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588500" cy="5359400"/>
  <p:notesSz cx="9588500" cy="5359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9137" y="1661414"/>
            <a:ext cx="8150225" cy="11254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8275" y="3001264"/>
            <a:ext cx="6711950" cy="1339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9425" y="1232662"/>
            <a:ext cx="4170997" cy="3537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38077" y="1232662"/>
            <a:ext cx="4170997" cy="3537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724" y="189474"/>
            <a:ext cx="5317490" cy="776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9425" y="1232662"/>
            <a:ext cx="8629650" cy="3537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60090" y="4984242"/>
            <a:ext cx="3068320" cy="267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9425" y="4984242"/>
            <a:ext cx="2205355" cy="267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903720" y="4984242"/>
            <a:ext cx="2205355" cy="267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png"/><Relationship Id="rId5" Type="http://schemas.openxmlformats.org/officeDocument/2006/relationships/image" Target="../media/image28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7405" y="798969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0717" y="4395813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106454" y="3148685"/>
            <a:ext cx="1230630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SETEMBRO</a:t>
            </a:r>
            <a:endParaRPr sz="1950">
              <a:latin typeface="Century Gothic"/>
              <a:cs typeface="Century Gothic"/>
            </a:endParaRPr>
          </a:p>
          <a:p>
            <a:pPr algn="ctr" marL="48895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0381" y="1981797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4153" y="1414869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3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3"/>
                  </a:lnTo>
                  <a:lnTo>
                    <a:pt x="0" y="5357673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07120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799884" y="2742841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48964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20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44511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2797" y="2251033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26,7%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25162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51309" y="4583265"/>
            <a:ext cx="2527300" cy="457200"/>
            <a:chOff x="2351309" y="4583265"/>
            <a:chExt cx="2527300" cy="457200"/>
          </a:xfrm>
        </p:grpSpPr>
        <p:sp>
          <p:nvSpPr>
            <p:cNvPr id="3" name="object 3" descr=""/>
            <p:cNvSpPr/>
            <p:nvPr/>
          </p:nvSpPr>
          <p:spPr>
            <a:xfrm>
              <a:off x="3729005" y="4662513"/>
              <a:ext cx="1065530" cy="365760"/>
            </a:xfrm>
            <a:custGeom>
              <a:avLst/>
              <a:gdLst/>
              <a:ahLst/>
              <a:cxnLst/>
              <a:rect l="l" t="t" r="r" b="b"/>
              <a:pathLst>
                <a:path w="1065529" h="365760">
                  <a:moveTo>
                    <a:pt x="0" y="365760"/>
                  </a:moveTo>
                  <a:lnTo>
                    <a:pt x="1065276" y="365760"/>
                  </a:lnTo>
                  <a:lnTo>
                    <a:pt x="1065276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27509" y="4662513"/>
              <a:ext cx="1301750" cy="365760"/>
            </a:xfrm>
            <a:custGeom>
              <a:avLst/>
              <a:gdLst/>
              <a:ahLst/>
              <a:cxnLst/>
              <a:rect l="l" t="t" r="r" b="b"/>
              <a:pathLst>
                <a:path w="1301750" h="365760">
                  <a:moveTo>
                    <a:pt x="1301495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301495" y="0"/>
                  </a:lnTo>
                  <a:lnTo>
                    <a:pt x="1301495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1309" y="4583265"/>
              <a:ext cx="2526791" cy="457199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5905277" y="0"/>
            <a:ext cx="3682365" cy="5356225"/>
            <a:chOff x="5905277" y="0"/>
            <a:chExt cx="3682365" cy="5356225"/>
          </a:xfrm>
        </p:grpSpPr>
        <p:sp>
          <p:nvSpPr>
            <p:cNvPr id="7" name="object 7" descr=""/>
            <p:cNvSpPr/>
            <p:nvPr/>
          </p:nvSpPr>
          <p:spPr>
            <a:xfrm>
              <a:off x="5905277" y="0"/>
              <a:ext cx="3682365" cy="5356225"/>
            </a:xfrm>
            <a:custGeom>
              <a:avLst/>
              <a:gdLst/>
              <a:ahLst/>
              <a:cxnLst/>
              <a:rect l="l" t="t" r="r" b="b"/>
              <a:pathLst>
                <a:path w="3682365" h="5356225">
                  <a:moveTo>
                    <a:pt x="0" y="0"/>
                  </a:moveTo>
                  <a:lnTo>
                    <a:pt x="3682136" y="0"/>
                  </a:lnTo>
                  <a:lnTo>
                    <a:pt x="3682136" y="5355933"/>
                  </a:lnTo>
                  <a:lnTo>
                    <a:pt x="0" y="53559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87813" y="277965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70044" y="1719669"/>
          <a:ext cx="3159125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551815"/>
                <a:gridCol w="276225"/>
                <a:gridCol w="551814"/>
                <a:gridCol w="263525"/>
              </a:tblGrid>
              <a:tr h="16002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160"/>
                        </a:lnSpc>
                      </a:pPr>
                      <a:r>
                        <a:rPr dirty="0" sz="12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33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1" name="object 11" descr=""/>
          <p:cNvGrpSpPr/>
          <p:nvPr/>
        </p:nvGrpSpPr>
        <p:grpSpPr>
          <a:xfrm>
            <a:off x="2773457" y="1635087"/>
            <a:ext cx="40640" cy="1934845"/>
            <a:chOff x="2773457" y="1635087"/>
            <a:chExt cx="40640" cy="1934845"/>
          </a:xfrm>
        </p:grpSpPr>
        <p:sp>
          <p:nvSpPr>
            <p:cNvPr id="12" name="object 12" descr=""/>
            <p:cNvSpPr/>
            <p:nvPr/>
          </p:nvSpPr>
          <p:spPr>
            <a:xfrm>
              <a:off x="2810033" y="1638897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73457" y="1638897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2773457" y="196046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73457" y="2282025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73457" y="26035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73457" y="2925153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73457" y="324671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73457" y="356980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AGO</a:t>
            </a:r>
            <a:r>
              <a:rPr dirty="0" sz="1150" spc="4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1274848" y="4561568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55%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11601" y="629025"/>
            <a:ext cx="2796540" cy="22904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2700" marR="58166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EMPRESA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179705" indent="127635">
              <a:lnSpc>
                <a:spcPts val="1100"/>
              </a:lnSpc>
              <a:spcBef>
                <a:spcPts val="16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descumprimento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100" spc="1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salário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mínimo 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015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responsável</a:t>
            </a:r>
            <a:r>
              <a:rPr dirty="0" sz="1100" spc="1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técnico</a:t>
            </a:r>
            <a:r>
              <a:rPr dirty="0" sz="1100" spc="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cadastrado.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00306" y="3544511"/>
            <a:ext cx="199834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elogio(s)</a:t>
            </a:r>
            <a:r>
              <a:rPr dirty="0" sz="1600" spc="3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através</a:t>
            </a:r>
            <a:r>
              <a:rPr dirty="0" sz="1600" spc="1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do</a:t>
            </a:r>
            <a:r>
              <a:rPr dirty="0" sz="1600" spc="5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9289" y="1402677"/>
            <a:ext cx="1301495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3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3"/>
                  </a:lnTo>
                  <a:lnTo>
                    <a:pt x="0" y="535767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07120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112233" y="2742841"/>
            <a:ext cx="172910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83659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483659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48365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54276" y="3489646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483659"/>
                </a:solidFill>
                <a:latin typeface="Century Gothic"/>
                <a:cs typeface="Century Gothic"/>
              </a:rPr>
              <a:t>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6411" y="2251033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1,3%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25162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82365" cy="5354955"/>
            <a:chOff x="5905277" y="0"/>
            <a:chExt cx="3682365" cy="5354955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82365" cy="5354955"/>
            </a:xfrm>
            <a:custGeom>
              <a:avLst/>
              <a:gdLst/>
              <a:ahLst/>
              <a:cxnLst/>
              <a:rect l="l" t="t" r="r" b="b"/>
              <a:pathLst>
                <a:path w="3682365" h="5354955">
                  <a:moveTo>
                    <a:pt x="0" y="0"/>
                  </a:moveTo>
                  <a:lnTo>
                    <a:pt x="3682136" y="0"/>
                  </a:lnTo>
                  <a:lnTo>
                    <a:pt x="3682136" y="5354409"/>
                  </a:lnTo>
                  <a:lnTo>
                    <a:pt x="0" y="53544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77965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776505" y="1932267"/>
            <a:ext cx="1376680" cy="1935480"/>
            <a:chOff x="2776505" y="1932267"/>
            <a:chExt cx="1376680" cy="1935480"/>
          </a:xfrm>
        </p:grpSpPr>
        <p:sp>
          <p:nvSpPr>
            <p:cNvPr id="7" name="object 7" descr=""/>
            <p:cNvSpPr/>
            <p:nvPr/>
          </p:nvSpPr>
          <p:spPr>
            <a:xfrm>
              <a:off x="2813081" y="2032089"/>
              <a:ext cx="1339850" cy="192405"/>
            </a:xfrm>
            <a:custGeom>
              <a:avLst/>
              <a:gdLst/>
              <a:ahLst/>
              <a:cxnLst/>
              <a:rect l="l" t="t" r="r" b="b"/>
              <a:pathLst>
                <a:path w="1339850" h="192405">
                  <a:moveTo>
                    <a:pt x="1339595" y="192024"/>
                  </a:moveTo>
                  <a:lnTo>
                    <a:pt x="0" y="192024"/>
                  </a:lnTo>
                  <a:lnTo>
                    <a:pt x="0" y="0"/>
                  </a:lnTo>
                  <a:lnTo>
                    <a:pt x="1339595" y="0"/>
                  </a:lnTo>
                  <a:lnTo>
                    <a:pt x="1339595" y="19202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813081" y="1936077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776505" y="1936077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576" y="0"/>
                  </a:lnTo>
                </a:path>
                <a:path w="36830" h="1927860">
                  <a:moveTo>
                    <a:pt x="0" y="385572"/>
                  </a:moveTo>
                  <a:lnTo>
                    <a:pt x="36576" y="385572"/>
                  </a:lnTo>
                </a:path>
                <a:path w="36830" h="1927860">
                  <a:moveTo>
                    <a:pt x="0" y="771144"/>
                  </a:moveTo>
                  <a:lnTo>
                    <a:pt x="36576" y="771144"/>
                  </a:lnTo>
                </a:path>
                <a:path w="36830" h="1927860">
                  <a:moveTo>
                    <a:pt x="0" y="1156716"/>
                  </a:moveTo>
                  <a:lnTo>
                    <a:pt x="36576" y="1156716"/>
                  </a:lnTo>
                </a:path>
                <a:path w="36830" h="1927860">
                  <a:moveTo>
                    <a:pt x="0" y="1542288"/>
                  </a:moveTo>
                  <a:lnTo>
                    <a:pt x="36576" y="1542288"/>
                  </a:lnTo>
                </a:path>
                <a:path w="36830" h="1927860">
                  <a:moveTo>
                    <a:pt x="0" y="1927860"/>
                  </a:moveTo>
                  <a:lnTo>
                    <a:pt x="36576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199342" y="202192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60541" y="240775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860541" y="279351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860541" y="317934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860541" y="356510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285277" y="2039901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475884" y="2425609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279175" y="2811310"/>
            <a:ext cx="44259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BR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87699" y="3197025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79431" y="3582774"/>
            <a:ext cx="114236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7365A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7365A"/>
                </a:solidFill>
              </a:rPr>
              <a:t>AGO</a:t>
            </a:r>
            <a:r>
              <a:rPr dirty="0" sz="1150" spc="50">
                <a:solidFill>
                  <a:srgbClr val="47365A"/>
                </a:solidFill>
              </a:rPr>
              <a:t> </a:t>
            </a:r>
            <a:r>
              <a:rPr dirty="0" sz="1150" spc="-25">
                <a:solidFill>
                  <a:srgbClr val="47365A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314731" y="625929"/>
            <a:ext cx="262128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direcionados</a:t>
            </a:r>
            <a:r>
              <a:rPr dirty="0" sz="1950" spc="-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CAU/UFs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14686" y="2214643"/>
            <a:ext cx="1858645" cy="462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4905" y="1414869"/>
            <a:ext cx="1301495" cy="1068323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3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3"/>
                  </a:lnTo>
                  <a:lnTo>
                    <a:pt x="0" y="5357673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2677" y="1907120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28" y="867156"/>
                  </a:moveTo>
                  <a:lnTo>
                    <a:pt x="71374" y="865632"/>
                  </a:lnTo>
                  <a:lnTo>
                    <a:pt x="65786" y="832104"/>
                  </a:lnTo>
                  <a:lnTo>
                    <a:pt x="65532" y="830580"/>
                  </a:lnTo>
                  <a:lnTo>
                    <a:pt x="65532" y="815340"/>
                  </a:lnTo>
                  <a:lnTo>
                    <a:pt x="3048" y="819912"/>
                  </a:lnTo>
                  <a:lnTo>
                    <a:pt x="4572" y="838200"/>
                  </a:lnTo>
                  <a:lnTo>
                    <a:pt x="9144" y="876300"/>
                  </a:lnTo>
                  <a:lnTo>
                    <a:pt x="12192" y="885444"/>
                  </a:lnTo>
                  <a:lnTo>
                    <a:pt x="71628" y="873252"/>
                  </a:lnTo>
                  <a:lnTo>
                    <a:pt x="70104" y="865632"/>
                  </a:lnTo>
                  <a:lnTo>
                    <a:pt x="71628" y="867156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32" y="987564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40"/>
                  </a:lnTo>
                  <a:lnTo>
                    <a:pt x="45720" y="1008900"/>
                  </a:lnTo>
                  <a:lnTo>
                    <a:pt x="103632" y="987564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20"/>
                  </a:moveTo>
                  <a:lnTo>
                    <a:pt x="153047" y="1091196"/>
                  </a:lnTo>
                  <a:lnTo>
                    <a:pt x="135636" y="1060716"/>
                  </a:lnTo>
                  <a:lnTo>
                    <a:pt x="137160" y="1062240"/>
                  </a:lnTo>
                  <a:lnTo>
                    <a:pt x="136398" y="1060716"/>
                  </a:lnTo>
                  <a:lnTo>
                    <a:pt x="126492" y="1040904"/>
                  </a:lnTo>
                  <a:lnTo>
                    <a:pt x="71628" y="1068336"/>
                  </a:lnTo>
                  <a:lnTo>
                    <a:pt x="82296" y="1089672"/>
                  </a:lnTo>
                  <a:lnTo>
                    <a:pt x="100584" y="1123200"/>
                  </a:lnTo>
                  <a:lnTo>
                    <a:pt x="102108" y="1126248"/>
                  </a:lnTo>
                  <a:lnTo>
                    <a:pt x="153924" y="1092720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64"/>
                  </a:lnTo>
                  <a:lnTo>
                    <a:pt x="211836" y="1176540"/>
                  </a:lnTo>
                  <a:lnTo>
                    <a:pt x="211836" y="1178064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64"/>
                  </a:lnTo>
                  <a:lnTo>
                    <a:pt x="141732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28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47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19" y="70104"/>
                  </a:lnTo>
                  <a:lnTo>
                    <a:pt x="973823" y="76200"/>
                  </a:lnTo>
                  <a:lnTo>
                    <a:pt x="973823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47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22669" y="2742688"/>
            <a:ext cx="230822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13657" y="153253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9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52948" y="3489493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42426" y="3544667"/>
            <a:ext cx="1976120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6410" y="2250988"/>
            <a:ext cx="861694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5,3%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25140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82365" cy="5354955"/>
            <a:chOff x="5905277" y="0"/>
            <a:chExt cx="3682365" cy="5354955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82365" cy="5354955"/>
            </a:xfrm>
            <a:custGeom>
              <a:avLst/>
              <a:gdLst/>
              <a:ahLst/>
              <a:cxnLst/>
              <a:rect l="l" t="t" r="r" b="b"/>
              <a:pathLst>
                <a:path w="3682365" h="5354955">
                  <a:moveTo>
                    <a:pt x="0" y="0"/>
                  </a:moveTo>
                  <a:lnTo>
                    <a:pt x="3682136" y="0"/>
                  </a:lnTo>
                  <a:lnTo>
                    <a:pt x="3682136" y="5354409"/>
                  </a:lnTo>
                  <a:lnTo>
                    <a:pt x="0" y="53544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77965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971577" y="930998"/>
            <a:ext cx="1572895" cy="3691254"/>
            <a:chOff x="2971577" y="930998"/>
            <a:chExt cx="1572895" cy="3691254"/>
          </a:xfrm>
        </p:grpSpPr>
        <p:sp>
          <p:nvSpPr>
            <p:cNvPr id="7" name="object 7" descr=""/>
            <p:cNvSpPr/>
            <p:nvPr/>
          </p:nvSpPr>
          <p:spPr>
            <a:xfrm>
              <a:off x="3008141" y="1036916"/>
              <a:ext cx="1536700" cy="1022985"/>
            </a:xfrm>
            <a:custGeom>
              <a:avLst/>
              <a:gdLst/>
              <a:ahLst/>
              <a:cxnLst/>
              <a:rect l="l" t="t" r="r" b="b"/>
              <a:pathLst>
                <a:path w="1536700" h="1022985">
                  <a:moveTo>
                    <a:pt x="768096" y="818388"/>
                  </a:moveTo>
                  <a:lnTo>
                    <a:pt x="0" y="818388"/>
                  </a:lnTo>
                  <a:lnTo>
                    <a:pt x="0" y="1022604"/>
                  </a:lnTo>
                  <a:lnTo>
                    <a:pt x="768096" y="1022604"/>
                  </a:lnTo>
                  <a:lnTo>
                    <a:pt x="768096" y="818388"/>
                  </a:lnTo>
                  <a:close/>
                </a:path>
                <a:path w="1536700" h="1022985">
                  <a:moveTo>
                    <a:pt x="768096" y="409956"/>
                  </a:moveTo>
                  <a:lnTo>
                    <a:pt x="0" y="409956"/>
                  </a:lnTo>
                  <a:lnTo>
                    <a:pt x="0" y="612648"/>
                  </a:lnTo>
                  <a:lnTo>
                    <a:pt x="768096" y="612648"/>
                  </a:lnTo>
                  <a:lnTo>
                    <a:pt x="768096" y="409956"/>
                  </a:lnTo>
                  <a:close/>
                </a:path>
                <a:path w="1536700" h="1022985">
                  <a:moveTo>
                    <a:pt x="1536192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536192" y="204216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08153" y="934809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71577" y="934808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8"/>
                  </a:moveTo>
                  <a:lnTo>
                    <a:pt x="36576" y="818388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6"/>
                  </a:moveTo>
                  <a:lnTo>
                    <a:pt x="36576" y="1636776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20"/>
                  </a:moveTo>
                  <a:lnTo>
                    <a:pt x="36576" y="2865120"/>
                  </a:lnTo>
                </a:path>
                <a:path w="36830" h="3683635">
                  <a:moveTo>
                    <a:pt x="0" y="3273552"/>
                  </a:moveTo>
                  <a:lnTo>
                    <a:pt x="36576" y="327355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92542" y="103138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823988" y="144156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23988" y="185174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55491" y="226042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55491" y="267060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55491" y="307927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55491" y="348945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55491" y="389964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55491" y="430829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704397" y="1050827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626545" y="1460944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382706" y="1869507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670836" y="2279623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254673" y="2688200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554873" y="3098288"/>
            <a:ext cx="13620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666287" y="3508411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80284" y="3916974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25994" y="4327097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/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/>
              <a:t>AGO</a:t>
            </a:r>
            <a:r>
              <a:rPr dirty="0" sz="1150" spc="45"/>
              <a:t> </a:t>
            </a:r>
            <a:r>
              <a:rPr dirty="0" sz="1150" spc="-25"/>
              <a:t>22</a:t>
            </a:r>
            <a:endParaRPr sz="1150"/>
          </a:p>
        </p:txBody>
      </p:sp>
      <p:sp>
        <p:nvSpPr>
          <p:cNvPr id="29" name="object 29" descr=""/>
          <p:cNvSpPr txBox="1"/>
          <p:nvPr/>
        </p:nvSpPr>
        <p:spPr>
          <a:xfrm>
            <a:off x="6314731" y="625929"/>
            <a:ext cx="1931035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314686" y="2359424"/>
            <a:ext cx="1397000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melhorias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5120640" cy="5351780"/>
            <a:chOff x="0" y="0"/>
            <a:chExt cx="5120640" cy="535178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5120640" cy="5351780"/>
            </a:xfrm>
            <a:custGeom>
              <a:avLst/>
              <a:gdLst/>
              <a:ahLst/>
              <a:cxnLst/>
              <a:rect l="l" t="t" r="r" b="b"/>
              <a:pathLst>
                <a:path w="5120640" h="5351780">
                  <a:moveTo>
                    <a:pt x="0" y="5351361"/>
                  </a:moveTo>
                  <a:lnTo>
                    <a:pt x="0" y="0"/>
                  </a:lnTo>
                  <a:lnTo>
                    <a:pt x="5120417" y="0"/>
                  </a:lnTo>
                  <a:lnTo>
                    <a:pt x="5120417" y="5351361"/>
                  </a:lnTo>
                  <a:lnTo>
                    <a:pt x="0" y="5351361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6477" y="265773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w="0" h="1295400">
                  <a:moveTo>
                    <a:pt x="0" y="0"/>
                  </a:moveTo>
                  <a:lnTo>
                    <a:pt x="0" y="1295400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7231919" y="268820"/>
            <a:ext cx="1459230" cy="4754880"/>
            <a:chOff x="7231919" y="268820"/>
            <a:chExt cx="1459230" cy="4754880"/>
          </a:xfrm>
        </p:grpSpPr>
        <p:sp>
          <p:nvSpPr>
            <p:cNvPr id="7" name="object 7" descr=""/>
            <p:cNvSpPr/>
            <p:nvPr/>
          </p:nvSpPr>
          <p:spPr>
            <a:xfrm>
              <a:off x="7235729" y="2774276"/>
              <a:ext cx="59690" cy="97790"/>
            </a:xfrm>
            <a:custGeom>
              <a:avLst/>
              <a:gdLst/>
              <a:ahLst/>
              <a:cxnLst/>
              <a:rect l="l" t="t" r="r" b="b"/>
              <a:pathLst>
                <a:path w="59690" h="97789">
                  <a:moveTo>
                    <a:pt x="594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9435" y="0"/>
                  </a:lnTo>
                  <a:lnTo>
                    <a:pt x="59435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35729" y="2597493"/>
              <a:ext cx="59690" cy="97790"/>
            </a:xfrm>
            <a:custGeom>
              <a:avLst/>
              <a:gdLst/>
              <a:ahLst/>
              <a:cxnLst/>
              <a:rect l="l" t="t" r="r" b="b"/>
              <a:pathLst>
                <a:path w="59690" h="97789">
                  <a:moveTo>
                    <a:pt x="594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9435" y="0"/>
                  </a:lnTo>
                  <a:lnTo>
                    <a:pt x="59435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35730" y="2245448"/>
              <a:ext cx="120650" cy="274955"/>
            </a:xfrm>
            <a:custGeom>
              <a:avLst/>
              <a:gdLst/>
              <a:ahLst/>
              <a:cxnLst/>
              <a:rect l="l" t="t" r="r" b="b"/>
              <a:pathLst>
                <a:path w="120650" h="274955">
                  <a:moveTo>
                    <a:pt x="59436" y="176796"/>
                  </a:moveTo>
                  <a:lnTo>
                    <a:pt x="0" y="176796"/>
                  </a:lnTo>
                  <a:lnTo>
                    <a:pt x="0" y="274332"/>
                  </a:lnTo>
                  <a:lnTo>
                    <a:pt x="59436" y="274332"/>
                  </a:lnTo>
                  <a:lnTo>
                    <a:pt x="59436" y="176796"/>
                  </a:lnTo>
                  <a:close/>
                </a:path>
                <a:path w="120650" h="274955">
                  <a:moveTo>
                    <a:pt x="120396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120396" y="97548"/>
                  </a:lnTo>
                  <a:lnTo>
                    <a:pt x="120396" y="0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35729" y="2070188"/>
              <a:ext cx="120650" cy="97790"/>
            </a:xfrm>
            <a:custGeom>
              <a:avLst/>
              <a:gdLst/>
              <a:ahLst/>
              <a:cxnLst/>
              <a:rect l="l" t="t" r="r" b="b"/>
              <a:pathLst>
                <a:path w="120650" h="97789">
                  <a:moveTo>
                    <a:pt x="120396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120396" y="0"/>
                  </a:lnTo>
                  <a:lnTo>
                    <a:pt x="120396" y="97536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235729" y="1893404"/>
              <a:ext cx="120650" cy="97790"/>
            </a:xfrm>
            <a:custGeom>
              <a:avLst/>
              <a:gdLst/>
              <a:ahLst/>
              <a:cxnLst/>
              <a:rect l="l" t="t" r="r" b="b"/>
              <a:pathLst>
                <a:path w="120650" h="97789">
                  <a:moveTo>
                    <a:pt x="12039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20396" y="0"/>
                  </a:lnTo>
                  <a:lnTo>
                    <a:pt x="12039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235729" y="1716620"/>
              <a:ext cx="181610" cy="99060"/>
            </a:xfrm>
            <a:custGeom>
              <a:avLst/>
              <a:gdLst/>
              <a:ahLst/>
              <a:cxnLst/>
              <a:rect l="l" t="t" r="r" b="b"/>
              <a:pathLst>
                <a:path w="181609" h="99060">
                  <a:moveTo>
                    <a:pt x="181356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181356" y="0"/>
                  </a:lnTo>
                  <a:lnTo>
                    <a:pt x="181356" y="99059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235729" y="1541361"/>
              <a:ext cx="242570" cy="97790"/>
            </a:xfrm>
            <a:custGeom>
              <a:avLst/>
              <a:gdLst/>
              <a:ahLst/>
              <a:cxnLst/>
              <a:rect l="l" t="t" r="r" b="b"/>
              <a:pathLst>
                <a:path w="242570" h="97789">
                  <a:moveTo>
                    <a:pt x="2423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42316" y="0"/>
                  </a:lnTo>
                  <a:lnTo>
                    <a:pt x="242316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235729" y="1364577"/>
              <a:ext cx="242570" cy="97790"/>
            </a:xfrm>
            <a:custGeom>
              <a:avLst/>
              <a:gdLst/>
              <a:ahLst/>
              <a:cxnLst/>
              <a:rect l="l" t="t" r="r" b="b"/>
              <a:pathLst>
                <a:path w="242570" h="97790">
                  <a:moveTo>
                    <a:pt x="2423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42316" y="0"/>
                  </a:lnTo>
                  <a:lnTo>
                    <a:pt x="24231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35730" y="1012532"/>
              <a:ext cx="363220" cy="274320"/>
            </a:xfrm>
            <a:custGeom>
              <a:avLst/>
              <a:gdLst/>
              <a:ahLst/>
              <a:cxnLst/>
              <a:rect l="l" t="t" r="r" b="b"/>
              <a:pathLst>
                <a:path w="363220" h="274319">
                  <a:moveTo>
                    <a:pt x="303276" y="176784"/>
                  </a:moveTo>
                  <a:lnTo>
                    <a:pt x="0" y="176784"/>
                  </a:lnTo>
                  <a:lnTo>
                    <a:pt x="0" y="274320"/>
                  </a:lnTo>
                  <a:lnTo>
                    <a:pt x="303276" y="274320"/>
                  </a:lnTo>
                  <a:lnTo>
                    <a:pt x="303276" y="176784"/>
                  </a:lnTo>
                  <a:close/>
                </a:path>
                <a:path w="363220" h="274319">
                  <a:moveTo>
                    <a:pt x="362712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362712" y="97548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35730" y="660488"/>
              <a:ext cx="424180" cy="274320"/>
            </a:xfrm>
            <a:custGeom>
              <a:avLst/>
              <a:gdLst/>
              <a:ahLst/>
              <a:cxnLst/>
              <a:rect l="l" t="t" r="r" b="b"/>
              <a:pathLst>
                <a:path w="424179" h="274319">
                  <a:moveTo>
                    <a:pt x="362712" y="176796"/>
                  </a:moveTo>
                  <a:lnTo>
                    <a:pt x="0" y="176796"/>
                  </a:lnTo>
                  <a:lnTo>
                    <a:pt x="0" y="274320"/>
                  </a:lnTo>
                  <a:lnTo>
                    <a:pt x="362712" y="274320"/>
                  </a:lnTo>
                  <a:lnTo>
                    <a:pt x="362712" y="176796"/>
                  </a:lnTo>
                  <a:close/>
                </a:path>
                <a:path w="424179" h="274319">
                  <a:moveTo>
                    <a:pt x="423659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423659" y="97536"/>
                  </a:lnTo>
                  <a:lnTo>
                    <a:pt x="423659" y="0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235729" y="483704"/>
              <a:ext cx="424180" cy="99060"/>
            </a:xfrm>
            <a:custGeom>
              <a:avLst/>
              <a:gdLst/>
              <a:ahLst/>
              <a:cxnLst/>
              <a:rect l="l" t="t" r="r" b="b"/>
              <a:pathLst>
                <a:path w="424179" h="99059">
                  <a:moveTo>
                    <a:pt x="423671" y="99060"/>
                  </a:moveTo>
                  <a:lnTo>
                    <a:pt x="0" y="99060"/>
                  </a:lnTo>
                  <a:lnTo>
                    <a:pt x="0" y="0"/>
                  </a:lnTo>
                  <a:lnTo>
                    <a:pt x="423671" y="0"/>
                  </a:lnTo>
                  <a:lnTo>
                    <a:pt x="423671" y="9906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235729" y="308445"/>
              <a:ext cx="1455420" cy="97790"/>
            </a:xfrm>
            <a:custGeom>
              <a:avLst/>
              <a:gdLst/>
              <a:ahLst/>
              <a:cxnLst/>
              <a:rect l="l" t="t" r="r" b="b"/>
              <a:pathLst>
                <a:path w="1455420" h="97789">
                  <a:moveTo>
                    <a:pt x="1455419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455419" y="0"/>
                  </a:lnTo>
                  <a:lnTo>
                    <a:pt x="1455419" y="9753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235729" y="268820"/>
              <a:ext cx="0" cy="4754880"/>
            </a:xfrm>
            <a:custGeom>
              <a:avLst/>
              <a:gdLst/>
              <a:ahLst/>
              <a:cxnLst/>
              <a:rect l="l" t="t" r="r" b="b"/>
              <a:pathLst>
                <a:path w="0" h="4754880">
                  <a:moveTo>
                    <a:pt x="0" y="475488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7282524" y="2874772"/>
            <a:ext cx="85725" cy="21380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343523" y="2344423"/>
            <a:ext cx="85725" cy="55435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404455" y="1815587"/>
            <a:ext cx="85725" cy="55626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465389" y="1289826"/>
            <a:ext cx="145415" cy="55308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7175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585795" y="1157930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646762" y="759451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707761" y="407406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739477" y="277048"/>
            <a:ext cx="14541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24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874336" y="242814"/>
            <a:ext cx="1275715" cy="478218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r" marR="3556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PAULO</a:t>
            </a:r>
            <a:endParaRPr sz="850">
              <a:latin typeface="Century Gothic"/>
              <a:cs typeface="Century Gothic"/>
            </a:endParaRPr>
          </a:p>
          <a:p>
            <a:pPr algn="r" marL="347345" marR="5080" indent="462915">
              <a:lnSpc>
                <a:spcPct val="1357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R="3556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352425" marR="6350" indent="557530">
              <a:lnSpc>
                <a:spcPts val="1390"/>
              </a:lnSpc>
              <a:spcBef>
                <a:spcPts val="9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BAHIA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</a:t>
            </a:r>
            <a:endParaRPr sz="850">
              <a:latin typeface="Century Gothic"/>
              <a:cs typeface="Century Gothic"/>
            </a:endParaRPr>
          </a:p>
          <a:p>
            <a:pPr algn="r" marL="455930" marR="6350" indent="-38100">
              <a:lnSpc>
                <a:spcPct val="136500"/>
              </a:lnSpc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GROSSO</a:t>
            </a:r>
            <a:endParaRPr sz="850">
              <a:latin typeface="Century Gothic"/>
              <a:cs typeface="Century Gothic"/>
            </a:endParaRPr>
          </a:p>
          <a:p>
            <a:pPr algn="r" marL="612775" marR="5080" indent="358140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AMAZONAS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L="728345" marR="5080" indent="210185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ALAGOAS</a:t>
            </a:r>
            <a:endParaRPr sz="850">
              <a:latin typeface="Century Gothic"/>
              <a:cs typeface="Century Gothic"/>
            </a:endParaRPr>
          </a:p>
          <a:p>
            <a:pPr algn="r" marL="579120" marR="5715" indent="278765">
              <a:lnSpc>
                <a:spcPts val="138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MARANHÃO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6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499745" marR="6350" indent="304800">
              <a:lnSpc>
                <a:spcPts val="1390"/>
              </a:lnSpc>
              <a:spcBef>
                <a:spcPts val="10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PERNAMBUCO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</a:t>
            </a:r>
            <a:endParaRPr sz="850">
              <a:latin typeface="Century Gothic"/>
              <a:cs typeface="Century Gothic"/>
            </a:endParaRPr>
          </a:p>
          <a:p>
            <a:pPr algn="r" marL="669290" marR="5080" indent="-6350">
              <a:lnSpc>
                <a:spcPct val="136100"/>
              </a:lnSpc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RONDÔNIA RORAIMA SERGIPE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503724" y="227611"/>
            <a:ext cx="2284095" cy="737870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>
                <a:solidFill>
                  <a:srgbClr val="2F3D46"/>
                </a:solidFill>
              </a:rPr>
              <a:t>NÚMEROS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 spc="-25">
                <a:solidFill>
                  <a:srgbClr val="2F3D46"/>
                </a:solidFill>
              </a:rPr>
              <a:t>POR </a:t>
            </a:r>
            <a:r>
              <a:rPr dirty="0">
                <a:solidFill>
                  <a:srgbClr val="2F3D46"/>
                </a:solidFill>
              </a:rPr>
              <a:t>REGIÃO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>
                <a:solidFill>
                  <a:srgbClr val="2F3D46"/>
                </a:solidFill>
              </a:rPr>
              <a:t>E</a:t>
            </a:r>
            <a:r>
              <a:rPr dirty="0" spc="-5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ESTADO</a:t>
            </a:r>
          </a:p>
          <a:p>
            <a:pPr marL="15240">
              <a:lnSpc>
                <a:spcPts val="1120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grpSp>
        <p:nvGrpSpPr>
          <p:cNvPr id="30" name="object 30" descr=""/>
          <p:cNvGrpSpPr/>
          <p:nvPr/>
        </p:nvGrpSpPr>
        <p:grpSpPr>
          <a:xfrm>
            <a:off x="91217" y="3458553"/>
            <a:ext cx="4860290" cy="1746885"/>
            <a:chOff x="91217" y="3458553"/>
            <a:chExt cx="4860290" cy="1746885"/>
          </a:xfrm>
        </p:grpSpPr>
        <p:pic>
          <p:nvPicPr>
            <p:cNvPr id="31" name="object 3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233" y="3458553"/>
              <a:ext cx="3874008" cy="106679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217" y="3688677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850670" y="3057741"/>
            <a:ext cx="96520" cy="341630"/>
          </a:xfrm>
          <a:custGeom>
            <a:avLst/>
            <a:gdLst/>
            <a:ahLst/>
            <a:cxnLst/>
            <a:rect l="l" t="t" r="r" b="b"/>
            <a:pathLst>
              <a:path w="96520" h="341629">
                <a:moveTo>
                  <a:pt x="96012" y="341376"/>
                </a:moveTo>
                <a:lnTo>
                  <a:pt x="0" y="341376"/>
                </a:lnTo>
                <a:lnTo>
                  <a:pt x="0" y="0"/>
                </a:lnTo>
                <a:lnTo>
                  <a:pt x="96012" y="0"/>
                </a:lnTo>
                <a:lnTo>
                  <a:pt x="96012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085621" y="2646261"/>
            <a:ext cx="861060" cy="341630"/>
          </a:xfrm>
          <a:custGeom>
            <a:avLst/>
            <a:gdLst/>
            <a:ahLst/>
            <a:cxnLst/>
            <a:rect l="l" t="t" r="r" b="b"/>
            <a:pathLst>
              <a:path w="861060" h="341630">
                <a:moveTo>
                  <a:pt x="861060" y="341376"/>
                </a:moveTo>
                <a:lnTo>
                  <a:pt x="0" y="341376"/>
                </a:lnTo>
                <a:lnTo>
                  <a:pt x="0" y="0"/>
                </a:lnTo>
                <a:lnTo>
                  <a:pt x="861060" y="0"/>
                </a:lnTo>
                <a:lnTo>
                  <a:pt x="861060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181633" y="1411821"/>
            <a:ext cx="765175" cy="342900"/>
          </a:xfrm>
          <a:custGeom>
            <a:avLst/>
            <a:gdLst/>
            <a:ahLst/>
            <a:cxnLst/>
            <a:rect l="l" t="t" r="r" b="b"/>
            <a:pathLst>
              <a:path w="765175" h="342900">
                <a:moveTo>
                  <a:pt x="765048" y="342900"/>
                </a:moveTo>
                <a:lnTo>
                  <a:pt x="0" y="342900"/>
                </a:lnTo>
                <a:lnTo>
                  <a:pt x="0" y="0"/>
                </a:lnTo>
                <a:lnTo>
                  <a:pt x="765048" y="0"/>
                </a:lnTo>
                <a:lnTo>
                  <a:pt x="765048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946681" y="3467696"/>
            <a:ext cx="64135" cy="344805"/>
          </a:xfrm>
          <a:custGeom>
            <a:avLst/>
            <a:gdLst/>
            <a:ahLst/>
            <a:cxnLst/>
            <a:rect l="l" t="t" r="r" b="b"/>
            <a:pathLst>
              <a:path w="64135" h="344804">
                <a:moveTo>
                  <a:pt x="64008" y="344424"/>
                </a:moveTo>
                <a:lnTo>
                  <a:pt x="0" y="344424"/>
                </a:lnTo>
                <a:lnTo>
                  <a:pt x="0" y="0"/>
                </a:lnTo>
                <a:lnTo>
                  <a:pt x="64008" y="0"/>
                </a:lnTo>
                <a:lnTo>
                  <a:pt x="64008" y="344424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946681" y="3057741"/>
            <a:ext cx="192405" cy="341630"/>
          </a:xfrm>
          <a:custGeom>
            <a:avLst/>
            <a:gdLst/>
            <a:ahLst/>
            <a:cxnLst/>
            <a:rect l="l" t="t" r="r" b="b"/>
            <a:pathLst>
              <a:path w="192404" h="341629">
                <a:moveTo>
                  <a:pt x="192024" y="341376"/>
                </a:moveTo>
                <a:lnTo>
                  <a:pt x="0" y="341376"/>
                </a:lnTo>
                <a:lnTo>
                  <a:pt x="0" y="0"/>
                </a:lnTo>
                <a:lnTo>
                  <a:pt x="192024" y="0"/>
                </a:lnTo>
                <a:lnTo>
                  <a:pt x="192024" y="341376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946681" y="1823300"/>
            <a:ext cx="574675" cy="342900"/>
          </a:xfrm>
          <a:custGeom>
            <a:avLst/>
            <a:gdLst/>
            <a:ahLst/>
            <a:cxnLst/>
            <a:rect l="l" t="t" r="r" b="b"/>
            <a:pathLst>
              <a:path w="574675" h="342900">
                <a:moveTo>
                  <a:pt x="574548" y="342900"/>
                </a:moveTo>
                <a:lnTo>
                  <a:pt x="0" y="342900"/>
                </a:lnTo>
                <a:lnTo>
                  <a:pt x="0" y="0"/>
                </a:lnTo>
                <a:lnTo>
                  <a:pt x="574548" y="0"/>
                </a:lnTo>
                <a:lnTo>
                  <a:pt x="574548" y="34290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4157249" y="1376769"/>
            <a:ext cx="1579245" cy="2880360"/>
            <a:chOff x="4157249" y="1376769"/>
            <a:chExt cx="1579245" cy="2880360"/>
          </a:xfrm>
        </p:grpSpPr>
        <p:sp>
          <p:nvSpPr>
            <p:cNvPr id="9" name="object 9" descr=""/>
            <p:cNvSpPr/>
            <p:nvPr/>
          </p:nvSpPr>
          <p:spPr>
            <a:xfrm>
              <a:off x="4946681" y="1411820"/>
              <a:ext cx="638810" cy="342900"/>
            </a:xfrm>
            <a:custGeom>
              <a:avLst/>
              <a:gdLst/>
              <a:ahLst/>
              <a:cxnLst/>
              <a:rect l="l" t="t" r="r" b="b"/>
              <a:pathLst>
                <a:path w="638810" h="342900">
                  <a:moveTo>
                    <a:pt x="638556" y="342900"/>
                  </a:moveTo>
                  <a:lnTo>
                    <a:pt x="0" y="342900"/>
                  </a:lnTo>
                  <a:lnTo>
                    <a:pt x="0" y="0"/>
                  </a:lnTo>
                  <a:lnTo>
                    <a:pt x="638556" y="0"/>
                  </a:lnTo>
                  <a:lnTo>
                    <a:pt x="638556" y="3429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57237" y="1404200"/>
              <a:ext cx="1579245" cy="2415540"/>
            </a:xfrm>
            <a:custGeom>
              <a:avLst/>
              <a:gdLst/>
              <a:ahLst/>
              <a:cxnLst/>
              <a:rect l="l" t="t" r="r" b="b"/>
              <a:pathLst>
                <a:path w="1579245" h="2415540">
                  <a:moveTo>
                    <a:pt x="15252" y="1549908"/>
                  </a:moveTo>
                  <a:lnTo>
                    <a:pt x="0" y="1549908"/>
                  </a:lnTo>
                  <a:lnTo>
                    <a:pt x="0" y="1565148"/>
                  </a:lnTo>
                  <a:lnTo>
                    <a:pt x="15252" y="1565148"/>
                  </a:lnTo>
                  <a:lnTo>
                    <a:pt x="15252" y="1549908"/>
                  </a:lnTo>
                  <a:close/>
                </a:path>
                <a:path w="1579245" h="2415540">
                  <a:moveTo>
                    <a:pt x="15252" y="1519428"/>
                  </a:moveTo>
                  <a:lnTo>
                    <a:pt x="0" y="1519428"/>
                  </a:lnTo>
                  <a:lnTo>
                    <a:pt x="0" y="1534668"/>
                  </a:lnTo>
                  <a:lnTo>
                    <a:pt x="15252" y="1534668"/>
                  </a:lnTo>
                  <a:lnTo>
                    <a:pt x="15252" y="1519428"/>
                  </a:lnTo>
                  <a:close/>
                </a:path>
                <a:path w="1579245" h="2415540">
                  <a:moveTo>
                    <a:pt x="15252" y="1488948"/>
                  </a:moveTo>
                  <a:lnTo>
                    <a:pt x="0" y="1488948"/>
                  </a:lnTo>
                  <a:lnTo>
                    <a:pt x="0" y="1504188"/>
                  </a:lnTo>
                  <a:lnTo>
                    <a:pt x="15252" y="1504188"/>
                  </a:lnTo>
                  <a:lnTo>
                    <a:pt x="15252" y="1488948"/>
                  </a:lnTo>
                  <a:close/>
                </a:path>
                <a:path w="1579245" h="2415540">
                  <a:moveTo>
                    <a:pt x="15252" y="1456944"/>
                  </a:moveTo>
                  <a:lnTo>
                    <a:pt x="0" y="1456944"/>
                  </a:lnTo>
                  <a:lnTo>
                    <a:pt x="0" y="1472184"/>
                  </a:lnTo>
                  <a:lnTo>
                    <a:pt x="15252" y="1472184"/>
                  </a:lnTo>
                  <a:lnTo>
                    <a:pt x="15252" y="1456944"/>
                  </a:lnTo>
                  <a:close/>
                </a:path>
                <a:path w="1579245" h="2415540">
                  <a:moveTo>
                    <a:pt x="15252" y="1426464"/>
                  </a:moveTo>
                  <a:lnTo>
                    <a:pt x="0" y="1426464"/>
                  </a:lnTo>
                  <a:lnTo>
                    <a:pt x="0" y="1441704"/>
                  </a:lnTo>
                  <a:lnTo>
                    <a:pt x="15252" y="1441704"/>
                  </a:lnTo>
                  <a:lnTo>
                    <a:pt x="15252" y="1426464"/>
                  </a:lnTo>
                  <a:close/>
                </a:path>
                <a:path w="1579245" h="2415540">
                  <a:moveTo>
                    <a:pt x="15252" y="1395984"/>
                  </a:moveTo>
                  <a:lnTo>
                    <a:pt x="0" y="1395984"/>
                  </a:lnTo>
                  <a:lnTo>
                    <a:pt x="0" y="1411224"/>
                  </a:lnTo>
                  <a:lnTo>
                    <a:pt x="15252" y="1411224"/>
                  </a:lnTo>
                  <a:lnTo>
                    <a:pt x="15252" y="1395984"/>
                  </a:lnTo>
                  <a:close/>
                </a:path>
                <a:path w="1579245" h="2415540">
                  <a:moveTo>
                    <a:pt x="15252" y="1365504"/>
                  </a:moveTo>
                  <a:lnTo>
                    <a:pt x="0" y="1365504"/>
                  </a:lnTo>
                  <a:lnTo>
                    <a:pt x="0" y="1380744"/>
                  </a:lnTo>
                  <a:lnTo>
                    <a:pt x="15252" y="1380744"/>
                  </a:lnTo>
                  <a:lnTo>
                    <a:pt x="15252" y="1365504"/>
                  </a:lnTo>
                  <a:close/>
                </a:path>
                <a:path w="1579245" h="2415540">
                  <a:moveTo>
                    <a:pt x="15252" y="1333500"/>
                  </a:moveTo>
                  <a:lnTo>
                    <a:pt x="0" y="1333500"/>
                  </a:lnTo>
                  <a:lnTo>
                    <a:pt x="0" y="1348740"/>
                  </a:lnTo>
                  <a:lnTo>
                    <a:pt x="15252" y="1348740"/>
                  </a:lnTo>
                  <a:lnTo>
                    <a:pt x="15252" y="1333500"/>
                  </a:lnTo>
                  <a:close/>
                </a:path>
                <a:path w="1579245" h="2415540">
                  <a:moveTo>
                    <a:pt x="15252" y="1303020"/>
                  </a:moveTo>
                  <a:lnTo>
                    <a:pt x="0" y="1303020"/>
                  </a:lnTo>
                  <a:lnTo>
                    <a:pt x="0" y="1318260"/>
                  </a:lnTo>
                  <a:lnTo>
                    <a:pt x="15252" y="1318260"/>
                  </a:lnTo>
                  <a:lnTo>
                    <a:pt x="15252" y="1303020"/>
                  </a:lnTo>
                  <a:close/>
                </a:path>
                <a:path w="1579245" h="2415540">
                  <a:moveTo>
                    <a:pt x="15252" y="1272540"/>
                  </a:moveTo>
                  <a:lnTo>
                    <a:pt x="0" y="1272540"/>
                  </a:lnTo>
                  <a:lnTo>
                    <a:pt x="0" y="1287780"/>
                  </a:lnTo>
                  <a:lnTo>
                    <a:pt x="15252" y="1287780"/>
                  </a:lnTo>
                  <a:lnTo>
                    <a:pt x="15252" y="1272540"/>
                  </a:lnTo>
                  <a:close/>
                </a:path>
                <a:path w="1579245" h="2415540">
                  <a:moveTo>
                    <a:pt x="15252" y="1242060"/>
                  </a:moveTo>
                  <a:lnTo>
                    <a:pt x="0" y="1242060"/>
                  </a:lnTo>
                  <a:lnTo>
                    <a:pt x="0" y="1257300"/>
                  </a:lnTo>
                  <a:lnTo>
                    <a:pt x="15252" y="1257300"/>
                  </a:lnTo>
                  <a:lnTo>
                    <a:pt x="15252" y="1242060"/>
                  </a:lnTo>
                  <a:close/>
                </a:path>
                <a:path w="1579245" h="2415540">
                  <a:moveTo>
                    <a:pt x="19824" y="1575816"/>
                  </a:moveTo>
                  <a:lnTo>
                    <a:pt x="7620" y="1575816"/>
                  </a:lnTo>
                  <a:lnTo>
                    <a:pt x="12192" y="1580388"/>
                  </a:lnTo>
                  <a:lnTo>
                    <a:pt x="0" y="1580388"/>
                  </a:lnTo>
                  <a:lnTo>
                    <a:pt x="0" y="1588008"/>
                  </a:lnTo>
                  <a:lnTo>
                    <a:pt x="4572" y="1592580"/>
                  </a:lnTo>
                  <a:lnTo>
                    <a:pt x="19824" y="1592580"/>
                  </a:lnTo>
                  <a:lnTo>
                    <a:pt x="19824" y="1583436"/>
                  </a:lnTo>
                  <a:lnTo>
                    <a:pt x="19824" y="1580388"/>
                  </a:lnTo>
                  <a:lnTo>
                    <a:pt x="19824" y="1575816"/>
                  </a:lnTo>
                  <a:close/>
                </a:path>
                <a:path w="1579245" h="2415540">
                  <a:moveTo>
                    <a:pt x="35064" y="1234440"/>
                  </a:moveTo>
                  <a:lnTo>
                    <a:pt x="18300" y="1234440"/>
                  </a:lnTo>
                  <a:lnTo>
                    <a:pt x="18300" y="1249680"/>
                  </a:lnTo>
                  <a:lnTo>
                    <a:pt x="35064" y="1249680"/>
                  </a:lnTo>
                  <a:lnTo>
                    <a:pt x="35064" y="1234440"/>
                  </a:lnTo>
                  <a:close/>
                </a:path>
                <a:path w="1579245" h="2415540">
                  <a:moveTo>
                    <a:pt x="51828" y="1575816"/>
                  </a:moveTo>
                  <a:lnTo>
                    <a:pt x="35064" y="1575816"/>
                  </a:lnTo>
                  <a:lnTo>
                    <a:pt x="35064" y="1592580"/>
                  </a:lnTo>
                  <a:lnTo>
                    <a:pt x="51828" y="1592580"/>
                  </a:lnTo>
                  <a:lnTo>
                    <a:pt x="51828" y="1575816"/>
                  </a:lnTo>
                  <a:close/>
                </a:path>
                <a:path w="1579245" h="2415540">
                  <a:moveTo>
                    <a:pt x="65544" y="1234440"/>
                  </a:moveTo>
                  <a:lnTo>
                    <a:pt x="50304" y="1234440"/>
                  </a:lnTo>
                  <a:lnTo>
                    <a:pt x="50304" y="1249680"/>
                  </a:lnTo>
                  <a:lnTo>
                    <a:pt x="65544" y="1249680"/>
                  </a:lnTo>
                  <a:lnTo>
                    <a:pt x="65544" y="1234440"/>
                  </a:lnTo>
                  <a:close/>
                </a:path>
                <a:path w="1579245" h="2415540">
                  <a:moveTo>
                    <a:pt x="82308" y="1575816"/>
                  </a:moveTo>
                  <a:lnTo>
                    <a:pt x="67068" y="1575816"/>
                  </a:lnTo>
                  <a:lnTo>
                    <a:pt x="67068" y="1592580"/>
                  </a:lnTo>
                  <a:lnTo>
                    <a:pt x="82308" y="1592580"/>
                  </a:lnTo>
                  <a:lnTo>
                    <a:pt x="82308" y="1575816"/>
                  </a:lnTo>
                  <a:close/>
                </a:path>
                <a:path w="1579245" h="2415540">
                  <a:moveTo>
                    <a:pt x="96012" y="315468"/>
                  </a:moveTo>
                  <a:lnTo>
                    <a:pt x="80772" y="315468"/>
                  </a:lnTo>
                  <a:lnTo>
                    <a:pt x="80772" y="332232"/>
                  </a:lnTo>
                  <a:lnTo>
                    <a:pt x="96012" y="332232"/>
                  </a:lnTo>
                  <a:lnTo>
                    <a:pt x="96012" y="315468"/>
                  </a:lnTo>
                  <a:close/>
                </a:path>
                <a:path w="1579245" h="2415540">
                  <a:moveTo>
                    <a:pt x="96012" y="284988"/>
                  </a:moveTo>
                  <a:lnTo>
                    <a:pt x="80772" y="284988"/>
                  </a:lnTo>
                  <a:lnTo>
                    <a:pt x="80772" y="300228"/>
                  </a:lnTo>
                  <a:lnTo>
                    <a:pt x="96012" y="300228"/>
                  </a:lnTo>
                  <a:lnTo>
                    <a:pt x="96012" y="284988"/>
                  </a:lnTo>
                  <a:close/>
                </a:path>
                <a:path w="1579245" h="2415540">
                  <a:moveTo>
                    <a:pt x="96012" y="254508"/>
                  </a:moveTo>
                  <a:lnTo>
                    <a:pt x="80772" y="254508"/>
                  </a:lnTo>
                  <a:lnTo>
                    <a:pt x="80772" y="269748"/>
                  </a:lnTo>
                  <a:lnTo>
                    <a:pt x="96012" y="269748"/>
                  </a:lnTo>
                  <a:lnTo>
                    <a:pt x="96012" y="254508"/>
                  </a:lnTo>
                  <a:close/>
                </a:path>
                <a:path w="1579245" h="2415540">
                  <a:moveTo>
                    <a:pt x="96012" y="224028"/>
                  </a:moveTo>
                  <a:lnTo>
                    <a:pt x="80772" y="224028"/>
                  </a:lnTo>
                  <a:lnTo>
                    <a:pt x="80772" y="239268"/>
                  </a:lnTo>
                  <a:lnTo>
                    <a:pt x="96012" y="239268"/>
                  </a:lnTo>
                  <a:lnTo>
                    <a:pt x="96012" y="224028"/>
                  </a:lnTo>
                  <a:close/>
                </a:path>
                <a:path w="1579245" h="2415540">
                  <a:moveTo>
                    <a:pt x="96012" y="192024"/>
                  </a:moveTo>
                  <a:lnTo>
                    <a:pt x="80772" y="192024"/>
                  </a:lnTo>
                  <a:lnTo>
                    <a:pt x="80772" y="208788"/>
                  </a:lnTo>
                  <a:lnTo>
                    <a:pt x="96012" y="208788"/>
                  </a:lnTo>
                  <a:lnTo>
                    <a:pt x="96012" y="192024"/>
                  </a:lnTo>
                  <a:close/>
                </a:path>
                <a:path w="1579245" h="2415540">
                  <a:moveTo>
                    <a:pt x="96012" y="161544"/>
                  </a:moveTo>
                  <a:lnTo>
                    <a:pt x="80772" y="161544"/>
                  </a:lnTo>
                  <a:lnTo>
                    <a:pt x="80772" y="176784"/>
                  </a:lnTo>
                  <a:lnTo>
                    <a:pt x="96012" y="176784"/>
                  </a:lnTo>
                  <a:lnTo>
                    <a:pt x="96012" y="161544"/>
                  </a:lnTo>
                  <a:close/>
                </a:path>
                <a:path w="1579245" h="2415540">
                  <a:moveTo>
                    <a:pt x="96012" y="131064"/>
                  </a:moveTo>
                  <a:lnTo>
                    <a:pt x="80772" y="131064"/>
                  </a:lnTo>
                  <a:lnTo>
                    <a:pt x="80772" y="146304"/>
                  </a:lnTo>
                  <a:lnTo>
                    <a:pt x="96012" y="146304"/>
                  </a:lnTo>
                  <a:lnTo>
                    <a:pt x="96012" y="131064"/>
                  </a:lnTo>
                  <a:close/>
                </a:path>
                <a:path w="1579245" h="2415540">
                  <a:moveTo>
                    <a:pt x="96012" y="100584"/>
                  </a:moveTo>
                  <a:lnTo>
                    <a:pt x="80772" y="100584"/>
                  </a:lnTo>
                  <a:lnTo>
                    <a:pt x="80772" y="115824"/>
                  </a:lnTo>
                  <a:lnTo>
                    <a:pt x="96012" y="115824"/>
                  </a:lnTo>
                  <a:lnTo>
                    <a:pt x="96012" y="100584"/>
                  </a:lnTo>
                  <a:close/>
                </a:path>
                <a:path w="1579245" h="2415540">
                  <a:moveTo>
                    <a:pt x="96012" y="68580"/>
                  </a:moveTo>
                  <a:lnTo>
                    <a:pt x="80772" y="68580"/>
                  </a:lnTo>
                  <a:lnTo>
                    <a:pt x="80772" y="85344"/>
                  </a:lnTo>
                  <a:lnTo>
                    <a:pt x="96012" y="85344"/>
                  </a:lnTo>
                  <a:lnTo>
                    <a:pt x="96012" y="68580"/>
                  </a:lnTo>
                  <a:close/>
                </a:path>
                <a:path w="1579245" h="2415540">
                  <a:moveTo>
                    <a:pt x="96012" y="38100"/>
                  </a:moveTo>
                  <a:lnTo>
                    <a:pt x="80772" y="38100"/>
                  </a:lnTo>
                  <a:lnTo>
                    <a:pt x="80772" y="53340"/>
                  </a:lnTo>
                  <a:lnTo>
                    <a:pt x="96012" y="53340"/>
                  </a:lnTo>
                  <a:lnTo>
                    <a:pt x="96012" y="38100"/>
                  </a:lnTo>
                  <a:close/>
                </a:path>
                <a:path w="1579245" h="2415540">
                  <a:moveTo>
                    <a:pt x="96024" y="1234440"/>
                  </a:moveTo>
                  <a:lnTo>
                    <a:pt x="80784" y="1234440"/>
                  </a:lnTo>
                  <a:lnTo>
                    <a:pt x="80784" y="1249680"/>
                  </a:lnTo>
                  <a:lnTo>
                    <a:pt x="96024" y="1249680"/>
                  </a:lnTo>
                  <a:lnTo>
                    <a:pt x="96024" y="1234440"/>
                  </a:lnTo>
                  <a:close/>
                </a:path>
                <a:path w="1579245" h="2415540">
                  <a:moveTo>
                    <a:pt x="100584" y="342900"/>
                  </a:moveTo>
                  <a:lnTo>
                    <a:pt x="88392" y="342900"/>
                  </a:lnTo>
                  <a:lnTo>
                    <a:pt x="92964" y="347472"/>
                  </a:lnTo>
                  <a:lnTo>
                    <a:pt x="80772" y="347472"/>
                  </a:lnTo>
                  <a:lnTo>
                    <a:pt x="80772" y="355092"/>
                  </a:lnTo>
                  <a:lnTo>
                    <a:pt x="83820" y="358140"/>
                  </a:lnTo>
                  <a:lnTo>
                    <a:pt x="100584" y="358140"/>
                  </a:lnTo>
                  <a:lnTo>
                    <a:pt x="100584" y="350520"/>
                  </a:lnTo>
                  <a:lnTo>
                    <a:pt x="100584" y="347472"/>
                  </a:lnTo>
                  <a:lnTo>
                    <a:pt x="100584" y="342900"/>
                  </a:lnTo>
                  <a:close/>
                </a:path>
                <a:path w="1579245" h="2415540">
                  <a:moveTo>
                    <a:pt x="109728" y="0"/>
                  </a:moveTo>
                  <a:lnTo>
                    <a:pt x="94488" y="0"/>
                  </a:lnTo>
                  <a:lnTo>
                    <a:pt x="94488" y="7620"/>
                  </a:lnTo>
                  <a:lnTo>
                    <a:pt x="80772" y="7620"/>
                  </a:lnTo>
                  <a:lnTo>
                    <a:pt x="80772" y="22860"/>
                  </a:lnTo>
                  <a:lnTo>
                    <a:pt x="96012" y="22860"/>
                  </a:lnTo>
                  <a:lnTo>
                    <a:pt x="96012" y="15240"/>
                  </a:lnTo>
                  <a:lnTo>
                    <a:pt x="109728" y="15240"/>
                  </a:lnTo>
                  <a:lnTo>
                    <a:pt x="109728" y="7620"/>
                  </a:lnTo>
                  <a:lnTo>
                    <a:pt x="109728" y="0"/>
                  </a:lnTo>
                  <a:close/>
                </a:path>
                <a:path w="1579245" h="2415540">
                  <a:moveTo>
                    <a:pt x="112788" y="1575816"/>
                  </a:moveTo>
                  <a:lnTo>
                    <a:pt x="97548" y="1575816"/>
                  </a:lnTo>
                  <a:lnTo>
                    <a:pt x="97548" y="1592580"/>
                  </a:lnTo>
                  <a:lnTo>
                    <a:pt x="112788" y="1592580"/>
                  </a:lnTo>
                  <a:lnTo>
                    <a:pt x="112788" y="1575816"/>
                  </a:lnTo>
                  <a:close/>
                </a:path>
                <a:path w="1579245" h="2415540">
                  <a:moveTo>
                    <a:pt x="126504" y="1234440"/>
                  </a:moveTo>
                  <a:lnTo>
                    <a:pt x="111264" y="1234440"/>
                  </a:lnTo>
                  <a:lnTo>
                    <a:pt x="111264" y="1249680"/>
                  </a:lnTo>
                  <a:lnTo>
                    <a:pt x="126504" y="1249680"/>
                  </a:lnTo>
                  <a:lnTo>
                    <a:pt x="126504" y="1234440"/>
                  </a:lnTo>
                  <a:close/>
                </a:path>
                <a:path w="1579245" h="2415540">
                  <a:moveTo>
                    <a:pt x="131064" y="342900"/>
                  </a:moveTo>
                  <a:lnTo>
                    <a:pt x="115824" y="342900"/>
                  </a:lnTo>
                  <a:lnTo>
                    <a:pt x="115824" y="358140"/>
                  </a:lnTo>
                  <a:lnTo>
                    <a:pt x="131064" y="358140"/>
                  </a:lnTo>
                  <a:lnTo>
                    <a:pt x="131064" y="342900"/>
                  </a:lnTo>
                  <a:close/>
                </a:path>
                <a:path w="1579245" h="2415540">
                  <a:moveTo>
                    <a:pt x="140208" y="0"/>
                  </a:moveTo>
                  <a:lnTo>
                    <a:pt x="124968" y="0"/>
                  </a:lnTo>
                  <a:lnTo>
                    <a:pt x="124968" y="15240"/>
                  </a:lnTo>
                  <a:lnTo>
                    <a:pt x="140208" y="15240"/>
                  </a:lnTo>
                  <a:lnTo>
                    <a:pt x="140208" y="0"/>
                  </a:lnTo>
                  <a:close/>
                </a:path>
                <a:path w="1579245" h="2415540">
                  <a:moveTo>
                    <a:pt x="143268" y="1575816"/>
                  </a:moveTo>
                  <a:lnTo>
                    <a:pt x="128028" y="1575816"/>
                  </a:lnTo>
                  <a:lnTo>
                    <a:pt x="128028" y="1592580"/>
                  </a:lnTo>
                  <a:lnTo>
                    <a:pt x="143268" y="1592580"/>
                  </a:lnTo>
                  <a:lnTo>
                    <a:pt x="143268" y="1575816"/>
                  </a:lnTo>
                  <a:close/>
                </a:path>
                <a:path w="1579245" h="2415540">
                  <a:moveTo>
                    <a:pt x="158496" y="1138428"/>
                  </a:moveTo>
                  <a:lnTo>
                    <a:pt x="143256" y="1138428"/>
                  </a:lnTo>
                  <a:lnTo>
                    <a:pt x="143256" y="1153668"/>
                  </a:lnTo>
                  <a:lnTo>
                    <a:pt x="158496" y="1153668"/>
                  </a:lnTo>
                  <a:lnTo>
                    <a:pt x="158496" y="1138428"/>
                  </a:lnTo>
                  <a:close/>
                </a:path>
                <a:path w="1579245" h="2415540">
                  <a:moveTo>
                    <a:pt x="158496" y="1107948"/>
                  </a:moveTo>
                  <a:lnTo>
                    <a:pt x="143256" y="1107948"/>
                  </a:lnTo>
                  <a:lnTo>
                    <a:pt x="143256" y="1123188"/>
                  </a:lnTo>
                  <a:lnTo>
                    <a:pt x="158496" y="1123188"/>
                  </a:lnTo>
                  <a:lnTo>
                    <a:pt x="158496" y="1107948"/>
                  </a:lnTo>
                  <a:close/>
                </a:path>
                <a:path w="1579245" h="2415540">
                  <a:moveTo>
                    <a:pt x="158496" y="1075944"/>
                  </a:moveTo>
                  <a:lnTo>
                    <a:pt x="143256" y="1075944"/>
                  </a:lnTo>
                  <a:lnTo>
                    <a:pt x="143256" y="1091184"/>
                  </a:lnTo>
                  <a:lnTo>
                    <a:pt x="158496" y="1091184"/>
                  </a:lnTo>
                  <a:lnTo>
                    <a:pt x="158496" y="1075944"/>
                  </a:lnTo>
                  <a:close/>
                </a:path>
                <a:path w="1579245" h="2415540">
                  <a:moveTo>
                    <a:pt x="158496" y="1045464"/>
                  </a:moveTo>
                  <a:lnTo>
                    <a:pt x="143256" y="1045464"/>
                  </a:lnTo>
                  <a:lnTo>
                    <a:pt x="143256" y="1060704"/>
                  </a:lnTo>
                  <a:lnTo>
                    <a:pt x="158496" y="1060704"/>
                  </a:lnTo>
                  <a:lnTo>
                    <a:pt x="158496" y="1045464"/>
                  </a:lnTo>
                  <a:close/>
                </a:path>
                <a:path w="1579245" h="2415540">
                  <a:moveTo>
                    <a:pt x="158496" y="1014984"/>
                  </a:moveTo>
                  <a:lnTo>
                    <a:pt x="143256" y="1014984"/>
                  </a:lnTo>
                  <a:lnTo>
                    <a:pt x="143256" y="1030224"/>
                  </a:lnTo>
                  <a:lnTo>
                    <a:pt x="158496" y="1030224"/>
                  </a:lnTo>
                  <a:lnTo>
                    <a:pt x="158496" y="1014984"/>
                  </a:lnTo>
                  <a:close/>
                </a:path>
                <a:path w="1579245" h="2415540">
                  <a:moveTo>
                    <a:pt x="158496" y="984504"/>
                  </a:moveTo>
                  <a:lnTo>
                    <a:pt x="143256" y="984504"/>
                  </a:lnTo>
                  <a:lnTo>
                    <a:pt x="143256" y="999744"/>
                  </a:lnTo>
                  <a:lnTo>
                    <a:pt x="158496" y="999744"/>
                  </a:lnTo>
                  <a:lnTo>
                    <a:pt x="158496" y="984504"/>
                  </a:lnTo>
                  <a:close/>
                </a:path>
                <a:path w="1579245" h="2415540">
                  <a:moveTo>
                    <a:pt x="158496" y="952500"/>
                  </a:moveTo>
                  <a:lnTo>
                    <a:pt x="143256" y="952500"/>
                  </a:lnTo>
                  <a:lnTo>
                    <a:pt x="143256" y="967740"/>
                  </a:lnTo>
                  <a:lnTo>
                    <a:pt x="158496" y="967740"/>
                  </a:lnTo>
                  <a:lnTo>
                    <a:pt x="158496" y="952500"/>
                  </a:lnTo>
                  <a:close/>
                </a:path>
                <a:path w="1579245" h="2415540">
                  <a:moveTo>
                    <a:pt x="158496" y="922020"/>
                  </a:moveTo>
                  <a:lnTo>
                    <a:pt x="143256" y="922020"/>
                  </a:lnTo>
                  <a:lnTo>
                    <a:pt x="143256" y="937260"/>
                  </a:lnTo>
                  <a:lnTo>
                    <a:pt x="158496" y="937260"/>
                  </a:lnTo>
                  <a:lnTo>
                    <a:pt x="158496" y="922020"/>
                  </a:lnTo>
                  <a:close/>
                </a:path>
                <a:path w="1579245" h="2415540">
                  <a:moveTo>
                    <a:pt x="158496" y="891540"/>
                  </a:moveTo>
                  <a:lnTo>
                    <a:pt x="143256" y="891540"/>
                  </a:lnTo>
                  <a:lnTo>
                    <a:pt x="143256" y="906780"/>
                  </a:lnTo>
                  <a:lnTo>
                    <a:pt x="158496" y="906780"/>
                  </a:lnTo>
                  <a:lnTo>
                    <a:pt x="158496" y="891540"/>
                  </a:lnTo>
                  <a:close/>
                </a:path>
                <a:path w="1579245" h="2415540">
                  <a:moveTo>
                    <a:pt x="158496" y="861060"/>
                  </a:moveTo>
                  <a:lnTo>
                    <a:pt x="143256" y="861060"/>
                  </a:lnTo>
                  <a:lnTo>
                    <a:pt x="143256" y="876300"/>
                  </a:lnTo>
                  <a:lnTo>
                    <a:pt x="158496" y="876300"/>
                  </a:lnTo>
                  <a:lnTo>
                    <a:pt x="158496" y="861060"/>
                  </a:lnTo>
                  <a:close/>
                </a:path>
                <a:path w="1579245" h="2415540">
                  <a:moveTo>
                    <a:pt x="158508" y="1234440"/>
                  </a:moveTo>
                  <a:lnTo>
                    <a:pt x="141744" y="1234440"/>
                  </a:lnTo>
                  <a:lnTo>
                    <a:pt x="141744" y="1249680"/>
                  </a:lnTo>
                  <a:lnTo>
                    <a:pt x="158508" y="1249680"/>
                  </a:lnTo>
                  <a:lnTo>
                    <a:pt x="158508" y="1234440"/>
                  </a:lnTo>
                  <a:close/>
                </a:path>
                <a:path w="1579245" h="2415540">
                  <a:moveTo>
                    <a:pt x="161544" y="342900"/>
                  </a:moveTo>
                  <a:lnTo>
                    <a:pt x="146304" y="342900"/>
                  </a:lnTo>
                  <a:lnTo>
                    <a:pt x="146304" y="358140"/>
                  </a:lnTo>
                  <a:lnTo>
                    <a:pt x="161544" y="358140"/>
                  </a:lnTo>
                  <a:lnTo>
                    <a:pt x="161544" y="342900"/>
                  </a:lnTo>
                  <a:close/>
                </a:path>
                <a:path w="1579245" h="2415540">
                  <a:moveTo>
                    <a:pt x="163068" y="1164336"/>
                  </a:moveTo>
                  <a:lnTo>
                    <a:pt x="150876" y="1164336"/>
                  </a:lnTo>
                  <a:lnTo>
                    <a:pt x="154686" y="1168908"/>
                  </a:lnTo>
                  <a:lnTo>
                    <a:pt x="143256" y="1168908"/>
                  </a:lnTo>
                  <a:lnTo>
                    <a:pt x="143256" y="1176528"/>
                  </a:lnTo>
                  <a:lnTo>
                    <a:pt x="147828" y="1181100"/>
                  </a:lnTo>
                  <a:lnTo>
                    <a:pt x="163068" y="1181100"/>
                  </a:lnTo>
                  <a:lnTo>
                    <a:pt x="163068" y="1173480"/>
                  </a:lnTo>
                  <a:lnTo>
                    <a:pt x="163068" y="1168908"/>
                  </a:lnTo>
                  <a:lnTo>
                    <a:pt x="163068" y="1164336"/>
                  </a:lnTo>
                  <a:close/>
                </a:path>
                <a:path w="1579245" h="2415540">
                  <a:moveTo>
                    <a:pt x="170688" y="821436"/>
                  </a:moveTo>
                  <a:lnTo>
                    <a:pt x="153924" y="821436"/>
                  </a:lnTo>
                  <a:lnTo>
                    <a:pt x="153924" y="829056"/>
                  </a:lnTo>
                  <a:lnTo>
                    <a:pt x="143256" y="829056"/>
                  </a:lnTo>
                  <a:lnTo>
                    <a:pt x="143256" y="844296"/>
                  </a:lnTo>
                  <a:lnTo>
                    <a:pt x="158496" y="844296"/>
                  </a:lnTo>
                  <a:lnTo>
                    <a:pt x="158496" y="836676"/>
                  </a:lnTo>
                  <a:lnTo>
                    <a:pt x="170688" y="836676"/>
                  </a:lnTo>
                  <a:lnTo>
                    <a:pt x="170688" y="829056"/>
                  </a:lnTo>
                  <a:lnTo>
                    <a:pt x="170688" y="821436"/>
                  </a:lnTo>
                  <a:close/>
                </a:path>
                <a:path w="1579245" h="2415540">
                  <a:moveTo>
                    <a:pt x="170688" y="0"/>
                  </a:moveTo>
                  <a:lnTo>
                    <a:pt x="155448" y="0"/>
                  </a:lnTo>
                  <a:lnTo>
                    <a:pt x="155448" y="15240"/>
                  </a:lnTo>
                  <a:lnTo>
                    <a:pt x="170688" y="15240"/>
                  </a:lnTo>
                  <a:lnTo>
                    <a:pt x="170688" y="0"/>
                  </a:lnTo>
                  <a:close/>
                </a:path>
                <a:path w="1579245" h="2415540">
                  <a:moveTo>
                    <a:pt x="175272" y="1575816"/>
                  </a:moveTo>
                  <a:lnTo>
                    <a:pt x="158508" y="1575816"/>
                  </a:lnTo>
                  <a:lnTo>
                    <a:pt x="158508" y="1592580"/>
                  </a:lnTo>
                  <a:lnTo>
                    <a:pt x="175272" y="1592580"/>
                  </a:lnTo>
                  <a:lnTo>
                    <a:pt x="175272" y="1575816"/>
                  </a:lnTo>
                  <a:close/>
                </a:path>
                <a:path w="1579245" h="2415540">
                  <a:moveTo>
                    <a:pt x="188988" y="1234440"/>
                  </a:moveTo>
                  <a:lnTo>
                    <a:pt x="173748" y="1234440"/>
                  </a:lnTo>
                  <a:lnTo>
                    <a:pt x="173748" y="1249680"/>
                  </a:lnTo>
                  <a:lnTo>
                    <a:pt x="188988" y="1249680"/>
                  </a:lnTo>
                  <a:lnTo>
                    <a:pt x="188988" y="1234440"/>
                  </a:lnTo>
                  <a:close/>
                </a:path>
                <a:path w="1579245" h="2415540">
                  <a:moveTo>
                    <a:pt x="193548" y="1164336"/>
                  </a:moveTo>
                  <a:lnTo>
                    <a:pt x="178308" y="1164336"/>
                  </a:lnTo>
                  <a:lnTo>
                    <a:pt x="178308" y="1181100"/>
                  </a:lnTo>
                  <a:lnTo>
                    <a:pt x="193548" y="1181100"/>
                  </a:lnTo>
                  <a:lnTo>
                    <a:pt x="193548" y="1164336"/>
                  </a:lnTo>
                  <a:close/>
                </a:path>
                <a:path w="1579245" h="2415540">
                  <a:moveTo>
                    <a:pt x="193548" y="342900"/>
                  </a:moveTo>
                  <a:lnTo>
                    <a:pt x="176784" y="342900"/>
                  </a:lnTo>
                  <a:lnTo>
                    <a:pt x="176784" y="358140"/>
                  </a:lnTo>
                  <a:lnTo>
                    <a:pt x="193548" y="358140"/>
                  </a:lnTo>
                  <a:lnTo>
                    <a:pt x="193548" y="342900"/>
                  </a:lnTo>
                  <a:close/>
                </a:path>
                <a:path w="1579245" h="2415540">
                  <a:moveTo>
                    <a:pt x="201168" y="821436"/>
                  </a:moveTo>
                  <a:lnTo>
                    <a:pt x="185928" y="821436"/>
                  </a:lnTo>
                  <a:lnTo>
                    <a:pt x="185928" y="836676"/>
                  </a:lnTo>
                  <a:lnTo>
                    <a:pt x="201168" y="836676"/>
                  </a:lnTo>
                  <a:lnTo>
                    <a:pt x="201168" y="821436"/>
                  </a:lnTo>
                  <a:close/>
                </a:path>
                <a:path w="1579245" h="2415540">
                  <a:moveTo>
                    <a:pt x="202692" y="0"/>
                  </a:moveTo>
                  <a:lnTo>
                    <a:pt x="185928" y="0"/>
                  </a:lnTo>
                  <a:lnTo>
                    <a:pt x="185928" y="15240"/>
                  </a:lnTo>
                  <a:lnTo>
                    <a:pt x="202692" y="15240"/>
                  </a:lnTo>
                  <a:lnTo>
                    <a:pt x="202692" y="0"/>
                  </a:lnTo>
                  <a:close/>
                </a:path>
                <a:path w="1579245" h="2415540">
                  <a:moveTo>
                    <a:pt x="205752" y="1575816"/>
                  </a:moveTo>
                  <a:lnTo>
                    <a:pt x="190512" y="1575816"/>
                  </a:lnTo>
                  <a:lnTo>
                    <a:pt x="190512" y="1592580"/>
                  </a:lnTo>
                  <a:lnTo>
                    <a:pt x="205752" y="1592580"/>
                  </a:lnTo>
                  <a:lnTo>
                    <a:pt x="205752" y="1575816"/>
                  </a:lnTo>
                  <a:close/>
                </a:path>
                <a:path w="1579245" h="2415540">
                  <a:moveTo>
                    <a:pt x="219468" y="1234440"/>
                  </a:moveTo>
                  <a:lnTo>
                    <a:pt x="204228" y="1234440"/>
                  </a:lnTo>
                  <a:lnTo>
                    <a:pt x="204228" y="1249680"/>
                  </a:lnTo>
                  <a:lnTo>
                    <a:pt x="219468" y="1249680"/>
                  </a:lnTo>
                  <a:lnTo>
                    <a:pt x="219468" y="1234440"/>
                  </a:lnTo>
                  <a:close/>
                </a:path>
                <a:path w="1579245" h="2415540">
                  <a:moveTo>
                    <a:pt x="224028" y="726948"/>
                  </a:moveTo>
                  <a:lnTo>
                    <a:pt x="207264" y="726948"/>
                  </a:lnTo>
                  <a:lnTo>
                    <a:pt x="207264" y="742188"/>
                  </a:lnTo>
                  <a:lnTo>
                    <a:pt x="224028" y="742188"/>
                  </a:lnTo>
                  <a:lnTo>
                    <a:pt x="224028" y="726948"/>
                  </a:lnTo>
                  <a:close/>
                </a:path>
                <a:path w="1579245" h="2415540">
                  <a:moveTo>
                    <a:pt x="224028" y="696468"/>
                  </a:moveTo>
                  <a:lnTo>
                    <a:pt x="207264" y="696468"/>
                  </a:lnTo>
                  <a:lnTo>
                    <a:pt x="207264" y="711708"/>
                  </a:lnTo>
                  <a:lnTo>
                    <a:pt x="224028" y="711708"/>
                  </a:lnTo>
                  <a:lnTo>
                    <a:pt x="224028" y="696468"/>
                  </a:lnTo>
                  <a:close/>
                </a:path>
                <a:path w="1579245" h="2415540">
                  <a:moveTo>
                    <a:pt x="224028" y="665988"/>
                  </a:moveTo>
                  <a:lnTo>
                    <a:pt x="207264" y="665988"/>
                  </a:lnTo>
                  <a:lnTo>
                    <a:pt x="207264" y="681228"/>
                  </a:lnTo>
                  <a:lnTo>
                    <a:pt x="224028" y="681228"/>
                  </a:lnTo>
                  <a:lnTo>
                    <a:pt x="224028" y="665988"/>
                  </a:lnTo>
                  <a:close/>
                </a:path>
                <a:path w="1579245" h="2415540">
                  <a:moveTo>
                    <a:pt x="224028" y="633984"/>
                  </a:moveTo>
                  <a:lnTo>
                    <a:pt x="207264" y="633984"/>
                  </a:lnTo>
                  <a:lnTo>
                    <a:pt x="207264" y="649224"/>
                  </a:lnTo>
                  <a:lnTo>
                    <a:pt x="224028" y="649224"/>
                  </a:lnTo>
                  <a:lnTo>
                    <a:pt x="224028" y="633984"/>
                  </a:lnTo>
                  <a:close/>
                </a:path>
                <a:path w="1579245" h="2415540">
                  <a:moveTo>
                    <a:pt x="224028" y="603504"/>
                  </a:moveTo>
                  <a:lnTo>
                    <a:pt x="207264" y="603504"/>
                  </a:lnTo>
                  <a:lnTo>
                    <a:pt x="207264" y="618744"/>
                  </a:lnTo>
                  <a:lnTo>
                    <a:pt x="224028" y="618744"/>
                  </a:lnTo>
                  <a:lnTo>
                    <a:pt x="224028" y="603504"/>
                  </a:lnTo>
                  <a:close/>
                </a:path>
                <a:path w="1579245" h="2415540">
                  <a:moveTo>
                    <a:pt x="224028" y="573024"/>
                  </a:moveTo>
                  <a:lnTo>
                    <a:pt x="207264" y="573024"/>
                  </a:lnTo>
                  <a:lnTo>
                    <a:pt x="207264" y="588264"/>
                  </a:lnTo>
                  <a:lnTo>
                    <a:pt x="224028" y="588264"/>
                  </a:lnTo>
                  <a:lnTo>
                    <a:pt x="224028" y="573024"/>
                  </a:lnTo>
                  <a:close/>
                </a:path>
                <a:path w="1579245" h="2415540">
                  <a:moveTo>
                    <a:pt x="224028" y="542544"/>
                  </a:moveTo>
                  <a:lnTo>
                    <a:pt x="207264" y="542544"/>
                  </a:lnTo>
                  <a:lnTo>
                    <a:pt x="207264" y="557784"/>
                  </a:lnTo>
                  <a:lnTo>
                    <a:pt x="224028" y="557784"/>
                  </a:lnTo>
                  <a:lnTo>
                    <a:pt x="224028" y="542544"/>
                  </a:lnTo>
                  <a:close/>
                </a:path>
                <a:path w="1579245" h="2415540">
                  <a:moveTo>
                    <a:pt x="224028" y="510540"/>
                  </a:moveTo>
                  <a:lnTo>
                    <a:pt x="207264" y="510540"/>
                  </a:lnTo>
                  <a:lnTo>
                    <a:pt x="207264" y="525780"/>
                  </a:lnTo>
                  <a:lnTo>
                    <a:pt x="224028" y="525780"/>
                  </a:lnTo>
                  <a:lnTo>
                    <a:pt x="224028" y="510540"/>
                  </a:lnTo>
                  <a:close/>
                </a:path>
                <a:path w="1579245" h="2415540">
                  <a:moveTo>
                    <a:pt x="224028" y="480060"/>
                  </a:moveTo>
                  <a:lnTo>
                    <a:pt x="207264" y="480060"/>
                  </a:lnTo>
                  <a:lnTo>
                    <a:pt x="207264" y="495300"/>
                  </a:lnTo>
                  <a:lnTo>
                    <a:pt x="224028" y="495300"/>
                  </a:lnTo>
                  <a:lnTo>
                    <a:pt x="224028" y="480060"/>
                  </a:lnTo>
                  <a:close/>
                </a:path>
                <a:path w="1579245" h="2415540">
                  <a:moveTo>
                    <a:pt x="224028" y="449580"/>
                  </a:moveTo>
                  <a:lnTo>
                    <a:pt x="207264" y="449580"/>
                  </a:lnTo>
                  <a:lnTo>
                    <a:pt x="207264" y="464820"/>
                  </a:lnTo>
                  <a:lnTo>
                    <a:pt x="224028" y="464820"/>
                  </a:lnTo>
                  <a:lnTo>
                    <a:pt x="224028" y="449580"/>
                  </a:lnTo>
                  <a:close/>
                </a:path>
                <a:path w="1579245" h="2415540">
                  <a:moveTo>
                    <a:pt x="224028" y="342900"/>
                  </a:moveTo>
                  <a:lnTo>
                    <a:pt x="208788" y="342900"/>
                  </a:lnTo>
                  <a:lnTo>
                    <a:pt x="208788" y="358140"/>
                  </a:lnTo>
                  <a:lnTo>
                    <a:pt x="224028" y="358140"/>
                  </a:lnTo>
                  <a:lnTo>
                    <a:pt x="224028" y="342900"/>
                  </a:lnTo>
                  <a:close/>
                </a:path>
                <a:path w="1579245" h="2415540">
                  <a:moveTo>
                    <a:pt x="225552" y="1164336"/>
                  </a:moveTo>
                  <a:lnTo>
                    <a:pt x="208788" y="1164336"/>
                  </a:lnTo>
                  <a:lnTo>
                    <a:pt x="208788" y="1181100"/>
                  </a:lnTo>
                  <a:lnTo>
                    <a:pt x="225552" y="1181100"/>
                  </a:lnTo>
                  <a:lnTo>
                    <a:pt x="225552" y="1164336"/>
                  </a:lnTo>
                  <a:close/>
                </a:path>
                <a:path w="1579245" h="2415540">
                  <a:moveTo>
                    <a:pt x="227076" y="754380"/>
                  </a:moveTo>
                  <a:lnTo>
                    <a:pt x="216408" y="754380"/>
                  </a:lnTo>
                  <a:lnTo>
                    <a:pt x="219456" y="757428"/>
                  </a:lnTo>
                  <a:lnTo>
                    <a:pt x="207264" y="757428"/>
                  </a:lnTo>
                  <a:lnTo>
                    <a:pt x="207264" y="766572"/>
                  </a:lnTo>
                  <a:lnTo>
                    <a:pt x="211836" y="769620"/>
                  </a:lnTo>
                  <a:lnTo>
                    <a:pt x="227076" y="769620"/>
                  </a:lnTo>
                  <a:lnTo>
                    <a:pt x="227076" y="762000"/>
                  </a:lnTo>
                  <a:lnTo>
                    <a:pt x="227076" y="757428"/>
                  </a:lnTo>
                  <a:lnTo>
                    <a:pt x="227076" y="754380"/>
                  </a:lnTo>
                  <a:close/>
                </a:path>
                <a:path w="1579245" h="2415540">
                  <a:moveTo>
                    <a:pt x="228600" y="411480"/>
                  </a:moveTo>
                  <a:lnTo>
                    <a:pt x="216408" y="411480"/>
                  </a:lnTo>
                  <a:lnTo>
                    <a:pt x="216408" y="419100"/>
                  </a:lnTo>
                  <a:lnTo>
                    <a:pt x="207264" y="419100"/>
                  </a:lnTo>
                  <a:lnTo>
                    <a:pt x="207264" y="434340"/>
                  </a:lnTo>
                  <a:lnTo>
                    <a:pt x="224028" y="434340"/>
                  </a:lnTo>
                  <a:lnTo>
                    <a:pt x="224028" y="426720"/>
                  </a:lnTo>
                  <a:lnTo>
                    <a:pt x="228600" y="426720"/>
                  </a:lnTo>
                  <a:lnTo>
                    <a:pt x="228600" y="419100"/>
                  </a:lnTo>
                  <a:lnTo>
                    <a:pt x="228600" y="411480"/>
                  </a:lnTo>
                  <a:close/>
                </a:path>
                <a:path w="1579245" h="2415540">
                  <a:moveTo>
                    <a:pt x="231648" y="821436"/>
                  </a:moveTo>
                  <a:lnTo>
                    <a:pt x="216408" y="821436"/>
                  </a:lnTo>
                  <a:lnTo>
                    <a:pt x="216408" y="836676"/>
                  </a:lnTo>
                  <a:lnTo>
                    <a:pt x="231648" y="836676"/>
                  </a:lnTo>
                  <a:lnTo>
                    <a:pt x="231648" y="821436"/>
                  </a:lnTo>
                  <a:close/>
                </a:path>
                <a:path w="1579245" h="2415540">
                  <a:moveTo>
                    <a:pt x="233172" y="0"/>
                  </a:moveTo>
                  <a:lnTo>
                    <a:pt x="217932" y="0"/>
                  </a:lnTo>
                  <a:lnTo>
                    <a:pt x="217932" y="15240"/>
                  </a:lnTo>
                  <a:lnTo>
                    <a:pt x="233172" y="15240"/>
                  </a:lnTo>
                  <a:lnTo>
                    <a:pt x="233172" y="0"/>
                  </a:lnTo>
                  <a:close/>
                </a:path>
                <a:path w="1579245" h="2415540">
                  <a:moveTo>
                    <a:pt x="236232" y="1575816"/>
                  </a:moveTo>
                  <a:lnTo>
                    <a:pt x="220992" y="1575816"/>
                  </a:lnTo>
                  <a:lnTo>
                    <a:pt x="220992" y="1592580"/>
                  </a:lnTo>
                  <a:lnTo>
                    <a:pt x="236232" y="1592580"/>
                  </a:lnTo>
                  <a:lnTo>
                    <a:pt x="236232" y="1575816"/>
                  </a:lnTo>
                  <a:close/>
                </a:path>
                <a:path w="1579245" h="2415540">
                  <a:moveTo>
                    <a:pt x="249948" y="1234440"/>
                  </a:moveTo>
                  <a:lnTo>
                    <a:pt x="234708" y="1234440"/>
                  </a:lnTo>
                  <a:lnTo>
                    <a:pt x="234708" y="1249680"/>
                  </a:lnTo>
                  <a:lnTo>
                    <a:pt x="249948" y="1249680"/>
                  </a:lnTo>
                  <a:lnTo>
                    <a:pt x="249948" y="1234440"/>
                  </a:lnTo>
                  <a:close/>
                </a:path>
                <a:path w="1579245" h="2415540">
                  <a:moveTo>
                    <a:pt x="254508" y="342900"/>
                  </a:moveTo>
                  <a:lnTo>
                    <a:pt x="239268" y="342900"/>
                  </a:lnTo>
                  <a:lnTo>
                    <a:pt x="239268" y="358140"/>
                  </a:lnTo>
                  <a:lnTo>
                    <a:pt x="254508" y="358140"/>
                  </a:lnTo>
                  <a:lnTo>
                    <a:pt x="254508" y="342900"/>
                  </a:lnTo>
                  <a:close/>
                </a:path>
                <a:path w="1579245" h="2415540">
                  <a:moveTo>
                    <a:pt x="256032" y="1164336"/>
                  </a:moveTo>
                  <a:lnTo>
                    <a:pt x="240792" y="1164336"/>
                  </a:lnTo>
                  <a:lnTo>
                    <a:pt x="240792" y="1181100"/>
                  </a:lnTo>
                  <a:lnTo>
                    <a:pt x="256032" y="1181100"/>
                  </a:lnTo>
                  <a:lnTo>
                    <a:pt x="256032" y="1164336"/>
                  </a:lnTo>
                  <a:close/>
                </a:path>
                <a:path w="1579245" h="2415540">
                  <a:moveTo>
                    <a:pt x="257556" y="754380"/>
                  </a:moveTo>
                  <a:lnTo>
                    <a:pt x="242316" y="754380"/>
                  </a:lnTo>
                  <a:lnTo>
                    <a:pt x="242316" y="769620"/>
                  </a:lnTo>
                  <a:lnTo>
                    <a:pt x="257556" y="769620"/>
                  </a:lnTo>
                  <a:lnTo>
                    <a:pt x="257556" y="754380"/>
                  </a:lnTo>
                  <a:close/>
                </a:path>
                <a:path w="1579245" h="2415540">
                  <a:moveTo>
                    <a:pt x="260604" y="411480"/>
                  </a:moveTo>
                  <a:lnTo>
                    <a:pt x="245364" y="411480"/>
                  </a:lnTo>
                  <a:lnTo>
                    <a:pt x="245364" y="426720"/>
                  </a:lnTo>
                  <a:lnTo>
                    <a:pt x="260604" y="426720"/>
                  </a:lnTo>
                  <a:lnTo>
                    <a:pt x="260604" y="411480"/>
                  </a:lnTo>
                  <a:close/>
                </a:path>
                <a:path w="1579245" h="2415540">
                  <a:moveTo>
                    <a:pt x="262128" y="821436"/>
                  </a:moveTo>
                  <a:lnTo>
                    <a:pt x="246888" y="821436"/>
                  </a:lnTo>
                  <a:lnTo>
                    <a:pt x="246888" y="836676"/>
                  </a:lnTo>
                  <a:lnTo>
                    <a:pt x="262128" y="836676"/>
                  </a:lnTo>
                  <a:lnTo>
                    <a:pt x="262128" y="821436"/>
                  </a:lnTo>
                  <a:close/>
                </a:path>
                <a:path w="1579245" h="2415540">
                  <a:moveTo>
                    <a:pt x="263652" y="0"/>
                  </a:moveTo>
                  <a:lnTo>
                    <a:pt x="248412" y="0"/>
                  </a:lnTo>
                  <a:lnTo>
                    <a:pt x="248412" y="15240"/>
                  </a:lnTo>
                  <a:lnTo>
                    <a:pt x="263652" y="15240"/>
                  </a:lnTo>
                  <a:lnTo>
                    <a:pt x="263652" y="0"/>
                  </a:lnTo>
                  <a:close/>
                </a:path>
                <a:path w="1579245" h="2415540">
                  <a:moveTo>
                    <a:pt x="266712" y="1575816"/>
                  </a:moveTo>
                  <a:lnTo>
                    <a:pt x="251472" y="1575816"/>
                  </a:lnTo>
                  <a:lnTo>
                    <a:pt x="251472" y="1592580"/>
                  </a:lnTo>
                  <a:lnTo>
                    <a:pt x="266712" y="1592580"/>
                  </a:lnTo>
                  <a:lnTo>
                    <a:pt x="266712" y="1575816"/>
                  </a:lnTo>
                  <a:close/>
                </a:path>
                <a:path w="1579245" h="2415540">
                  <a:moveTo>
                    <a:pt x="281952" y="1234440"/>
                  </a:moveTo>
                  <a:lnTo>
                    <a:pt x="265188" y="1234440"/>
                  </a:lnTo>
                  <a:lnTo>
                    <a:pt x="265188" y="1249680"/>
                  </a:lnTo>
                  <a:lnTo>
                    <a:pt x="281952" y="1249680"/>
                  </a:lnTo>
                  <a:lnTo>
                    <a:pt x="281952" y="1234440"/>
                  </a:lnTo>
                  <a:close/>
                </a:path>
                <a:path w="1579245" h="2415540">
                  <a:moveTo>
                    <a:pt x="284988" y="342900"/>
                  </a:moveTo>
                  <a:lnTo>
                    <a:pt x="269748" y="342900"/>
                  </a:lnTo>
                  <a:lnTo>
                    <a:pt x="269748" y="358140"/>
                  </a:lnTo>
                  <a:lnTo>
                    <a:pt x="284988" y="358140"/>
                  </a:lnTo>
                  <a:lnTo>
                    <a:pt x="284988" y="342900"/>
                  </a:lnTo>
                  <a:close/>
                </a:path>
                <a:path w="1579245" h="2415540">
                  <a:moveTo>
                    <a:pt x="286512" y="1164336"/>
                  </a:moveTo>
                  <a:lnTo>
                    <a:pt x="271272" y="1164336"/>
                  </a:lnTo>
                  <a:lnTo>
                    <a:pt x="271272" y="1181100"/>
                  </a:lnTo>
                  <a:lnTo>
                    <a:pt x="286512" y="1181100"/>
                  </a:lnTo>
                  <a:lnTo>
                    <a:pt x="286512" y="1164336"/>
                  </a:lnTo>
                  <a:close/>
                </a:path>
                <a:path w="1579245" h="2415540">
                  <a:moveTo>
                    <a:pt x="289560" y="754380"/>
                  </a:moveTo>
                  <a:lnTo>
                    <a:pt x="274320" y="754380"/>
                  </a:lnTo>
                  <a:lnTo>
                    <a:pt x="274320" y="769620"/>
                  </a:lnTo>
                  <a:lnTo>
                    <a:pt x="289560" y="769620"/>
                  </a:lnTo>
                  <a:lnTo>
                    <a:pt x="289560" y="754380"/>
                  </a:lnTo>
                  <a:close/>
                </a:path>
                <a:path w="1579245" h="2415540">
                  <a:moveTo>
                    <a:pt x="291084" y="411480"/>
                  </a:moveTo>
                  <a:lnTo>
                    <a:pt x="275844" y="411480"/>
                  </a:lnTo>
                  <a:lnTo>
                    <a:pt x="275844" y="426720"/>
                  </a:lnTo>
                  <a:lnTo>
                    <a:pt x="291084" y="426720"/>
                  </a:lnTo>
                  <a:lnTo>
                    <a:pt x="291084" y="411480"/>
                  </a:lnTo>
                  <a:close/>
                </a:path>
                <a:path w="1579245" h="2415540">
                  <a:moveTo>
                    <a:pt x="294132" y="821436"/>
                  </a:moveTo>
                  <a:lnTo>
                    <a:pt x="277368" y="821436"/>
                  </a:lnTo>
                  <a:lnTo>
                    <a:pt x="277368" y="836676"/>
                  </a:lnTo>
                  <a:lnTo>
                    <a:pt x="294132" y="836676"/>
                  </a:lnTo>
                  <a:lnTo>
                    <a:pt x="294132" y="821436"/>
                  </a:lnTo>
                  <a:close/>
                </a:path>
                <a:path w="1579245" h="2415540">
                  <a:moveTo>
                    <a:pt x="294132" y="0"/>
                  </a:moveTo>
                  <a:lnTo>
                    <a:pt x="278892" y="0"/>
                  </a:lnTo>
                  <a:lnTo>
                    <a:pt x="278892" y="15240"/>
                  </a:lnTo>
                  <a:lnTo>
                    <a:pt x="294132" y="15240"/>
                  </a:lnTo>
                  <a:lnTo>
                    <a:pt x="294132" y="0"/>
                  </a:lnTo>
                  <a:close/>
                </a:path>
                <a:path w="1579245" h="2415540">
                  <a:moveTo>
                    <a:pt x="298716" y="1575816"/>
                  </a:moveTo>
                  <a:lnTo>
                    <a:pt x="281952" y="1575816"/>
                  </a:lnTo>
                  <a:lnTo>
                    <a:pt x="281952" y="1592580"/>
                  </a:lnTo>
                  <a:lnTo>
                    <a:pt x="298716" y="1592580"/>
                  </a:lnTo>
                  <a:lnTo>
                    <a:pt x="298716" y="1575816"/>
                  </a:lnTo>
                  <a:close/>
                </a:path>
                <a:path w="1579245" h="2415540">
                  <a:moveTo>
                    <a:pt x="312432" y="1234440"/>
                  </a:moveTo>
                  <a:lnTo>
                    <a:pt x="297192" y="1234440"/>
                  </a:lnTo>
                  <a:lnTo>
                    <a:pt x="297192" y="1249680"/>
                  </a:lnTo>
                  <a:lnTo>
                    <a:pt x="312432" y="1249680"/>
                  </a:lnTo>
                  <a:lnTo>
                    <a:pt x="312432" y="1234440"/>
                  </a:lnTo>
                  <a:close/>
                </a:path>
                <a:path w="1579245" h="2415540">
                  <a:moveTo>
                    <a:pt x="316992" y="1164336"/>
                  </a:moveTo>
                  <a:lnTo>
                    <a:pt x="301752" y="1164336"/>
                  </a:lnTo>
                  <a:lnTo>
                    <a:pt x="301752" y="1181100"/>
                  </a:lnTo>
                  <a:lnTo>
                    <a:pt x="316992" y="1181100"/>
                  </a:lnTo>
                  <a:lnTo>
                    <a:pt x="316992" y="1164336"/>
                  </a:lnTo>
                  <a:close/>
                </a:path>
                <a:path w="1579245" h="2415540">
                  <a:moveTo>
                    <a:pt x="316992" y="342900"/>
                  </a:moveTo>
                  <a:lnTo>
                    <a:pt x="300228" y="342900"/>
                  </a:lnTo>
                  <a:lnTo>
                    <a:pt x="300228" y="358140"/>
                  </a:lnTo>
                  <a:lnTo>
                    <a:pt x="316992" y="358140"/>
                  </a:lnTo>
                  <a:lnTo>
                    <a:pt x="316992" y="342900"/>
                  </a:lnTo>
                  <a:close/>
                </a:path>
                <a:path w="1579245" h="2415540">
                  <a:moveTo>
                    <a:pt x="320040" y="754380"/>
                  </a:moveTo>
                  <a:lnTo>
                    <a:pt x="304800" y="754380"/>
                  </a:lnTo>
                  <a:lnTo>
                    <a:pt x="304800" y="769620"/>
                  </a:lnTo>
                  <a:lnTo>
                    <a:pt x="320040" y="769620"/>
                  </a:lnTo>
                  <a:lnTo>
                    <a:pt x="320040" y="754380"/>
                  </a:lnTo>
                  <a:close/>
                </a:path>
                <a:path w="1579245" h="2415540">
                  <a:moveTo>
                    <a:pt x="321564" y="411480"/>
                  </a:moveTo>
                  <a:lnTo>
                    <a:pt x="306324" y="411480"/>
                  </a:lnTo>
                  <a:lnTo>
                    <a:pt x="306324" y="426720"/>
                  </a:lnTo>
                  <a:lnTo>
                    <a:pt x="321564" y="426720"/>
                  </a:lnTo>
                  <a:lnTo>
                    <a:pt x="321564" y="411480"/>
                  </a:lnTo>
                  <a:close/>
                </a:path>
                <a:path w="1579245" h="2415540">
                  <a:moveTo>
                    <a:pt x="324612" y="821436"/>
                  </a:moveTo>
                  <a:lnTo>
                    <a:pt x="309372" y="821436"/>
                  </a:lnTo>
                  <a:lnTo>
                    <a:pt x="309372" y="836676"/>
                  </a:lnTo>
                  <a:lnTo>
                    <a:pt x="324612" y="836676"/>
                  </a:lnTo>
                  <a:lnTo>
                    <a:pt x="324612" y="821436"/>
                  </a:lnTo>
                  <a:close/>
                </a:path>
                <a:path w="1579245" h="2415540">
                  <a:moveTo>
                    <a:pt x="326136" y="0"/>
                  </a:moveTo>
                  <a:lnTo>
                    <a:pt x="309372" y="0"/>
                  </a:lnTo>
                  <a:lnTo>
                    <a:pt x="309372" y="15240"/>
                  </a:lnTo>
                  <a:lnTo>
                    <a:pt x="326136" y="15240"/>
                  </a:lnTo>
                  <a:lnTo>
                    <a:pt x="326136" y="0"/>
                  </a:lnTo>
                  <a:close/>
                </a:path>
                <a:path w="1579245" h="2415540">
                  <a:moveTo>
                    <a:pt x="329196" y="1575816"/>
                  </a:moveTo>
                  <a:lnTo>
                    <a:pt x="313956" y="1575816"/>
                  </a:lnTo>
                  <a:lnTo>
                    <a:pt x="313956" y="1592580"/>
                  </a:lnTo>
                  <a:lnTo>
                    <a:pt x="329196" y="1592580"/>
                  </a:lnTo>
                  <a:lnTo>
                    <a:pt x="329196" y="1575816"/>
                  </a:lnTo>
                  <a:close/>
                </a:path>
                <a:path w="1579245" h="2415540">
                  <a:moveTo>
                    <a:pt x="342912" y="1234440"/>
                  </a:moveTo>
                  <a:lnTo>
                    <a:pt x="327672" y="1234440"/>
                  </a:lnTo>
                  <a:lnTo>
                    <a:pt x="327672" y="1249680"/>
                  </a:lnTo>
                  <a:lnTo>
                    <a:pt x="342912" y="1249680"/>
                  </a:lnTo>
                  <a:lnTo>
                    <a:pt x="342912" y="1234440"/>
                  </a:lnTo>
                  <a:close/>
                </a:path>
                <a:path w="1579245" h="2415540">
                  <a:moveTo>
                    <a:pt x="347472" y="342900"/>
                  </a:moveTo>
                  <a:lnTo>
                    <a:pt x="332232" y="342900"/>
                  </a:lnTo>
                  <a:lnTo>
                    <a:pt x="332232" y="358140"/>
                  </a:lnTo>
                  <a:lnTo>
                    <a:pt x="347472" y="358140"/>
                  </a:lnTo>
                  <a:lnTo>
                    <a:pt x="347472" y="342900"/>
                  </a:lnTo>
                  <a:close/>
                </a:path>
                <a:path w="1579245" h="2415540">
                  <a:moveTo>
                    <a:pt x="348996" y="1164336"/>
                  </a:moveTo>
                  <a:lnTo>
                    <a:pt x="332232" y="1164336"/>
                  </a:lnTo>
                  <a:lnTo>
                    <a:pt x="332232" y="1181100"/>
                  </a:lnTo>
                  <a:lnTo>
                    <a:pt x="348996" y="1181100"/>
                  </a:lnTo>
                  <a:lnTo>
                    <a:pt x="348996" y="1164336"/>
                  </a:lnTo>
                  <a:close/>
                </a:path>
                <a:path w="1579245" h="2415540">
                  <a:moveTo>
                    <a:pt x="350520" y="754380"/>
                  </a:moveTo>
                  <a:lnTo>
                    <a:pt x="335280" y="754380"/>
                  </a:lnTo>
                  <a:lnTo>
                    <a:pt x="335280" y="769620"/>
                  </a:lnTo>
                  <a:lnTo>
                    <a:pt x="350520" y="769620"/>
                  </a:lnTo>
                  <a:lnTo>
                    <a:pt x="350520" y="754380"/>
                  </a:lnTo>
                  <a:close/>
                </a:path>
                <a:path w="1579245" h="2415540">
                  <a:moveTo>
                    <a:pt x="352044" y="411480"/>
                  </a:moveTo>
                  <a:lnTo>
                    <a:pt x="336804" y="411480"/>
                  </a:lnTo>
                  <a:lnTo>
                    <a:pt x="336804" y="426720"/>
                  </a:lnTo>
                  <a:lnTo>
                    <a:pt x="352044" y="426720"/>
                  </a:lnTo>
                  <a:lnTo>
                    <a:pt x="352044" y="411480"/>
                  </a:lnTo>
                  <a:close/>
                </a:path>
                <a:path w="1579245" h="2415540">
                  <a:moveTo>
                    <a:pt x="355092" y="821436"/>
                  </a:moveTo>
                  <a:lnTo>
                    <a:pt x="339852" y="821436"/>
                  </a:lnTo>
                  <a:lnTo>
                    <a:pt x="339852" y="836676"/>
                  </a:lnTo>
                  <a:lnTo>
                    <a:pt x="355092" y="836676"/>
                  </a:lnTo>
                  <a:lnTo>
                    <a:pt x="355092" y="821436"/>
                  </a:lnTo>
                  <a:close/>
                </a:path>
                <a:path w="1579245" h="2415540">
                  <a:moveTo>
                    <a:pt x="356616" y="0"/>
                  </a:moveTo>
                  <a:lnTo>
                    <a:pt x="341376" y="0"/>
                  </a:lnTo>
                  <a:lnTo>
                    <a:pt x="341376" y="15240"/>
                  </a:lnTo>
                  <a:lnTo>
                    <a:pt x="356616" y="15240"/>
                  </a:lnTo>
                  <a:lnTo>
                    <a:pt x="356616" y="0"/>
                  </a:lnTo>
                  <a:close/>
                </a:path>
                <a:path w="1579245" h="2415540">
                  <a:moveTo>
                    <a:pt x="359676" y="1575816"/>
                  </a:moveTo>
                  <a:lnTo>
                    <a:pt x="344436" y="1575816"/>
                  </a:lnTo>
                  <a:lnTo>
                    <a:pt x="344436" y="1592580"/>
                  </a:lnTo>
                  <a:lnTo>
                    <a:pt x="359676" y="1592580"/>
                  </a:lnTo>
                  <a:lnTo>
                    <a:pt x="359676" y="1575816"/>
                  </a:lnTo>
                  <a:close/>
                </a:path>
                <a:path w="1579245" h="2415540">
                  <a:moveTo>
                    <a:pt x="373392" y="1234440"/>
                  </a:moveTo>
                  <a:lnTo>
                    <a:pt x="358152" y="1234440"/>
                  </a:lnTo>
                  <a:lnTo>
                    <a:pt x="358152" y="1249680"/>
                  </a:lnTo>
                  <a:lnTo>
                    <a:pt x="373392" y="1249680"/>
                  </a:lnTo>
                  <a:lnTo>
                    <a:pt x="373392" y="1234440"/>
                  </a:lnTo>
                  <a:close/>
                </a:path>
                <a:path w="1579245" h="2415540">
                  <a:moveTo>
                    <a:pt x="377952" y="342900"/>
                  </a:moveTo>
                  <a:lnTo>
                    <a:pt x="362712" y="342900"/>
                  </a:lnTo>
                  <a:lnTo>
                    <a:pt x="362712" y="358140"/>
                  </a:lnTo>
                  <a:lnTo>
                    <a:pt x="377952" y="358140"/>
                  </a:lnTo>
                  <a:lnTo>
                    <a:pt x="377952" y="342900"/>
                  </a:lnTo>
                  <a:close/>
                </a:path>
                <a:path w="1579245" h="2415540">
                  <a:moveTo>
                    <a:pt x="379476" y="1164336"/>
                  </a:moveTo>
                  <a:lnTo>
                    <a:pt x="364236" y="1164336"/>
                  </a:lnTo>
                  <a:lnTo>
                    <a:pt x="364236" y="1181100"/>
                  </a:lnTo>
                  <a:lnTo>
                    <a:pt x="379476" y="1181100"/>
                  </a:lnTo>
                  <a:lnTo>
                    <a:pt x="379476" y="1164336"/>
                  </a:lnTo>
                  <a:close/>
                </a:path>
                <a:path w="1579245" h="2415540">
                  <a:moveTo>
                    <a:pt x="381000" y="754380"/>
                  </a:moveTo>
                  <a:lnTo>
                    <a:pt x="365760" y="754380"/>
                  </a:lnTo>
                  <a:lnTo>
                    <a:pt x="365760" y="769620"/>
                  </a:lnTo>
                  <a:lnTo>
                    <a:pt x="381000" y="769620"/>
                  </a:lnTo>
                  <a:lnTo>
                    <a:pt x="381000" y="754380"/>
                  </a:lnTo>
                  <a:close/>
                </a:path>
                <a:path w="1579245" h="2415540">
                  <a:moveTo>
                    <a:pt x="384048" y="411480"/>
                  </a:moveTo>
                  <a:lnTo>
                    <a:pt x="368808" y="411480"/>
                  </a:lnTo>
                  <a:lnTo>
                    <a:pt x="368808" y="426720"/>
                  </a:lnTo>
                  <a:lnTo>
                    <a:pt x="384048" y="426720"/>
                  </a:lnTo>
                  <a:lnTo>
                    <a:pt x="384048" y="411480"/>
                  </a:lnTo>
                  <a:close/>
                </a:path>
                <a:path w="1579245" h="2415540">
                  <a:moveTo>
                    <a:pt x="385572" y="821436"/>
                  </a:moveTo>
                  <a:lnTo>
                    <a:pt x="370332" y="821436"/>
                  </a:lnTo>
                  <a:lnTo>
                    <a:pt x="370332" y="836676"/>
                  </a:lnTo>
                  <a:lnTo>
                    <a:pt x="385572" y="836676"/>
                  </a:lnTo>
                  <a:lnTo>
                    <a:pt x="385572" y="821436"/>
                  </a:lnTo>
                  <a:close/>
                </a:path>
                <a:path w="1579245" h="2415540">
                  <a:moveTo>
                    <a:pt x="387096" y="0"/>
                  </a:moveTo>
                  <a:lnTo>
                    <a:pt x="371856" y="0"/>
                  </a:lnTo>
                  <a:lnTo>
                    <a:pt x="371856" y="15240"/>
                  </a:lnTo>
                  <a:lnTo>
                    <a:pt x="387096" y="15240"/>
                  </a:lnTo>
                  <a:lnTo>
                    <a:pt x="387096" y="0"/>
                  </a:lnTo>
                  <a:close/>
                </a:path>
                <a:path w="1579245" h="2415540">
                  <a:moveTo>
                    <a:pt x="390156" y="1575816"/>
                  </a:moveTo>
                  <a:lnTo>
                    <a:pt x="374916" y="1575816"/>
                  </a:lnTo>
                  <a:lnTo>
                    <a:pt x="374916" y="1592580"/>
                  </a:lnTo>
                  <a:lnTo>
                    <a:pt x="390156" y="1592580"/>
                  </a:lnTo>
                  <a:lnTo>
                    <a:pt x="390156" y="1575816"/>
                  </a:lnTo>
                  <a:close/>
                </a:path>
                <a:path w="1579245" h="2415540">
                  <a:moveTo>
                    <a:pt x="405396" y="1234440"/>
                  </a:moveTo>
                  <a:lnTo>
                    <a:pt x="388632" y="1234440"/>
                  </a:lnTo>
                  <a:lnTo>
                    <a:pt x="388632" y="1249680"/>
                  </a:lnTo>
                  <a:lnTo>
                    <a:pt x="405396" y="1249680"/>
                  </a:lnTo>
                  <a:lnTo>
                    <a:pt x="405396" y="1234440"/>
                  </a:lnTo>
                  <a:close/>
                </a:path>
                <a:path w="1579245" h="2415540">
                  <a:moveTo>
                    <a:pt x="408432" y="342900"/>
                  </a:moveTo>
                  <a:lnTo>
                    <a:pt x="393192" y="342900"/>
                  </a:lnTo>
                  <a:lnTo>
                    <a:pt x="393192" y="358140"/>
                  </a:lnTo>
                  <a:lnTo>
                    <a:pt x="408432" y="358140"/>
                  </a:lnTo>
                  <a:lnTo>
                    <a:pt x="408432" y="342900"/>
                  </a:lnTo>
                  <a:close/>
                </a:path>
                <a:path w="1579245" h="2415540">
                  <a:moveTo>
                    <a:pt x="409956" y="1164336"/>
                  </a:moveTo>
                  <a:lnTo>
                    <a:pt x="394716" y="1164336"/>
                  </a:lnTo>
                  <a:lnTo>
                    <a:pt x="394716" y="1181100"/>
                  </a:lnTo>
                  <a:lnTo>
                    <a:pt x="409956" y="1181100"/>
                  </a:lnTo>
                  <a:lnTo>
                    <a:pt x="409956" y="1164336"/>
                  </a:lnTo>
                  <a:close/>
                </a:path>
                <a:path w="1579245" h="2415540">
                  <a:moveTo>
                    <a:pt x="413004" y="754380"/>
                  </a:moveTo>
                  <a:lnTo>
                    <a:pt x="397764" y="754380"/>
                  </a:lnTo>
                  <a:lnTo>
                    <a:pt x="397764" y="769620"/>
                  </a:lnTo>
                  <a:lnTo>
                    <a:pt x="413004" y="769620"/>
                  </a:lnTo>
                  <a:lnTo>
                    <a:pt x="413004" y="754380"/>
                  </a:lnTo>
                  <a:close/>
                </a:path>
                <a:path w="1579245" h="2415540">
                  <a:moveTo>
                    <a:pt x="414528" y="411480"/>
                  </a:moveTo>
                  <a:lnTo>
                    <a:pt x="399288" y="411480"/>
                  </a:lnTo>
                  <a:lnTo>
                    <a:pt x="399288" y="426720"/>
                  </a:lnTo>
                  <a:lnTo>
                    <a:pt x="414528" y="426720"/>
                  </a:lnTo>
                  <a:lnTo>
                    <a:pt x="414528" y="411480"/>
                  </a:lnTo>
                  <a:close/>
                </a:path>
                <a:path w="1579245" h="2415540">
                  <a:moveTo>
                    <a:pt x="417576" y="821436"/>
                  </a:moveTo>
                  <a:lnTo>
                    <a:pt x="400812" y="821436"/>
                  </a:lnTo>
                  <a:lnTo>
                    <a:pt x="400812" y="836676"/>
                  </a:lnTo>
                  <a:lnTo>
                    <a:pt x="417576" y="836676"/>
                  </a:lnTo>
                  <a:lnTo>
                    <a:pt x="417576" y="821436"/>
                  </a:lnTo>
                  <a:close/>
                </a:path>
                <a:path w="1579245" h="2415540">
                  <a:moveTo>
                    <a:pt x="417576" y="0"/>
                  </a:moveTo>
                  <a:lnTo>
                    <a:pt x="402336" y="0"/>
                  </a:lnTo>
                  <a:lnTo>
                    <a:pt x="402336" y="15240"/>
                  </a:lnTo>
                  <a:lnTo>
                    <a:pt x="417576" y="15240"/>
                  </a:lnTo>
                  <a:lnTo>
                    <a:pt x="417576" y="0"/>
                  </a:lnTo>
                  <a:close/>
                </a:path>
                <a:path w="1579245" h="2415540">
                  <a:moveTo>
                    <a:pt x="422160" y="1575816"/>
                  </a:moveTo>
                  <a:lnTo>
                    <a:pt x="405396" y="1575816"/>
                  </a:lnTo>
                  <a:lnTo>
                    <a:pt x="405396" y="1592580"/>
                  </a:lnTo>
                  <a:lnTo>
                    <a:pt x="422160" y="1592580"/>
                  </a:lnTo>
                  <a:lnTo>
                    <a:pt x="422160" y="1575816"/>
                  </a:lnTo>
                  <a:close/>
                </a:path>
                <a:path w="1579245" h="2415540">
                  <a:moveTo>
                    <a:pt x="435876" y="1234440"/>
                  </a:moveTo>
                  <a:lnTo>
                    <a:pt x="420636" y="1234440"/>
                  </a:lnTo>
                  <a:lnTo>
                    <a:pt x="420636" y="1249680"/>
                  </a:lnTo>
                  <a:lnTo>
                    <a:pt x="435876" y="1249680"/>
                  </a:lnTo>
                  <a:lnTo>
                    <a:pt x="435876" y="1234440"/>
                  </a:lnTo>
                  <a:close/>
                </a:path>
                <a:path w="1579245" h="2415540">
                  <a:moveTo>
                    <a:pt x="440436" y="1164336"/>
                  </a:moveTo>
                  <a:lnTo>
                    <a:pt x="425196" y="1164336"/>
                  </a:lnTo>
                  <a:lnTo>
                    <a:pt x="425196" y="1181100"/>
                  </a:lnTo>
                  <a:lnTo>
                    <a:pt x="440436" y="1181100"/>
                  </a:lnTo>
                  <a:lnTo>
                    <a:pt x="440436" y="1164336"/>
                  </a:lnTo>
                  <a:close/>
                </a:path>
                <a:path w="1579245" h="2415540">
                  <a:moveTo>
                    <a:pt x="440436" y="342900"/>
                  </a:moveTo>
                  <a:lnTo>
                    <a:pt x="423672" y="342900"/>
                  </a:lnTo>
                  <a:lnTo>
                    <a:pt x="423672" y="358140"/>
                  </a:lnTo>
                  <a:lnTo>
                    <a:pt x="440436" y="358140"/>
                  </a:lnTo>
                  <a:lnTo>
                    <a:pt x="440436" y="342900"/>
                  </a:lnTo>
                  <a:close/>
                </a:path>
                <a:path w="1579245" h="2415540">
                  <a:moveTo>
                    <a:pt x="443484" y="754380"/>
                  </a:moveTo>
                  <a:lnTo>
                    <a:pt x="428244" y="754380"/>
                  </a:lnTo>
                  <a:lnTo>
                    <a:pt x="428244" y="769620"/>
                  </a:lnTo>
                  <a:lnTo>
                    <a:pt x="443484" y="769620"/>
                  </a:lnTo>
                  <a:lnTo>
                    <a:pt x="443484" y="754380"/>
                  </a:lnTo>
                  <a:close/>
                </a:path>
                <a:path w="1579245" h="2415540">
                  <a:moveTo>
                    <a:pt x="445008" y="411480"/>
                  </a:moveTo>
                  <a:lnTo>
                    <a:pt x="429768" y="411480"/>
                  </a:lnTo>
                  <a:lnTo>
                    <a:pt x="429768" y="426720"/>
                  </a:lnTo>
                  <a:lnTo>
                    <a:pt x="445008" y="426720"/>
                  </a:lnTo>
                  <a:lnTo>
                    <a:pt x="445008" y="411480"/>
                  </a:lnTo>
                  <a:close/>
                </a:path>
                <a:path w="1579245" h="2415540">
                  <a:moveTo>
                    <a:pt x="448056" y="821436"/>
                  </a:moveTo>
                  <a:lnTo>
                    <a:pt x="432816" y="821436"/>
                  </a:lnTo>
                  <a:lnTo>
                    <a:pt x="432816" y="836676"/>
                  </a:lnTo>
                  <a:lnTo>
                    <a:pt x="448056" y="836676"/>
                  </a:lnTo>
                  <a:lnTo>
                    <a:pt x="448056" y="821436"/>
                  </a:lnTo>
                  <a:close/>
                </a:path>
                <a:path w="1579245" h="2415540">
                  <a:moveTo>
                    <a:pt x="449580" y="0"/>
                  </a:moveTo>
                  <a:lnTo>
                    <a:pt x="432816" y="0"/>
                  </a:lnTo>
                  <a:lnTo>
                    <a:pt x="432816" y="15240"/>
                  </a:lnTo>
                  <a:lnTo>
                    <a:pt x="449580" y="15240"/>
                  </a:lnTo>
                  <a:lnTo>
                    <a:pt x="449580" y="0"/>
                  </a:lnTo>
                  <a:close/>
                </a:path>
                <a:path w="1579245" h="2415540">
                  <a:moveTo>
                    <a:pt x="452640" y="1575816"/>
                  </a:moveTo>
                  <a:lnTo>
                    <a:pt x="437400" y="1575816"/>
                  </a:lnTo>
                  <a:lnTo>
                    <a:pt x="437400" y="1592580"/>
                  </a:lnTo>
                  <a:lnTo>
                    <a:pt x="452640" y="1592580"/>
                  </a:lnTo>
                  <a:lnTo>
                    <a:pt x="452640" y="1575816"/>
                  </a:lnTo>
                  <a:close/>
                </a:path>
                <a:path w="1579245" h="2415540">
                  <a:moveTo>
                    <a:pt x="466356" y="1234440"/>
                  </a:moveTo>
                  <a:lnTo>
                    <a:pt x="451116" y="1234440"/>
                  </a:lnTo>
                  <a:lnTo>
                    <a:pt x="451116" y="1249680"/>
                  </a:lnTo>
                  <a:lnTo>
                    <a:pt x="466356" y="1249680"/>
                  </a:lnTo>
                  <a:lnTo>
                    <a:pt x="466356" y="1234440"/>
                  </a:lnTo>
                  <a:close/>
                </a:path>
                <a:path w="1579245" h="2415540">
                  <a:moveTo>
                    <a:pt x="470916" y="342900"/>
                  </a:moveTo>
                  <a:lnTo>
                    <a:pt x="455676" y="342900"/>
                  </a:lnTo>
                  <a:lnTo>
                    <a:pt x="455676" y="358140"/>
                  </a:lnTo>
                  <a:lnTo>
                    <a:pt x="470916" y="358140"/>
                  </a:lnTo>
                  <a:lnTo>
                    <a:pt x="470916" y="342900"/>
                  </a:lnTo>
                  <a:close/>
                </a:path>
                <a:path w="1579245" h="2415540">
                  <a:moveTo>
                    <a:pt x="472440" y="1164336"/>
                  </a:moveTo>
                  <a:lnTo>
                    <a:pt x="455676" y="1164336"/>
                  </a:lnTo>
                  <a:lnTo>
                    <a:pt x="455676" y="1181100"/>
                  </a:lnTo>
                  <a:lnTo>
                    <a:pt x="472440" y="1181100"/>
                  </a:lnTo>
                  <a:lnTo>
                    <a:pt x="472440" y="1164336"/>
                  </a:lnTo>
                  <a:close/>
                </a:path>
                <a:path w="1579245" h="2415540">
                  <a:moveTo>
                    <a:pt x="473964" y="754380"/>
                  </a:moveTo>
                  <a:lnTo>
                    <a:pt x="458724" y="754380"/>
                  </a:lnTo>
                  <a:lnTo>
                    <a:pt x="458724" y="769620"/>
                  </a:lnTo>
                  <a:lnTo>
                    <a:pt x="473964" y="769620"/>
                  </a:lnTo>
                  <a:lnTo>
                    <a:pt x="473964" y="754380"/>
                  </a:lnTo>
                  <a:close/>
                </a:path>
                <a:path w="1579245" h="2415540">
                  <a:moveTo>
                    <a:pt x="475488" y="411480"/>
                  </a:moveTo>
                  <a:lnTo>
                    <a:pt x="460248" y="411480"/>
                  </a:lnTo>
                  <a:lnTo>
                    <a:pt x="460248" y="426720"/>
                  </a:lnTo>
                  <a:lnTo>
                    <a:pt x="475488" y="426720"/>
                  </a:lnTo>
                  <a:lnTo>
                    <a:pt x="475488" y="411480"/>
                  </a:lnTo>
                  <a:close/>
                </a:path>
                <a:path w="1579245" h="2415540">
                  <a:moveTo>
                    <a:pt x="478536" y="821436"/>
                  </a:moveTo>
                  <a:lnTo>
                    <a:pt x="463296" y="821436"/>
                  </a:lnTo>
                  <a:lnTo>
                    <a:pt x="463296" y="836676"/>
                  </a:lnTo>
                  <a:lnTo>
                    <a:pt x="478536" y="836676"/>
                  </a:lnTo>
                  <a:lnTo>
                    <a:pt x="478536" y="821436"/>
                  </a:lnTo>
                  <a:close/>
                </a:path>
                <a:path w="1579245" h="2415540">
                  <a:moveTo>
                    <a:pt x="480060" y="0"/>
                  </a:moveTo>
                  <a:lnTo>
                    <a:pt x="464820" y="0"/>
                  </a:lnTo>
                  <a:lnTo>
                    <a:pt x="464820" y="15240"/>
                  </a:lnTo>
                  <a:lnTo>
                    <a:pt x="480060" y="15240"/>
                  </a:lnTo>
                  <a:lnTo>
                    <a:pt x="480060" y="0"/>
                  </a:lnTo>
                  <a:close/>
                </a:path>
                <a:path w="1579245" h="2415540">
                  <a:moveTo>
                    <a:pt x="483120" y="1575816"/>
                  </a:moveTo>
                  <a:lnTo>
                    <a:pt x="467880" y="1575816"/>
                  </a:lnTo>
                  <a:lnTo>
                    <a:pt x="467880" y="1592580"/>
                  </a:lnTo>
                  <a:lnTo>
                    <a:pt x="483120" y="1592580"/>
                  </a:lnTo>
                  <a:lnTo>
                    <a:pt x="483120" y="1575816"/>
                  </a:lnTo>
                  <a:close/>
                </a:path>
                <a:path w="1579245" h="2415540">
                  <a:moveTo>
                    <a:pt x="496836" y="1234440"/>
                  </a:moveTo>
                  <a:lnTo>
                    <a:pt x="481596" y="1234440"/>
                  </a:lnTo>
                  <a:lnTo>
                    <a:pt x="481596" y="1249680"/>
                  </a:lnTo>
                  <a:lnTo>
                    <a:pt x="496836" y="1249680"/>
                  </a:lnTo>
                  <a:lnTo>
                    <a:pt x="496836" y="1234440"/>
                  </a:lnTo>
                  <a:close/>
                </a:path>
                <a:path w="1579245" h="2415540">
                  <a:moveTo>
                    <a:pt x="501396" y="342900"/>
                  </a:moveTo>
                  <a:lnTo>
                    <a:pt x="486156" y="342900"/>
                  </a:lnTo>
                  <a:lnTo>
                    <a:pt x="486156" y="358140"/>
                  </a:lnTo>
                  <a:lnTo>
                    <a:pt x="501396" y="358140"/>
                  </a:lnTo>
                  <a:lnTo>
                    <a:pt x="501396" y="342900"/>
                  </a:lnTo>
                  <a:close/>
                </a:path>
                <a:path w="1579245" h="2415540">
                  <a:moveTo>
                    <a:pt x="502920" y="1164336"/>
                  </a:moveTo>
                  <a:lnTo>
                    <a:pt x="487680" y="1164336"/>
                  </a:lnTo>
                  <a:lnTo>
                    <a:pt x="487680" y="1181100"/>
                  </a:lnTo>
                  <a:lnTo>
                    <a:pt x="502920" y="1181100"/>
                  </a:lnTo>
                  <a:lnTo>
                    <a:pt x="502920" y="1164336"/>
                  </a:lnTo>
                  <a:close/>
                </a:path>
                <a:path w="1579245" h="2415540">
                  <a:moveTo>
                    <a:pt x="504444" y="754380"/>
                  </a:moveTo>
                  <a:lnTo>
                    <a:pt x="489204" y="754380"/>
                  </a:lnTo>
                  <a:lnTo>
                    <a:pt x="489204" y="769620"/>
                  </a:lnTo>
                  <a:lnTo>
                    <a:pt x="504444" y="769620"/>
                  </a:lnTo>
                  <a:lnTo>
                    <a:pt x="504444" y="754380"/>
                  </a:lnTo>
                  <a:close/>
                </a:path>
                <a:path w="1579245" h="2415540">
                  <a:moveTo>
                    <a:pt x="507492" y="411480"/>
                  </a:moveTo>
                  <a:lnTo>
                    <a:pt x="492252" y="411480"/>
                  </a:lnTo>
                  <a:lnTo>
                    <a:pt x="492252" y="426720"/>
                  </a:lnTo>
                  <a:lnTo>
                    <a:pt x="507492" y="426720"/>
                  </a:lnTo>
                  <a:lnTo>
                    <a:pt x="507492" y="411480"/>
                  </a:lnTo>
                  <a:close/>
                </a:path>
                <a:path w="1579245" h="2415540">
                  <a:moveTo>
                    <a:pt x="509016" y="821436"/>
                  </a:moveTo>
                  <a:lnTo>
                    <a:pt x="493776" y="821436"/>
                  </a:lnTo>
                  <a:lnTo>
                    <a:pt x="493776" y="836676"/>
                  </a:lnTo>
                  <a:lnTo>
                    <a:pt x="509016" y="836676"/>
                  </a:lnTo>
                  <a:lnTo>
                    <a:pt x="509016" y="821436"/>
                  </a:lnTo>
                  <a:close/>
                </a:path>
                <a:path w="1579245" h="2415540">
                  <a:moveTo>
                    <a:pt x="510540" y="0"/>
                  </a:moveTo>
                  <a:lnTo>
                    <a:pt x="495300" y="0"/>
                  </a:lnTo>
                  <a:lnTo>
                    <a:pt x="495300" y="15240"/>
                  </a:lnTo>
                  <a:lnTo>
                    <a:pt x="510540" y="15240"/>
                  </a:lnTo>
                  <a:lnTo>
                    <a:pt x="510540" y="0"/>
                  </a:lnTo>
                  <a:close/>
                </a:path>
                <a:path w="1579245" h="2415540">
                  <a:moveTo>
                    <a:pt x="513600" y="1575816"/>
                  </a:moveTo>
                  <a:lnTo>
                    <a:pt x="498360" y="1575816"/>
                  </a:lnTo>
                  <a:lnTo>
                    <a:pt x="498360" y="1592580"/>
                  </a:lnTo>
                  <a:lnTo>
                    <a:pt x="513600" y="1592580"/>
                  </a:lnTo>
                  <a:lnTo>
                    <a:pt x="513600" y="1575816"/>
                  </a:lnTo>
                  <a:close/>
                </a:path>
                <a:path w="1579245" h="2415540">
                  <a:moveTo>
                    <a:pt x="528840" y="1234440"/>
                  </a:moveTo>
                  <a:lnTo>
                    <a:pt x="512076" y="1234440"/>
                  </a:lnTo>
                  <a:lnTo>
                    <a:pt x="512076" y="1249680"/>
                  </a:lnTo>
                  <a:lnTo>
                    <a:pt x="528840" y="1249680"/>
                  </a:lnTo>
                  <a:lnTo>
                    <a:pt x="528840" y="1234440"/>
                  </a:lnTo>
                  <a:close/>
                </a:path>
                <a:path w="1579245" h="2415540">
                  <a:moveTo>
                    <a:pt x="531876" y="342900"/>
                  </a:moveTo>
                  <a:lnTo>
                    <a:pt x="516636" y="342900"/>
                  </a:lnTo>
                  <a:lnTo>
                    <a:pt x="516636" y="358140"/>
                  </a:lnTo>
                  <a:lnTo>
                    <a:pt x="531876" y="358140"/>
                  </a:lnTo>
                  <a:lnTo>
                    <a:pt x="531876" y="342900"/>
                  </a:lnTo>
                  <a:close/>
                </a:path>
                <a:path w="1579245" h="2415540">
                  <a:moveTo>
                    <a:pt x="533400" y="1164336"/>
                  </a:moveTo>
                  <a:lnTo>
                    <a:pt x="518160" y="1164336"/>
                  </a:lnTo>
                  <a:lnTo>
                    <a:pt x="518160" y="1181100"/>
                  </a:lnTo>
                  <a:lnTo>
                    <a:pt x="533400" y="1181100"/>
                  </a:lnTo>
                  <a:lnTo>
                    <a:pt x="533400" y="1164336"/>
                  </a:lnTo>
                  <a:close/>
                </a:path>
                <a:path w="1579245" h="2415540">
                  <a:moveTo>
                    <a:pt x="536448" y="754380"/>
                  </a:moveTo>
                  <a:lnTo>
                    <a:pt x="521208" y="754380"/>
                  </a:lnTo>
                  <a:lnTo>
                    <a:pt x="521208" y="769620"/>
                  </a:lnTo>
                  <a:lnTo>
                    <a:pt x="536448" y="769620"/>
                  </a:lnTo>
                  <a:lnTo>
                    <a:pt x="536448" y="754380"/>
                  </a:lnTo>
                  <a:close/>
                </a:path>
                <a:path w="1579245" h="2415540">
                  <a:moveTo>
                    <a:pt x="537972" y="411480"/>
                  </a:moveTo>
                  <a:lnTo>
                    <a:pt x="522732" y="411480"/>
                  </a:lnTo>
                  <a:lnTo>
                    <a:pt x="522732" y="426720"/>
                  </a:lnTo>
                  <a:lnTo>
                    <a:pt x="537972" y="426720"/>
                  </a:lnTo>
                  <a:lnTo>
                    <a:pt x="537972" y="411480"/>
                  </a:lnTo>
                  <a:close/>
                </a:path>
                <a:path w="1579245" h="2415540">
                  <a:moveTo>
                    <a:pt x="541020" y="821436"/>
                  </a:moveTo>
                  <a:lnTo>
                    <a:pt x="524256" y="821436"/>
                  </a:lnTo>
                  <a:lnTo>
                    <a:pt x="524256" y="836676"/>
                  </a:lnTo>
                  <a:lnTo>
                    <a:pt x="541020" y="836676"/>
                  </a:lnTo>
                  <a:lnTo>
                    <a:pt x="541020" y="821436"/>
                  </a:lnTo>
                  <a:close/>
                </a:path>
                <a:path w="1579245" h="2415540">
                  <a:moveTo>
                    <a:pt x="541020" y="0"/>
                  </a:moveTo>
                  <a:lnTo>
                    <a:pt x="525780" y="0"/>
                  </a:lnTo>
                  <a:lnTo>
                    <a:pt x="525780" y="15240"/>
                  </a:lnTo>
                  <a:lnTo>
                    <a:pt x="541020" y="15240"/>
                  </a:lnTo>
                  <a:lnTo>
                    <a:pt x="541020" y="0"/>
                  </a:lnTo>
                  <a:close/>
                </a:path>
                <a:path w="1579245" h="2415540">
                  <a:moveTo>
                    <a:pt x="545604" y="1575816"/>
                  </a:moveTo>
                  <a:lnTo>
                    <a:pt x="528840" y="1575816"/>
                  </a:lnTo>
                  <a:lnTo>
                    <a:pt x="528840" y="1592580"/>
                  </a:lnTo>
                  <a:lnTo>
                    <a:pt x="545604" y="1592580"/>
                  </a:lnTo>
                  <a:lnTo>
                    <a:pt x="545604" y="1575816"/>
                  </a:lnTo>
                  <a:close/>
                </a:path>
                <a:path w="1579245" h="2415540">
                  <a:moveTo>
                    <a:pt x="559320" y="1234440"/>
                  </a:moveTo>
                  <a:lnTo>
                    <a:pt x="544080" y="1234440"/>
                  </a:lnTo>
                  <a:lnTo>
                    <a:pt x="544080" y="1249680"/>
                  </a:lnTo>
                  <a:lnTo>
                    <a:pt x="559320" y="1249680"/>
                  </a:lnTo>
                  <a:lnTo>
                    <a:pt x="559320" y="1234440"/>
                  </a:lnTo>
                  <a:close/>
                </a:path>
                <a:path w="1579245" h="2415540">
                  <a:moveTo>
                    <a:pt x="563880" y="1164336"/>
                  </a:moveTo>
                  <a:lnTo>
                    <a:pt x="548640" y="1164336"/>
                  </a:lnTo>
                  <a:lnTo>
                    <a:pt x="548640" y="1181100"/>
                  </a:lnTo>
                  <a:lnTo>
                    <a:pt x="563880" y="1181100"/>
                  </a:lnTo>
                  <a:lnTo>
                    <a:pt x="563880" y="1164336"/>
                  </a:lnTo>
                  <a:close/>
                </a:path>
                <a:path w="1579245" h="2415540">
                  <a:moveTo>
                    <a:pt x="563880" y="342900"/>
                  </a:moveTo>
                  <a:lnTo>
                    <a:pt x="547116" y="342900"/>
                  </a:lnTo>
                  <a:lnTo>
                    <a:pt x="547116" y="358140"/>
                  </a:lnTo>
                  <a:lnTo>
                    <a:pt x="563880" y="358140"/>
                  </a:lnTo>
                  <a:lnTo>
                    <a:pt x="563880" y="342900"/>
                  </a:lnTo>
                  <a:close/>
                </a:path>
                <a:path w="1579245" h="2415540">
                  <a:moveTo>
                    <a:pt x="566928" y="754380"/>
                  </a:moveTo>
                  <a:lnTo>
                    <a:pt x="551688" y="754380"/>
                  </a:lnTo>
                  <a:lnTo>
                    <a:pt x="551688" y="769620"/>
                  </a:lnTo>
                  <a:lnTo>
                    <a:pt x="566928" y="769620"/>
                  </a:lnTo>
                  <a:lnTo>
                    <a:pt x="566928" y="754380"/>
                  </a:lnTo>
                  <a:close/>
                </a:path>
                <a:path w="1579245" h="2415540">
                  <a:moveTo>
                    <a:pt x="568452" y="411480"/>
                  </a:moveTo>
                  <a:lnTo>
                    <a:pt x="553212" y="411480"/>
                  </a:lnTo>
                  <a:lnTo>
                    <a:pt x="553212" y="426720"/>
                  </a:lnTo>
                  <a:lnTo>
                    <a:pt x="568452" y="426720"/>
                  </a:lnTo>
                  <a:lnTo>
                    <a:pt x="568452" y="411480"/>
                  </a:lnTo>
                  <a:close/>
                </a:path>
                <a:path w="1579245" h="2415540">
                  <a:moveTo>
                    <a:pt x="571500" y="821436"/>
                  </a:moveTo>
                  <a:lnTo>
                    <a:pt x="556260" y="821436"/>
                  </a:lnTo>
                  <a:lnTo>
                    <a:pt x="556260" y="836676"/>
                  </a:lnTo>
                  <a:lnTo>
                    <a:pt x="571500" y="836676"/>
                  </a:lnTo>
                  <a:lnTo>
                    <a:pt x="571500" y="821436"/>
                  </a:lnTo>
                  <a:close/>
                </a:path>
                <a:path w="1579245" h="2415540">
                  <a:moveTo>
                    <a:pt x="573024" y="0"/>
                  </a:moveTo>
                  <a:lnTo>
                    <a:pt x="556260" y="0"/>
                  </a:lnTo>
                  <a:lnTo>
                    <a:pt x="556260" y="15240"/>
                  </a:lnTo>
                  <a:lnTo>
                    <a:pt x="573024" y="15240"/>
                  </a:lnTo>
                  <a:lnTo>
                    <a:pt x="573024" y="0"/>
                  </a:lnTo>
                  <a:close/>
                </a:path>
                <a:path w="1579245" h="2415540">
                  <a:moveTo>
                    <a:pt x="576084" y="1575816"/>
                  </a:moveTo>
                  <a:lnTo>
                    <a:pt x="560844" y="1575816"/>
                  </a:lnTo>
                  <a:lnTo>
                    <a:pt x="560844" y="1592580"/>
                  </a:lnTo>
                  <a:lnTo>
                    <a:pt x="576084" y="1592580"/>
                  </a:lnTo>
                  <a:lnTo>
                    <a:pt x="576084" y="1575816"/>
                  </a:lnTo>
                  <a:close/>
                </a:path>
                <a:path w="1579245" h="2415540">
                  <a:moveTo>
                    <a:pt x="589800" y="1234440"/>
                  </a:moveTo>
                  <a:lnTo>
                    <a:pt x="574560" y="1234440"/>
                  </a:lnTo>
                  <a:lnTo>
                    <a:pt x="574560" y="1249680"/>
                  </a:lnTo>
                  <a:lnTo>
                    <a:pt x="589800" y="1249680"/>
                  </a:lnTo>
                  <a:lnTo>
                    <a:pt x="589800" y="1234440"/>
                  </a:lnTo>
                  <a:close/>
                </a:path>
                <a:path w="1579245" h="2415540">
                  <a:moveTo>
                    <a:pt x="594360" y="342900"/>
                  </a:moveTo>
                  <a:lnTo>
                    <a:pt x="579120" y="342900"/>
                  </a:lnTo>
                  <a:lnTo>
                    <a:pt x="579120" y="358140"/>
                  </a:lnTo>
                  <a:lnTo>
                    <a:pt x="594360" y="358140"/>
                  </a:lnTo>
                  <a:lnTo>
                    <a:pt x="594360" y="342900"/>
                  </a:lnTo>
                  <a:close/>
                </a:path>
                <a:path w="1579245" h="2415540">
                  <a:moveTo>
                    <a:pt x="595884" y="1164336"/>
                  </a:moveTo>
                  <a:lnTo>
                    <a:pt x="579120" y="1164336"/>
                  </a:lnTo>
                  <a:lnTo>
                    <a:pt x="579120" y="1181100"/>
                  </a:lnTo>
                  <a:lnTo>
                    <a:pt x="595884" y="1181100"/>
                  </a:lnTo>
                  <a:lnTo>
                    <a:pt x="595884" y="1164336"/>
                  </a:lnTo>
                  <a:close/>
                </a:path>
                <a:path w="1579245" h="2415540">
                  <a:moveTo>
                    <a:pt x="597408" y="754380"/>
                  </a:moveTo>
                  <a:lnTo>
                    <a:pt x="582168" y="754380"/>
                  </a:lnTo>
                  <a:lnTo>
                    <a:pt x="582168" y="769620"/>
                  </a:lnTo>
                  <a:lnTo>
                    <a:pt x="597408" y="769620"/>
                  </a:lnTo>
                  <a:lnTo>
                    <a:pt x="597408" y="754380"/>
                  </a:lnTo>
                  <a:close/>
                </a:path>
                <a:path w="1579245" h="2415540">
                  <a:moveTo>
                    <a:pt x="598932" y="411480"/>
                  </a:moveTo>
                  <a:lnTo>
                    <a:pt x="583692" y="411480"/>
                  </a:lnTo>
                  <a:lnTo>
                    <a:pt x="583692" y="426720"/>
                  </a:lnTo>
                  <a:lnTo>
                    <a:pt x="598932" y="426720"/>
                  </a:lnTo>
                  <a:lnTo>
                    <a:pt x="598932" y="411480"/>
                  </a:lnTo>
                  <a:close/>
                </a:path>
                <a:path w="1579245" h="2415540">
                  <a:moveTo>
                    <a:pt x="601980" y="821436"/>
                  </a:moveTo>
                  <a:lnTo>
                    <a:pt x="586740" y="821436"/>
                  </a:lnTo>
                  <a:lnTo>
                    <a:pt x="586740" y="836676"/>
                  </a:lnTo>
                  <a:lnTo>
                    <a:pt x="601980" y="836676"/>
                  </a:lnTo>
                  <a:lnTo>
                    <a:pt x="601980" y="821436"/>
                  </a:lnTo>
                  <a:close/>
                </a:path>
                <a:path w="1579245" h="2415540">
                  <a:moveTo>
                    <a:pt x="603504" y="0"/>
                  </a:moveTo>
                  <a:lnTo>
                    <a:pt x="588264" y="0"/>
                  </a:lnTo>
                  <a:lnTo>
                    <a:pt x="588264" y="15240"/>
                  </a:lnTo>
                  <a:lnTo>
                    <a:pt x="603504" y="15240"/>
                  </a:lnTo>
                  <a:lnTo>
                    <a:pt x="603504" y="0"/>
                  </a:lnTo>
                  <a:close/>
                </a:path>
                <a:path w="1579245" h="2415540">
                  <a:moveTo>
                    <a:pt x="606564" y="1575816"/>
                  </a:moveTo>
                  <a:lnTo>
                    <a:pt x="591324" y="1575816"/>
                  </a:lnTo>
                  <a:lnTo>
                    <a:pt x="591324" y="1592580"/>
                  </a:lnTo>
                  <a:lnTo>
                    <a:pt x="606564" y="1592580"/>
                  </a:lnTo>
                  <a:lnTo>
                    <a:pt x="606564" y="1575816"/>
                  </a:lnTo>
                  <a:close/>
                </a:path>
                <a:path w="1579245" h="2415540">
                  <a:moveTo>
                    <a:pt x="620280" y="1234440"/>
                  </a:moveTo>
                  <a:lnTo>
                    <a:pt x="605040" y="1234440"/>
                  </a:lnTo>
                  <a:lnTo>
                    <a:pt x="605040" y="1249680"/>
                  </a:lnTo>
                  <a:lnTo>
                    <a:pt x="620280" y="1249680"/>
                  </a:lnTo>
                  <a:lnTo>
                    <a:pt x="620280" y="1234440"/>
                  </a:lnTo>
                  <a:close/>
                </a:path>
                <a:path w="1579245" h="2415540">
                  <a:moveTo>
                    <a:pt x="624840" y="342900"/>
                  </a:moveTo>
                  <a:lnTo>
                    <a:pt x="609600" y="342900"/>
                  </a:lnTo>
                  <a:lnTo>
                    <a:pt x="609600" y="358140"/>
                  </a:lnTo>
                  <a:lnTo>
                    <a:pt x="624840" y="358140"/>
                  </a:lnTo>
                  <a:lnTo>
                    <a:pt x="624840" y="342900"/>
                  </a:lnTo>
                  <a:close/>
                </a:path>
                <a:path w="1579245" h="2415540">
                  <a:moveTo>
                    <a:pt x="626364" y="1164336"/>
                  </a:moveTo>
                  <a:lnTo>
                    <a:pt x="611124" y="1164336"/>
                  </a:lnTo>
                  <a:lnTo>
                    <a:pt x="611124" y="1181100"/>
                  </a:lnTo>
                  <a:lnTo>
                    <a:pt x="626364" y="1181100"/>
                  </a:lnTo>
                  <a:lnTo>
                    <a:pt x="626364" y="1164336"/>
                  </a:lnTo>
                  <a:close/>
                </a:path>
                <a:path w="1579245" h="2415540">
                  <a:moveTo>
                    <a:pt x="627888" y="754380"/>
                  </a:moveTo>
                  <a:lnTo>
                    <a:pt x="612648" y="754380"/>
                  </a:lnTo>
                  <a:lnTo>
                    <a:pt x="612648" y="769620"/>
                  </a:lnTo>
                  <a:lnTo>
                    <a:pt x="627888" y="769620"/>
                  </a:lnTo>
                  <a:lnTo>
                    <a:pt x="627888" y="754380"/>
                  </a:lnTo>
                  <a:close/>
                </a:path>
                <a:path w="1579245" h="2415540">
                  <a:moveTo>
                    <a:pt x="630936" y="411480"/>
                  </a:moveTo>
                  <a:lnTo>
                    <a:pt x="615696" y="411480"/>
                  </a:lnTo>
                  <a:lnTo>
                    <a:pt x="615696" y="426720"/>
                  </a:lnTo>
                  <a:lnTo>
                    <a:pt x="630936" y="426720"/>
                  </a:lnTo>
                  <a:lnTo>
                    <a:pt x="630936" y="411480"/>
                  </a:lnTo>
                  <a:close/>
                </a:path>
                <a:path w="1579245" h="2415540">
                  <a:moveTo>
                    <a:pt x="632460" y="821436"/>
                  </a:moveTo>
                  <a:lnTo>
                    <a:pt x="617220" y="821436"/>
                  </a:lnTo>
                  <a:lnTo>
                    <a:pt x="617220" y="836676"/>
                  </a:lnTo>
                  <a:lnTo>
                    <a:pt x="632460" y="836676"/>
                  </a:lnTo>
                  <a:lnTo>
                    <a:pt x="632460" y="821436"/>
                  </a:lnTo>
                  <a:close/>
                </a:path>
                <a:path w="1579245" h="2415540">
                  <a:moveTo>
                    <a:pt x="633984" y="0"/>
                  </a:moveTo>
                  <a:lnTo>
                    <a:pt x="618744" y="0"/>
                  </a:lnTo>
                  <a:lnTo>
                    <a:pt x="618744" y="15240"/>
                  </a:lnTo>
                  <a:lnTo>
                    <a:pt x="633984" y="15240"/>
                  </a:lnTo>
                  <a:lnTo>
                    <a:pt x="633984" y="0"/>
                  </a:lnTo>
                  <a:close/>
                </a:path>
                <a:path w="1579245" h="2415540">
                  <a:moveTo>
                    <a:pt x="637044" y="1575816"/>
                  </a:moveTo>
                  <a:lnTo>
                    <a:pt x="621804" y="1575816"/>
                  </a:lnTo>
                  <a:lnTo>
                    <a:pt x="621804" y="1592580"/>
                  </a:lnTo>
                  <a:lnTo>
                    <a:pt x="637044" y="1592580"/>
                  </a:lnTo>
                  <a:lnTo>
                    <a:pt x="637044" y="1575816"/>
                  </a:lnTo>
                  <a:close/>
                </a:path>
                <a:path w="1579245" h="2415540">
                  <a:moveTo>
                    <a:pt x="652284" y="1234440"/>
                  </a:moveTo>
                  <a:lnTo>
                    <a:pt x="635520" y="1234440"/>
                  </a:lnTo>
                  <a:lnTo>
                    <a:pt x="635520" y="1249680"/>
                  </a:lnTo>
                  <a:lnTo>
                    <a:pt x="652284" y="1249680"/>
                  </a:lnTo>
                  <a:lnTo>
                    <a:pt x="652284" y="1234440"/>
                  </a:lnTo>
                  <a:close/>
                </a:path>
                <a:path w="1579245" h="2415540">
                  <a:moveTo>
                    <a:pt x="653796" y="1961388"/>
                  </a:moveTo>
                  <a:lnTo>
                    <a:pt x="638556" y="1961388"/>
                  </a:lnTo>
                  <a:lnTo>
                    <a:pt x="638556" y="1976628"/>
                  </a:lnTo>
                  <a:lnTo>
                    <a:pt x="653796" y="1976628"/>
                  </a:lnTo>
                  <a:lnTo>
                    <a:pt x="653796" y="1961388"/>
                  </a:lnTo>
                  <a:close/>
                </a:path>
                <a:path w="1579245" h="2415540">
                  <a:moveTo>
                    <a:pt x="653796" y="1930908"/>
                  </a:moveTo>
                  <a:lnTo>
                    <a:pt x="638556" y="1930908"/>
                  </a:lnTo>
                  <a:lnTo>
                    <a:pt x="638556" y="1946148"/>
                  </a:lnTo>
                  <a:lnTo>
                    <a:pt x="653796" y="1946148"/>
                  </a:lnTo>
                  <a:lnTo>
                    <a:pt x="653796" y="1930908"/>
                  </a:lnTo>
                  <a:close/>
                </a:path>
                <a:path w="1579245" h="2415540">
                  <a:moveTo>
                    <a:pt x="653796" y="1900428"/>
                  </a:moveTo>
                  <a:lnTo>
                    <a:pt x="638556" y="1900428"/>
                  </a:lnTo>
                  <a:lnTo>
                    <a:pt x="638556" y="1915668"/>
                  </a:lnTo>
                  <a:lnTo>
                    <a:pt x="653796" y="1915668"/>
                  </a:lnTo>
                  <a:lnTo>
                    <a:pt x="653796" y="1900428"/>
                  </a:lnTo>
                  <a:close/>
                </a:path>
                <a:path w="1579245" h="2415540">
                  <a:moveTo>
                    <a:pt x="653796" y="1868424"/>
                  </a:moveTo>
                  <a:lnTo>
                    <a:pt x="638556" y="1868424"/>
                  </a:lnTo>
                  <a:lnTo>
                    <a:pt x="638556" y="1883664"/>
                  </a:lnTo>
                  <a:lnTo>
                    <a:pt x="653796" y="1883664"/>
                  </a:lnTo>
                  <a:lnTo>
                    <a:pt x="653796" y="1868424"/>
                  </a:lnTo>
                  <a:close/>
                </a:path>
                <a:path w="1579245" h="2415540">
                  <a:moveTo>
                    <a:pt x="653796" y="1837944"/>
                  </a:moveTo>
                  <a:lnTo>
                    <a:pt x="638556" y="1837944"/>
                  </a:lnTo>
                  <a:lnTo>
                    <a:pt x="638556" y="1853184"/>
                  </a:lnTo>
                  <a:lnTo>
                    <a:pt x="653796" y="1853184"/>
                  </a:lnTo>
                  <a:lnTo>
                    <a:pt x="653796" y="1837944"/>
                  </a:lnTo>
                  <a:close/>
                </a:path>
                <a:path w="1579245" h="2415540">
                  <a:moveTo>
                    <a:pt x="653796" y="1807464"/>
                  </a:moveTo>
                  <a:lnTo>
                    <a:pt x="638556" y="1807464"/>
                  </a:lnTo>
                  <a:lnTo>
                    <a:pt x="638556" y="1822704"/>
                  </a:lnTo>
                  <a:lnTo>
                    <a:pt x="653796" y="1822704"/>
                  </a:lnTo>
                  <a:lnTo>
                    <a:pt x="653796" y="1807464"/>
                  </a:lnTo>
                  <a:close/>
                </a:path>
                <a:path w="1579245" h="2415540">
                  <a:moveTo>
                    <a:pt x="653796" y="1776984"/>
                  </a:moveTo>
                  <a:lnTo>
                    <a:pt x="638556" y="1776984"/>
                  </a:lnTo>
                  <a:lnTo>
                    <a:pt x="638556" y="1792224"/>
                  </a:lnTo>
                  <a:lnTo>
                    <a:pt x="653796" y="1792224"/>
                  </a:lnTo>
                  <a:lnTo>
                    <a:pt x="653796" y="1776984"/>
                  </a:lnTo>
                  <a:close/>
                </a:path>
                <a:path w="1579245" h="2415540">
                  <a:moveTo>
                    <a:pt x="653796" y="1744980"/>
                  </a:moveTo>
                  <a:lnTo>
                    <a:pt x="638556" y="1744980"/>
                  </a:lnTo>
                  <a:lnTo>
                    <a:pt x="638556" y="1760220"/>
                  </a:lnTo>
                  <a:lnTo>
                    <a:pt x="653796" y="1760220"/>
                  </a:lnTo>
                  <a:lnTo>
                    <a:pt x="653796" y="1744980"/>
                  </a:lnTo>
                  <a:close/>
                </a:path>
                <a:path w="1579245" h="2415540">
                  <a:moveTo>
                    <a:pt x="653796" y="1714500"/>
                  </a:moveTo>
                  <a:lnTo>
                    <a:pt x="638556" y="1714500"/>
                  </a:lnTo>
                  <a:lnTo>
                    <a:pt x="638556" y="1729740"/>
                  </a:lnTo>
                  <a:lnTo>
                    <a:pt x="653796" y="1729740"/>
                  </a:lnTo>
                  <a:lnTo>
                    <a:pt x="653796" y="1714500"/>
                  </a:lnTo>
                  <a:close/>
                </a:path>
                <a:path w="1579245" h="2415540">
                  <a:moveTo>
                    <a:pt x="653796" y="1684020"/>
                  </a:moveTo>
                  <a:lnTo>
                    <a:pt x="638556" y="1684020"/>
                  </a:lnTo>
                  <a:lnTo>
                    <a:pt x="638556" y="1699260"/>
                  </a:lnTo>
                  <a:lnTo>
                    <a:pt x="653796" y="1699260"/>
                  </a:lnTo>
                  <a:lnTo>
                    <a:pt x="653796" y="1684020"/>
                  </a:lnTo>
                  <a:close/>
                </a:path>
                <a:path w="1579245" h="2415540">
                  <a:moveTo>
                    <a:pt x="655320" y="342900"/>
                  </a:moveTo>
                  <a:lnTo>
                    <a:pt x="640080" y="342900"/>
                  </a:lnTo>
                  <a:lnTo>
                    <a:pt x="640080" y="358140"/>
                  </a:lnTo>
                  <a:lnTo>
                    <a:pt x="655320" y="358140"/>
                  </a:lnTo>
                  <a:lnTo>
                    <a:pt x="655320" y="342900"/>
                  </a:lnTo>
                  <a:close/>
                </a:path>
                <a:path w="1579245" h="2415540">
                  <a:moveTo>
                    <a:pt x="656844" y="1164336"/>
                  </a:moveTo>
                  <a:lnTo>
                    <a:pt x="641604" y="1164336"/>
                  </a:lnTo>
                  <a:lnTo>
                    <a:pt x="641604" y="1181100"/>
                  </a:lnTo>
                  <a:lnTo>
                    <a:pt x="656844" y="1181100"/>
                  </a:lnTo>
                  <a:lnTo>
                    <a:pt x="656844" y="1164336"/>
                  </a:lnTo>
                  <a:close/>
                </a:path>
                <a:path w="1579245" h="2415540">
                  <a:moveTo>
                    <a:pt x="659892" y="1987296"/>
                  </a:moveTo>
                  <a:lnTo>
                    <a:pt x="646176" y="1987296"/>
                  </a:lnTo>
                  <a:lnTo>
                    <a:pt x="650748" y="1991868"/>
                  </a:lnTo>
                  <a:lnTo>
                    <a:pt x="638556" y="1991868"/>
                  </a:lnTo>
                  <a:lnTo>
                    <a:pt x="638556" y="1999488"/>
                  </a:lnTo>
                  <a:lnTo>
                    <a:pt x="641604" y="2002536"/>
                  </a:lnTo>
                  <a:lnTo>
                    <a:pt x="659892" y="2002536"/>
                  </a:lnTo>
                  <a:lnTo>
                    <a:pt x="659892" y="1994916"/>
                  </a:lnTo>
                  <a:lnTo>
                    <a:pt x="659892" y="1991868"/>
                  </a:lnTo>
                  <a:lnTo>
                    <a:pt x="659892" y="1987296"/>
                  </a:lnTo>
                  <a:close/>
                </a:path>
                <a:path w="1579245" h="2415540">
                  <a:moveTo>
                    <a:pt x="659892" y="1645920"/>
                  </a:moveTo>
                  <a:lnTo>
                    <a:pt x="646176" y="1645920"/>
                  </a:lnTo>
                  <a:lnTo>
                    <a:pt x="646176" y="1653540"/>
                  </a:lnTo>
                  <a:lnTo>
                    <a:pt x="638556" y="1653540"/>
                  </a:lnTo>
                  <a:lnTo>
                    <a:pt x="638556" y="1668780"/>
                  </a:lnTo>
                  <a:lnTo>
                    <a:pt x="653796" y="1668780"/>
                  </a:lnTo>
                  <a:lnTo>
                    <a:pt x="653796" y="1661160"/>
                  </a:lnTo>
                  <a:lnTo>
                    <a:pt x="659892" y="1661160"/>
                  </a:lnTo>
                  <a:lnTo>
                    <a:pt x="659892" y="1653540"/>
                  </a:lnTo>
                  <a:lnTo>
                    <a:pt x="659892" y="1645920"/>
                  </a:lnTo>
                  <a:close/>
                </a:path>
                <a:path w="1579245" h="2415540">
                  <a:moveTo>
                    <a:pt x="659892" y="754380"/>
                  </a:moveTo>
                  <a:lnTo>
                    <a:pt x="644652" y="754380"/>
                  </a:lnTo>
                  <a:lnTo>
                    <a:pt x="644652" y="769620"/>
                  </a:lnTo>
                  <a:lnTo>
                    <a:pt x="659892" y="769620"/>
                  </a:lnTo>
                  <a:lnTo>
                    <a:pt x="659892" y="754380"/>
                  </a:lnTo>
                  <a:close/>
                </a:path>
                <a:path w="1579245" h="2415540">
                  <a:moveTo>
                    <a:pt x="661416" y="411480"/>
                  </a:moveTo>
                  <a:lnTo>
                    <a:pt x="646176" y="411480"/>
                  </a:lnTo>
                  <a:lnTo>
                    <a:pt x="646176" y="426720"/>
                  </a:lnTo>
                  <a:lnTo>
                    <a:pt x="661416" y="426720"/>
                  </a:lnTo>
                  <a:lnTo>
                    <a:pt x="661416" y="411480"/>
                  </a:lnTo>
                  <a:close/>
                </a:path>
                <a:path w="1579245" h="2415540">
                  <a:moveTo>
                    <a:pt x="664464" y="821436"/>
                  </a:moveTo>
                  <a:lnTo>
                    <a:pt x="647700" y="821436"/>
                  </a:lnTo>
                  <a:lnTo>
                    <a:pt x="647700" y="836676"/>
                  </a:lnTo>
                  <a:lnTo>
                    <a:pt x="664464" y="836676"/>
                  </a:lnTo>
                  <a:lnTo>
                    <a:pt x="664464" y="821436"/>
                  </a:lnTo>
                  <a:close/>
                </a:path>
                <a:path w="1579245" h="2415540">
                  <a:moveTo>
                    <a:pt x="664464" y="0"/>
                  </a:moveTo>
                  <a:lnTo>
                    <a:pt x="649224" y="0"/>
                  </a:lnTo>
                  <a:lnTo>
                    <a:pt x="649224" y="15240"/>
                  </a:lnTo>
                  <a:lnTo>
                    <a:pt x="664464" y="15240"/>
                  </a:lnTo>
                  <a:lnTo>
                    <a:pt x="664464" y="0"/>
                  </a:lnTo>
                  <a:close/>
                </a:path>
                <a:path w="1579245" h="2415540">
                  <a:moveTo>
                    <a:pt x="669048" y="1575816"/>
                  </a:moveTo>
                  <a:lnTo>
                    <a:pt x="652284" y="1575816"/>
                  </a:lnTo>
                  <a:lnTo>
                    <a:pt x="652284" y="1592580"/>
                  </a:lnTo>
                  <a:lnTo>
                    <a:pt x="669048" y="1592580"/>
                  </a:lnTo>
                  <a:lnTo>
                    <a:pt x="669048" y="1575816"/>
                  </a:lnTo>
                  <a:close/>
                </a:path>
                <a:path w="1579245" h="2415540">
                  <a:moveTo>
                    <a:pt x="682764" y="1234440"/>
                  </a:moveTo>
                  <a:lnTo>
                    <a:pt x="667524" y="1234440"/>
                  </a:lnTo>
                  <a:lnTo>
                    <a:pt x="667524" y="1249680"/>
                  </a:lnTo>
                  <a:lnTo>
                    <a:pt x="682764" y="1249680"/>
                  </a:lnTo>
                  <a:lnTo>
                    <a:pt x="682764" y="1234440"/>
                  </a:lnTo>
                  <a:close/>
                </a:path>
                <a:path w="1579245" h="2415540">
                  <a:moveTo>
                    <a:pt x="687324" y="1164336"/>
                  </a:moveTo>
                  <a:lnTo>
                    <a:pt x="672084" y="1164336"/>
                  </a:lnTo>
                  <a:lnTo>
                    <a:pt x="672084" y="1181100"/>
                  </a:lnTo>
                  <a:lnTo>
                    <a:pt x="687324" y="1181100"/>
                  </a:lnTo>
                  <a:lnTo>
                    <a:pt x="687324" y="1164336"/>
                  </a:lnTo>
                  <a:close/>
                </a:path>
                <a:path w="1579245" h="2415540">
                  <a:moveTo>
                    <a:pt x="687324" y="342900"/>
                  </a:moveTo>
                  <a:lnTo>
                    <a:pt x="670560" y="342900"/>
                  </a:lnTo>
                  <a:lnTo>
                    <a:pt x="670560" y="358140"/>
                  </a:lnTo>
                  <a:lnTo>
                    <a:pt x="687324" y="358140"/>
                  </a:lnTo>
                  <a:lnTo>
                    <a:pt x="687324" y="342900"/>
                  </a:lnTo>
                  <a:close/>
                </a:path>
                <a:path w="1579245" h="2415540">
                  <a:moveTo>
                    <a:pt x="690372" y="1987296"/>
                  </a:moveTo>
                  <a:lnTo>
                    <a:pt x="675132" y="1987296"/>
                  </a:lnTo>
                  <a:lnTo>
                    <a:pt x="675132" y="2002536"/>
                  </a:lnTo>
                  <a:lnTo>
                    <a:pt x="690372" y="2002536"/>
                  </a:lnTo>
                  <a:lnTo>
                    <a:pt x="690372" y="1987296"/>
                  </a:lnTo>
                  <a:close/>
                </a:path>
                <a:path w="1579245" h="2415540">
                  <a:moveTo>
                    <a:pt x="690372" y="1645920"/>
                  </a:moveTo>
                  <a:lnTo>
                    <a:pt x="675132" y="1645920"/>
                  </a:lnTo>
                  <a:lnTo>
                    <a:pt x="675132" y="1661160"/>
                  </a:lnTo>
                  <a:lnTo>
                    <a:pt x="690372" y="1661160"/>
                  </a:lnTo>
                  <a:lnTo>
                    <a:pt x="690372" y="1645920"/>
                  </a:lnTo>
                  <a:close/>
                </a:path>
                <a:path w="1579245" h="2415540">
                  <a:moveTo>
                    <a:pt x="690372" y="754380"/>
                  </a:moveTo>
                  <a:lnTo>
                    <a:pt x="675132" y="754380"/>
                  </a:lnTo>
                  <a:lnTo>
                    <a:pt x="675132" y="769620"/>
                  </a:lnTo>
                  <a:lnTo>
                    <a:pt x="690372" y="769620"/>
                  </a:lnTo>
                  <a:lnTo>
                    <a:pt x="690372" y="754380"/>
                  </a:lnTo>
                  <a:close/>
                </a:path>
                <a:path w="1579245" h="2415540">
                  <a:moveTo>
                    <a:pt x="691896" y="411480"/>
                  </a:moveTo>
                  <a:lnTo>
                    <a:pt x="676656" y="411480"/>
                  </a:lnTo>
                  <a:lnTo>
                    <a:pt x="676656" y="426720"/>
                  </a:lnTo>
                  <a:lnTo>
                    <a:pt x="691896" y="426720"/>
                  </a:lnTo>
                  <a:lnTo>
                    <a:pt x="691896" y="411480"/>
                  </a:lnTo>
                  <a:close/>
                </a:path>
                <a:path w="1579245" h="2415540">
                  <a:moveTo>
                    <a:pt x="694944" y="821436"/>
                  </a:moveTo>
                  <a:lnTo>
                    <a:pt x="679704" y="821436"/>
                  </a:lnTo>
                  <a:lnTo>
                    <a:pt x="679704" y="836676"/>
                  </a:lnTo>
                  <a:lnTo>
                    <a:pt x="694944" y="836676"/>
                  </a:lnTo>
                  <a:lnTo>
                    <a:pt x="694944" y="821436"/>
                  </a:lnTo>
                  <a:close/>
                </a:path>
                <a:path w="1579245" h="2415540">
                  <a:moveTo>
                    <a:pt x="696468" y="0"/>
                  </a:moveTo>
                  <a:lnTo>
                    <a:pt x="679704" y="0"/>
                  </a:lnTo>
                  <a:lnTo>
                    <a:pt x="679704" y="15240"/>
                  </a:lnTo>
                  <a:lnTo>
                    <a:pt x="696468" y="15240"/>
                  </a:lnTo>
                  <a:lnTo>
                    <a:pt x="696468" y="0"/>
                  </a:lnTo>
                  <a:close/>
                </a:path>
                <a:path w="1579245" h="2415540">
                  <a:moveTo>
                    <a:pt x="699528" y="1575816"/>
                  </a:moveTo>
                  <a:lnTo>
                    <a:pt x="684288" y="1575816"/>
                  </a:lnTo>
                  <a:lnTo>
                    <a:pt x="684288" y="1592580"/>
                  </a:lnTo>
                  <a:lnTo>
                    <a:pt x="699528" y="1592580"/>
                  </a:lnTo>
                  <a:lnTo>
                    <a:pt x="699528" y="1575816"/>
                  </a:lnTo>
                  <a:close/>
                </a:path>
                <a:path w="1579245" h="2415540">
                  <a:moveTo>
                    <a:pt x="713244" y="1234440"/>
                  </a:moveTo>
                  <a:lnTo>
                    <a:pt x="698004" y="1234440"/>
                  </a:lnTo>
                  <a:lnTo>
                    <a:pt x="698004" y="1249680"/>
                  </a:lnTo>
                  <a:lnTo>
                    <a:pt x="713244" y="1249680"/>
                  </a:lnTo>
                  <a:lnTo>
                    <a:pt x="713244" y="1234440"/>
                  </a:lnTo>
                  <a:close/>
                </a:path>
                <a:path w="1579245" h="2415540">
                  <a:moveTo>
                    <a:pt x="717804" y="342900"/>
                  </a:moveTo>
                  <a:lnTo>
                    <a:pt x="702564" y="342900"/>
                  </a:lnTo>
                  <a:lnTo>
                    <a:pt x="702564" y="358140"/>
                  </a:lnTo>
                  <a:lnTo>
                    <a:pt x="717804" y="358140"/>
                  </a:lnTo>
                  <a:lnTo>
                    <a:pt x="717804" y="342900"/>
                  </a:lnTo>
                  <a:close/>
                </a:path>
                <a:path w="1579245" h="2415540">
                  <a:moveTo>
                    <a:pt x="719328" y="1164336"/>
                  </a:moveTo>
                  <a:lnTo>
                    <a:pt x="702564" y="1164336"/>
                  </a:lnTo>
                  <a:lnTo>
                    <a:pt x="702564" y="1181100"/>
                  </a:lnTo>
                  <a:lnTo>
                    <a:pt x="719328" y="1181100"/>
                  </a:lnTo>
                  <a:lnTo>
                    <a:pt x="719328" y="1164336"/>
                  </a:lnTo>
                  <a:close/>
                </a:path>
                <a:path w="1579245" h="2415540">
                  <a:moveTo>
                    <a:pt x="720852" y="1987296"/>
                  </a:moveTo>
                  <a:lnTo>
                    <a:pt x="705612" y="1987296"/>
                  </a:lnTo>
                  <a:lnTo>
                    <a:pt x="705612" y="2002536"/>
                  </a:lnTo>
                  <a:lnTo>
                    <a:pt x="720852" y="2002536"/>
                  </a:lnTo>
                  <a:lnTo>
                    <a:pt x="720852" y="1987296"/>
                  </a:lnTo>
                  <a:close/>
                </a:path>
                <a:path w="1579245" h="2415540">
                  <a:moveTo>
                    <a:pt x="720852" y="754380"/>
                  </a:moveTo>
                  <a:lnTo>
                    <a:pt x="705612" y="754380"/>
                  </a:lnTo>
                  <a:lnTo>
                    <a:pt x="705612" y="769620"/>
                  </a:lnTo>
                  <a:lnTo>
                    <a:pt x="720852" y="769620"/>
                  </a:lnTo>
                  <a:lnTo>
                    <a:pt x="720852" y="754380"/>
                  </a:lnTo>
                  <a:close/>
                </a:path>
                <a:path w="1579245" h="2415540">
                  <a:moveTo>
                    <a:pt x="722376" y="1645920"/>
                  </a:moveTo>
                  <a:lnTo>
                    <a:pt x="705612" y="1645920"/>
                  </a:lnTo>
                  <a:lnTo>
                    <a:pt x="705612" y="1661160"/>
                  </a:lnTo>
                  <a:lnTo>
                    <a:pt x="722376" y="1661160"/>
                  </a:lnTo>
                  <a:lnTo>
                    <a:pt x="722376" y="1645920"/>
                  </a:lnTo>
                  <a:close/>
                </a:path>
                <a:path w="1579245" h="2415540">
                  <a:moveTo>
                    <a:pt x="722376" y="411480"/>
                  </a:moveTo>
                  <a:lnTo>
                    <a:pt x="707136" y="411480"/>
                  </a:lnTo>
                  <a:lnTo>
                    <a:pt x="707136" y="426720"/>
                  </a:lnTo>
                  <a:lnTo>
                    <a:pt x="722376" y="426720"/>
                  </a:lnTo>
                  <a:lnTo>
                    <a:pt x="722376" y="411480"/>
                  </a:lnTo>
                  <a:close/>
                </a:path>
                <a:path w="1579245" h="2415540">
                  <a:moveTo>
                    <a:pt x="725424" y="821436"/>
                  </a:moveTo>
                  <a:lnTo>
                    <a:pt x="710184" y="821436"/>
                  </a:lnTo>
                  <a:lnTo>
                    <a:pt x="710184" y="836676"/>
                  </a:lnTo>
                  <a:lnTo>
                    <a:pt x="725424" y="836676"/>
                  </a:lnTo>
                  <a:lnTo>
                    <a:pt x="725424" y="821436"/>
                  </a:lnTo>
                  <a:close/>
                </a:path>
                <a:path w="1579245" h="2415540">
                  <a:moveTo>
                    <a:pt x="726948" y="0"/>
                  </a:moveTo>
                  <a:lnTo>
                    <a:pt x="711708" y="0"/>
                  </a:lnTo>
                  <a:lnTo>
                    <a:pt x="711708" y="15240"/>
                  </a:lnTo>
                  <a:lnTo>
                    <a:pt x="726948" y="15240"/>
                  </a:lnTo>
                  <a:lnTo>
                    <a:pt x="726948" y="0"/>
                  </a:lnTo>
                  <a:close/>
                </a:path>
                <a:path w="1579245" h="2415540">
                  <a:moveTo>
                    <a:pt x="730008" y="1575816"/>
                  </a:moveTo>
                  <a:lnTo>
                    <a:pt x="714768" y="1575816"/>
                  </a:lnTo>
                  <a:lnTo>
                    <a:pt x="714768" y="1592580"/>
                  </a:lnTo>
                  <a:lnTo>
                    <a:pt x="730008" y="1592580"/>
                  </a:lnTo>
                  <a:lnTo>
                    <a:pt x="730008" y="1575816"/>
                  </a:lnTo>
                  <a:close/>
                </a:path>
                <a:path w="1579245" h="2415540">
                  <a:moveTo>
                    <a:pt x="743724" y="1234440"/>
                  </a:moveTo>
                  <a:lnTo>
                    <a:pt x="728484" y="1234440"/>
                  </a:lnTo>
                  <a:lnTo>
                    <a:pt x="728484" y="1249680"/>
                  </a:lnTo>
                  <a:lnTo>
                    <a:pt x="743724" y="1249680"/>
                  </a:lnTo>
                  <a:lnTo>
                    <a:pt x="743724" y="1234440"/>
                  </a:lnTo>
                  <a:close/>
                </a:path>
                <a:path w="1579245" h="2415540">
                  <a:moveTo>
                    <a:pt x="748284" y="342900"/>
                  </a:moveTo>
                  <a:lnTo>
                    <a:pt x="733044" y="342900"/>
                  </a:lnTo>
                  <a:lnTo>
                    <a:pt x="733044" y="358140"/>
                  </a:lnTo>
                  <a:lnTo>
                    <a:pt x="748284" y="358140"/>
                  </a:lnTo>
                  <a:lnTo>
                    <a:pt x="748284" y="342900"/>
                  </a:lnTo>
                  <a:close/>
                </a:path>
                <a:path w="1579245" h="2415540">
                  <a:moveTo>
                    <a:pt x="749808" y="1164336"/>
                  </a:moveTo>
                  <a:lnTo>
                    <a:pt x="734568" y="1164336"/>
                  </a:lnTo>
                  <a:lnTo>
                    <a:pt x="734568" y="1181100"/>
                  </a:lnTo>
                  <a:lnTo>
                    <a:pt x="749808" y="1181100"/>
                  </a:lnTo>
                  <a:lnTo>
                    <a:pt x="749808" y="1164336"/>
                  </a:lnTo>
                  <a:close/>
                </a:path>
                <a:path w="1579245" h="2415540">
                  <a:moveTo>
                    <a:pt x="751332" y="1987296"/>
                  </a:moveTo>
                  <a:lnTo>
                    <a:pt x="736092" y="1987296"/>
                  </a:lnTo>
                  <a:lnTo>
                    <a:pt x="736092" y="2002536"/>
                  </a:lnTo>
                  <a:lnTo>
                    <a:pt x="751332" y="2002536"/>
                  </a:lnTo>
                  <a:lnTo>
                    <a:pt x="751332" y="1987296"/>
                  </a:lnTo>
                  <a:close/>
                </a:path>
                <a:path w="1579245" h="2415540">
                  <a:moveTo>
                    <a:pt x="751332" y="754380"/>
                  </a:moveTo>
                  <a:lnTo>
                    <a:pt x="736092" y="754380"/>
                  </a:lnTo>
                  <a:lnTo>
                    <a:pt x="736092" y="769620"/>
                  </a:lnTo>
                  <a:lnTo>
                    <a:pt x="751332" y="769620"/>
                  </a:lnTo>
                  <a:lnTo>
                    <a:pt x="751332" y="754380"/>
                  </a:lnTo>
                  <a:close/>
                </a:path>
                <a:path w="1579245" h="2415540">
                  <a:moveTo>
                    <a:pt x="752856" y="1645920"/>
                  </a:moveTo>
                  <a:lnTo>
                    <a:pt x="737616" y="1645920"/>
                  </a:lnTo>
                  <a:lnTo>
                    <a:pt x="737616" y="1661160"/>
                  </a:lnTo>
                  <a:lnTo>
                    <a:pt x="752856" y="1661160"/>
                  </a:lnTo>
                  <a:lnTo>
                    <a:pt x="752856" y="1645920"/>
                  </a:lnTo>
                  <a:close/>
                </a:path>
                <a:path w="1579245" h="2415540">
                  <a:moveTo>
                    <a:pt x="754380" y="411480"/>
                  </a:moveTo>
                  <a:lnTo>
                    <a:pt x="739140" y="411480"/>
                  </a:lnTo>
                  <a:lnTo>
                    <a:pt x="739140" y="426720"/>
                  </a:lnTo>
                  <a:lnTo>
                    <a:pt x="754380" y="426720"/>
                  </a:lnTo>
                  <a:lnTo>
                    <a:pt x="754380" y="411480"/>
                  </a:lnTo>
                  <a:close/>
                </a:path>
                <a:path w="1579245" h="2415540">
                  <a:moveTo>
                    <a:pt x="755904" y="821436"/>
                  </a:moveTo>
                  <a:lnTo>
                    <a:pt x="740664" y="821436"/>
                  </a:lnTo>
                  <a:lnTo>
                    <a:pt x="740664" y="836676"/>
                  </a:lnTo>
                  <a:lnTo>
                    <a:pt x="755904" y="836676"/>
                  </a:lnTo>
                  <a:lnTo>
                    <a:pt x="755904" y="821436"/>
                  </a:lnTo>
                  <a:close/>
                </a:path>
                <a:path w="1579245" h="2415540">
                  <a:moveTo>
                    <a:pt x="757428" y="0"/>
                  </a:moveTo>
                  <a:lnTo>
                    <a:pt x="742188" y="0"/>
                  </a:lnTo>
                  <a:lnTo>
                    <a:pt x="742188" y="15240"/>
                  </a:lnTo>
                  <a:lnTo>
                    <a:pt x="757428" y="15240"/>
                  </a:lnTo>
                  <a:lnTo>
                    <a:pt x="757428" y="0"/>
                  </a:lnTo>
                  <a:close/>
                </a:path>
                <a:path w="1579245" h="2415540">
                  <a:moveTo>
                    <a:pt x="760488" y="1575816"/>
                  </a:moveTo>
                  <a:lnTo>
                    <a:pt x="745248" y="1575816"/>
                  </a:lnTo>
                  <a:lnTo>
                    <a:pt x="745248" y="1592580"/>
                  </a:lnTo>
                  <a:lnTo>
                    <a:pt x="760488" y="1592580"/>
                  </a:lnTo>
                  <a:lnTo>
                    <a:pt x="760488" y="1575816"/>
                  </a:lnTo>
                  <a:close/>
                </a:path>
                <a:path w="1579245" h="2415540">
                  <a:moveTo>
                    <a:pt x="765060" y="2372868"/>
                  </a:moveTo>
                  <a:lnTo>
                    <a:pt x="749808" y="2372868"/>
                  </a:lnTo>
                  <a:lnTo>
                    <a:pt x="749808" y="2388108"/>
                  </a:lnTo>
                  <a:lnTo>
                    <a:pt x="765060" y="2388108"/>
                  </a:lnTo>
                  <a:lnTo>
                    <a:pt x="765060" y="2372868"/>
                  </a:lnTo>
                  <a:close/>
                </a:path>
                <a:path w="1579245" h="2415540">
                  <a:moveTo>
                    <a:pt x="765060" y="2342388"/>
                  </a:moveTo>
                  <a:lnTo>
                    <a:pt x="749808" y="2342388"/>
                  </a:lnTo>
                  <a:lnTo>
                    <a:pt x="749808" y="2357628"/>
                  </a:lnTo>
                  <a:lnTo>
                    <a:pt x="765060" y="2357628"/>
                  </a:lnTo>
                  <a:lnTo>
                    <a:pt x="765060" y="2342388"/>
                  </a:lnTo>
                  <a:close/>
                </a:path>
                <a:path w="1579245" h="2415540">
                  <a:moveTo>
                    <a:pt x="765060" y="2310384"/>
                  </a:moveTo>
                  <a:lnTo>
                    <a:pt x="749808" y="2310384"/>
                  </a:lnTo>
                  <a:lnTo>
                    <a:pt x="749808" y="2325624"/>
                  </a:lnTo>
                  <a:lnTo>
                    <a:pt x="765060" y="2325624"/>
                  </a:lnTo>
                  <a:lnTo>
                    <a:pt x="765060" y="2310384"/>
                  </a:lnTo>
                  <a:close/>
                </a:path>
                <a:path w="1579245" h="2415540">
                  <a:moveTo>
                    <a:pt x="765060" y="2279904"/>
                  </a:moveTo>
                  <a:lnTo>
                    <a:pt x="749808" y="2279904"/>
                  </a:lnTo>
                  <a:lnTo>
                    <a:pt x="749808" y="2295144"/>
                  </a:lnTo>
                  <a:lnTo>
                    <a:pt x="765060" y="2295144"/>
                  </a:lnTo>
                  <a:lnTo>
                    <a:pt x="765060" y="2279904"/>
                  </a:lnTo>
                  <a:close/>
                </a:path>
                <a:path w="1579245" h="2415540">
                  <a:moveTo>
                    <a:pt x="765060" y="2249424"/>
                  </a:moveTo>
                  <a:lnTo>
                    <a:pt x="749808" y="2249424"/>
                  </a:lnTo>
                  <a:lnTo>
                    <a:pt x="749808" y="2264664"/>
                  </a:lnTo>
                  <a:lnTo>
                    <a:pt x="765060" y="2264664"/>
                  </a:lnTo>
                  <a:lnTo>
                    <a:pt x="765060" y="2249424"/>
                  </a:lnTo>
                  <a:close/>
                </a:path>
                <a:path w="1579245" h="2415540">
                  <a:moveTo>
                    <a:pt x="765060" y="2218944"/>
                  </a:moveTo>
                  <a:lnTo>
                    <a:pt x="749808" y="2218944"/>
                  </a:lnTo>
                  <a:lnTo>
                    <a:pt x="749808" y="2234184"/>
                  </a:lnTo>
                  <a:lnTo>
                    <a:pt x="765060" y="2234184"/>
                  </a:lnTo>
                  <a:lnTo>
                    <a:pt x="765060" y="2218944"/>
                  </a:lnTo>
                  <a:close/>
                </a:path>
                <a:path w="1579245" h="2415540">
                  <a:moveTo>
                    <a:pt x="765060" y="2186940"/>
                  </a:moveTo>
                  <a:lnTo>
                    <a:pt x="749808" y="2186940"/>
                  </a:lnTo>
                  <a:lnTo>
                    <a:pt x="749808" y="2202180"/>
                  </a:lnTo>
                  <a:lnTo>
                    <a:pt x="765060" y="2202180"/>
                  </a:lnTo>
                  <a:lnTo>
                    <a:pt x="765060" y="2186940"/>
                  </a:lnTo>
                  <a:close/>
                </a:path>
                <a:path w="1579245" h="2415540">
                  <a:moveTo>
                    <a:pt x="765060" y="2156460"/>
                  </a:moveTo>
                  <a:lnTo>
                    <a:pt x="749808" y="2156460"/>
                  </a:lnTo>
                  <a:lnTo>
                    <a:pt x="749808" y="2171700"/>
                  </a:lnTo>
                  <a:lnTo>
                    <a:pt x="765060" y="2171700"/>
                  </a:lnTo>
                  <a:lnTo>
                    <a:pt x="765060" y="2156460"/>
                  </a:lnTo>
                  <a:close/>
                </a:path>
                <a:path w="1579245" h="2415540">
                  <a:moveTo>
                    <a:pt x="765060" y="2125980"/>
                  </a:moveTo>
                  <a:lnTo>
                    <a:pt x="749808" y="2125980"/>
                  </a:lnTo>
                  <a:lnTo>
                    <a:pt x="749808" y="2141220"/>
                  </a:lnTo>
                  <a:lnTo>
                    <a:pt x="765060" y="2141220"/>
                  </a:lnTo>
                  <a:lnTo>
                    <a:pt x="765060" y="2125980"/>
                  </a:lnTo>
                  <a:close/>
                </a:path>
                <a:path w="1579245" h="2415540">
                  <a:moveTo>
                    <a:pt x="765060" y="2095500"/>
                  </a:moveTo>
                  <a:lnTo>
                    <a:pt x="749808" y="2095500"/>
                  </a:lnTo>
                  <a:lnTo>
                    <a:pt x="749808" y="2110740"/>
                  </a:lnTo>
                  <a:lnTo>
                    <a:pt x="765060" y="2110740"/>
                  </a:lnTo>
                  <a:lnTo>
                    <a:pt x="765060" y="2095500"/>
                  </a:lnTo>
                  <a:close/>
                </a:path>
                <a:path w="1579245" h="2415540">
                  <a:moveTo>
                    <a:pt x="768108" y="2055876"/>
                  </a:moveTo>
                  <a:lnTo>
                    <a:pt x="757428" y="2055876"/>
                  </a:lnTo>
                  <a:lnTo>
                    <a:pt x="757428" y="2063496"/>
                  </a:lnTo>
                  <a:lnTo>
                    <a:pt x="749808" y="2063496"/>
                  </a:lnTo>
                  <a:lnTo>
                    <a:pt x="749808" y="2078736"/>
                  </a:lnTo>
                  <a:lnTo>
                    <a:pt x="765060" y="2078736"/>
                  </a:lnTo>
                  <a:lnTo>
                    <a:pt x="765060" y="2071116"/>
                  </a:lnTo>
                  <a:lnTo>
                    <a:pt x="768108" y="2071116"/>
                  </a:lnTo>
                  <a:lnTo>
                    <a:pt x="768108" y="2063496"/>
                  </a:lnTo>
                  <a:lnTo>
                    <a:pt x="768108" y="2055876"/>
                  </a:lnTo>
                  <a:close/>
                </a:path>
                <a:path w="1579245" h="2415540">
                  <a:moveTo>
                    <a:pt x="769632" y="2398776"/>
                  </a:moveTo>
                  <a:lnTo>
                    <a:pt x="757428" y="2398776"/>
                  </a:lnTo>
                  <a:lnTo>
                    <a:pt x="761238" y="2403348"/>
                  </a:lnTo>
                  <a:lnTo>
                    <a:pt x="749808" y="2403348"/>
                  </a:lnTo>
                  <a:lnTo>
                    <a:pt x="749808" y="2410968"/>
                  </a:lnTo>
                  <a:lnTo>
                    <a:pt x="752856" y="2415540"/>
                  </a:lnTo>
                  <a:lnTo>
                    <a:pt x="769632" y="2415540"/>
                  </a:lnTo>
                  <a:lnTo>
                    <a:pt x="769632" y="2407920"/>
                  </a:lnTo>
                  <a:lnTo>
                    <a:pt x="769632" y="2403348"/>
                  </a:lnTo>
                  <a:lnTo>
                    <a:pt x="769632" y="2398776"/>
                  </a:lnTo>
                  <a:close/>
                </a:path>
                <a:path w="1579245" h="2415540">
                  <a:moveTo>
                    <a:pt x="775728" y="1234440"/>
                  </a:moveTo>
                  <a:lnTo>
                    <a:pt x="758964" y="1234440"/>
                  </a:lnTo>
                  <a:lnTo>
                    <a:pt x="758964" y="1249680"/>
                  </a:lnTo>
                  <a:lnTo>
                    <a:pt x="775728" y="1249680"/>
                  </a:lnTo>
                  <a:lnTo>
                    <a:pt x="775728" y="1234440"/>
                  </a:lnTo>
                  <a:close/>
                </a:path>
                <a:path w="1579245" h="2415540">
                  <a:moveTo>
                    <a:pt x="778776" y="342900"/>
                  </a:moveTo>
                  <a:lnTo>
                    <a:pt x="763524" y="342900"/>
                  </a:lnTo>
                  <a:lnTo>
                    <a:pt x="763524" y="358140"/>
                  </a:lnTo>
                  <a:lnTo>
                    <a:pt x="778776" y="358140"/>
                  </a:lnTo>
                  <a:lnTo>
                    <a:pt x="778776" y="342900"/>
                  </a:lnTo>
                  <a:close/>
                </a:path>
                <a:path w="1579245" h="2415540">
                  <a:moveTo>
                    <a:pt x="780300" y="1164336"/>
                  </a:moveTo>
                  <a:lnTo>
                    <a:pt x="765060" y="1164336"/>
                  </a:lnTo>
                  <a:lnTo>
                    <a:pt x="765060" y="1181100"/>
                  </a:lnTo>
                  <a:lnTo>
                    <a:pt x="780300" y="1181100"/>
                  </a:lnTo>
                  <a:lnTo>
                    <a:pt x="780300" y="1164336"/>
                  </a:lnTo>
                  <a:close/>
                </a:path>
                <a:path w="1579245" h="2415540">
                  <a:moveTo>
                    <a:pt x="783348" y="1987296"/>
                  </a:moveTo>
                  <a:lnTo>
                    <a:pt x="768108" y="1987296"/>
                  </a:lnTo>
                  <a:lnTo>
                    <a:pt x="768108" y="2002536"/>
                  </a:lnTo>
                  <a:lnTo>
                    <a:pt x="783348" y="2002536"/>
                  </a:lnTo>
                  <a:lnTo>
                    <a:pt x="783348" y="1987296"/>
                  </a:lnTo>
                  <a:close/>
                </a:path>
                <a:path w="1579245" h="2415540">
                  <a:moveTo>
                    <a:pt x="783348" y="1645920"/>
                  </a:moveTo>
                  <a:lnTo>
                    <a:pt x="768108" y="1645920"/>
                  </a:lnTo>
                  <a:lnTo>
                    <a:pt x="768108" y="1661160"/>
                  </a:lnTo>
                  <a:lnTo>
                    <a:pt x="783348" y="1661160"/>
                  </a:lnTo>
                  <a:lnTo>
                    <a:pt x="783348" y="1645920"/>
                  </a:lnTo>
                  <a:close/>
                </a:path>
                <a:path w="1579245" h="2415540">
                  <a:moveTo>
                    <a:pt x="783348" y="754380"/>
                  </a:moveTo>
                  <a:lnTo>
                    <a:pt x="768108" y="754380"/>
                  </a:lnTo>
                  <a:lnTo>
                    <a:pt x="768108" y="769620"/>
                  </a:lnTo>
                  <a:lnTo>
                    <a:pt x="783348" y="769620"/>
                  </a:lnTo>
                  <a:lnTo>
                    <a:pt x="783348" y="754380"/>
                  </a:lnTo>
                  <a:close/>
                </a:path>
                <a:path w="1579245" h="2415540">
                  <a:moveTo>
                    <a:pt x="784872" y="411480"/>
                  </a:moveTo>
                  <a:lnTo>
                    <a:pt x="769632" y="411480"/>
                  </a:lnTo>
                  <a:lnTo>
                    <a:pt x="769632" y="426720"/>
                  </a:lnTo>
                  <a:lnTo>
                    <a:pt x="784872" y="426720"/>
                  </a:lnTo>
                  <a:lnTo>
                    <a:pt x="784872" y="411480"/>
                  </a:lnTo>
                  <a:close/>
                </a:path>
                <a:path w="1579245" h="2415540">
                  <a:moveTo>
                    <a:pt x="787920" y="821436"/>
                  </a:moveTo>
                  <a:lnTo>
                    <a:pt x="771156" y="821436"/>
                  </a:lnTo>
                  <a:lnTo>
                    <a:pt x="771156" y="836676"/>
                  </a:lnTo>
                  <a:lnTo>
                    <a:pt x="787920" y="836676"/>
                  </a:lnTo>
                  <a:lnTo>
                    <a:pt x="787920" y="821436"/>
                  </a:lnTo>
                  <a:close/>
                </a:path>
                <a:path w="1579245" h="2415540">
                  <a:moveTo>
                    <a:pt x="787920" y="0"/>
                  </a:moveTo>
                  <a:lnTo>
                    <a:pt x="772680" y="0"/>
                  </a:lnTo>
                  <a:lnTo>
                    <a:pt x="772680" y="15240"/>
                  </a:lnTo>
                  <a:lnTo>
                    <a:pt x="787920" y="15240"/>
                  </a:lnTo>
                  <a:lnTo>
                    <a:pt x="787920" y="0"/>
                  </a:lnTo>
                  <a:close/>
                </a:path>
                <a:path w="1579245" h="2415540">
                  <a:moveTo>
                    <a:pt x="797064" y="2397252"/>
                  </a:moveTo>
                  <a:lnTo>
                    <a:pt x="781824" y="2397252"/>
                  </a:lnTo>
                  <a:lnTo>
                    <a:pt x="781812" y="2410968"/>
                  </a:lnTo>
                  <a:lnTo>
                    <a:pt x="784860" y="2415540"/>
                  </a:lnTo>
                  <a:lnTo>
                    <a:pt x="794004" y="2415540"/>
                  </a:lnTo>
                  <a:lnTo>
                    <a:pt x="797064" y="2410968"/>
                  </a:lnTo>
                  <a:lnTo>
                    <a:pt x="797064" y="2398776"/>
                  </a:lnTo>
                  <a:lnTo>
                    <a:pt x="797064" y="2397252"/>
                  </a:lnTo>
                  <a:close/>
                </a:path>
                <a:path w="1579245" h="2415540">
                  <a:moveTo>
                    <a:pt x="797064" y="2365248"/>
                  </a:moveTo>
                  <a:lnTo>
                    <a:pt x="781824" y="2365248"/>
                  </a:lnTo>
                  <a:lnTo>
                    <a:pt x="781812" y="2382012"/>
                  </a:lnTo>
                  <a:lnTo>
                    <a:pt x="797052" y="2382012"/>
                  </a:lnTo>
                  <a:lnTo>
                    <a:pt x="797064" y="2365248"/>
                  </a:lnTo>
                  <a:close/>
                </a:path>
                <a:path w="1579245" h="2415540">
                  <a:moveTo>
                    <a:pt x="797064" y="2334768"/>
                  </a:moveTo>
                  <a:lnTo>
                    <a:pt x="781824" y="2334768"/>
                  </a:lnTo>
                  <a:lnTo>
                    <a:pt x="781812" y="2350008"/>
                  </a:lnTo>
                  <a:lnTo>
                    <a:pt x="797052" y="2350008"/>
                  </a:lnTo>
                  <a:lnTo>
                    <a:pt x="797064" y="2334768"/>
                  </a:lnTo>
                  <a:close/>
                </a:path>
                <a:path w="1579245" h="2415540">
                  <a:moveTo>
                    <a:pt x="797064" y="2304288"/>
                  </a:moveTo>
                  <a:lnTo>
                    <a:pt x="781824" y="2304288"/>
                  </a:lnTo>
                  <a:lnTo>
                    <a:pt x="781812" y="2319528"/>
                  </a:lnTo>
                  <a:lnTo>
                    <a:pt x="797052" y="2319528"/>
                  </a:lnTo>
                  <a:lnTo>
                    <a:pt x="797064" y="2304288"/>
                  </a:lnTo>
                  <a:close/>
                </a:path>
                <a:path w="1579245" h="2415540">
                  <a:moveTo>
                    <a:pt x="797064" y="2273808"/>
                  </a:moveTo>
                  <a:lnTo>
                    <a:pt x="781824" y="2273808"/>
                  </a:lnTo>
                  <a:lnTo>
                    <a:pt x="781812" y="2289048"/>
                  </a:lnTo>
                  <a:lnTo>
                    <a:pt x="797052" y="2289048"/>
                  </a:lnTo>
                  <a:lnTo>
                    <a:pt x="797064" y="2273808"/>
                  </a:lnTo>
                  <a:close/>
                </a:path>
                <a:path w="1579245" h="2415540">
                  <a:moveTo>
                    <a:pt x="797064" y="2241804"/>
                  </a:moveTo>
                  <a:lnTo>
                    <a:pt x="781824" y="2241804"/>
                  </a:lnTo>
                  <a:lnTo>
                    <a:pt x="781812" y="2258568"/>
                  </a:lnTo>
                  <a:lnTo>
                    <a:pt x="797052" y="2258568"/>
                  </a:lnTo>
                  <a:lnTo>
                    <a:pt x="797064" y="2241804"/>
                  </a:lnTo>
                  <a:close/>
                </a:path>
                <a:path w="1579245" h="2415540">
                  <a:moveTo>
                    <a:pt x="797064" y="2211324"/>
                  </a:moveTo>
                  <a:lnTo>
                    <a:pt x="781824" y="2211324"/>
                  </a:lnTo>
                  <a:lnTo>
                    <a:pt x="781812" y="2226564"/>
                  </a:lnTo>
                  <a:lnTo>
                    <a:pt x="797052" y="2226564"/>
                  </a:lnTo>
                  <a:lnTo>
                    <a:pt x="797064" y="2211324"/>
                  </a:lnTo>
                  <a:close/>
                </a:path>
                <a:path w="1579245" h="2415540">
                  <a:moveTo>
                    <a:pt x="797064" y="2180844"/>
                  </a:moveTo>
                  <a:lnTo>
                    <a:pt x="781824" y="2180844"/>
                  </a:lnTo>
                  <a:lnTo>
                    <a:pt x="781812" y="2196084"/>
                  </a:lnTo>
                  <a:lnTo>
                    <a:pt x="797052" y="2196084"/>
                  </a:lnTo>
                  <a:lnTo>
                    <a:pt x="797064" y="2180844"/>
                  </a:lnTo>
                  <a:close/>
                </a:path>
                <a:path w="1579245" h="2415540">
                  <a:moveTo>
                    <a:pt x="797064" y="2150364"/>
                  </a:moveTo>
                  <a:lnTo>
                    <a:pt x="781824" y="2150364"/>
                  </a:lnTo>
                  <a:lnTo>
                    <a:pt x="781812" y="2165604"/>
                  </a:lnTo>
                  <a:lnTo>
                    <a:pt x="797052" y="2165604"/>
                  </a:lnTo>
                  <a:lnTo>
                    <a:pt x="797064" y="2150364"/>
                  </a:lnTo>
                  <a:close/>
                </a:path>
                <a:path w="1579245" h="2415540">
                  <a:moveTo>
                    <a:pt x="797064" y="2118360"/>
                  </a:moveTo>
                  <a:lnTo>
                    <a:pt x="781824" y="2118360"/>
                  </a:lnTo>
                  <a:lnTo>
                    <a:pt x="781812" y="2135124"/>
                  </a:lnTo>
                  <a:lnTo>
                    <a:pt x="797052" y="2135124"/>
                  </a:lnTo>
                  <a:lnTo>
                    <a:pt x="797064" y="2118360"/>
                  </a:lnTo>
                  <a:close/>
                </a:path>
                <a:path w="1579245" h="2415540">
                  <a:moveTo>
                    <a:pt x="797064" y="2087880"/>
                  </a:moveTo>
                  <a:lnTo>
                    <a:pt x="781824" y="2087880"/>
                  </a:lnTo>
                  <a:lnTo>
                    <a:pt x="781812" y="2103120"/>
                  </a:lnTo>
                  <a:lnTo>
                    <a:pt x="797052" y="2103120"/>
                  </a:lnTo>
                  <a:lnTo>
                    <a:pt x="797064" y="2087880"/>
                  </a:lnTo>
                  <a:close/>
                </a:path>
                <a:path w="1579245" h="2415540">
                  <a:moveTo>
                    <a:pt x="797064" y="2060448"/>
                  </a:moveTo>
                  <a:lnTo>
                    <a:pt x="797052" y="2055876"/>
                  </a:lnTo>
                  <a:lnTo>
                    <a:pt x="794016" y="2055876"/>
                  </a:lnTo>
                  <a:lnTo>
                    <a:pt x="784860" y="2055876"/>
                  </a:lnTo>
                  <a:lnTo>
                    <a:pt x="783348" y="2055876"/>
                  </a:lnTo>
                  <a:lnTo>
                    <a:pt x="783348" y="2058149"/>
                  </a:lnTo>
                  <a:lnTo>
                    <a:pt x="781812" y="2060448"/>
                  </a:lnTo>
                  <a:lnTo>
                    <a:pt x="781812" y="2072640"/>
                  </a:lnTo>
                  <a:lnTo>
                    <a:pt x="797052" y="2072640"/>
                  </a:lnTo>
                  <a:lnTo>
                    <a:pt x="797064" y="2071116"/>
                  </a:lnTo>
                  <a:lnTo>
                    <a:pt x="797064" y="2060448"/>
                  </a:lnTo>
                  <a:close/>
                </a:path>
                <a:path w="1579245" h="2415540">
                  <a:moveTo>
                    <a:pt x="797064" y="1970532"/>
                  </a:moveTo>
                  <a:lnTo>
                    <a:pt x="781824" y="1970532"/>
                  </a:lnTo>
                  <a:lnTo>
                    <a:pt x="781812" y="1985772"/>
                  </a:lnTo>
                  <a:lnTo>
                    <a:pt x="797052" y="1985772"/>
                  </a:lnTo>
                  <a:lnTo>
                    <a:pt x="797064" y="1970532"/>
                  </a:lnTo>
                  <a:close/>
                </a:path>
                <a:path w="1579245" h="2415540">
                  <a:moveTo>
                    <a:pt x="797064" y="1940052"/>
                  </a:moveTo>
                  <a:lnTo>
                    <a:pt x="781824" y="1940052"/>
                  </a:lnTo>
                  <a:lnTo>
                    <a:pt x="781812" y="1955292"/>
                  </a:lnTo>
                  <a:lnTo>
                    <a:pt x="797052" y="1955292"/>
                  </a:lnTo>
                  <a:lnTo>
                    <a:pt x="797064" y="1940052"/>
                  </a:lnTo>
                  <a:close/>
                </a:path>
                <a:path w="1579245" h="2415540">
                  <a:moveTo>
                    <a:pt x="797064" y="1909572"/>
                  </a:moveTo>
                  <a:lnTo>
                    <a:pt x="781824" y="1909572"/>
                  </a:lnTo>
                  <a:lnTo>
                    <a:pt x="781812" y="1924812"/>
                  </a:lnTo>
                  <a:lnTo>
                    <a:pt x="797052" y="1924812"/>
                  </a:lnTo>
                  <a:lnTo>
                    <a:pt x="797064" y="1909572"/>
                  </a:lnTo>
                  <a:close/>
                </a:path>
                <a:path w="1579245" h="2415540">
                  <a:moveTo>
                    <a:pt x="797064" y="1877568"/>
                  </a:moveTo>
                  <a:lnTo>
                    <a:pt x="781824" y="1877568"/>
                  </a:lnTo>
                  <a:lnTo>
                    <a:pt x="781812" y="1894332"/>
                  </a:lnTo>
                  <a:lnTo>
                    <a:pt x="797052" y="1894332"/>
                  </a:lnTo>
                  <a:lnTo>
                    <a:pt x="797064" y="1877568"/>
                  </a:lnTo>
                  <a:close/>
                </a:path>
                <a:path w="1579245" h="2415540">
                  <a:moveTo>
                    <a:pt x="797064" y="1847088"/>
                  </a:moveTo>
                  <a:lnTo>
                    <a:pt x="781824" y="1847088"/>
                  </a:lnTo>
                  <a:lnTo>
                    <a:pt x="781812" y="1862328"/>
                  </a:lnTo>
                  <a:lnTo>
                    <a:pt x="797052" y="1862328"/>
                  </a:lnTo>
                  <a:lnTo>
                    <a:pt x="797064" y="1847088"/>
                  </a:lnTo>
                  <a:close/>
                </a:path>
                <a:path w="1579245" h="2415540">
                  <a:moveTo>
                    <a:pt x="797064" y="1816608"/>
                  </a:moveTo>
                  <a:lnTo>
                    <a:pt x="781824" y="1816608"/>
                  </a:lnTo>
                  <a:lnTo>
                    <a:pt x="781812" y="1831848"/>
                  </a:lnTo>
                  <a:lnTo>
                    <a:pt x="797052" y="1831848"/>
                  </a:lnTo>
                  <a:lnTo>
                    <a:pt x="797064" y="1816608"/>
                  </a:lnTo>
                  <a:close/>
                </a:path>
                <a:path w="1579245" h="2415540">
                  <a:moveTo>
                    <a:pt x="797064" y="1786128"/>
                  </a:moveTo>
                  <a:lnTo>
                    <a:pt x="781824" y="1786128"/>
                  </a:lnTo>
                  <a:lnTo>
                    <a:pt x="781812" y="1801368"/>
                  </a:lnTo>
                  <a:lnTo>
                    <a:pt x="797052" y="1801368"/>
                  </a:lnTo>
                  <a:lnTo>
                    <a:pt x="797064" y="1786128"/>
                  </a:lnTo>
                  <a:close/>
                </a:path>
                <a:path w="1579245" h="2415540">
                  <a:moveTo>
                    <a:pt x="797064" y="1754124"/>
                  </a:moveTo>
                  <a:lnTo>
                    <a:pt x="781824" y="1754124"/>
                  </a:lnTo>
                  <a:lnTo>
                    <a:pt x="781812" y="1770888"/>
                  </a:lnTo>
                  <a:lnTo>
                    <a:pt x="797052" y="1770888"/>
                  </a:lnTo>
                  <a:lnTo>
                    <a:pt x="797064" y="1754124"/>
                  </a:lnTo>
                  <a:close/>
                </a:path>
                <a:path w="1579245" h="2415540">
                  <a:moveTo>
                    <a:pt x="797064" y="1723644"/>
                  </a:moveTo>
                  <a:lnTo>
                    <a:pt x="781824" y="1723644"/>
                  </a:lnTo>
                  <a:lnTo>
                    <a:pt x="781812" y="1738884"/>
                  </a:lnTo>
                  <a:lnTo>
                    <a:pt x="797052" y="1738884"/>
                  </a:lnTo>
                  <a:lnTo>
                    <a:pt x="797064" y="1723644"/>
                  </a:lnTo>
                  <a:close/>
                </a:path>
                <a:path w="1579245" h="2415540">
                  <a:moveTo>
                    <a:pt x="797064" y="1693164"/>
                  </a:moveTo>
                  <a:lnTo>
                    <a:pt x="781824" y="1693164"/>
                  </a:lnTo>
                  <a:lnTo>
                    <a:pt x="781812" y="1708404"/>
                  </a:lnTo>
                  <a:lnTo>
                    <a:pt x="797052" y="1708404"/>
                  </a:lnTo>
                  <a:lnTo>
                    <a:pt x="797064" y="1693164"/>
                  </a:lnTo>
                  <a:close/>
                </a:path>
                <a:path w="1579245" h="2415540">
                  <a:moveTo>
                    <a:pt x="797064" y="1662684"/>
                  </a:moveTo>
                  <a:lnTo>
                    <a:pt x="781824" y="1662684"/>
                  </a:lnTo>
                  <a:lnTo>
                    <a:pt x="781812" y="1677924"/>
                  </a:lnTo>
                  <a:lnTo>
                    <a:pt x="797052" y="1677924"/>
                  </a:lnTo>
                  <a:lnTo>
                    <a:pt x="797064" y="1662684"/>
                  </a:lnTo>
                  <a:close/>
                </a:path>
                <a:path w="1579245" h="2415540">
                  <a:moveTo>
                    <a:pt x="797064" y="1551432"/>
                  </a:moveTo>
                  <a:lnTo>
                    <a:pt x="797052" y="1549908"/>
                  </a:lnTo>
                  <a:lnTo>
                    <a:pt x="781812" y="1549908"/>
                  </a:lnTo>
                  <a:lnTo>
                    <a:pt x="781812" y="1565148"/>
                  </a:lnTo>
                  <a:lnTo>
                    <a:pt x="781824" y="1566672"/>
                  </a:lnTo>
                  <a:lnTo>
                    <a:pt x="797064" y="1566672"/>
                  </a:lnTo>
                  <a:lnTo>
                    <a:pt x="797064" y="1551432"/>
                  </a:lnTo>
                  <a:close/>
                </a:path>
                <a:path w="1579245" h="2415540">
                  <a:moveTo>
                    <a:pt x="797064" y="1519428"/>
                  </a:moveTo>
                  <a:lnTo>
                    <a:pt x="781824" y="1519428"/>
                  </a:lnTo>
                  <a:lnTo>
                    <a:pt x="781812" y="1534668"/>
                  </a:lnTo>
                  <a:lnTo>
                    <a:pt x="781824" y="1536192"/>
                  </a:lnTo>
                  <a:lnTo>
                    <a:pt x="797064" y="1536192"/>
                  </a:lnTo>
                  <a:lnTo>
                    <a:pt x="797064" y="1519428"/>
                  </a:lnTo>
                  <a:close/>
                </a:path>
                <a:path w="1579245" h="2415540">
                  <a:moveTo>
                    <a:pt x="797064" y="1488948"/>
                  </a:moveTo>
                  <a:lnTo>
                    <a:pt x="797052" y="1487424"/>
                  </a:lnTo>
                  <a:lnTo>
                    <a:pt x="781812" y="1487424"/>
                  </a:lnTo>
                  <a:lnTo>
                    <a:pt x="781812" y="1504188"/>
                  </a:lnTo>
                  <a:lnTo>
                    <a:pt x="797052" y="1504188"/>
                  </a:lnTo>
                  <a:lnTo>
                    <a:pt x="797064" y="1488948"/>
                  </a:lnTo>
                  <a:close/>
                </a:path>
                <a:path w="1579245" h="2415540">
                  <a:moveTo>
                    <a:pt x="797064" y="1458468"/>
                  </a:moveTo>
                  <a:lnTo>
                    <a:pt x="797052" y="1456944"/>
                  </a:lnTo>
                  <a:lnTo>
                    <a:pt x="781812" y="1456944"/>
                  </a:lnTo>
                  <a:lnTo>
                    <a:pt x="781812" y="1472184"/>
                  </a:lnTo>
                  <a:lnTo>
                    <a:pt x="781824" y="1473708"/>
                  </a:lnTo>
                  <a:lnTo>
                    <a:pt x="797064" y="1473708"/>
                  </a:lnTo>
                  <a:lnTo>
                    <a:pt x="797064" y="1458468"/>
                  </a:lnTo>
                  <a:close/>
                </a:path>
                <a:path w="1579245" h="2415540">
                  <a:moveTo>
                    <a:pt x="797064" y="1427988"/>
                  </a:moveTo>
                  <a:lnTo>
                    <a:pt x="797052" y="1426464"/>
                  </a:lnTo>
                  <a:lnTo>
                    <a:pt x="781812" y="1426464"/>
                  </a:lnTo>
                  <a:lnTo>
                    <a:pt x="781812" y="1441704"/>
                  </a:lnTo>
                  <a:lnTo>
                    <a:pt x="781824" y="1443228"/>
                  </a:lnTo>
                  <a:lnTo>
                    <a:pt x="797064" y="1443228"/>
                  </a:lnTo>
                  <a:lnTo>
                    <a:pt x="797064" y="1427988"/>
                  </a:lnTo>
                  <a:close/>
                </a:path>
                <a:path w="1579245" h="2415540">
                  <a:moveTo>
                    <a:pt x="797064" y="1395984"/>
                  </a:moveTo>
                  <a:lnTo>
                    <a:pt x="781824" y="1395984"/>
                  </a:lnTo>
                  <a:lnTo>
                    <a:pt x="781812" y="1411224"/>
                  </a:lnTo>
                  <a:lnTo>
                    <a:pt x="781824" y="1412748"/>
                  </a:lnTo>
                  <a:lnTo>
                    <a:pt x="797064" y="1412748"/>
                  </a:lnTo>
                  <a:lnTo>
                    <a:pt x="797064" y="1395984"/>
                  </a:lnTo>
                  <a:close/>
                </a:path>
                <a:path w="1579245" h="2415540">
                  <a:moveTo>
                    <a:pt x="797064" y="1365504"/>
                  </a:moveTo>
                  <a:lnTo>
                    <a:pt x="797052" y="1363980"/>
                  </a:lnTo>
                  <a:lnTo>
                    <a:pt x="781812" y="1363980"/>
                  </a:lnTo>
                  <a:lnTo>
                    <a:pt x="781812" y="1380744"/>
                  </a:lnTo>
                  <a:lnTo>
                    <a:pt x="797052" y="1380744"/>
                  </a:lnTo>
                  <a:lnTo>
                    <a:pt x="797064" y="1365504"/>
                  </a:lnTo>
                  <a:close/>
                </a:path>
                <a:path w="1579245" h="2415540">
                  <a:moveTo>
                    <a:pt x="797064" y="1335024"/>
                  </a:moveTo>
                  <a:lnTo>
                    <a:pt x="797052" y="1333500"/>
                  </a:lnTo>
                  <a:lnTo>
                    <a:pt x="781812" y="1333500"/>
                  </a:lnTo>
                  <a:lnTo>
                    <a:pt x="781812" y="1348740"/>
                  </a:lnTo>
                  <a:lnTo>
                    <a:pt x="781824" y="1350264"/>
                  </a:lnTo>
                  <a:lnTo>
                    <a:pt x="797064" y="1350264"/>
                  </a:lnTo>
                  <a:lnTo>
                    <a:pt x="797064" y="1335024"/>
                  </a:lnTo>
                  <a:close/>
                </a:path>
                <a:path w="1579245" h="2415540">
                  <a:moveTo>
                    <a:pt x="797064" y="1304544"/>
                  </a:moveTo>
                  <a:lnTo>
                    <a:pt x="797052" y="1303020"/>
                  </a:lnTo>
                  <a:lnTo>
                    <a:pt x="781812" y="1303020"/>
                  </a:lnTo>
                  <a:lnTo>
                    <a:pt x="781812" y="1318260"/>
                  </a:lnTo>
                  <a:lnTo>
                    <a:pt x="781824" y="1319784"/>
                  </a:lnTo>
                  <a:lnTo>
                    <a:pt x="797064" y="1319784"/>
                  </a:lnTo>
                  <a:lnTo>
                    <a:pt x="797064" y="1304544"/>
                  </a:lnTo>
                  <a:close/>
                </a:path>
                <a:path w="1579245" h="2415540">
                  <a:moveTo>
                    <a:pt x="797064" y="1272540"/>
                  </a:moveTo>
                  <a:lnTo>
                    <a:pt x="781824" y="1272540"/>
                  </a:lnTo>
                  <a:lnTo>
                    <a:pt x="781812" y="1287780"/>
                  </a:lnTo>
                  <a:lnTo>
                    <a:pt x="781824" y="1289304"/>
                  </a:lnTo>
                  <a:lnTo>
                    <a:pt x="797064" y="1289304"/>
                  </a:lnTo>
                  <a:lnTo>
                    <a:pt x="797064" y="1272540"/>
                  </a:lnTo>
                  <a:close/>
                </a:path>
                <a:path w="1579245" h="2415540">
                  <a:moveTo>
                    <a:pt x="797064" y="1242060"/>
                  </a:moveTo>
                  <a:lnTo>
                    <a:pt x="790956" y="1242060"/>
                  </a:lnTo>
                  <a:lnTo>
                    <a:pt x="790956" y="1234440"/>
                  </a:lnTo>
                  <a:lnTo>
                    <a:pt x="784860" y="1234440"/>
                  </a:lnTo>
                  <a:lnTo>
                    <a:pt x="781812" y="1237488"/>
                  </a:lnTo>
                  <a:lnTo>
                    <a:pt x="781812" y="1257300"/>
                  </a:lnTo>
                  <a:lnTo>
                    <a:pt x="797052" y="1257300"/>
                  </a:lnTo>
                  <a:lnTo>
                    <a:pt x="797064" y="1242060"/>
                  </a:lnTo>
                  <a:close/>
                </a:path>
                <a:path w="1579245" h="2415540">
                  <a:moveTo>
                    <a:pt x="797064" y="1150620"/>
                  </a:moveTo>
                  <a:lnTo>
                    <a:pt x="781824" y="1150620"/>
                  </a:lnTo>
                  <a:lnTo>
                    <a:pt x="781812" y="1165860"/>
                  </a:lnTo>
                  <a:lnTo>
                    <a:pt x="797052" y="1165860"/>
                  </a:lnTo>
                  <a:lnTo>
                    <a:pt x="797064" y="1150620"/>
                  </a:lnTo>
                  <a:close/>
                </a:path>
                <a:path w="1579245" h="2415540">
                  <a:moveTo>
                    <a:pt x="797064" y="1120140"/>
                  </a:moveTo>
                  <a:lnTo>
                    <a:pt x="781824" y="1120140"/>
                  </a:lnTo>
                  <a:lnTo>
                    <a:pt x="781812" y="1135380"/>
                  </a:lnTo>
                  <a:lnTo>
                    <a:pt x="797052" y="1135380"/>
                  </a:lnTo>
                  <a:lnTo>
                    <a:pt x="797064" y="1120140"/>
                  </a:lnTo>
                  <a:close/>
                </a:path>
                <a:path w="1579245" h="2415540">
                  <a:moveTo>
                    <a:pt x="797064" y="1089660"/>
                  </a:moveTo>
                  <a:lnTo>
                    <a:pt x="781824" y="1089660"/>
                  </a:lnTo>
                  <a:lnTo>
                    <a:pt x="781812" y="1104900"/>
                  </a:lnTo>
                  <a:lnTo>
                    <a:pt x="797052" y="1104900"/>
                  </a:lnTo>
                  <a:lnTo>
                    <a:pt x="797064" y="1089660"/>
                  </a:lnTo>
                  <a:close/>
                </a:path>
                <a:path w="1579245" h="2415540">
                  <a:moveTo>
                    <a:pt x="797064" y="1059180"/>
                  </a:moveTo>
                  <a:lnTo>
                    <a:pt x="781824" y="1059180"/>
                  </a:lnTo>
                  <a:lnTo>
                    <a:pt x="781812" y="1074420"/>
                  </a:lnTo>
                  <a:lnTo>
                    <a:pt x="797052" y="1074420"/>
                  </a:lnTo>
                  <a:lnTo>
                    <a:pt x="797064" y="1059180"/>
                  </a:lnTo>
                  <a:close/>
                </a:path>
                <a:path w="1579245" h="2415540">
                  <a:moveTo>
                    <a:pt x="797064" y="1027176"/>
                  </a:moveTo>
                  <a:lnTo>
                    <a:pt x="781824" y="1027176"/>
                  </a:lnTo>
                  <a:lnTo>
                    <a:pt x="781812" y="1042416"/>
                  </a:lnTo>
                  <a:lnTo>
                    <a:pt x="797052" y="1042416"/>
                  </a:lnTo>
                  <a:lnTo>
                    <a:pt x="797064" y="1027176"/>
                  </a:lnTo>
                  <a:close/>
                </a:path>
                <a:path w="1579245" h="2415540">
                  <a:moveTo>
                    <a:pt x="797064" y="996696"/>
                  </a:moveTo>
                  <a:lnTo>
                    <a:pt x="781824" y="996696"/>
                  </a:lnTo>
                  <a:lnTo>
                    <a:pt x="781812" y="1011936"/>
                  </a:lnTo>
                  <a:lnTo>
                    <a:pt x="797052" y="1011936"/>
                  </a:lnTo>
                  <a:lnTo>
                    <a:pt x="797064" y="996696"/>
                  </a:lnTo>
                  <a:close/>
                </a:path>
                <a:path w="1579245" h="2415540">
                  <a:moveTo>
                    <a:pt x="797064" y="966216"/>
                  </a:moveTo>
                  <a:lnTo>
                    <a:pt x="781824" y="966216"/>
                  </a:lnTo>
                  <a:lnTo>
                    <a:pt x="781812" y="981456"/>
                  </a:lnTo>
                  <a:lnTo>
                    <a:pt x="797052" y="981456"/>
                  </a:lnTo>
                  <a:lnTo>
                    <a:pt x="797064" y="966216"/>
                  </a:lnTo>
                  <a:close/>
                </a:path>
                <a:path w="1579245" h="2415540">
                  <a:moveTo>
                    <a:pt x="797064" y="935736"/>
                  </a:moveTo>
                  <a:lnTo>
                    <a:pt x="781824" y="935736"/>
                  </a:lnTo>
                  <a:lnTo>
                    <a:pt x="781812" y="950976"/>
                  </a:lnTo>
                  <a:lnTo>
                    <a:pt x="797052" y="950976"/>
                  </a:lnTo>
                  <a:lnTo>
                    <a:pt x="797064" y="935736"/>
                  </a:lnTo>
                  <a:close/>
                </a:path>
                <a:path w="1579245" h="2415540">
                  <a:moveTo>
                    <a:pt x="797064" y="903732"/>
                  </a:moveTo>
                  <a:lnTo>
                    <a:pt x="781824" y="903732"/>
                  </a:lnTo>
                  <a:lnTo>
                    <a:pt x="781812" y="918972"/>
                  </a:lnTo>
                  <a:lnTo>
                    <a:pt x="797052" y="918972"/>
                  </a:lnTo>
                  <a:lnTo>
                    <a:pt x="797064" y="903732"/>
                  </a:lnTo>
                  <a:close/>
                </a:path>
                <a:path w="1579245" h="2415540">
                  <a:moveTo>
                    <a:pt x="797064" y="873252"/>
                  </a:moveTo>
                  <a:lnTo>
                    <a:pt x="781824" y="873252"/>
                  </a:lnTo>
                  <a:lnTo>
                    <a:pt x="781812" y="888492"/>
                  </a:lnTo>
                  <a:lnTo>
                    <a:pt x="797052" y="888492"/>
                  </a:lnTo>
                  <a:lnTo>
                    <a:pt x="797064" y="873252"/>
                  </a:lnTo>
                  <a:close/>
                </a:path>
                <a:path w="1579245" h="2415540">
                  <a:moveTo>
                    <a:pt x="797064" y="842772"/>
                  </a:moveTo>
                  <a:lnTo>
                    <a:pt x="781824" y="842772"/>
                  </a:lnTo>
                  <a:lnTo>
                    <a:pt x="781812" y="858012"/>
                  </a:lnTo>
                  <a:lnTo>
                    <a:pt x="797052" y="858012"/>
                  </a:lnTo>
                  <a:lnTo>
                    <a:pt x="797064" y="842772"/>
                  </a:lnTo>
                  <a:close/>
                </a:path>
                <a:path w="1579245" h="2415540">
                  <a:moveTo>
                    <a:pt x="797064" y="737616"/>
                  </a:moveTo>
                  <a:lnTo>
                    <a:pt x="781824" y="737616"/>
                  </a:lnTo>
                  <a:lnTo>
                    <a:pt x="781812" y="752856"/>
                  </a:lnTo>
                  <a:lnTo>
                    <a:pt x="797052" y="752856"/>
                  </a:lnTo>
                  <a:lnTo>
                    <a:pt x="797064" y="737616"/>
                  </a:lnTo>
                  <a:close/>
                </a:path>
                <a:path w="1579245" h="2415540">
                  <a:moveTo>
                    <a:pt x="797064" y="707136"/>
                  </a:moveTo>
                  <a:lnTo>
                    <a:pt x="781824" y="707136"/>
                  </a:lnTo>
                  <a:lnTo>
                    <a:pt x="781812" y="722376"/>
                  </a:lnTo>
                  <a:lnTo>
                    <a:pt x="797052" y="722376"/>
                  </a:lnTo>
                  <a:lnTo>
                    <a:pt x="797064" y="707136"/>
                  </a:lnTo>
                  <a:close/>
                </a:path>
                <a:path w="1579245" h="2415540">
                  <a:moveTo>
                    <a:pt x="797064" y="676656"/>
                  </a:moveTo>
                  <a:lnTo>
                    <a:pt x="781824" y="676656"/>
                  </a:lnTo>
                  <a:lnTo>
                    <a:pt x="781812" y="691896"/>
                  </a:lnTo>
                  <a:lnTo>
                    <a:pt x="797052" y="691896"/>
                  </a:lnTo>
                  <a:lnTo>
                    <a:pt x="797064" y="676656"/>
                  </a:lnTo>
                  <a:close/>
                </a:path>
                <a:path w="1579245" h="2415540">
                  <a:moveTo>
                    <a:pt x="797064" y="644652"/>
                  </a:moveTo>
                  <a:lnTo>
                    <a:pt x="781824" y="644652"/>
                  </a:lnTo>
                  <a:lnTo>
                    <a:pt x="781812" y="659892"/>
                  </a:lnTo>
                  <a:lnTo>
                    <a:pt x="797052" y="659892"/>
                  </a:lnTo>
                  <a:lnTo>
                    <a:pt x="797064" y="644652"/>
                  </a:lnTo>
                  <a:close/>
                </a:path>
                <a:path w="1579245" h="2415540">
                  <a:moveTo>
                    <a:pt x="797064" y="614172"/>
                  </a:moveTo>
                  <a:lnTo>
                    <a:pt x="781824" y="614172"/>
                  </a:lnTo>
                  <a:lnTo>
                    <a:pt x="781812" y="629412"/>
                  </a:lnTo>
                  <a:lnTo>
                    <a:pt x="797052" y="629412"/>
                  </a:lnTo>
                  <a:lnTo>
                    <a:pt x="797064" y="614172"/>
                  </a:lnTo>
                  <a:close/>
                </a:path>
                <a:path w="1579245" h="2415540">
                  <a:moveTo>
                    <a:pt x="797064" y="583692"/>
                  </a:moveTo>
                  <a:lnTo>
                    <a:pt x="781824" y="583692"/>
                  </a:lnTo>
                  <a:lnTo>
                    <a:pt x="781812" y="598932"/>
                  </a:lnTo>
                  <a:lnTo>
                    <a:pt x="797052" y="598932"/>
                  </a:lnTo>
                  <a:lnTo>
                    <a:pt x="797064" y="583692"/>
                  </a:lnTo>
                  <a:close/>
                </a:path>
                <a:path w="1579245" h="2415540">
                  <a:moveTo>
                    <a:pt x="797064" y="553212"/>
                  </a:moveTo>
                  <a:lnTo>
                    <a:pt x="781824" y="553212"/>
                  </a:lnTo>
                  <a:lnTo>
                    <a:pt x="781812" y="568452"/>
                  </a:lnTo>
                  <a:lnTo>
                    <a:pt x="797052" y="568452"/>
                  </a:lnTo>
                  <a:lnTo>
                    <a:pt x="797064" y="553212"/>
                  </a:lnTo>
                  <a:close/>
                </a:path>
                <a:path w="1579245" h="2415540">
                  <a:moveTo>
                    <a:pt x="797064" y="521208"/>
                  </a:moveTo>
                  <a:lnTo>
                    <a:pt x="781824" y="521208"/>
                  </a:lnTo>
                  <a:lnTo>
                    <a:pt x="781812" y="536448"/>
                  </a:lnTo>
                  <a:lnTo>
                    <a:pt x="797052" y="536448"/>
                  </a:lnTo>
                  <a:lnTo>
                    <a:pt x="797064" y="521208"/>
                  </a:lnTo>
                  <a:close/>
                </a:path>
                <a:path w="1579245" h="2415540">
                  <a:moveTo>
                    <a:pt x="797064" y="490728"/>
                  </a:moveTo>
                  <a:lnTo>
                    <a:pt x="781824" y="490728"/>
                  </a:lnTo>
                  <a:lnTo>
                    <a:pt x="781812" y="505968"/>
                  </a:lnTo>
                  <a:lnTo>
                    <a:pt x="797052" y="505968"/>
                  </a:lnTo>
                  <a:lnTo>
                    <a:pt x="797064" y="490728"/>
                  </a:lnTo>
                  <a:close/>
                </a:path>
                <a:path w="1579245" h="2415540">
                  <a:moveTo>
                    <a:pt x="797064" y="460248"/>
                  </a:moveTo>
                  <a:lnTo>
                    <a:pt x="781824" y="460248"/>
                  </a:lnTo>
                  <a:lnTo>
                    <a:pt x="781812" y="475488"/>
                  </a:lnTo>
                  <a:lnTo>
                    <a:pt x="797052" y="475488"/>
                  </a:lnTo>
                  <a:lnTo>
                    <a:pt x="797064" y="460248"/>
                  </a:lnTo>
                  <a:close/>
                </a:path>
                <a:path w="1579245" h="2415540">
                  <a:moveTo>
                    <a:pt x="797064" y="429768"/>
                  </a:moveTo>
                  <a:lnTo>
                    <a:pt x="781824" y="429768"/>
                  </a:lnTo>
                  <a:lnTo>
                    <a:pt x="781812" y="445008"/>
                  </a:lnTo>
                  <a:lnTo>
                    <a:pt x="797052" y="445008"/>
                  </a:lnTo>
                  <a:lnTo>
                    <a:pt x="797064" y="429768"/>
                  </a:lnTo>
                  <a:close/>
                </a:path>
                <a:path w="1579245" h="2415540">
                  <a:moveTo>
                    <a:pt x="797064" y="330708"/>
                  </a:moveTo>
                  <a:lnTo>
                    <a:pt x="781824" y="330708"/>
                  </a:lnTo>
                  <a:lnTo>
                    <a:pt x="781812" y="345948"/>
                  </a:lnTo>
                  <a:lnTo>
                    <a:pt x="797052" y="345948"/>
                  </a:lnTo>
                  <a:lnTo>
                    <a:pt x="797064" y="330708"/>
                  </a:lnTo>
                  <a:close/>
                </a:path>
                <a:path w="1579245" h="2415540">
                  <a:moveTo>
                    <a:pt x="797064" y="298704"/>
                  </a:moveTo>
                  <a:lnTo>
                    <a:pt x="781824" y="298704"/>
                  </a:lnTo>
                  <a:lnTo>
                    <a:pt x="781812" y="315468"/>
                  </a:lnTo>
                  <a:lnTo>
                    <a:pt x="797052" y="315468"/>
                  </a:lnTo>
                  <a:lnTo>
                    <a:pt x="797064" y="298704"/>
                  </a:lnTo>
                  <a:close/>
                </a:path>
                <a:path w="1579245" h="2415540">
                  <a:moveTo>
                    <a:pt x="797064" y="268224"/>
                  </a:moveTo>
                  <a:lnTo>
                    <a:pt x="781824" y="268224"/>
                  </a:lnTo>
                  <a:lnTo>
                    <a:pt x="781812" y="283464"/>
                  </a:lnTo>
                  <a:lnTo>
                    <a:pt x="797052" y="283464"/>
                  </a:lnTo>
                  <a:lnTo>
                    <a:pt x="797064" y="268224"/>
                  </a:lnTo>
                  <a:close/>
                </a:path>
                <a:path w="1579245" h="2415540">
                  <a:moveTo>
                    <a:pt x="797064" y="237744"/>
                  </a:moveTo>
                  <a:lnTo>
                    <a:pt x="781824" y="237744"/>
                  </a:lnTo>
                  <a:lnTo>
                    <a:pt x="781812" y="252984"/>
                  </a:lnTo>
                  <a:lnTo>
                    <a:pt x="797052" y="252984"/>
                  </a:lnTo>
                  <a:lnTo>
                    <a:pt x="797064" y="237744"/>
                  </a:lnTo>
                  <a:close/>
                </a:path>
                <a:path w="1579245" h="2415540">
                  <a:moveTo>
                    <a:pt x="797064" y="207264"/>
                  </a:moveTo>
                  <a:lnTo>
                    <a:pt x="781824" y="207264"/>
                  </a:lnTo>
                  <a:lnTo>
                    <a:pt x="781812" y="222504"/>
                  </a:lnTo>
                  <a:lnTo>
                    <a:pt x="797052" y="222504"/>
                  </a:lnTo>
                  <a:lnTo>
                    <a:pt x="797064" y="207264"/>
                  </a:lnTo>
                  <a:close/>
                </a:path>
                <a:path w="1579245" h="2415540">
                  <a:moveTo>
                    <a:pt x="797064" y="175260"/>
                  </a:moveTo>
                  <a:lnTo>
                    <a:pt x="781824" y="175260"/>
                  </a:lnTo>
                  <a:lnTo>
                    <a:pt x="781812" y="192024"/>
                  </a:lnTo>
                  <a:lnTo>
                    <a:pt x="797052" y="192024"/>
                  </a:lnTo>
                  <a:lnTo>
                    <a:pt x="797064" y="175260"/>
                  </a:lnTo>
                  <a:close/>
                </a:path>
                <a:path w="1579245" h="2415540">
                  <a:moveTo>
                    <a:pt x="797064" y="144780"/>
                  </a:moveTo>
                  <a:lnTo>
                    <a:pt x="781824" y="144780"/>
                  </a:lnTo>
                  <a:lnTo>
                    <a:pt x="781812" y="160020"/>
                  </a:lnTo>
                  <a:lnTo>
                    <a:pt x="797052" y="160020"/>
                  </a:lnTo>
                  <a:lnTo>
                    <a:pt x="797064" y="144780"/>
                  </a:lnTo>
                  <a:close/>
                </a:path>
                <a:path w="1579245" h="2415540">
                  <a:moveTo>
                    <a:pt x="797064" y="114300"/>
                  </a:moveTo>
                  <a:lnTo>
                    <a:pt x="781824" y="114300"/>
                  </a:lnTo>
                  <a:lnTo>
                    <a:pt x="781812" y="129540"/>
                  </a:lnTo>
                  <a:lnTo>
                    <a:pt x="797052" y="129540"/>
                  </a:lnTo>
                  <a:lnTo>
                    <a:pt x="797064" y="114300"/>
                  </a:lnTo>
                  <a:close/>
                </a:path>
                <a:path w="1579245" h="2415540">
                  <a:moveTo>
                    <a:pt x="797064" y="83820"/>
                  </a:moveTo>
                  <a:lnTo>
                    <a:pt x="781824" y="83820"/>
                  </a:lnTo>
                  <a:lnTo>
                    <a:pt x="781812" y="99060"/>
                  </a:lnTo>
                  <a:lnTo>
                    <a:pt x="797052" y="99060"/>
                  </a:lnTo>
                  <a:lnTo>
                    <a:pt x="797064" y="83820"/>
                  </a:lnTo>
                  <a:close/>
                </a:path>
                <a:path w="1579245" h="2415540">
                  <a:moveTo>
                    <a:pt x="797064" y="51816"/>
                  </a:moveTo>
                  <a:lnTo>
                    <a:pt x="781824" y="51816"/>
                  </a:lnTo>
                  <a:lnTo>
                    <a:pt x="781812" y="68580"/>
                  </a:lnTo>
                  <a:lnTo>
                    <a:pt x="797052" y="68580"/>
                  </a:lnTo>
                  <a:lnTo>
                    <a:pt x="797064" y="51816"/>
                  </a:lnTo>
                  <a:close/>
                </a:path>
                <a:path w="1579245" h="2415540">
                  <a:moveTo>
                    <a:pt x="797064" y="21336"/>
                  </a:moveTo>
                  <a:lnTo>
                    <a:pt x="781824" y="21336"/>
                  </a:lnTo>
                  <a:lnTo>
                    <a:pt x="781812" y="36576"/>
                  </a:lnTo>
                  <a:lnTo>
                    <a:pt x="797052" y="36576"/>
                  </a:lnTo>
                  <a:lnTo>
                    <a:pt x="797064" y="21336"/>
                  </a:lnTo>
                  <a:close/>
                </a:path>
                <a:path w="1579245" h="2415540">
                  <a:moveTo>
                    <a:pt x="801624" y="1575816"/>
                  </a:moveTo>
                  <a:lnTo>
                    <a:pt x="794004" y="1575816"/>
                  </a:lnTo>
                  <a:lnTo>
                    <a:pt x="794004" y="1580388"/>
                  </a:lnTo>
                  <a:lnTo>
                    <a:pt x="784872" y="1580388"/>
                  </a:lnTo>
                  <a:lnTo>
                    <a:pt x="789432" y="1575828"/>
                  </a:lnTo>
                  <a:lnTo>
                    <a:pt x="794004" y="1580388"/>
                  </a:lnTo>
                  <a:lnTo>
                    <a:pt x="794004" y="1575816"/>
                  </a:lnTo>
                  <a:lnTo>
                    <a:pt x="789444" y="1575816"/>
                  </a:lnTo>
                  <a:lnTo>
                    <a:pt x="775728" y="1575816"/>
                  </a:lnTo>
                  <a:lnTo>
                    <a:pt x="775728" y="1592580"/>
                  </a:lnTo>
                  <a:lnTo>
                    <a:pt x="794016" y="1592580"/>
                  </a:lnTo>
                  <a:lnTo>
                    <a:pt x="795032" y="1591056"/>
                  </a:lnTo>
                  <a:lnTo>
                    <a:pt x="801624" y="1591056"/>
                  </a:lnTo>
                  <a:lnTo>
                    <a:pt x="801624" y="1583436"/>
                  </a:lnTo>
                  <a:lnTo>
                    <a:pt x="801624" y="1580388"/>
                  </a:lnTo>
                  <a:lnTo>
                    <a:pt x="801624" y="1575816"/>
                  </a:lnTo>
                  <a:close/>
                </a:path>
                <a:path w="1579245" h="2415540">
                  <a:moveTo>
                    <a:pt x="806196" y="0"/>
                  </a:moveTo>
                  <a:lnTo>
                    <a:pt x="790956" y="0"/>
                  </a:lnTo>
                  <a:lnTo>
                    <a:pt x="790956" y="15240"/>
                  </a:lnTo>
                  <a:lnTo>
                    <a:pt x="806196" y="15240"/>
                  </a:lnTo>
                  <a:lnTo>
                    <a:pt x="806196" y="0"/>
                  </a:lnTo>
                  <a:close/>
                </a:path>
                <a:path w="1579245" h="2415540">
                  <a:moveTo>
                    <a:pt x="807720" y="821436"/>
                  </a:moveTo>
                  <a:lnTo>
                    <a:pt x="792480" y="821436"/>
                  </a:lnTo>
                  <a:lnTo>
                    <a:pt x="792480" y="836676"/>
                  </a:lnTo>
                  <a:lnTo>
                    <a:pt x="807720" y="836676"/>
                  </a:lnTo>
                  <a:lnTo>
                    <a:pt x="807720" y="821436"/>
                  </a:lnTo>
                  <a:close/>
                </a:path>
                <a:path w="1579245" h="2415540">
                  <a:moveTo>
                    <a:pt x="810768" y="1645920"/>
                  </a:moveTo>
                  <a:lnTo>
                    <a:pt x="795528" y="1645920"/>
                  </a:lnTo>
                  <a:lnTo>
                    <a:pt x="795528" y="1661160"/>
                  </a:lnTo>
                  <a:lnTo>
                    <a:pt x="810768" y="1661160"/>
                  </a:lnTo>
                  <a:lnTo>
                    <a:pt x="810768" y="1645920"/>
                  </a:lnTo>
                  <a:close/>
                </a:path>
                <a:path w="1579245" h="2415540">
                  <a:moveTo>
                    <a:pt x="810768" y="411480"/>
                  </a:moveTo>
                  <a:lnTo>
                    <a:pt x="794004" y="411480"/>
                  </a:lnTo>
                  <a:lnTo>
                    <a:pt x="794004" y="426720"/>
                  </a:lnTo>
                  <a:lnTo>
                    <a:pt x="810768" y="426720"/>
                  </a:lnTo>
                  <a:lnTo>
                    <a:pt x="810768" y="411480"/>
                  </a:lnTo>
                  <a:close/>
                </a:path>
                <a:path w="1579245" h="2415540">
                  <a:moveTo>
                    <a:pt x="812292" y="1987296"/>
                  </a:moveTo>
                  <a:lnTo>
                    <a:pt x="797052" y="1987296"/>
                  </a:lnTo>
                  <a:lnTo>
                    <a:pt x="797052" y="2002536"/>
                  </a:lnTo>
                  <a:lnTo>
                    <a:pt x="812292" y="2002536"/>
                  </a:lnTo>
                  <a:lnTo>
                    <a:pt x="812292" y="1987296"/>
                  </a:lnTo>
                  <a:close/>
                </a:path>
                <a:path w="1579245" h="2415540">
                  <a:moveTo>
                    <a:pt x="812292" y="754380"/>
                  </a:moveTo>
                  <a:lnTo>
                    <a:pt x="797052" y="754380"/>
                  </a:lnTo>
                  <a:lnTo>
                    <a:pt x="797052" y="769620"/>
                  </a:lnTo>
                  <a:lnTo>
                    <a:pt x="812292" y="769620"/>
                  </a:lnTo>
                  <a:lnTo>
                    <a:pt x="812292" y="754380"/>
                  </a:lnTo>
                  <a:close/>
                </a:path>
                <a:path w="1579245" h="2415540">
                  <a:moveTo>
                    <a:pt x="813816" y="1164336"/>
                  </a:moveTo>
                  <a:lnTo>
                    <a:pt x="798576" y="1164336"/>
                  </a:lnTo>
                  <a:lnTo>
                    <a:pt x="798576" y="1181100"/>
                  </a:lnTo>
                  <a:lnTo>
                    <a:pt x="813816" y="1181100"/>
                  </a:lnTo>
                  <a:lnTo>
                    <a:pt x="813816" y="1164336"/>
                  </a:lnTo>
                  <a:close/>
                </a:path>
                <a:path w="1579245" h="2415540">
                  <a:moveTo>
                    <a:pt x="815340" y="342900"/>
                  </a:moveTo>
                  <a:lnTo>
                    <a:pt x="800100" y="342900"/>
                  </a:lnTo>
                  <a:lnTo>
                    <a:pt x="800100" y="358140"/>
                  </a:lnTo>
                  <a:lnTo>
                    <a:pt x="815340" y="358140"/>
                  </a:lnTo>
                  <a:lnTo>
                    <a:pt x="815340" y="342900"/>
                  </a:lnTo>
                  <a:close/>
                </a:path>
                <a:path w="1579245" h="2415540">
                  <a:moveTo>
                    <a:pt x="821436" y="1234440"/>
                  </a:moveTo>
                  <a:lnTo>
                    <a:pt x="806196" y="1234440"/>
                  </a:lnTo>
                  <a:lnTo>
                    <a:pt x="806196" y="1249680"/>
                  </a:lnTo>
                  <a:lnTo>
                    <a:pt x="821436" y="1249680"/>
                  </a:lnTo>
                  <a:lnTo>
                    <a:pt x="821436" y="1234440"/>
                  </a:lnTo>
                  <a:close/>
                </a:path>
                <a:path w="1579245" h="2415540">
                  <a:moveTo>
                    <a:pt x="829068" y="2403348"/>
                  </a:moveTo>
                  <a:lnTo>
                    <a:pt x="817626" y="2403348"/>
                  </a:lnTo>
                  <a:lnTo>
                    <a:pt x="821436" y="2398776"/>
                  </a:lnTo>
                  <a:lnTo>
                    <a:pt x="810768" y="2398776"/>
                  </a:lnTo>
                  <a:lnTo>
                    <a:pt x="810768" y="2415540"/>
                  </a:lnTo>
                  <a:lnTo>
                    <a:pt x="826008" y="2415540"/>
                  </a:lnTo>
                  <a:lnTo>
                    <a:pt x="829068" y="2410968"/>
                  </a:lnTo>
                  <a:lnTo>
                    <a:pt x="829068" y="2407920"/>
                  </a:lnTo>
                  <a:lnTo>
                    <a:pt x="829068" y="2403348"/>
                  </a:lnTo>
                  <a:close/>
                </a:path>
                <a:path w="1579245" h="2415540">
                  <a:moveTo>
                    <a:pt x="829068" y="2372868"/>
                  </a:moveTo>
                  <a:lnTo>
                    <a:pt x="813816" y="2372868"/>
                  </a:lnTo>
                  <a:lnTo>
                    <a:pt x="813816" y="2388108"/>
                  </a:lnTo>
                  <a:lnTo>
                    <a:pt x="829068" y="2388108"/>
                  </a:lnTo>
                  <a:lnTo>
                    <a:pt x="829068" y="2372868"/>
                  </a:lnTo>
                  <a:close/>
                </a:path>
                <a:path w="1579245" h="2415540">
                  <a:moveTo>
                    <a:pt x="829068" y="2342388"/>
                  </a:moveTo>
                  <a:lnTo>
                    <a:pt x="813816" y="2342388"/>
                  </a:lnTo>
                  <a:lnTo>
                    <a:pt x="813816" y="2357628"/>
                  </a:lnTo>
                  <a:lnTo>
                    <a:pt x="829068" y="2357628"/>
                  </a:lnTo>
                  <a:lnTo>
                    <a:pt x="829068" y="2342388"/>
                  </a:lnTo>
                  <a:close/>
                </a:path>
                <a:path w="1579245" h="2415540">
                  <a:moveTo>
                    <a:pt x="829068" y="2310384"/>
                  </a:moveTo>
                  <a:lnTo>
                    <a:pt x="813816" y="2310384"/>
                  </a:lnTo>
                  <a:lnTo>
                    <a:pt x="813816" y="2325624"/>
                  </a:lnTo>
                  <a:lnTo>
                    <a:pt x="829068" y="2325624"/>
                  </a:lnTo>
                  <a:lnTo>
                    <a:pt x="829068" y="2310384"/>
                  </a:lnTo>
                  <a:close/>
                </a:path>
                <a:path w="1579245" h="2415540">
                  <a:moveTo>
                    <a:pt x="829068" y="2279904"/>
                  </a:moveTo>
                  <a:lnTo>
                    <a:pt x="813816" y="2279904"/>
                  </a:lnTo>
                  <a:lnTo>
                    <a:pt x="813816" y="2295144"/>
                  </a:lnTo>
                  <a:lnTo>
                    <a:pt x="829068" y="2295144"/>
                  </a:lnTo>
                  <a:lnTo>
                    <a:pt x="829068" y="2279904"/>
                  </a:lnTo>
                  <a:close/>
                </a:path>
                <a:path w="1579245" h="2415540">
                  <a:moveTo>
                    <a:pt x="829068" y="2249424"/>
                  </a:moveTo>
                  <a:lnTo>
                    <a:pt x="813816" y="2249424"/>
                  </a:lnTo>
                  <a:lnTo>
                    <a:pt x="813816" y="2264664"/>
                  </a:lnTo>
                  <a:lnTo>
                    <a:pt x="829068" y="2264664"/>
                  </a:lnTo>
                  <a:lnTo>
                    <a:pt x="829068" y="2249424"/>
                  </a:lnTo>
                  <a:close/>
                </a:path>
                <a:path w="1579245" h="2415540">
                  <a:moveTo>
                    <a:pt x="829068" y="2218944"/>
                  </a:moveTo>
                  <a:lnTo>
                    <a:pt x="813816" y="2218944"/>
                  </a:lnTo>
                  <a:lnTo>
                    <a:pt x="813816" y="2234184"/>
                  </a:lnTo>
                  <a:lnTo>
                    <a:pt x="829068" y="2234184"/>
                  </a:lnTo>
                  <a:lnTo>
                    <a:pt x="829068" y="2218944"/>
                  </a:lnTo>
                  <a:close/>
                </a:path>
                <a:path w="1579245" h="2415540">
                  <a:moveTo>
                    <a:pt x="829068" y="2186940"/>
                  </a:moveTo>
                  <a:lnTo>
                    <a:pt x="813816" y="2186940"/>
                  </a:lnTo>
                  <a:lnTo>
                    <a:pt x="813816" y="2202180"/>
                  </a:lnTo>
                  <a:lnTo>
                    <a:pt x="829068" y="2202180"/>
                  </a:lnTo>
                  <a:lnTo>
                    <a:pt x="829068" y="2186940"/>
                  </a:lnTo>
                  <a:close/>
                </a:path>
                <a:path w="1579245" h="2415540">
                  <a:moveTo>
                    <a:pt x="829068" y="2156460"/>
                  </a:moveTo>
                  <a:lnTo>
                    <a:pt x="813816" y="2156460"/>
                  </a:lnTo>
                  <a:lnTo>
                    <a:pt x="813816" y="2171700"/>
                  </a:lnTo>
                  <a:lnTo>
                    <a:pt x="829068" y="2171700"/>
                  </a:lnTo>
                  <a:lnTo>
                    <a:pt x="829068" y="2156460"/>
                  </a:lnTo>
                  <a:close/>
                </a:path>
                <a:path w="1579245" h="2415540">
                  <a:moveTo>
                    <a:pt x="829068" y="2125980"/>
                  </a:moveTo>
                  <a:lnTo>
                    <a:pt x="813816" y="2125980"/>
                  </a:lnTo>
                  <a:lnTo>
                    <a:pt x="813816" y="2141220"/>
                  </a:lnTo>
                  <a:lnTo>
                    <a:pt x="829068" y="2141220"/>
                  </a:lnTo>
                  <a:lnTo>
                    <a:pt x="829068" y="2125980"/>
                  </a:lnTo>
                  <a:close/>
                </a:path>
                <a:path w="1579245" h="2415540">
                  <a:moveTo>
                    <a:pt x="829068" y="2095500"/>
                  </a:moveTo>
                  <a:lnTo>
                    <a:pt x="813816" y="2095500"/>
                  </a:lnTo>
                  <a:lnTo>
                    <a:pt x="813816" y="2110740"/>
                  </a:lnTo>
                  <a:lnTo>
                    <a:pt x="829068" y="2110740"/>
                  </a:lnTo>
                  <a:lnTo>
                    <a:pt x="829068" y="2095500"/>
                  </a:lnTo>
                  <a:close/>
                </a:path>
                <a:path w="1579245" h="2415540">
                  <a:moveTo>
                    <a:pt x="829068" y="2063496"/>
                  </a:moveTo>
                  <a:lnTo>
                    <a:pt x="821436" y="2063496"/>
                  </a:lnTo>
                  <a:lnTo>
                    <a:pt x="821436" y="2055876"/>
                  </a:lnTo>
                  <a:lnTo>
                    <a:pt x="812292" y="2055876"/>
                  </a:lnTo>
                  <a:lnTo>
                    <a:pt x="812292" y="2071116"/>
                  </a:lnTo>
                  <a:lnTo>
                    <a:pt x="813816" y="2071116"/>
                  </a:lnTo>
                  <a:lnTo>
                    <a:pt x="813816" y="2078736"/>
                  </a:lnTo>
                  <a:lnTo>
                    <a:pt x="829068" y="2078736"/>
                  </a:lnTo>
                  <a:lnTo>
                    <a:pt x="829068" y="2071116"/>
                  </a:lnTo>
                  <a:lnTo>
                    <a:pt x="829068" y="2063496"/>
                  </a:lnTo>
                  <a:close/>
                </a:path>
                <a:path w="1579245" h="2415540">
                  <a:moveTo>
                    <a:pt x="833640" y="1575816"/>
                  </a:moveTo>
                  <a:lnTo>
                    <a:pt x="816864" y="1575816"/>
                  </a:lnTo>
                  <a:lnTo>
                    <a:pt x="816864" y="1591056"/>
                  </a:lnTo>
                  <a:lnTo>
                    <a:pt x="833640" y="1591056"/>
                  </a:lnTo>
                  <a:lnTo>
                    <a:pt x="833640" y="1575816"/>
                  </a:lnTo>
                  <a:close/>
                </a:path>
                <a:path w="1579245" h="2415540">
                  <a:moveTo>
                    <a:pt x="836688" y="0"/>
                  </a:moveTo>
                  <a:lnTo>
                    <a:pt x="821436" y="0"/>
                  </a:lnTo>
                  <a:lnTo>
                    <a:pt x="821436" y="15240"/>
                  </a:lnTo>
                  <a:lnTo>
                    <a:pt x="836688" y="15240"/>
                  </a:lnTo>
                  <a:lnTo>
                    <a:pt x="836688" y="0"/>
                  </a:lnTo>
                  <a:close/>
                </a:path>
                <a:path w="1579245" h="2415540">
                  <a:moveTo>
                    <a:pt x="838212" y="821436"/>
                  </a:moveTo>
                  <a:lnTo>
                    <a:pt x="822960" y="821436"/>
                  </a:lnTo>
                  <a:lnTo>
                    <a:pt x="822960" y="836676"/>
                  </a:lnTo>
                  <a:lnTo>
                    <a:pt x="838212" y="836676"/>
                  </a:lnTo>
                  <a:lnTo>
                    <a:pt x="838212" y="821436"/>
                  </a:lnTo>
                  <a:close/>
                </a:path>
                <a:path w="1579245" h="2415540">
                  <a:moveTo>
                    <a:pt x="841260" y="411480"/>
                  </a:moveTo>
                  <a:lnTo>
                    <a:pt x="826008" y="411480"/>
                  </a:lnTo>
                  <a:lnTo>
                    <a:pt x="826008" y="426720"/>
                  </a:lnTo>
                  <a:lnTo>
                    <a:pt x="841260" y="426720"/>
                  </a:lnTo>
                  <a:lnTo>
                    <a:pt x="841260" y="411480"/>
                  </a:lnTo>
                  <a:close/>
                </a:path>
                <a:path w="1579245" h="2415540">
                  <a:moveTo>
                    <a:pt x="842784" y="1987296"/>
                  </a:moveTo>
                  <a:lnTo>
                    <a:pt x="827532" y="1987296"/>
                  </a:lnTo>
                  <a:lnTo>
                    <a:pt x="827532" y="2002536"/>
                  </a:lnTo>
                  <a:lnTo>
                    <a:pt x="842784" y="2002536"/>
                  </a:lnTo>
                  <a:lnTo>
                    <a:pt x="842784" y="1987296"/>
                  </a:lnTo>
                  <a:close/>
                </a:path>
                <a:path w="1579245" h="2415540">
                  <a:moveTo>
                    <a:pt x="842784" y="1645920"/>
                  </a:moveTo>
                  <a:lnTo>
                    <a:pt x="826008" y="1645920"/>
                  </a:lnTo>
                  <a:lnTo>
                    <a:pt x="826008" y="1661160"/>
                  </a:lnTo>
                  <a:lnTo>
                    <a:pt x="842784" y="1661160"/>
                  </a:lnTo>
                  <a:lnTo>
                    <a:pt x="842784" y="1645920"/>
                  </a:lnTo>
                  <a:close/>
                </a:path>
                <a:path w="1579245" h="2415540">
                  <a:moveTo>
                    <a:pt x="842784" y="754380"/>
                  </a:moveTo>
                  <a:lnTo>
                    <a:pt x="827532" y="754380"/>
                  </a:lnTo>
                  <a:lnTo>
                    <a:pt x="827532" y="769620"/>
                  </a:lnTo>
                  <a:lnTo>
                    <a:pt x="842784" y="769620"/>
                  </a:lnTo>
                  <a:lnTo>
                    <a:pt x="842784" y="754380"/>
                  </a:lnTo>
                  <a:close/>
                </a:path>
                <a:path w="1579245" h="2415540">
                  <a:moveTo>
                    <a:pt x="845832" y="1164336"/>
                  </a:moveTo>
                  <a:lnTo>
                    <a:pt x="829068" y="1164336"/>
                  </a:lnTo>
                  <a:lnTo>
                    <a:pt x="829068" y="1181100"/>
                  </a:lnTo>
                  <a:lnTo>
                    <a:pt x="845832" y="1181100"/>
                  </a:lnTo>
                  <a:lnTo>
                    <a:pt x="845832" y="1164336"/>
                  </a:lnTo>
                  <a:close/>
                </a:path>
                <a:path w="1579245" h="2415540">
                  <a:moveTo>
                    <a:pt x="845832" y="342900"/>
                  </a:moveTo>
                  <a:lnTo>
                    <a:pt x="830592" y="342900"/>
                  </a:lnTo>
                  <a:lnTo>
                    <a:pt x="830592" y="358140"/>
                  </a:lnTo>
                  <a:lnTo>
                    <a:pt x="845832" y="358140"/>
                  </a:lnTo>
                  <a:lnTo>
                    <a:pt x="845832" y="342900"/>
                  </a:lnTo>
                  <a:close/>
                </a:path>
                <a:path w="1579245" h="2415540">
                  <a:moveTo>
                    <a:pt x="851928" y="1234440"/>
                  </a:moveTo>
                  <a:lnTo>
                    <a:pt x="836688" y="1234440"/>
                  </a:lnTo>
                  <a:lnTo>
                    <a:pt x="836688" y="1249680"/>
                  </a:lnTo>
                  <a:lnTo>
                    <a:pt x="851928" y="1249680"/>
                  </a:lnTo>
                  <a:lnTo>
                    <a:pt x="851928" y="1234440"/>
                  </a:lnTo>
                  <a:close/>
                </a:path>
                <a:path w="1579245" h="2415540">
                  <a:moveTo>
                    <a:pt x="864120" y="1575816"/>
                  </a:moveTo>
                  <a:lnTo>
                    <a:pt x="848880" y="1575816"/>
                  </a:lnTo>
                  <a:lnTo>
                    <a:pt x="848880" y="1591056"/>
                  </a:lnTo>
                  <a:lnTo>
                    <a:pt x="864120" y="1591056"/>
                  </a:lnTo>
                  <a:lnTo>
                    <a:pt x="864120" y="1575816"/>
                  </a:lnTo>
                  <a:close/>
                </a:path>
                <a:path w="1579245" h="2415540">
                  <a:moveTo>
                    <a:pt x="868692" y="821436"/>
                  </a:moveTo>
                  <a:lnTo>
                    <a:pt x="853452" y="821436"/>
                  </a:lnTo>
                  <a:lnTo>
                    <a:pt x="853452" y="836676"/>
                  </a:lnTo>
                  <a:lnTo>
                    <a:pt x="868692" y="836676"/>
                  </a:lnTo>
                  <a:lnTo>
                    <a:pt x="868692" y="821436"/>
                  </a:lnTo>
                  <a:close/>
                </a:path>
                <a:path w="1579245" h="2415540">
                  <a:moveTo>
                    <a:pt x="868692" y="0"/>
                  </a:moveTo>
                  <a:lnTo>
                    <a:pt x="851928" y="0"/>
                  </a:lnTo>
                  <a:lnTo>
                    <a:pt x="851928" y="15240"/>
                  </a:lnTo>
                  <a:lnTo>
                    <a:pt x="868692" y="15240"/>
                  </a:lnTo>
                  <a:lnTo>
                    <a:pt x="868692" y="0"/>
                  </a:lnTo>
                  <a:close/>
                </a:path>
                <a:path w="1579245" h="2415540">
                  <a:moveTo>
                    <a:pt x="871740" y="411480"/>
                  </a:moveTo>
                  <a:lnTo>
                    <a:pt x="856500" y="411480"/>
                  </a:lnTo>
                  <a:lnTo>
                    <a:pt x="856500" y="426720"/>
                  </a:lnTo>
                  <a:lnTo>
                    <a:pt x="871740" y="426720"/>
                  </a:lnTo>
                  <a:lnTo>
                    <a:pt x="871740" y="411480"/>
                  </a:lnTo>
                  <a:close/>
                </a:path>
                <a:path w="1579245" h="2415540">
                  <a:moveTo>
                    <a:pt x="873264" y="1987296"/>
                  </a:moveTo>
                  <a:lnTo>
                    <a:pt x="858024" y="1987296"/>
                  </a:lnTo>
                  <a:lnTo>
                    <a:pt x="858024" y="2002536"/>
                  </a:lnTo>
                  <a:lnTo>
                    <a:pt x="873264" y="2002536"/>
                  </a:lnTo>
                  <a:lnTo>
                    <a:pt x="873264" y="1987296"/>
                  </a:lnTo>
                  <a:close/>
                </a:path>
                <a:path w="1579245" h="2415540">
                  <a:moveTo>
                    <a:pt x="873264" y="1645920"/>
                  </a:moveTo>
                  <a:lnTo>
                    <a:pt x="858024" y="1645920"/>
                  </a:lnTo>
                  <a:lnTo>
                    <a:pt x="858024" y="1661160"/>
                  </a:lnTo>
                  <a:lnTo>
                    <a:pt x="873264" y="1661160"/>
                  </a:lnTo>
                  <a:lnTo>
                    <a:pt x="873264" y="1645920"/>
                  </a:lnTo>
                  <a:close/>
                </a:path>
                <a:path w="1579245" h="2415540">
                  <a:moveTo>
                    <a:pt x="873264" y="754380"/>
                  </a:moveTo>
                  <a:lnTo>
                    <a:pt x="858024" y="754380"/>
                  </a:lnTo>
                  <a:lnTo>
                    <a:pt x="858024" y="769620"/>
                  </a:lnTo>
                  <a:lnTo>
                    <a:pt x="873264" y="769620"/>
                  </a:lnTo>
                  <a:lnTo>
                    <a:pt x="873264" y="754380"/>
                  </a:lnTo>
                  <a:close/>
                </a:path>
                <a:path w="1579245" h="2415540">
                  <a:moveTo>
                    <a:pt x="876312" y="1164336"/>
                  </a:moveTo>
                  <a:lnTo>
                    <a:pt x="861072" y="1164336"/>
                  </a:lnTo>
                  <a:lnTo>
                    <a:pt x="861072" y="1181100"/>
                  </a:lnTo>
                  <a:lnTo>
                    <a:pt x="876312" y="1181100"/>
                  </a:lnTo>
                  <a:lnTo>
                    <a:pt x="876312" y="1164336"/>
                  </a:lnTo>
                  <a:close/>
                </a:path>
                <a:path w="1579245" h="2415540">
                  <a:moveTo>
                    <a:pt x="877836" y="342900"/>
                  </a:moveTo>
                  <a:lnTo>
                    <a:pt x="862596" y="342900"/>
                  </a:lnTo>
                  <a:lnTo>
                    <a:pt x="862596" y="358140"/>
                  </a:lnTo>
                  <a:lnTo>
                    <a:pt x="877836" y="358140"/>
                  </a:lnTo>
                  <a:lnTo>
                    <a:pt x="877836" y="342900"/>
                  </a:lnTo>
                  <a:close/>
                </a:path>
                <a:path w="1579245" h="2415540">
                  <a:moveTo>
                    <a:pt x="882408" y="1234440"/>
                  </a:moveTo>
                  <a:lnTo>
                    <a:pt x="867168" y="1234440"/>
                  </a:lnTo>
                  <a:lnTo>
                    <a:pt x="867168" y="1249680"/>
                  </a:lnTo>
                  <a:lnTo>
                    <a:pt x="882408" y="1249680"/>
                  </a:lnTo>
                  <a:lnTo>
                    <a:pt x="882408" y="1234440"/>
                  </a:lnTo>
                  <a:close/>
                </a:path>
                <a:path w="1579245" h="2415540">
                  <a:moveTo>
                    <a:pt x="894600" y="1575816"/>
                  </a:moveTo>
                  <a:lnTo>
                    <a:pt x="879360" y="1575816"/>
                  </a:lnTo>
                  <a:lnTo>
                    <a:pt x="879360" y="1591056"/>
                  </a:lnTo>
                  <a:lnTo>
                    <a:pt x="894600" y="1591056"/>
                  </a:lnTo>
                  <a:lnTo>
                    <a:pt x="894600" y="1575816"/>
                  </a:lnTo>
                  <a:close/>
                </a:path>
                <a:path w="1579245" h="2415540">
                  <a:moveTo>
                    <a:pt x="899172" y="0"/>
                  </a:moveTo>
                  <a:lnTo>
                    <a:pt x="883932" y="0"/>
                  </a:lnTo>
                  <a:lnTo>
                    <a:pt x="883932" y="15240"/>
                  </a:lnTo>
                  <a:lnTo>
                    <a:pt x="899172" y="15240"/>
                  </a:lnTo>
                  <a:lnTo>
                    <a:pt x="899172" y="0"/>
                  </a:lnTo>
                  <a:close/>
                </a:path>
                <a:path w="1579245" h="2415540">
                  <a:moveTo>
                    <a:pt x="900696" y="821436"/>
                  </a:moveTo>
                  <a:lnTo>
                    <a:pt x="885456" y="821436"/>
                  </a:lnTo>
                  <a:lnTo>
                    <a:pt x="885456" y="836676"/>
                  </a:lnTo>
                  <a:lnTo>
                    <a:pt x="900696" y="836676"/>
                  </a:lnTo>
                  <a:lnTo>
                    <a:pt x="900696" y="821436"/>
                  </a:lnTo>
                  <a:close/>
                </a:path>
                <a:path w="1579245" h="2415540">
                  <a:moveTo>
                    <a:pt x="902220" y="411480"/>
                  </a:moveTo>
                  <a:lnTo>
                    <a:pt x="886980" y="411480"/>
                  </a:lnTo>
                  <a:lnTo>
                    <a:pt x="886980" y="426720"/>
                  </a:lnTo>
                  <a:lnTo>
                    <a:pt x="902220" y="426720"/>
                  </a:lnTo>
                  <a:lnTo>
                    <a:pt x="902220" y="411480"/>
                  </a:lnTo>
                  <a:close/>
                </a:path>
                <a:path w="1579245" h="2415540">
                  <a:moveTo>
                    <a:pt x="903744" y="1987296"/>
                  </a:moveTo>
                  <a:lnTo>
                    <a:pt x="888504" y="1987296"/>
                  </a:lnTo>
                  <a:lnTo>
                    <a:pt x="888504" y="2002536"/>
                  </a:lnTo>
                  <a:lnTo>
                    <a:pt x="903744" y="2002536"/>
                  </a:lnTo>
                  <a:lnTo>
                    <a:pt x="903744" y="1987296"/>
                  </a:lnTo>
                  <a:close/>
                </a:path>
                <a:path w="1579245" h="2415540">
                  <a:moveTo>
                    <a:pt x="903744" y="1645920"/>
                  </a:moveTo>
                  <a:lnTo>
                    <a:pt x="888504" y="1645920"/>
                  </a:lnTo>
                  <a:lnTo>
                    <a:pt x="888504" y="1661160"/>
                  </a:lnTo>
                  <a:lnTo>
                    <a:pt x="903744" y="1661160"/>
                  </a:lnTo>
                  <a:lnTo>
                    <a:pt x="903744" y="1645920"/>
                  </a:lnTo>
                  <a:close/>
                </a:path>
                <a:path w="1579245" h="2415540">
                  <a:moveTo>
                    <a:pt x="903744" y="754380"/>
                  </a:moveTo>
                  <a:lnTo>
                    <a:pt x="888504" y="754380"/>
                  </a:lnTo>
                  <a:lnTo>
                    <a:pt x="888504" y="769620"/>
                  </a:lnTo>
                  <a:lnTo>
                    <a:pt x="903744" y="769620"/>
                  </a:lnTo>
                  <a:lnTo>
                    <a:pt x="903744" y="754380"/>
                  </a:lnTo>
                  <a:close/>
                </a:path>
                <a:path w="1579245" h="2415540">
                  <a:moveTo>
                    <a:pt x="906792" y="1164336"/>
                  </a:moveTo>
                  <a:lnTo>
                    <a:pt x="891552" y="1164336"/>
                  </a:lnTo>
                  <a:lnTo>
                    <a:pt x="891552" y="1181100"/>
                  </a:lnTo>
                  <a:lnTo>
                    <a:pt x="906792" y="1181100"/>
                  </a:lnTo>
                  <a:lnTo>
                    <a:pt x="906792" y="1164336"/>
                  </a:lnTo>
                  <a:close/>
                </a:path>
                <a:path w="1579245" h="2415540">
                  <a:moveTo>
                    <a:pt x="908316" y="342900"/>
                  </a:moveTo>
                  <a:lnTo>
                    <a:pt x="893076" y="342900"/>
                  </a:lnTo>
                  <a:lnTo>
                    <a:pt x="893076" y="358140"/>
                  </a:lnTo>
                  <a:lnTo>
                    <a:pt x="908316" y="358140"/>
                  </a:lnTo>
                  <a:lnTo>
                    <a:pt x="908316" y="342900"/>
                  </a:lnTo>
                  <a:close/>
                </a:path>
                <a:path w="1579245" h="2415540">
                  <a:moveTo>
                    <a:pt x="914412" y="1234440"/>
                  </a:moveTo>
                  <a:lnTo>
                    <a:pt x="897648" y="1234440"/>
                  </a:lnTo>
                  <a:lnTo>
                    <a:pt x="897648" y="1249680"/>
                  </a:lnTo>
                  <a:lnTo>
                    <a:pt x="914412" y="1249680"/>
                  </a:lnTo>
                  <a:lnTo>
                    <a:pt x="914412" y="1234440"/>
                  </a:lnTo>
                  <a:close/>
                </a:path>
                <a:path w="1579245" h="2415540">
                  <a:moveTo>
                    <a:pt x="925080" y="1575816"/>
                  </a:moveTo>
                  <a:lnTo>
                    <a:pt x="909840" y="1575816"/>
                  </a:lnTo>
                  <a:lnTo>
                    <a:pt x="909840" y="1591056"/>
                  </a:lnTo>
                  <a:lnTo>
                    <a:pt x="925080" y="1591056"/>
                  </a:lnTo>
                  <a:lnTo>
                    <a:pt x="925080" y="1575816"/>
                  </a:lnTo>
                  <a:close/>
                </a:path>
                <a:path w="1579245" h="2415540">
                  <a:moveTo>
                    <a:pt x="929652" y="0"/>
                  </a:moveTo>
                  <a:lnTo>
                    <a:pt x="914412" y="0"/>
                  </a:lnTo>
                  <a:lnTo>
                    <a:pt x="914412" y="15240"/>
                  </a:lnTo>
                  <a:lnTo>
                    <a:pt x="929652" y="15240"/>
                  </a:lnTo>
                  <a:lnTo>
                    <a:pt x="929652" y="0"/>
                  </a:lnTo>
                  <a:close/>
                </a:path>
                <a:path w="1579245" h="2415540">
                  <a:moveTo>
                    <a:pt x="931176" y="821436"/>
                  </a:moveTo>
                  <a:lnTo>
                    <a:pt x="915936" y="821436"/>
                  </a:lnTo>
                  <a:lnTo>
                    <a:pt x="915936" y="836676"/>
                  </a:lnTo>
                  <a:lnTo>
                    <a:pt x="931176" y="836676"/>
                  </a:lnTo>
                  <a:lnTo>
                    <a:pt x="931176" y="821436"/>
                  </a:lnTo>
                  <a:close/>
                </a:path>
                <a:path w="1579245" h="2415540">
                  <a:moveTo>
                    <a:pt x="934224" y="411480"/>
                  </a:moveTo>
                  <a:lnTo>
                    <a:pt x="917460" y="411480"/>
                  </a:lnTo>
                  <a:lnTo>
                    <a:pt x="917460" y="426720"/>
                  </a:lnTo>
                  <a:lnTo>
                    <a:pt x="934224" y="426720"/>
                  </a:lnTo>
                  <a:lnTo>
                    <a:pt x="934224" y="411480"/>
                  </a:lnTo>
                  <a:close/>
                </a:path>
                <a:path w="1579245" h="2415540">
                  <a:moveTo>
                    <a:pt x="935748" y="754380"/>
                  </a:moveTo>
                  <a:lnTo>
                    <a:pt x="920508" y="754380"/>
                  </a:lnTo>
                  <a:lnTo>
                    <a:pt x="920508" y="769620"/>
                  </a:lnTo>
                  <a:lnTo>
                    <a:pt x="935748" y="769620"/>
                  </a:lnTo>
                  <a:lnTo>
                    <a:pt x="935748" y="754380"/>
                  </a:lnTo>
                  <a:close/>
                </a:path>
                <a:path w="1579245" h="2415540">
                  <a:moveTo>
                    <a:pt x="937272" y="1164336"/>
                  </a:moveTo>
                  <a:lnTo>
                    <a:pt x="922032" y="1164336"/>
                  </a:lnTo>
                  <a:lnTo>
                    <a:pt x="922032" y="1181100"/>
                  </a:lnTo>
                  <a:lnTo>
                    <a:pt x="937272" y="1181100"/>
                  </a:lnTo>
                  <a:lnTo>
                    <a:pt x="937272" y="1164336"/>
                  </a:lnTo>
                  <a:close/>
                </a:path>
                <a:path w="1579245" h="2415540">
                  <a:moveTo>
                    <a:pt x="938796" y="342900"/>
                  </a:moveTo>
                  <a:lnTo>
                    <a:pt x="923556" y="342900"/>
                  </a:lnTo>
                  <a:lnTo>
                    <a:pt x="923556" y="358140"/>
                  </a:lnTo>
                  <a:lnTo>
                    <a:pt x="938796" y="358140"/>
                  </a:lnTo>
                  <a:lnTo>
                    <a:pt x="938796" y="342900"/>
                  </a:lnTo>
                  <a:close/>
                </a:path>
                <a:path w="1579245" h="2415540">
                  <a:moveTo>
                    <a:pt x="940320" y="1991868"/>
                  </a:moveTo>
                  <a:lnTo>
                    <a:pt x="928128" y="1991868"/>
                  </a:lnTo>
                  <a:lnTo>
                    <a:pt x="932700" y="1987296"/>
                  </a:lnTo>
                  <a:lnTo>
                    <a:pt x="920508" y="1987296"/>
                  </a:lnTo>
                  <a:lnTo>
                    <a:pt x="920508" y="2002536"/>
                  </a:lnTo>
                  <a:lnTo>
                    <a:pt x="937272" y="2002536"/>
                  </a:lnTo>
                  <a:lnTo>
                    <a:pt x="940320" y="1999488"/>
                  </a:lnTo>
                  <a:lnTo>
                    <a:pt x="940320" y="1994916"/>
                  </a:lnTo>
                  <a:lnTo>
                    <a:pt x="940320" y="1991868"/>
                  </a:lnTo>
                  <a:close/>
                </a:path>
                <a:path w="1579245" h="2415540">
                  <a:moveTo>
                    <a:pt x="940320" y="1961388"/>
                  </a:moveTo>
                  <a:lnTo>
                    <a:pt x="925080" y="1961388"/>
                  </a:lnTo>
                  <a:lnTo>
                    <a:pt x="925080" y="1976628"/>
                  </a:lnTo>
                  <a:lnTo>
                    <a:pt x="940320" y="1976628"/>
                  </a:lnTo>
                  <a:lnTo>
                    <a:pt x="940320" y="1961388"/>
                  </a:lnTo>
                  <a:close/>
                </a:path>
                <a:path w="1579245" h="2415540">
                  <a:moveTo>
                    <a:pt x="940320" y="1930908"/>
                  </a:moveTo>
                  <a:lnTo>
                    <a:pt x="925080" y="1930908"/>
                  </a:lnTo>
                  <a:lnTo>
                    <a:pt x="925080" y="1946148"/>
                  </a:lnTo>
                  <a:lnTo>
                    <a:pt x="940320" y="1946148"/>
                  </a:lnTo>
                  <a:lnTo>
                    <a:pt x="940320" y="1930908"/>
                  </a:lnTo>
                  <a:close/>
                </a:path>
                <a:path w="1579245" h="2415540">
                  <a:moveTo>
                    <a:pt x="940320" y="1900428"/>
                  </a:moveTo>
                  <a:lnTo>
                    <a:pt x="925080" y="1900428"/>
                  </a:lnTo>
                  <a:lnTo>
                    <a:pt x="925080" y="1915668"/>
                  </a:lnTo>
                  <a:lnTo>
                    <a:pt x="940320" y="1915668"/>
                  </a:lnTo>
                  <a:lnTo>
                    <a:pt x="940320" y="1900428"/>
                  </a:lnTo>
                  <a:close/>
                </a:path>
                <a:path w="1579245" h="2415540">
                  <a:moveTo>
                    <a:pt x="940320" y="1868424"/>
                  </a:moveTo>
                  <a:lnTo>
                    <a:pt x="925080" y="1868424"/>
                  </a:lnTo>
                  <a:lnTo>
                    <a:pt x="925080" y="1883664"/>
                  </a:lnTo>
                  <a:lnTo>
                    <a:pt x="940320" y="1883664"/>
                  </a:lnTo>
                  <a:lnTo>
                    <a:pt x="940320" y="1868424"/>
                  </a:lnTo>
                  <a:close/>
                </a:path>
                <a:path w="1579245" h="2415540">
                  <a:moveTo>
                    <a:pt x="940320" y="1837944"/>
                  </a:moveTo>
                  <a:lnTo>
                    <a:pt x="925080" y="1837944"/>
                  </a:lnTo>
                  <a:lnTo>
                    <a:pt x="925080" y="1853184"/>
                  </a:lnTo>
                  <a:lnTo>
                    <a:pt x="940320" y="1853184"/>
                  </a:lnTo>
                  <a:lnTo>
                    <a:pt x="940320" y="1837944"/>
                  </a:lnTo>
                  <a:close/>
                </a:path>
                <a:path w="1579245" h="2415540">
                  <a:moveTo>
                    <a:pt x="940320" y="1807464"/>
                  </a:moveTo>
                  <a:lnTo>
                    <a:pt x="925080" y="1807464"/>
                  </a:lnTo>
                  <a:lnTo>
                    <a:pt x="925080" y="1822704"/>
                  </a:lnTo>
                  <a:lnTo>
                    <a:pt x="940320" y="1822704"/>
                  </a:lnTo>
                  <a:lnTo>
                    <a:pt x="940320" y="1807464"/>
                  </a:lnTo>
                  <a:close/>
                </a:path>
                <a:path w="1579245" h="2415540">
                  <a:moveTo>
                    <a:pt x="940320" y="1776984"/>
                  </a:moveTo>
                  <a:lnTo>
                    <a:pt x="925080" y="1776984"/>
                  </a:lnTo>
                  <a:lnTo>
                    <a:pt x="925080" y="1792224"/>
                  </a:lnTo>
                  <a:lnTo>
                    <a:pt x="940320" y="1792224"/>
                  </a:lnTo>
                  <a:lnTo>
                    <a:pt x="940320" y="1776984"/>
                  </a:lnTo>
                  <a:close/>
                </a:path>
                <a:path w="1579245" h="2415540">
                  <a:moveTo>
                    <a:pt x="940320" y="1744980"/>
                  </a:moveTo>
                  <a:lnTo>
                    <a:pt x="925080" y="1744980"/>
                  </a:lnTo>
                  <a:lnTo>
                    <a:pt x="925080" y="1760220"/>
                  </a:lnTo>
                  <a:lnTo>
                    <a:pt x="940320" y="1760220"/>
                  </a:lnTo>
                  <a:lnTo>
                    <a:pt x="940320" y="1744980"/>
                  </a:lnTo>
                  <a:close/>
                </a:path>
                <a:path w="1579245" h="2415540">
                  <a:moveTo>
                    <a:pt x="940320" y="1714500"/>
                  </a:moveTo>
                  <a:lnTo>
                    <a:pt x="925080" y="1714500"/>
                  </a:lnTo>
                  <a:lnTo>
                    <a:pt x="925080" y="1729740"/>
                  </a:lnTo>
                  <a:lnTo>
                    <a:pt x="940320" y="1729740"/>
                  </a:lnTo>
                  <a:lnTo>
                    <a:pt x="940320" y="1714500"/>
                  </a:lnTo>
                  <a:close/>
                </a:path>
                <a:path w="1579245" h="2415540">
                  <a:moveTo>
                    <a:pt x="940320" y="1684020"/>
                  </a:moveTo>
                  <a:lnTo>
                    <a:pt x="925080" y="1684020"/>
                  </a:lnTo>
                  <a:lnTo>
                    <a:pt x="925080" y="1699260"/>
                  </a:lnTo>
                  <a:lnTo>
                    <a:pt x="940320" y="1699260"/>
                  </a:lnTo>
                  <a:lnTo>
                    <a:pt x="940320" y="1684020"/>
                  </a:lnTo>
                  <a:close/>
                </a:path>
                <a:path w="1579245" h="2415540">
                  <a:moveTo>
                    <a:pt x="940320" y="1653540"/>
                  </a:moveTo>
                  <a:lnTo>
                    <a:pt x="932700" y="1653540"/>
                  </a:lnTo>
                  <a:lnTo>
                    <a:pt x="932700" y="1645920"/>
                  </a:lnTo>
                  <a:lnTo>
                    <a:pt x="918984" y="1645920"/>
                  </a:lnTo>
                  <a:lnTo>
                    <a:pt x="918984" y="1661160"/>
                  </a:lnTo>
                  <a:lnTo>
                    <a:pt x="925080" y="1661160"/>
                  </a:lnTo>
                  <a:lnTo>
                    <a:pt x="925080" y="1668780"/>
                  </a:lnTo>
                  <a:lnTo>
                    <a:pt x="940320" y="1668780"/>
                  </a:lnTo>
                  <a:lnTo>
                    <a:pt x="940320" y="1661160"/>
                  </a:lnTo>
                  <a:lnTo>
                    <a:pt x="940320" y="1653540"/>
                  </a:lnTo>
                  <a:close/>
                </a:path>
                <a:path w="1579245" h="2415540">
                  <a:moveTo>
                    <a:pt x="944892" y="1234440"/>
                  </a:moveTo>
                  <a:lnTo>
                    <a:pt x="929652" y="1234440"/>
                  </a:lnTo>
                  <a:lnTo>
                    <a:pt x="929652" y="1249680"/>
                  </a:lnTo>
                  <a:lnTo>
                    <a:pt x="944892" y="1249680"/>
                  </a:lnTo>
                  <a:lnTo>
                    <a:pt x="944892" y="1234440"/>
                  </a:lnTo>
                  <a:close/>
                </a:path>
                <a:path w="1579245" h="2415540">
                  <a:moveTo>
                    <a:pt x="957084" y="1575816"/>
                  </a:moveTo>
                  <a:lnTo>
                    <a:pt x="940320" y="1575816"/>
                  </a:lnTo>
                  <a:lnTo>
                    <a:pt x="940320" y="1591056"/>
                  </a:lnTo>
                  <a:lnTo>
                    <a:pt x="957084" y="1591056"/>
                  </a:lnTo>
                  <a:lnTo>
                    <a:pt x="957084" y="1575816"/>
                  </a:lnTo>
                  <a:close/>
                </a:path>
                <a:path w="1579245" h="2415540">
                  <a:moveTo>
                    <a:pt x="960132" y="0"/>
                  </a:moveTo>
                  <a:lnTo>
                    <a:pt x="944892" y="0"/>
                  </a:lnTo>
                  <a:lnTo>
                    <a:pt x="944892" y="15240"/>
                  </a:lnTo>
                  <a:lnTo>
                    <a:pt x="960132" y="15240"/>
                  </a:lnTo>
                  <a:lnTo>
                    <a:pt x="960132" y="0"/>
                  </a:lnTo>
                  <a:close/>
                </a:path>
                <a:path w="1579245" h="2415540">
                  <a:moveTo>
                    <a:pt x="961656" y="821436"/>
                  </a:moveTo>
                  <a:lnTo>
                    <a:pt x="946416" y="821436"/>
                  </a:lnTo>
                  <a:lnTo>
                    <a:pt x="946416" y="836676"/>
                  </a:lnTo>
                  <a:lnTo>
                    <a:pt x="961656" y="836676"/>
                  </a:lnTo>
                  <a:lnTo>
                    <a:pt x="961656" y="821436"/>
                  </a:lnTo>
                  <a:close/>
                </a:path>
                <a:path w="1579245" h="2415540">
                  <a:moveTo>
                    <a:pt x="964704" y="411480"/>
                  </a:moveTo>
                  <a:lnTo>
                    <a:pt x="949464" y="411480"/>
                  </a:lnTo>
                  <a:lnTo>
                    <a:pt x="949464" y="426720"/>
                  </a:lnTo>
                  <a:lnTo>
                    <a:pt x="964704" y="426720"/>
                  </a:lnTo>
                  <a:lnTo>
                    <a:pt x="964704" y="411480"/>
                  </a:lnTo>
                  <a:close/>
                </a:path>
                <a:path w="1579245" h="2415540">
                  <a:moveTo>
                    <a:pt x="966228" y="754380"/>
                  </a:moveTo>
                  <a:lnTo>
                    <a:pt x="950988" y="754380"/>
                  </a:lnTo>
                  <a:lnTo>
                    <a:pt x="950988" y="769620"/>
                  </a:lnTo>
                  <a:lnTo>
                    <a:pt x="966228" y="769620"/>
                  </a:lnTo>
                  <a:lnTo>
                    <a:pt x="966228" y="754380"/>
                  </a:lnTo>
                  <a:close/>
                </a:path>
                <a:path w="1579245" h="2415540">
                  <a:moveTo>
                    <a:pt x="969276" y="1164336"/>
                  </a:moveTo>
                  <a:lnTo>
                    <a:pt x="952512" y="1164336"/>
                  </a:lnTo>
                  <a:lnTo>
                    <a:pt x="952512" y="1181100"/>
                  </a:lnTo>
                  <a:lnTo>
                    <a:pt x="969276" y="1181100"/>
                  </a:lnTo>
                  <a:lnTo>
                    <a:pt x="969276" y="1164336"/>
                  </a:lnTo>
                  <a:close/>
                </a:path>
                <a:path w="1579245" h="2415540">
                  <a:moveTo>
                    <a:pt x="969276" y="342900"/>
                  </a:moveTo>
                  <a:lnTo>
                    <a:pt x="954036" y="342900"/>
                  </a:lnTo>
                  <a:lnTo>
                    <a:pt x="954036" y="358140"/>
                  </a:lnTo>
                  <a:lnTo>
                    <a:pt x="969276" y="358140"/>
                  </a:lnTo>
                  <a:lnTo>
                    <a:pt x="969276" y="342900"/>
                  </a:lnTo>
                  <a:close/>
                </a:path>
                <a:path w="1579245" h="2415540">
                  <a:moveTo>
                    <a:pt x="975372" y="1234440"/>
                  </a:moveTo>
                  <a:lnTo>
                    <a:pt x="960132" y="1234440"/>
                  </a:lnTo>
                  <a:lnTo>
                    <a:pt x="960132" y="1249680"/>
                  </a:lnTo>
                  <a:lnTo>
                    <a:pt x="975372" y="1249680"/>
                  </a:lnTo>
                  <a:lnTo>
                    <a:pt x="975372" y="1234440"/>
                  </a:lnTo>
                  <a:close/>
                </a:path>
                <a:path w="1579245" h="2415540">
                  <a:moveTo>
                    <a:pt x="987564" y="1575816"/>
                  </a:moveTo>
                  <a:lnTo>
                    <a:pt x="972324" y="1575816"/>
                  </a:lnTo>
                  <a:lnTo>
                    <a:pt x="972324" y="1591056"/>
                  </a:lnTo>
                  <a:lnTo>
                    <a:pt x="987564" y="1591056"/>
                  </a:lnTo>
                  <a:lnTo>
                    <a:pt x="987564" y="1575816"/>
                  </a:lnTo>
                  <a:close/>
                </a:path>
                <a:path w="1579245" h="2415540">
                  <a:moveTo>
                    <a:pt x="992136" y="821436"/>
                  </a:moveTo>
                  <a:lnTo>
                    <a:pt x="976896" y="821436"/>
                  </a:lnTo>
                  <a:lnTo>
                    <a:pt x="976896" y="836676"/>
                  </a:lnTo>
                  <a:lnTo>
                    <a:pt x="992136" y="836676"/>
                  </a:lnTo>
                  <a:lnTo>
                    <a:pt x="992136" y="821436"/>
                  </a:lnTo>
                  <a:close/>
                </a:path>
                <a:path w="1579245" h="2415540">
                  <a:moveTo>
                    <a:pt x="992136" y="0"/>
                  </a:moveTo>
                  <a:lnTo>
                    <a:pt x="975372" y="0"/>
                  </a:lnTo>
                  <a:lnTo>
                    <a:pt x="975372" y="15240"/>
                  </a:lnTo>
                  <a:lnTo>
                    <a:pt x="992136" y="15240"/>
                  </a:lnTo>
                  <a:lnTo>
                    <a:pt x="992136" y="0"/>
                  </a:lnTo>
                  <a:close/>
                </a:path>
                <a:path w="1579245" h="2415540">
                  <a:moveTo>
                    <a:pt x="995184" y="411480"/>
                  </a:moveTo>
                  <a:lnTo>
                    <a:pt x="979944" y="411480"/>
                  </a:lnTo>
                  <a:lnTo>
                    <a:pt x="979944" y="426720"/>
                  </a:lnTo>
                  <a:lnTo>
                    <a:pt x="995184" y="426720"/>
                  </a:lnTo>
                  <a:lnTo>
                    <a:pt x="995184" y="411480"/>
                  </a:lnTo>
                  <a:close/>
                </a:path>
                <a:path w="1579245" h="2415540">
                  <a:moveTo>
                    <a:pt x="996708" y="754380"/>
                  </a:moveTo>
                  <a:lnTo>
                    <a:pt x="981468" y="754380"/>
                  </a:lnTo>
                  <a:lnTo>
                    <a:pt x="981468" y="769620"/>
                  </a:lnTo>
                  <a:lnTo>
                    <a:pt x="996708" y="769620"/>
                  </a:lnTo>
                  <a:lnTo>
                    <a:pt x="996708" y="754380"/>
                  </a:lnTo>
                  <a:close/>
                </a:path>
                <a:path w="1579245" h="2415540">
                  <a:moveTo>
                    <a:pt x="999756" y="1164336"/>
                  </a:moveTo>
                  <a:lnTo>
                    <a:pt x="984516" y="1164336"/>
                  </a:lnTo>
                  <a:lnTo>
                    <a:pt x="984516" y="1181100"/>
                  </a:lnTo>
                  <a:lnTo>
                    <a:pt x="999756" y="1181100"/>
                  </a:lnTo>
                  <a:lnTo>
                    <a:pt x="999756" y="1164336"/>
                  </a:lnTo>
                  <a:close/>
                </a:path>
                <a:path w="1579245" h="2415540">
                  <a:moveTo>
                    <a:pt x="1001280" y="342900"/>
                  </a:moveTo>
                  <a:lnTo>
                    <a:pt x="986040" y="342900"/>
                  </a:lnTo>
                  <a:lnTo>
                    <a:pt x="986040" y="358140"/>
                  </a:lnTo>
                  <a:lnTo>
                    <a:pt x="1001280" y="358140"/>
                  </a:lnTo>
                  <a:lnTo>
                    <a:pt x="1001280" y="342900"/>
                  </a:lnTo>
                  <a:close/>
                </a:path>
                <a:path w="1579245" h="2415540">
                  <a:moveTo>
                    <a:pt x="1005852" y="1234440"/>
                  </a:moveTo>
                  <a:lnTo>
                    <a:pt x="990612" y="1234440"/>
                  </a:lnTo>
                  <a:lnTo>
                    <a:pt x="990612" y="1249680"/>
                  </a:lnTo>
                  <a:lnTo>
                    <a:pt x="1005852" y="1249680"/>
                  </a:lnTo>
                  <a:lnTo>
                    <a:pt x="1005852" y="1234440"/>
                  </a:lnTo>
                  <a:close/>
                </a:path>
                <a:path w="1579245" h="2415540">
                  <a:moveTo>
                    <a:pt x="1018044" y="1575816"/>
                  </a:moveTo>
                  <a:lnTo>
                    <a:pt x="1002804" y="1575816"/>
                  </a:lnTo>
                  <a:lnTo>
                    <a:pt x="1002804" y="1591056"/>
                  </a:lnTo>
                  <a:lnTo>
                    <a:pt x="1018044" y="1591056"/>
                  </a:lnTo>
                  <a:lnTo>
                    <a:pt x="1018044" y="1575816"/>
                  </a:lnTo>
                  <a:close/>
                </a:path>
                <a:path w="1579245" h="2415540">
                  <a:moveTo>
                    <a:pt x="1022616" y="0"/>
                  </a:moveTo>
                  <a:lnTo>
                    <a:pt x="1007376" y="0"/>
                  </a:lnTo>
                  <a:lnTo>
                    <a:pt x="1007376" y="15240"/>
                  </a:lnTo>
                  <a:lnTo>
                    <a:pt x="1022616" y="15240"/>
                  </a:lnTo>
                  <a:lnTo>
                    <a:pt x="1022616" y="0"/>
                  </a:lnTo>
                  <a:close/>
                </a:path>
                <a:path w="1579245" h="2415540">
                  <a:moveTo>
                    <a:pt x="1024140" y="821436"/>
                  </a:moveTo>
                  <a:lnTo>
                    <a:pt x="1008900" y="821436"/>
                  </a:lnTo>
                  <a:lnTo>
                    <a:pt x="1008900" y="836676"/>
                  </a:lnTo>
                  <a:lnTo>
                    <a:pt x="1024140" y="836676"/>
                  </a:lnTo>
                  <a:lnTo>
                    <a:pt x="1024140" y="821436"/>
                  </a:lnTo>
                  <a:close/>
                </a:path>
                <a:path w="1579245" h="2415540">
                  <a:moveTo>
                    <a:pt x="1025664" y="411480"/>
                  </a:moveTo>
                  <a:lnTo>
                    <a:pt x="1010424" y="411480"/>
                  </a:lnTo>
                  <a:lnTo>
                    <a:pt x="1010424" y="426720"/>
                  </a:lnTo>
                  <a:lnTo>
                    <a:pt x="1025664" y="426720"/>
                  </a:lnTo>
                  <a:lnTo>
                    <a:pt x="1025664" y="411480"/>
                  </a:lnTo>
                  <a:close/>
                </a:path>
                <a:path w="1579245" h="2415540">
                  <a:moveTo>
                    <a:pt x="1027188" y="754380"/>
                  </a:moveTo>
                  <a:lnTo>
                    <a:pt x="1011948" y="754380"/>
                  </a:lnTo>
                  <a:lnTo>
                    <a:pt x="1011948" y="769620"/>
                  </a:lnTo>
                  <a:lnTo>
                    <a:pt x="1027188" y="769620"/>
                  </a:lnTo>
                  <a:lnTo>
                    <a:pt x="1027188" y="754380"/>
                  </a:lnTo>
                  <a:close/>
                </a:path>
                <a:path w="1579245" h="2415540">
                  <a:moveTo>
                    <a:pt x="1030236" y="1164336"/>
                  </a:moveTo>
                  <a:lnTo>
                    <a:pt x="1014996" y="1164336"/>
                  </a:lnTo>
                  <a:lnTo>
                    <a:pt x="1014996" y="1181100"/>
                  </a:lnTo>
                  <a:lnTo>
                    <a:pt x="1030236" y="1181100"/>
                  </a:lnTo>
                  <a:lnTo>
                    <a:pt x="1030236" y="1164336"/>
                  </a:lnTo>
                  <a:close/>
                </a:path>
                <a:path w="1579245" h="2415540">
                  <a:moveTo>
                    <a:pt x="1031760" y="342900"/>
                  </a:moveTo>
                  <a:lnTo>
                    <a:pt x="1016520" y="342900"/>
                  </a:lnTo>
                  <a:lnTo>
                    <a:pt x="1016520" y="358140"/>
                  </a:lnTo>
                  <a:lnTo>
                    <a:pt x="1031760" y="358140"/>
                  </a:lnTo>
                  <a:lnTo>
                    <a:pt x="1031760" y="342900"/>
                  </a:lnTo>
                  <a:close/>
                </a:path>
                <a:path w="1579245" h="2415540">
                  <a:moveTo>
                    <a:pt x="1037856" y="1234440"/>
                  </a:moveTo>
                  <a:lnTo>
                    <a:pt x="1021092" y="1234440"/>
                  </a:lnTo>
                  <a:lnTo>
                    <a:pt x="1021092" y="1249680"/>
                  </a:lnTo>
                  <a:lnTo>
                    <a:pt x="1037856" y="1249680"/>
                  </a:lnTo>
                  <a:lnTo>
                    <a:pt x="1037856" y="1234440"/>
                  </a:lnTo>
                  <a:close/>
                </a:path>
                <a:path w="1579245" h="2415540">
                  <a:moveTo>
                    <a:pt x="1048524" y="1575816"/>
                  </a:moveTo>
                  <a:lnTo>
                    <a:pt x="1033284" y="1575816"/>
                  </a:lnTo>
                  <a:lnTo>
                    <a:pt x="1033284" y="1591056"/>
                  </a:lnTo>
                  <a:lnTo>
                    <a:pt x="1048524" y="1591056"/>
                  </a:lnTo>
                  <a:lnTo>
                    <a:pt x="1048524" y="1575816"/>
                  </a:lnTo>
                  <a:close/>
                </a:path>
                <a:path w="1579245" h="2415540">
                  <a:moveTo>
                    <a:pt x="1053096" y="0"/>
                  </a:moveTo>
                  <a:lnTo>
                    <a:pt x="1037856" y="0"/>
                  </a:lnTo>
                  <a:lnTo>
                    <a:pt x="1037856" y="15240"/>
                  </a:lnTo>
                  <a:lnTo>
                    <a:pt x="1053096" y="15240"/>
                  </a:lnTo>
                  <a:lnTo>
                    <a:pt x="1053096" y="0"/>
                  </a:lnTo>
                  <a:close/>
                </a:path>
                <a:path w="1579245" h="2415540">
                  <a:moveTo>
                    <a:pt x="1054620" y="821436"/>
                  </a:moveTo>
                  <a:lnTo>
                    <a:pt x="1039380" y="821436"/>
                  </a:lnTo>
                  <a:lnTo>
                    <a:pt x="1039380" y="836676"/>
                  </a:lnTo>
                  <a:lnTo>
                    <a:pt x="1054620" y="836676"/>
                  </a:lnTo>
                  <a:lnTo>
                    <a:pt x="1054620" y="821436"/>
                  </a:lnTo>
                  <a:close/>
                </a:path>
                <a:path w="1579245" h="2415540">
                  <a:moveTo>
                    <a:pt x="1057668" y="411480"/>
                  </a:moveTo>
                  <a:lnTo>
                    <a:pt x="1040904" y="411480"/>
                  </a:lnTo>
                  <a:lnTo>
                    <a:pt x="1040904" y="426720"/>
                  </a:lnTo>
                  <a:lnTo>
                    <a:pt x="1057668" y="426720"/>
                  </a:lnTo>
                  <a:lnTo>
                    <a:pt x="1057668" y="411480"/>
                  </a:lnTo>
                  <a:close/>
                </a:path>
                <a:path w="1579245" h="2415540">
                  <a:moveTo>
                    <a:pt x="1059192" y="754380"/>
                  </a:moveTo>
                  <a:lnTo>
                    <a:pt x="1043952" y="754380"/>
                  </a:lnTo>
                  <a:lnTo>
                    <a:pt x="1043952" y="769620"/>
                  </a:lnTo>
                  <a:lnTo>
                    <a:pt x="1059192" y="769620"/>
                  </a:lnTo>
                  <a:lnTo>
                    <a:pt x="1059192" y="754380"/>
                  </a:lnTo>
                  <a:close/>
                </a:path>
                <a:path w="1579245" h="2415540">
                  <a:moveTo>
                    <a:pt x="1060716" y="1164336"/>
                  </a:moveTo>
                  <a:lnTo>
                    <a:pt x="1045476" y="1164336"/>
                  </a:lnTo>
                  <a:lnTo>
                    <a:pt x="1045476" y="1181100"/>
                  </a:lnTo>
                  <a:lnTo>
                    <a:pt x="1060716" y="1181100"/>
                  </a:lnTo>
                  <a:lnTo>
                    <a:pt x="1060716" y="1164336"/>
                  </a:lnTo>
                  <a:close/>
                </a:path>
                <a:path w="1579245" h="2415540">
                  <a:moveTo>
                    <a:pt x="1062240" y="342900"/>
                  </a:moveTo>
                  <a:lnTo>
                    <a:pt x="1047000" y="342900"/>
                  </a:lnTo>
                  <a:lnTo>
                    <a:pt x="1047000" y="358140"/>
                  </a:lnTo>
                  <a:lnTo>
                    <a:pt x="1062240" y="358140"/>
                  </a:lnTo>
                  <a:lnTo>
                    <a:pt x="1062240" y="342900"/>
                  </a:lnTo>
                  <a:close/>
                </a:path>
                <a:path w="1579245" h="2415540">
                  <a:moveTo>
                    <a:pt x="1068336" y="1234440"/>
                  </a:moveTo>
                  <a:lnTo>
                    <a:pt x="1053096" y="1234440"/>
                  </a:lnTo>
                  <a:lnTo>
                    <a:pt x="1053096" y="1249680"/>
                  </a:lnTo>
                  <a:lnTo>
                    <a:pt x="1068336" y="1249680"/>
                  </a:lnTo>
                  <a:lnTo>
                    <a:pt x="1068336" y="1234440"/>
                  </a:lnTo>
                  <a:close/>
                </a:path>
                <a:path w="1579245" h="2415540">
                  <a:moveTo>
                    <a:pt x="1080528" y="1575816"/>
                  </a:moveTo>
                  <a:lnTo>
                    <a:pt x="1063764" y="1575816"/>
                  </a:lnTo>
                  <a:lnTo>
                    <a:pt x="1063764" y="1591056"/>
                  </a:lnTo>
                  <a:lnTo>
                    <a:pt x="1080528" y="1591056"/>
                  </a:lnTo>
                  <a:lnTo>
                    <a:pt x="1080528" y="1575816"/>
                  </a:lnTo>
                  <a:close/>
                </a:path>
                <a:path w="1579245" h="2415540">
                  <a:moveTo>
                    <a:pt x="1083576" y="0"/>
                  </a:moveTo>
                  <a:lnTo>
                    <a:pt x="1068336" y="0"/>
                  </a:lnTo>
                  <a:lnTo>
                    <a:pt x="1068336" y="15240"/>
                  </a:lnTo>
                  <a:lnTo>
                    <a:pt x="1083576" y="15240"/>
                  </a:lnTo>
                  <a:lnTo>
                    <a:pt x="1083576" y="0"/>
                  </a:lnTo>
                  <a:close/>
                </a:path>
                <a:path w="1579245" h="2415540">
                  <a:moveTo>
                    <a:pt x="1085100" y="821436"/>
                  </a:moveTo>
                  <a:lnTo>
                    <a:pt x="1069860" y="821436"/>
                  </a:lnTo>
                  <a:lnTo>
                    <a:pt x="1069860" y="836676"/>
                  </a:lnTo>
                  <a:lnTo>
                    <a:pt x="1085100" y="836676"/>
                  </a:lnTo>
                  <a:lnTo>
                    <a:pt x="1085100" y="821436"/>
                  </a:lnTo>
                  <a:close/>
                </a:path>
                <a:path w="1579245" h="2415540">
                  <a:moveTo>
                    <a:pt x="1088148" y="411480"/>
                  </a:moveTo>
                  <a:lnTo>
                    <a:pt x="1072908" y="411480"/>
                  </a:lnTo>
                  <a:lnTo>
                    <a:pt x="1072908" y="426720"/>
                  </a:lnTo>
                  <a:lnTo>
                    <a:pt x="1088148" y="426720"/>
                  </a:lnTo>
                  <a:lnTo>
                    <a:pt x="1088148" y="411480"/>
                  </a:lnTo>
                  <a:close/>
                </a:path>
                <a:path w="1579245" h="2415540">
                  <a:moveTo>
                    <a:pt x="1089672" y="754380"/>
                  </a:moveTo>
                  <a:lnTo>
                    <a:pt x="1074432" y="754380"/>
                  </a:lnTo>
                  <a:lnTo>
                    <a:pt x="1074432" y="769620"/>
                  </a:lnTo>
                  <a:lnTo>
                    <a:pt x="1089672" y="769620"/>
                  </a:lnTo>
                  <a:lnTo>
                    <a:pt x="1089672" y="754380"/>
                  </a:lnTo>
                  <a:close/>
                </a:path>
                <a:path w="1579245" h="2415540">
                  <a:moveTo>
                    <a:pt x="1092720" y="1164336"/>
                  </a:moveTo>
                  <a:lnTo>
                    <a:pt x="1075956" y="1164336"/>
                  </a:lnTo>
                  <a:lnTo>
                    <a:pt x="1075956" y="1181100"/>
                  </a:lnTo>
                  <a:lnTo>
                    <a:pt x="1092720" y="1181100"/>
                  </a:lnTo>
                  <a:lnTo>
                    <a:pt x="1092720" y="1164336"/>
                  </a:lnTo>
                  <a:close/>
                </a:path>
                <a:path w="1579245" h="2415540">
                  <a:moveTo>
                    <a:pt x="1092720" y="342900"/>
                  </a:moveTo>
                  <a:lnTo>
                    <a:pt x="1077480" y="342900"/>
                  </a:lnTo>
                  <a:lnTo>
                    <a:pt x="1077480" y="358140"/>
                  </a:lnTo>
                  <a:lnTo>
                    <a:pt x="1092720" y="358140"/>
                  </a:lnTo>
                  <a:lnTo>
                    <a:pt x="1092720" y="342900"/>
                  </a:lnTo>
                  <a:close/>
                </a:path>
                <a:path w="1579245" h="2415540">
                  <a:moveTo>
                    <a:pt x="1098816" y="1234440"/>
                  </a:moveTo>
                  <a:lnTo>
                    <a:pt x="1083576" y="1234440"/>
                  </a:lnTo>
                  <a:lnTo>
                    <a:pt x="1083576" y="1249680"/>
                  </a:lnTo>
                  <a:lnTo>
                    <a:pt x="1098816" y="1249680"/>
                  </a:lnTo>
                  <a:lnTo>
                    <a:pt x="1098816" y="1234440"/>
                  </a:lnTo>
                  <a:close/>
                </a:path>
                <a:path w="1579245" h="2415540">
                  <a:moveTo>
                    <a:pt x="1111008" y="1575816"/>
                  </a:moveTo>
                  <a:lnTo>
                    <a:pt x="1095768" y="1575816"/>
                  </a:lnTo>
                  <a:lnTo>
                    <a:pt x="1095768" y="1591056"/>
                  </a:lnTo>
                  <a:lnTo>
                    <a:pt x="1111008" y="1591056"/>
                  </a:lnTo>
                  <a:lnTo>
                    <a:pt x="1111008" y="1575816"/>
                  </a:lnTo>
                  <a:close/>
                </a:path>
                <a:path w="1579245" h="2415540">
                  <a:moveTo>
                    <a:pt x="1115580" y="821436"/>
                  </a:moveTo>
                  <a:lnTo>
                    <a:pt x="1100340" y="821436"/>
                  </a:lnTo>
                  <a:lnTo>
                    <a:pt x="1100340" y="836676"/>
                  </a:lnTo>
                  <a:lnTo>
                    <a:pt x="1115580" y="836676"/>
                  </a:lnTo>
                  <a:lnTo>
                    <a:pt x="1115580" y="821436"/>
                  </a:lnTo>
                  <a:close/>
                </a:path>
                <a:path w="1579245" h="2415540">
                  <a:moveTo>
                    <a:pt x="1115580" y="0"/>
                  </a:moveTo>
                  <a:lnTo>
                    <a:pt x="1098816" y="0"/>
                  </a:lnTo>
                  <a:lnTo>
                    <a:pt x="1098816" y="15240"/>
                  </a:lnTo>
                  <a:lnTo>
                    <a:pt x="1115580" y="15240"/>
                  </a:lnTo>
                  <a:lnTo>
                    <a:pt x="1115580" y="0"/>
                  </a:lnTo>
                  <a:close/>
                </a:path>
                <a:path w="1579245" h="2415540">
                  <a:moveTo>
                    <a:pt x="1118628" y="411480"/>
                  </a:moveTo>
                  <a:lnTo>
                    <a:pt x="1103388" y="411480"/>
                  </a:lnTo>
                  <a:lnTo>
                    <a:pt x="1103388" y="426720"/>
                  </a:lnTo>
                  <a:lnTo>
                    <a:pt x="1118628" y="426720"/>
                  </a:lnTo>
                  <a:lnTo>
                    <a:pt x="1118628" y="411480"/>
                  </a:lnTo>
                  <a:close/>
                </a:path>
                <a:path w="1579245" h="2415540">
                  <a:moveTo>
                    <a:pt x="1120152" y="754380"/>
                  </a:moveTo>
                  <a:lnTo>
                    <a:pt x="1104912" y="754380"/>
                  </a:lnTo>
                  <a:lnTo>
                    <a:pt x="1104912" y="769620"/>
                  </a:lnTo>
                  <a:lnTo>
                    <a:pt x="1120152" y="769620"/>
                  </a:lnTo>
                  <a:lnTo>
                    <a:pt x="1120152" y="754380"/>
                  </a:lnTo>
                  <a:close/>
                </a:path>
                <a:path w="1579245" h="2415540">
                  <a:moveTo>
                    <a:pt x="1123200" y="1164336"/>
                  </a:moveTo>
                  <a:lnTo>
                    <a:pt x="1107960" y="1164336"/>
                  </a:lnTo>
                  <a:lnTo>
                    <a:pt x="1107960" y="1181100"/>
                  </a:lnTo>
                  <a:lnTo>
                    <a:pt x="1123200" y="1181100"/>
                  </a:lnTo>
                  <a:lnTo>
                    <a:pt x="1123200" y="1164336"/>
                  </a:lnTo>
                  <a:close/>
                </a:path>
                <a:path w="1579245" h="2415540">
                  <a:moveTo>
                    <a:pt x="1124724" y="342900"/>
                  </a:moveTo>
                  <a:lnTo>
                    <a:pt x="1109484" y="342900"/>
                  </a:lnTo>
                  <a:lnTo>
                    <a:pt x="1109484" y="358140"/>
                  </a:lnTo>
                  <a:lnTo>
                    <a:pt x="1124724" y="358140"/>
                  </a:lnTo>
                  <a:lnTo>
                    <a:pt x="1124724" y="342900"/>
                  </a:lnTo>
                  <a:close/>
                </a:path>
                <a:path w="1579245" h="2415540">
                  <a:moveTo>
                    <a:pt x="1129296" y="1234440"/>
                  </a:moveTo>
                  <a:lnTo>
                    <a:pt x="1114056" y="1234440"/>
                  </a:lnTo>
                  <a:lnTo>
                    <a:pt x="1114056" y="1249680"/>
                  </a:lnTo>
                  <a:lnTo>
                    <a:pt x="1129296" y="1249680"/>
                  </a:lnTo>
                  <a:lnTo>
                    <a:pt x="1129296" y="1234440"/>
                  </a:lnTo>
                  <a:close/>
                </a:path>
                <a:path w="1579245" h="2415540">
                  <a:moveTo>
                    <a:pt x="1141488" y="1575816"/>
                  </a:moveTo>
                  <a:lnTo>
                    <a:pt x="1126248" y="1575816"/>
                  </a:lnTo>
                  <a:lnTo>
                    <a:pt x="1126248" y="1591056"/>
                  </a:lnTo>
                  <a:lnTo>
                    <a:pt x="1141488" y="1591056"/>
                  </a:lnTo>
                  <a:lnTo>
                    <a:pt x="1141488" y="1575816"/>
                  </a:lnTo>
                  <a:close/>
                </a:path>
                <a:path w="1579245" h="2415540">
                  <a:moveTo>
                    <a:pt x="1146060" y="0"/>
                  </a:moveTo>
                  <a:lnTo>
                    <a:pt x="1130820" y="0"/>
                  </a:lnTo>
                  <a:lnTo>
                    <a:pt x="1130820" y="15240"/>
                  </a:lnTo>
                  <a:lnTo>
                    <a:pt x="1146060" y="15240"/>
                  </a:lnTo>
                  <a:lnTo>
                    <a:pt x="1146060" y="0"/>
                  </a:lnTo>
                  <a:close/>
                </a:path>
                <a:path w="1579245" h="2415540">
                  <a:moveTo>
                    <a:pt x="1147584" y="821436"/>
                  </a:moveTo>
                  <a:lnTo>
                    <a:pt x="1132344" y="821436"/>
                  </a:lnTo>
                  <a:lnTo>
                    <a:pt x="1132344" y="836676"/>
                  </a:lnTo>
                  <a:lnTo>
                    <a:pt x="1147584" y="836676"/>
                  </a:lnTo>
                  <a:lnTo>
                    <a:pt x="1147584" y="821436"/>
                  </a:lnTo>
                  <a:close/>
                </a:path>
                <a:path w="1579245" h="2415540">
                  <a:moveTo>
                    <a:pt x="1149108" y="411480"/>
                  </a:moveTo>
                  <a:lnTo>
                    <a:pt x="1133868" y="411480"/>
                  </a:lnTo>
                  <a:lnTo>
                    <a:pt x="1133868" y="426720"/>
                  </a:lnTo>
                  <a:lnTo>
                    <a:pt x="1149108" y="426720"/>
                  </a:lnTo>
                  <a:lnTo>
                    <a:pt x="1149108" y="411480"/>
                  </a:lnTo>
                  <a:close/>
                </a:path>
                <a:path w="1579245" h="2415540">
                  <a:moveTo>
                    <a:pt x="1150632" y="754380"/>
                  </a:moveTo>
                  <a:lnTo>
                    <a:pt x="1135392" y="754380"/>
                  </a:lnTo>
                  <a:lnTo>
                    <a:pt x="1135392" y="769620"/>
                  </a:lnTo>
                  <a:lnTo>
                    <a:pt x="1150632" y="769620"/>
                  </a:lnTo>
                  <a:lnTo>
                    <a:pt x="1150632" y="754380"/>
                  </a:lnTo>
                  <a:close/>
                </a:path>
                <a:path w="1579245" h="2415540">
                  <a:moveTo>
                    <a:pt x="1153680" y="1164336"/>
                  </a:moveTo>
                  <a:lnTo>
                    <a:pt x="1138440" y="1164336"/>
                  </a:lnTo>
                  <a:lnTo>
                    <a:pt x="1138440" y="1181100"/>
                  </a:lnTo>
                  <a:lnTo>
                    <a:pt x="1153680" y="1181100"/>
                  </a:lnTo>
                  <a:lnTo>
                    <a:pt x="1153680" y="1164336"/>
                  </a:lnTo>
                  <a:close/>
                </a:path>
                <a:path w="1579245" h="2415540">
                  <a:moveTo>
                    <a:pt x="1155204" y="342900"/>
                  </a:moveTo>
                  <a:lnTo>
                    <a:pt x="1139964" y="342900"/>
                  </a:lnTo>
                  <a:lnTo>
                    <a:pt x="1139964" y="358140"/>
                  </a:lnTo>
                  <a:lnTo>
                    <a:pt x="1155204" y="358140"/>
                  </a:lnTo>
                  <a:lnTo>
                    <a:pt x="1155204" y="342900"/>
                  </a:lnTo>
                  <a:close/>
                </a:path>
                <a:path w="1579245" h="2415540">
                  <a:moveTo>
                    <a:pt x="1161300" y="1234440"/>
                  </a:moveTo>
                  <a:lnTo>
                    <a:pt x="1144536" y="1234440"/>
                  </a:lnTo>
                  <a:lnTo>
                    <a:pt x="1144536" y="1249680"/>
                  </a:lnTo>
                  <a:lnTo>
                    <a:pt x="1161300" y="1249680"/>
                  </a:lnTo>
                  <a:lnTo>
                    <a:pt x="1161300" y="1234440"/>
                  </a:lnTo>
                  <a:close/>
                </a:path>
                <a:path w="1579245" h="2415540">
                  <a:moveTo>
                    <a:pt x="1171968" y="1575816"/>
                  </a:moveTo>
                  <a:lnTo>
                    <a:pt x="1156728" y="1575816"/>
                  </a:lnTo>
                  <a:lnTo>
                    <a:pt x="1156728" y="1591056"/>
                  </a:lnTo>
                  <a:lnTo>
                    <a:pt x="1171968" y="1591056"/>
                  </a:lnTo>
                  <a:lnTo>
                    <a:pt x="1171968" y="1575816"/>
                  </a:lnTo>
                  <a:close/>
                </a:path>
                <a:path w="1579245" h="2415540">
                  <a:moveTo>
                    <a:pt x="1176540" y="0"/>
                  </a:moveTo>
                  <a:lnTo>
                    <a:pt x="1161300" y="0"/>
                  </a:lnTo>
                  <a:lnTo>
                    <a:pt x="1161300" y="15240"/>
                  </a:lnTo>
                  <a:lnTo>
                    <a:pt x="1176540" y="15240"/>
                  </a:lnTo>
                  <a:lnTo>
                    <a:pt x="1176540" y="0"/>
                  </a:lnTo>
                  <a:close/>
                </a:path>
                <a:path w="1579245" h="2415540">
                  <a:moveTo>
                    <a:pt x="1178064" y="821436"/>
                  </a:moveTo>
                  <a:lnTo>
                    <a:pt x="1162824" y="821436"/>
                  </a:lnTo>
                  <a:lnTo>
                    <a:pt x="1162824" y="836676"/>
                  </a:lnTo>
                  <a:lnTo>
                    <a:pt x="1178064" y="836676"/>
                  </a:lnTo>
                  <a:lnTo>
                    <a:pt x="1178064" y="821436"/>
                  </a:lnTo>
                  <a:close/>
                </a:path>
                <a:path w="1579245" h="2415540">
                  <a:moveTo>
                    <a:pt x="1181112" y="411480"/>
                  </a:moveTo>
                  <a:lnTo>
                    <a:pt x="1164348" y="411480"/>
                  </a:lnTo>
                  <a:lnTo>
                    <a:pt x="1164348" y="426720"/>
                  </a:lnTo>
                  <a:lnTo>
                    <a:pt x="1181112" y="426720"/>
                  </a:lnTo>
                  <a:lnTo>
                    <a:pt x="1181112" y="411480"/>
                  </a:lnTo>
                  <a:close/>
                </a:path>
                <a:path w="1579245" h="2415540">
                  <a:moveTo>
                    <a:pt x="1182636" y="754380"/>
                  </a:moveTo>
                  <a:lnTo>
                    <a:pt x="1167396" y="754380"/>
                  </a:lnTo>
                  <a:lnTo>
                    <a:pt x="1167396" y="769620"/>
                  </a:lnTo>
                  <a:lnTo>
                    <a:pt x="1182636" y="769620"/>
                  </a:lnTo>
                  <a:lnTo>
                    <a:pt x="1182636" y="754380"/>
                  </a:lnTo>
                  <a:close/>
                </a:path>
                <a:path w="1579245" h="2415540">
                  <a:moveTo>
                    <a:pt x="1184160" y="1164336"/>
                  </a:moveTo>
                  <a:lnTo>
                    <a:pt x="1168920" y="1164336"/>
                  </a:lnTo>
                  <a:lnTo>
                    <a:pt x="1168920" y="1181100"/>
                  </a:lnTo>
                  <a:lnTo>
                    <a:pt x="1184160" y="1181100"/>
                  </a:lnTo>
                  <a:lnTo>
                    <a:pt x="1184160" y="1164336"/>
                  </a:lnTo>
                  <a:close/>
                </a:path>
                <a:path w="1579245" h="2415540">
                  <a:moveTo>
                    <a:pt x="1185684" y="342900"/>
                  </a:moveTo>
                  <a:lnTo>
                    <a:pt x="1170444" y="342900"/>
                  </a:lnTo>
                  <a:lnTo>
                    <a:pt x="1170444" y="358140"/>
                  </a:lnTo>
                  <a:lnTo>
                    <a:pt x="1185684" y="358140"/>
                  </a:lnTo>
                  <a:lnTo>
                    <a:pt x="1185684" y="342900"/>
                  </a:lnTo>
                  <a:close/>
                </a:path>
                <a:path w="1579245" h="2415540">
                  <a:moveTo>
                    <a:pt x="1191780" y="1234440"/>
                  </a:moveTo>
                  <a:lnTo>
                    <a:pt x="1176540" y="1234440"/>
                  </a:lnTo>
                  <a:lnTo>
                    <a:pt x="1176540" y="1249680"/>
                  </a:lnTo>
                  <a:lnTo>
                    <a:pt x="1191780" y="1249680"/>
                  </a:lnTo>
                  <a:lnTo>
                    <a:pt x="1191780" y="1234440"/>
                  </a:lnTo>
                  <a:close/>
                </a:path>
                <a:path w="1579245" h="2415540">
                  <a:moveTo>
                    <a:pt x="1203972" y="1575816"/>
                  </a:moveTo>
                  <a:lnTo>
                    <a:pt x="1187208" y="1575816"/>
                  </a:lnTo>
                  <a:lnTo>
                    <a:pt x="1187208" y="1591056"/>
                  </a:lnTo>
                  <a:lnTo>
                    <a:pt x="1203972" y="1591056"/>
                  </a:lnTo>
                  <a:lnTo>
                    <a:pt x="1203972" y="1575816"/>
                  </a:lnTo>
                  <a:close/>
                </a:path>
                <a:path w="1579245" h="2415540">
                  <a:moveTo>
                    <a:pt x="1207020" y="0"/>
                  </a:moveTo>
                  <a:lnTo>
                    <a:pt x="1191780" y="0"/>
                  </a:lnTo>
                  <a:lnTo>
                    <a:pt x="1191780" y="15240"/>
                  </a:lnTo>
                  <a:lnTo>
                    <a:pt x="1207020" y="15240"/>
                  </a:lnTo>
                  <a:lnTo>
                    <a:pt x="1207020" y="0"/>
                  </a:lnTo>
                  <a:close/>
                </a:path>
                <a:path w="1579245" h="2415540">
                  <a:moveTo>
                    <a:pt x="1208544" y="821436"/>
                  </a:moveTo>
                  <a:lnTo>
                    <a:pt x="1193304" y="821436"/>
                  </a:lnTo>
                  <a:lnTo>
                    <a:pt x="1193304" y="836676"/>
                  </a:lnTo>
                  <a:lnTo>
                    <a:pt x="1208544" y="836676"/>
                  </a:lnTo>
                  <a:lnTo>
                    <a:pt x="1208544" y="821436"/>
                  </a:lnTo>
                  <a:close/>
                </a:path>
                <a:path w="1579245" h="2415540">
                  <a:moveTo>
                    <a:pt x="1211592" y="411480"/>
                  </a:moveTo>
                  <a:lnTo>
                    <a:pt x="1196352" y="411480"/>
                  </a:lnTo>
                  <a:lnTo>
                    <a:pt x="1196352" y="426720"/>
                  </a:lnTo>
                  <a:lnTo>
                    <a:pt x="1211592" y="426720"/>
                  </a:lnTo>
                  <a:lnTo>
                    <a:pt x="1211592" y="411480"/>
                  </a:lnTo>
                  <a:close/>
                </a:path>
                <a:path w="1579245" h="2415540">
                  <a:moveTo>
                    <a:pt x="1213116" y="754380"/>
                  </a:moveTo>
                  <a:lnTo>
                    <a:pt x="1197876" y="754380"/>
                  </a:lnTo>
                  <a:lnTo>
                    <a:pt x="1197876" y="769620"/>
                  </a:lnTo>
                  <a:lnTo>
                    <a:pt x="1213116" y="769620"/>
                  </a:lnTo>
                  <a:lnTo>
                    <a:pt x="1213116" y="754380"/>
                  </a:lnTo>
                  <a:close/>
                </a:path>
                <a:path w="1579245" h="2415540">
                  <a:moveTo>
                    <a:pt x="1216164" y="1164336"/>
                  </a:moveTo>
                  <a:lnTo>
                    <a:pt x="1199400" y="1164336"/>
                  </a:lnTo>
                  <a:lnTo>
                    <a:pt x="1199400" y="1181100"/>
                  </a:lnTo>
                  <a:lnTo>
                    <a:pt x="1216164" y="1181100"/>
                  </a:lnTo>
                  <a:lnTo>
                    <a:pt x="1216164" y="1164336"/>
                  </a:lnTo>
                  <a:close/>
                </a:path>
                <a:path w="1579245" h="2415540">
                  <a:moveTo>
                    <a:pt x="1216164" y="342900"/>
                  </a:moveTo>
                  <a:lnTo>
                    <a:pt x="1200924" y="342900"/>
                  </a:lnTo>
                  <a:lnTo>
                    <a:pt x="1200924" y="358140"/>
                  </a:lnTo>
                  <a:lnTo>
                    <a:pt x="1216164" y="358140"/>
                  </a:lnTo>
                  <a:lnTo>
                    <a:pt x="1216164" y="342900"/>
                  </a:lnTo>
                  <a:close/>
                </a:path>
                <a:path w="1579245" h="2415540">
                  <a:moveTo>
                    <a:pt x="1222260" y="1234440"/>
                  </a:moveTo>
                  <a:lnTo>
                    <a:pt x="1207020" y="1234440"/>
                  </a:lnTo>
                  <a:lnTo>
                    <a:pt x="1207020" y="1249680"/>
                  </a:lnTo>
                  <a:lnTo>
                    <a:pt x="1222260" y="1249680"/>
                  </a:lnTo>
                  <a:lnTo>
                    <a:pt x="1222260" y="1234440"/>
                  </a:lnTo>
                  <a:close/>
                </a:path>
                <a:path w="1579245" h="2415540">
                  <a:moveTo>
                    <a:pt x="1234452" y="1575816"/>
                  </a:moveTo>
                  <a:lnTo>
                    <a:pt x="1219212" y="1575816"/>
                  </a:lnTo>
                  <a:lnTo>
                    <a:pt x="1219212" y="1591056"/>
                  </a:lnTo>
                  <a:lnTo>
                    <a:pt x="1234452" y="1591056"/>
                  </a:lnTo>
                  <a:lnTo>
                    <a:pt x="1234452" y="1575816"/>
                  </a:lnTo>
                  <a:close/>
                </a:path>
                <a:path w="1579245" h="2415540">
                  <a:moveTo>
                    <a:pt x="1239024" y="821436"/>
                  </a:moveTo>
                  <a:lnTo>
                    <a:pt x="1223784" y="821436"/>
                  </a:lnTo>
                  <a:lnTo>
                    <a:pt x="1223784" y="836676"/>
                  </a:lnTo>
                  <a:lnTo>
                    <a:pt x="1239024" y="836676"/>
                  </a:lnTo>
                  <a:lnTo>
                    <a:pt x="1239024" y="821436"/>
                  </a:lnTo>
                  <a:close/>
                </a:path>
                <a:path w="1579245" h="2415540">
                  <a:moveTo>
                    <a:pt x="1239024" y="0"/>
                  </a:moveTo>
                  <a:lnTo>
                    <a:pt x="1222260" y="0"/>
                  </a:lnTo>
                  <a:lnTo>
                    <a:pt x="1222260" y="15240"/>
                  </a:lnTo>
                  <a:lnTo>
                    <a:pt x="1239024" y="15240"/>
                  </a:lnTo>
                  <a:lnTo>
                    <a:pt x="1239024" y="0"/>
                  </a:lnTo>
                  <a:close/>
                </a:path>
                <a:path w="1579245" h="2415540">
                  <a:moveTo>
                    <a:pt x="1242072" y="411480"/>
                  </a:moveTo>
                  <a:lnTo>
                    <a:pt x="1226832" y="411480"/>
                  </a:lnTo>
                  <a:lnTo>
                    <a:pt x="1226832" y="426720"/>
                  </a:lnTo>
                  <a:lnTo>
                    <a:pt x="1242072" y="426720"/>
                  </a:lnTo>
                  <a:lnTo>
                    <a:pt x="1242072" y="411480"/>
                  </a:lnTo>
                  <a:close/>
                </a:path>
                <a:path w="1579245" h="2415540">
                  <a:moveTo>
                    <a:pt x="1243596" y="754380"/>
                  </a:moveTo>
                  <a:lnTo>
                    <a:pt x="1228356" y="754380"/>
                  </a:lnTo>
                  <a:lnTo>
                    <a:pt x="1228356" y="769620"/>
                  </a:lnTo>
                  <a:lnTo>
                    <a:pt x="1243596" y="769620"/>
                  </a:lnTo>
                  <a:lnTo>
                    <a:pt x="1243596" y="754380"/>
                  </a:lnTo>
                  <a:close/>
                </a:path>
                <a:path w="1579245" h="2415540">
                  <a:moveTo>
                    <a:pt x="1246644" y="1164336"/>
                  </a:moveTo>
                  <a:lnTo>
                    <a:pt x="1231404" y="1164336"/>
                  </a:lnTo>
                  <a:lnTo>
                    <a:pt x="1231404" y="1181100"/>
                  </a:lnTo>
                  <a:lnTo>
                    <a:pt x="1246644" y="1181100"/>
                  </a:lnTo>
                  <a:lnTo>
                    <a:pt x="1246644" y="1164336"/>
                  </a:lnTo>
                  <a:close/>
                </a:path>
                <a:path w="1579245" h="2415540">
                  <a:moveTo>
                    <a:pt x="1248168" y="342900"/>
                  </a:moveTo>
                  <a:lnTo>
                    <a:pt x="1232928" y="342900"/>
                  </a:lnTo>
                  <a:lnTo>
                    <a:pt x="1232928" y="358140"/>
                  </a:lnTo>
                  <a:lnTo>
                    <a:pt x="1248168" y="358140"/>
                  </a:lnTo>
                  <a:lnTo>
                    <a:pt x="1248168" y="342900"/>
                  </a:lnTo>
                  <a:close/>
                </a:path>
                <a:path w="1579245" h="2415540">
                  <a:moveTo>
                    <a:pt x="1252740" y="1234440"/>
                  </a:moveTo>
                  <a:lnTo>
                    <a:pt x="1237500" y="1234440"/>
                  </a:lnTo>
                  <a:lnTo>
                    <a:pt x="1237500" y="1249680"/>
                  </a:lnTo>
                  <a:lnTo>
                    <a:pt x="1252740" y="1249680"/>
                  </a:lnTo>
                  <a:lnTo>
                    <a:pt x="1252740" y="1234440"/>
                  </a:lnTo>
                  <a:close/>
                </a:path>
                <a:path w="1579245" h="2415540">
                  <a:moveTo>
                    <a:pt x="1264932" y="1575816"/>
                  </a:moveTo>
                  <a:lnTo>
                    <a:pt x="1249692" y="1575816"/>
                  </a:lnTo>
                  <a:lnTo>
                    <a:pt x="1249692" y="1591056"/>
                  </a:lnTo>
                  <a:lnTo>
                    <a:pt x="1264932" y="1591056"/>
                  </a:lnTo>
                  <a:lnTo>
                    <a:pt x="1264932" y="1575816"/>
                  </a:lnTo>
                  <a:close/>
                </a:path>
                <a:path w="1579245" h="2415540">
                  <a:moveTo>
                    <a:pt x="1269504" y="0"/>
                  </a:moveTo>
                  <a:lnTo>
                    <a:pt x="1254264" y="0"/>
                  </a:lnTo>
                  <a:lnTo>
                    <a:pt x="1254264" y="15240"/>
                  </a:lnTo>
                  <a:lnTo>
                    <a:pt x="1269504" y="15240"/>
                  </a:lnTo>
                  <a:lnTo>
                    <a:pt x="1269504" y="0"/>
                  </a:lnTo>
                  <a:close/>
                </a:path>
                <a:path w="1579245" h="2415540">
                  <a:moveTo>
                    <a:pt x="1271028" y="821436"/>
                  </a:moveTo>
                  <a:lnTo>
                    <a:pt x="1255788" y="821436"/>
                  </a:lnTo>
                  <a:lnTo>
                    <a:pt x="1255788" y="836676"/>
                  </a:lnTo>
                  <a:lnTo>
                    <a:pt x="1271028" y="836676"/>
                  </a:lnTo>
                  <a:lnTo>
                    <a:pt x="1271028" y="821436"/>
                  </a:lnTo>
                  <a:close/>
                </a:path>
                <a:path w="1579245" h="2415540">
                  <a:moveTo>
                    <a:pt x="1272552" y="411480"/>
                  </a:moveTo>
                  <a:lnTo>
                    <a:pt x="1257312" y="411480"/>
                  </a:lnTo>
                  <a:lnTo>
                    <a:pt x="1257312" y="426720"/>
                  </a:lnTo>
                  <a:lnTo>
                    <a:pt x="1272552" y="426720"/>
                  </a:lnTo>
                  <a:lnTo>
                    <a:pt x="1272552" y="411480"/>
                  </a:lnTo>
                  <a:close/>
                </a:path>
                <a:path w="1579245" h="2415540">
                  <a:moveTo>
                    <a:pt x="1274076" y="754380"/>
                  </a:moveTo>
                  <a:lnTo>
                    <a:pt x="1258836" y="754380"/>
                  </a:lnTo>
                  <a:lnTo>
                    <a:pt x="1258836" y="769620"/>
                  </a:lnTo>
                  <a:lnTo>
                    <a:pt x="1274076" y="769620"/>
                  </a:lnTo>
                  <a:lnTo>
                    <a:pt x="1274076" y="754380"/>
                  </a:lnTo>
                  <a:close/>
                </a:path>
                <a:path w="1579245" h="2415540">
                  <a:moveTo>
                    <a:pt x="1277124" y="1164336"/>
                  </a:moveTo>
                  <a:lnTo>
                    <a:pt x="1261884" y="1164336"/>
                  </a:lnTo>
                  <a:lnTo>
                    <a:pt x="1261884" y="1181100"/>
                  </a:lnTo>
                  <a:lnTo>
                    <a:pt x="1277124" y="1181100"/>
                  </a:lnTo>
                  <a:lnTo>
                    <a:pt x="1277124" y="1164336"/>
                  </a:lnTo>
                  <a:close/>
                </a:path>
                <a:path w="1579245" h="2415540">
                  <a:moveTo>
                    <a:pt x="1278648" y="342900"/>
                  </a:moveTo>
                  <a:lnTo>
                    <a:pt x="1263408" y="342900"/>
                  </a:lnTo>
                  <a:lnTo>
                    <a:pt x="1263408" y="358140"/>
                  </a:lnTo>
                  <a:lnTo>
                    <a:pt x="1278648" y="358140"/>
                  </a:lnTo>
                  <a:lnTo>
                    <a:pt x="1278648" y="342900"/>
                  </a:lnTo>
                  <a:close/>
                </a:path>
                <a:path w="1579245" h="2415540">
                  <a:moveTo>
                    <a:pt x="1284744" y="1234440"/>
                  </a:moveTo>
                  <a:lnTo>
                    <a:pt x="1267980" y="1234440"/>
                  </a:lnTo>
                  <a:lnTo>
                    <a:pt x="1267980" y="1249680"/>
                  </a:lnTo>
                  <a:lnTo>
                    <a:pt x="1284744" y="1249680"/>
                  </a:lnTo>
                  <a:lnTo>
                    <a:pt x="1284744" y="1234440"/>
                  </a:lnTo>
                  <a:close/>
                </a:path>
                <a:path w="1579245" h="2415540">
                  <a:moveTo>
                    <a:pt x="1295412" y="1575816"/>
                  </a:moveTo>
                  <a:lnTo>
                    <a:pt x="1280172" y="1575816"/>
                  </a:lnTo>
                  <a:lnTo>
                    <a:pt x="1280172" y="1591056"/>
                  </a:lnTo>
                  <a:lnTo>
                    <a:pt x="1295412" y="1591056"/>
                  </a:lnTo>
                  <a:lnTo>
                    <a:pt x="1295412" y="1575816"/>
                  </a:lnTo>
                  <a:close/>
                </a:path>
                <a:path w="1579245" h="2415540">
                  <a:moveTo>
                    <a:pt x="1299984" y="0"/>
                  </a:moveTo>
                  <a:lnTo>
                    <a:pt x="1284744" y="0"/>
                  </a:lnTo>
                  <a:lnTo>
                    <a:pt x="1284744" y="15240"/>
                  </a:lnTo>
                  <a:lnTo>
                    <a:pt x="1299984" y="15240"/>
                  </a:lnTo>
                  <a:lnTo>
                    <a:pt x="1299984" y="0"/>
                  </a:lnTo>
                  <a:close/>
                </a:path>
                <a:path w="1579245" h="2415540">
                  <a:moveTo>
                    <a:pt x="1301508" y="821436"/>
                  </a:moveTo>
                  <a:lnTo>
                    <a:pt x="1286268" y="821436"/>
                  </a:lnTo>
                  <a:lnTo>
                    <a:pt x="1286268" y="836676"/>
                  </a:lnTo>
                  <a:lnTo>
                    <a:pt x="1301508" y="836676"/>
                  </a:lnTo>
                  <a:lnTo>
                    <a:pt x="1301508" y="821436"/>
                  </a:lnTo>
                  <a:close/>
                </a:path>
                <a:path w="1579245" h="2415540">
                  <a:moveTo>
                    <a:pt x="1304556" y="411480"/>
                  </a:moveTo>
                  <a:lnTo>
                    <a:pt x="1287792" y="411480"/>
                  </a:lnTo>
                  <a:lnTo>
                    <a:pt x="1287792" y="426720"/>
                  </a:lnTo>
                  <a:lnTo>
                    <a:pt x="1304556" y="426720"/>
                  </a:lnTo>
                  <a:lnTo>
                    <a:pt x="1304556" y="411480"/>
                  </a:lnTo>
                  <a:close/>
                </a:path>
                <a:path w="1579245" h="2415540">
                  <a:moveTo>
                    <a:pt x="1306080" y="754380"/>
                  </a:moveTo>
                  <a:lnTo>
                    <a:pt x="1290840" y="754380"/>
                  </a:lnTo>
                  <a:lnTo>
                    <a:pt x="1290840" y="769620"/>
                  </a:lnTo>
                  <a:lnTo>
                    <a:pt x="1306080" y="769620"/>
                  </a:lnTo>
                  <a:lnTo>
                    <a:pt x="1306080" y="754380"/>
                  </a:lnTo>
                  <a:close/>
                </a:path>
                <a:path w="1579245" h="2415540">
                  <a:moveTo>
                    <a:pt x="1307604" y="1164336"/>
                  </a:moveTo>
                  <a:lnTo>
                    <a:pt x="1292364" y="1164336"/>
                  </a:lnTo>
                  <a:lnTo>
                    <a:pt x="1292364" y="1181100"/>
                  </a:lnTo>
                  <a:lnTo>
                    <a:pt x="1307604" y="1181100"/>
                  </a:lnTo>
                  <a:lnTo>
                    <a:pt x="1307604" y="1164336"/>
                  </a:lnTo>
                  <a:close/>
                </a:path>
                <a:path w="1579245" h="2415540">
                  <a:moveTo>
                    <a:pt x="1309128" y="342900"/>
                  </a:moveTo>
                  <a:lnTo>
                    <a:pt x="1293888" y="342900"/>
                  </a:lnTo>
                  <a:lnTo>
                    <a:pt x="1293888" y="358140"/>
                  </a:lnTo>
                  <a:lnTo>
                    <a:pt x="1309128" y="358140"/>
                  </a:lnTo>
                  <a:lnTo>
                    <a:pt x="1309128" y="342900"/>
                  </a:lnTo>
                  <a:close/>
                </a:path>
                <a:path w="1579245" h="2415540">
                  <a:moveTo>
                    <a:pt x="1315224" y="1234440"/>
                  </a:moveTo>
                  <a:lnTo>
                    <a:pt x="1299984" y="1234440"/>
                  </a:lnTo>
                  <a:lnTo>
                    <a:pt x="1299984" y="1249680"/>
                  </a:lnTo>
                  <a:lnTo>
                    <a:pt x="1315224" y="1249680"/>
                  </a:lnTo>
                  <a:lnTo>
                    <a:pt x="1315224" y="1234440"/>
                  </a:lnTo>
                  <a:close/>
                </a:path>
                <a:path w="1579245" h="2415540">
                  <a:moveTo>
                    <a:pt x="1327416" y="1575816"/>
                  </a:moveTo>
                  <a:lnTo>
                    <a:pt x="1310652" y="1575816"/>
                  </a:lnTo>
                  <a:lnTo>
                    <a:pt x="1310652" y="1591056"/>
                  </a:lnTo>
                  <a:lnTo>
                    <a:pt x="1327416" y="1591056"/>
                  </a:lnTo>
                  <a:lnTo>
                    <a:pt x="1327416" y="1575816"/>
                  </a:lnTo>
                  <a:close/>
                </a:path>
                <a:path w="1579245" h="2415540">
                  <a:moveTo>
                    <a:pt x="1330464" y="0"/>
                  </a:moveTo>
                  <a:lnTo>
                    <a:pt x="1315224" y="0"/>
                  </a:lnTo>
                  <a:lnTo>
                    <a:pt x="1315224" y="15240"/>
                  </a:lnTo>
                  <a:lnTo>
                    <a:pt x="1330464" y="15240"/>
                  </a:lnTo>
                  <a:lnTo>
                    <a:pt x="1330464" y="0"/>
                  </a:lnTo>
                  <a:close/>
                </a:path>
                <a:path w="1579245" h="2415540">
                  <a:moveTo>
                    <a:pt x="1331988" y="821436"/>
                  </a:moveTo>
                  <a:lnTo>
                    <a:pt x="1316748" y="821436"/>
                  </a:lnTo>
                  <a:lnTo>
                    <a:pt x="1316748" y="836676"/>
                  </a:lnTo>
                  <a:lnTo>
                    <a:pt x="1331988" y="836676"/>
                  </a:lnTo>
                  <a:lnTo>
                    <a:pt x="1331988" y="821436"/>
                  </a:lnTo>
                  <a:close/>
                </a:path>
                <a:path w="1579245" h="2415540">
                  <a:moveTo>
                    <a:pt x="1335036" y="411480"/>
                  </a:moveTo>
                  <a:lnTo>
                    <a:pt x="1319796" y="411480"/>
                  </a:lnTo>
                  <a:lnTo>
                    <a:pt x="1319796" y="426720"/>
                  </a:lnTo>
                  <a:lnTo>
                    <a:pt x="1335036" y="426720"/>
                  </a:lnTo>
                  <a:lnTo>
                    <a:pt x="1335036" y="411480"/>
                  </a:lnTo>
                  <a:close/>
                </a:path>
                <a:path w="1579245" h="2415540">
                  <a:moveTo>
                    <a:pt x="1336560" y="754380"/>
                  </a:moveTo>
                  <a:lnTo>
                    <a:pt x="1321320" y="754380"/>
                  </a:lnTo>
                  <a:lnTo>
                    <a:pt x="1321320" y="769620"/>
                  </a:lnTo>
                  <a:lnTo>
                    <a:pt x="1336560" y="769620"/>
                  </a:lnTo>
                  <a:lnTo>
                    <a:pt x="1336560" y="754380"/>
                  </a:lnTo>
                  <a:close/>
                </a:path>
                <a:path w="1579245" h="2415540">
                  <a:moveTo>
                    <a:pt x="1339608" y="1164336"/>
                  </a:moveTo>
                  <a:lnTo>
                    <a:pt x="1322844" y="1164336"/>
                  </a:lnTo>
                  <a:lnTo>
                    <a:pt x="1322844" y="1181100"/>
                  </a:lnTo>
                  <a:lnTo>
                    <a:pt x="1339608" y="1181100"/>
                  </a:lnTo>
                  <a:lnTo>
                    <a:pt x="1339608" y="1164336"/>
                  </a:lnTo>
                  <a:close/>
                </a:path>
                <a:path w="1579245" h="2415540">
                  <a:moveTo>
                    <a:pt x="1339608" y="342900"/>
                  </a:moveTo>
                  <a:lnTo>
                    <a:pt x="1324368" y="342900"/>
                  </a:lnTo>
                  <a:lnTo>
                    <a:pt x="1324368" y="358140"/>
                  </a:lnTo>
                  <a:lnTo>
                    <a:pt x="1339608" y="358140"/>
                  </a:lnTo>
                  <a:lnTo>
                    <a:pt x="1339608" y="342900"/>
                  </a:lnTo>
                  <a:close/>
                </a:path>
                <a:path w="1579245" h="2415540">
                  <a:moveTo>
                    <a:pt x="1345704" y="1234440"/>
                  </a:moveTo>
                  <a:lnTo>
                    <a:pt x="1330464" y="1234440"/>
                  </a:lnTo>
                  <a:lnTo>
                    <a:pt x="1330464" y="1249680"/>
                  </a:lnTo>
                  <a:lnTo>
                    <a:pt x="1345704" y="1249680"/>
                  </a:lnTo>
                  <a:lnTo>
                    <a:pt x="1345704" y="1234440"/>
                  </a:lnTo>
                  <a:close/>
                </a:path>
                <a:path w="1579245" h="2415540">
                  <a:moveTo>
                    <a:pt x="1357896" y="1575816"/>
                  </a:moveTo>
                  <a:lnTo>
                    <a:pt x="1342656" y="1575816"/>
                  </a:lnTo>
                  <a:lnTo>
                    <a:pt x="1342656" y="1591056"/>
                  </a:lnTo>
                  <a:lnTo>
                    <a:pt x="1357896" y="1591056"/>
                  </a:lnTo>
                  <a:lnTo>
                    <a:pt x="1357896" y="1575816"/>
                  </a:lnTo>
                  <a:close/>
                </a:path>
                <a:path w="1579245" h="2415540">
                  <a:moveTo>
                    <a:pt x="1362468" y="821436"/>
                  </a:moveTo>
                  <a:lnTo>
                    <a:pt x="1347228" y="821436"/>
                  </a:lnTo>
                  <a:lnTo>
                    <a:pt x="1347228" y="836676"/>
                  </a:lnTo>
                  <a:lnTo>
                    <a:pt x="1362468" y="836676"/>
                  </a:lnTo>
                  <a:lnTo>
                    <a:pt x="1362468" y="821436"/>
                  </a:lnTo>
                  <a:close/>
                </a:path>
                <a:path w="1579245" h="2415540">
                  <a:moveTo>
                    <a:pt x="1362468" y="0"/>
                  </a:moveTo>
                  <a:lnTo>
                    <a:pt x="1345704" y="0"/>
                  </a:lnTo>
                  <a:lnTo>
                    <a:pt x="1345704" y="15240"/>
                  </a:lnTo>
                  <a:lnTo>
                    <a:pt x="1362468" y="15240"/>
                  </a:lnTo>
                  <a:lnTo>
                    <a:pt x="1362468" y="0"/>
                  </a:lnTo>
                  <a:close/>
                </a:path>
                <a:path w="1579245" h="2415540">
                  <a:moveTo>
                    <a:pt x="1370088" y="1164336"/>
                  </a:moveTo>
                  <a:lnTo>
                    <a:pt x="1354848" y="1164336"/>
                  </a:lnTo>
                  <a:lnTo>
                    <a:pt x="1354848" y="1181100"/>
                  </a:lnTo>
                  <a:lnTo>
                    <a:pt x="1370088" y="1181100"/>
                  </a:lnTo>
                  <a:lnTo>
                    <a:pt x="1370088" y="1164336"/>
                  </a:lnTo>
                  <a:close/>
                </a:path>
                <a:path w="1579245" h="2415540">
                  <a:moveTo>
                    <a:pt x="1371612" y="757428"/>
                  </a:moveTo>
                  <a:lnTo>
                    <a:pt x="1360944" y="757428"/>
                  </a:lnTo>
                  <a:lnTo>
                    <a:pt x="1363992" y="754380"/>
                  </a:lnTo>
                  <a:lnTo>
                    <a:pt x="1351800" y="754380"/>
                  </a:lnTo>
                  <a:lnTo>
                    <a:pt x="1351800" y="769620"/>
                  </a:lnTo>
                  <a:lnTo>
                    <a:pt x="1368564" y="769620"/>
                  </a:lnTo>
                  <a:lnTo>
                    <a:pt x="1371612" y="766572"/>
                  </a:lnTo>
                  <a:lnTo>
                    <a:pt x="1371612" y="762000"/>
                  </a:lnTo>
                  <a:lnTo>
                    <a:pt x="1371612" y="757428"/>
                  </a:lnTo>
                  <a:close/>
                </a:path>
                <a:path w="1579245" h="2415540">
                  <a:moveTo>
                    <a:pt x="1371612" y="726948"/>
                  </a:moveTo>
                  <a:lnTo>
                    <a:pt x="1356372" y="726948"/>
                  </a:lnTo>
                  <a:lnTo>
                    <a:pt x="1356372" y="742188"/>
                  </a:lnTo>
                  <a:lnTo>
                    <a:pt x="1371612" y="742188"/>
                  </a:lnTo>
                  <a:lnTo>
                    <a:pt x="1371612" y="726948"/>
                  </a:lnTo>
                  <a:close/>
                </a:path>
                <a:path w="1579245" h="2415540">
                  <a:moveTo>
                    <a:pt x="1371612" y="696468"/>
                  </a:moveTo>
                  <a:lnTo>
                    <a:pt x="1356372" y="696468"/>
                  </a:lnTo>
                  <a:lnTo>
                    <a:pt x="1356372" y="711708"/>
                  </a:lnTo>
                  <a:lnTo>
                    <a:pt x="1371612" y="711708"/>
                  </a:lnTo>
                  <a:lnTo>
                    <a:pt x="1371612" y="696468"/>
                  </a:lnTo>
                  <a:close/>
                </a:path>
                <a:path w="1579245" h="2415540">
                  <a:moveTo>
                    <a:pt x="1371612" y="665988"/>
                  </a:moveTo>
                  <a:lnTo>
                    <a:pt x="1356372" y="665988"/>
                  </a:lnTo>
                  <a:lnTo>
                    <a:pt x="1356372" y="681228"/>
                  </a:lnTo>
                  <a:lnTo>
                    <a:pt x="1371612" y="681228"/>
                  </a:lnTo>
                  <a:lnTo>
                    <a:pt x="1371612" y="665988"/>
                  </a:lnTo>
                  <a:close/>
                </a:path>
                <a:path w="1579245" h="2415540">
                  <a:moveTo>
                    <a:pt x="1371612" y="633984"/>
                  </a:moveTo>
                  <a:lnTo>
                    <a:pt x="1356372" y="633984"/>
                  </a:lnTo>
                  <a:lnTo>
                    <a:pt x="1356372" y="649224"/>
                  </a:lnTo>
                  <a:lnTo>
                    <a:pt x="1371612" y="649224"/>
                  </a:lnTo>
                  <a:lnTo>
                    <a:pt x="1371612" y="633984"/>
                  </a:lnTo>
                  <a:close/>
                </a:path>
                <a:path w="1579245" h="2415540">
                  <a:moveTo>
                    <a:pt x="1371612" y="603504"/>
                  </a:moveTo>
                  <a:lnTo>
                    <a:pt x="1356372" y="603504"/>
                  </a:lnTo>
                  <a:lnTo>
                    <a:pt x="1356372" y="618744"/>
                  </a:lnTo>
                  <a:lnTo>
                    <a:pt x="1371612" y="618744"/>
                  </a:lnTo>
                  <a:lnTo>
                    <a:pt x="1371612" y="603504"/>
                  </a:lnTo>
                  <a:close/>
                </a:path>
                <a:path w="1579245" h="2415540">
                  <a:moveTo>
                    <a:pt x="1371612" y="573024"/>
                  </a:moveTo>
                  <a:lnTo>
                    <a:pt x="1356372" y="573024"/>
                  </a:lnTo>
                  <a:lnTo>
                    <a:pt x="1356372" y="588264"/>
                  </a:lnTo>
                  <a:lnTo>
                    <a:pt x="1371612" y="588264"/>
                  </a:lnTo>
                  <a:lnTo>
                    <a:pt x="1371612" y="573024"/>
                  </a:lnTo>
                  <a:close/>
                </a:path>
                <a:path w="1579245" h="2415540">
                  <a:moveTo>
                    <a:pt x="1371612" y="542544"/>
                  </a:moveTo>
                  <a:lnTo>
                    <a:pt x="1356372" y="542544"/>
                  </a:lnTo>
                  <a:lnTo>
                    <a:pt x="1356372" y="557784"/>
                  </a:lnTo>
                  <a:lnTo>
                    <a:pt x="1371612" y="557784"/>
                  </a:lnTo>
                  <a:lnTo>
                    <a:pt x="1371612" y="542544"/>
                  </a:lnTo>
                  <a:close/>
                </a:path>
                <a:path w="1579245" h="2415540">
                  <a:moveTo>
                    <a:pt x="1371612" y="510540"/>
                  </a:moveTo>
                  <a:lnTo>
                    <a:pt x="1356372" y="510540"/>
                  </a:lnTo>
                  <a:lnTo>
                    <a:pt x="1356372" y="525780"/>
                  </a:lnTo>
                  <a:lnTo>
                    <a:pt x="1371612" y="525780"/>
                  </a:lnTo>
                  <a:lnTo>
                    <a:pt x="1371612" y="510540"/>
                  </a:lnTo>
                  <a:close/>
                </a:path>
                <a:path w="1579245" h="2415540">
                  <a:moveTo>
                    <a:pt x="1371612" y="480060"/>
                  </a:moveTo>
                  <a:lnTo>
                    <a:pt x="1356372" y="480060"/>
                  </a:lnTo>
                  <a:lnTo>
                    <a:pt x="1356372" y="495300"/>
                  </a:lnTo>
                  <a:lnTo>
                    <a:pt x="1371612" y="495300"/>
                  </a:lnTo>
                  <a:lnTo>
                    <a:pt x="1371612" y="480060"/>
                  </a:lnTo>
                  <a:close/>
                </a:path>
                <a:path w="1579245" h="2415540">
                  <a:moveTo>
                    <a:pt x="1371612" y="449580"/>
                  </a:moveTo>
                  <a:lnTo>
                    <a:pt x="1356372" y="449580"/>
                  </a:lnTo>
                  <a:lnTo>
                    <a:pt x="1356372" y="464820"/>
                  </a:lnTo>
                  <a:lnTo>
                    <a:pt x="1371612" y="464820"/>
                  </a:lnTo>
                  <a:lnTo>
                    <a:pt x="1371612" y="449580"/>
                  </a:lnTo>
                  <a:close/>
                </a:path>
                <a:path w="1579245" h="2415540">
                  <a:moveTo>
                    <a:pt x="1371612" y="419100"/>
                  </a:moveTo>
                  <a:lnTo>
                    <a:pt x="1363992" y="419100"/>
                  </a:lnTo>
                  <a:lnTo>
                    <a:pt x="1363992" y="411480"/>
                  </a:lnTo>
                  <a:lnTo>
                    <a:pt x="1350276" y="411480"/>
                  </a:lnTo>
                  <a:lnTo>
                    <a:pt x="1350276" y="426720"/>
                  </a:lnTo>
                  <a:lnTo>
                    <a:pt x="1356372" y="426720"/>
                  </a:lnTo>
                  <a:lnTo>
                    <a:pt x="1356372" y="434340"/>
                  </a:lnTo>
                  <a:lnTo>
                    <a:pt x="1371612" y="434340"/>
                  </a:lnTo>
                  <a:lnTo>
                    <a:pt x="1371612" y="426720"/>
                  </a:lnTo>
                  <a:lnTo>
                    <a:pt x="1371612" y="419100"/>
                  </a:lnTo>
                  <a:close/>
                </a:path>
                <a:path w="1579245" h="2415540">
                  <a:moveTo>
                    <a:pt x="1371612" y="342900"/>
                  </a:moveTo>
                  <a:lnTo>
                    <a:pt x="1356372" y="342900"/>
                  </a:lnTo>
                  <a:lnTo>
                    <a:pt x="1356372" y="358140"/>
                  </a:lnTo>
                  <a:lnTo>
                    <a:pt x="1371612" y="358140"/>
                  </a:lnTo>
                  <a:lnTo>
                    <a:pt x="1371612" y="342900"/>
                  </a:lnTo>
                  <a:close/>
                </a:path>
                <a:path w="1579245" h="2415540">
                  <a:moveTo>
                    <a:pt x="1376184" y="1234440"/>
                  </a:moveTo>
                  <a:lnTo>
                    <a:pt x="1360944" y="1234440"/>
                  </a:lnTo>
                  <a:lnTo>
                    <a:pt x="1360944" y="1249680"/>
                  </a:lnTo>
                  <a:lnTo>
                    <a:pt x="1376184" y="1249680"/>
                  </a:lnTo>
                  <a:lnTo>
                    <a:pt x="1376184" y="1234440"/>
                  </a:lnTo>
                  <a:close/>
                </a:path>
                <a:path w="1579245" h="2415540">
                  <a:moveTo>
                    <a:pt x="1388376" y="1575816"/>
                  </a:moveTo>
                  <a:lnTo>
                    <a:pt x="1373136" y="1575816"/>
                  </a:lnTo>
                  <a:lnTo>
                    <a:pt x="1373136" y="1591056"/>
                  </a:lnTo>
                  <a:lnTo>
                    <a:pt x="1388376" y="1591056"/>
                  </a:lnTo>
                  <a:lnTo>
                    <a:pt x="1388376" y="1575816"/>
                  </a:lnTo>
                  <a:close/>
                </a:path>
                <a:path w="1579245" h="2415540">
                  <a:moveTo>
                    <a:pt x="1392948" y="0"/>
                  </a:moveTo>
                  <a:lnTo>
                    <a:pt x="1377708" y="0"/>
                  </a:lnTo>
                  <a:lnTo>
                    <a:pt x="1377708" y="15240"/>
                  </a:lnTo>
                  <a:lnTo>
                    <a:pt x="1392948" y="15240"/>
                  </a:lnTo>
                  <a:lnTo>
                    <a:pt x="1392948" y="0"/>
                  </a:lnTo>
                  <a:close/>
                </a:path>
                <a:path w="1579245" h="2415540">
                  <a:moveTo>
                    <a:pt x="1394472" y="821436"/>
                  </a:moveTo>
                  <a:lnTo>
                    <a:pt x="1379232" y="821436"/>
                  </a:lnTo>
                  <a:lnTo>
                    <a:pt x="1379232" y="836676"/>
                  </a:lnTo>
                  <a:lnTo>
                    <a:pt x="1394472" y="836676"/>
                  </a:lnTo>
                  <a:lnTo>
                    <a:pt x="1394472" y="821436"/>
                  </a:lnTo>
                  <a:close/>
                </a:path>
                <a:path w="1579245" h="2415540">
                  <a:moveTo>
                    <a:pt x="1400568" y="1164336"/>
                  </a:moveTo>
                  <a:lnTo>
                    <a:pt x="1385328" y="1164336"/>
                  </a:lnTo>
                  <a:lnTo>
                    <a:pt x="1385328" y="1181100"/>
                  </a:lnTo>
                  <a:lnTo>
                    <a:pt x="1400568" y="1181100"/>
                  </a:lnTo>
                  <a:lnTo>
                    <a:pt x="1400568" y="1164336"/>
                  </a:lnTo>
                  <a:close/>
                </a:path>
                <a:path w="1579245" h="2415540">
                  <a:moveTo>
                    <a:pt x="1402092" y="342900"/>
                  </a:moveTo>
                  <a:lnTo>
                    <a:pt x="1386852" y="342900"/>
                  </a:lnTo>
                  <a:lnTo>
                    <a:pt x="1386852" y="358140"/>
                  </a:lnTo>
                  <a:lnTo>
                    <a:pt x="1402092" y="358140"/>
                  </a:lnTo>
                  <a:lnTo>
                    <a:pt x="1402092" y="342900"/>
                  </a:lnTo>
                  <a:close/>
                </a:path>
                <a:path w="1579245" h="2415540">
                  <a:moveTo>
                    <a:pt x="1408188" y="1234440"/>
                  </a:moveTo>
                  <a:lnTo>
                    <a:pt x="1391424" y="1234440"/>
                  </a:lnTo>
                  <a:lnTo>
                    <a:pt x="1391424" y="1249680"/>
                  </a:lnTo>
                  <a:lnTo>
                    <a:pt x="1408188" y="1249680"/>
                  </a:lnTo>
                  <a:lnTo>
                    <a:pt x="1408188" y="1234440"/>
                  </a:lnTo>
                  <a:close/>
                </a:path>
                <a:path w="1579245" h="2415540">
                  <a:moveTo>
                    <a:pt x="1418856" y="1575816"/>
                  </a:moveTo>
                  <a:lnTo>
                    <a:pt x="1403616" y="1575816"/>
                  </a:lnTo>
                  <a:lnTo>
                    <a:pt x="1403616" y="1591056"/>
                  </a:lnTo>
                  <a:lnTo>
                    <a:pt x="1418856" y="1591056"/>
                  </a:lnTo>
                  <a:lnTo>
                    <a:pt x="1418856" y="1575816"/>
                  </a:lnTo>
                  <a:close/>
                </a:path>
                <a:path w="1579245" h="2415540">
                  <a:moveTo>
                    <a:pt x="1423428" y="0"/>
                  </a:moveTo>
                  <a:lnTo>
                    <a:pt x="1408188" y="0"/>
                  </a:lnTo>
                  <a:lnTo>
                    <a:pt x="1408188" y="15240"/>
                  </a:lnTo>
                  <a:lnTo>
                    <a:pt x="1423428" y="15240"/>
                  </a:lnTo>
                  <a:lnTo>
                    <a:pt x="1423428" y="0"/>
                  </a:lnTo>
                  <a:close/>
                </a:path>
                <a:path w="1579245" h="2415540">
                  <a:moveTo>
                    <a:pt x="1432572" y="342900"/>
                  </a:moveTo>
                  <a:lnTo>
                    <a:pt x="1417332" y="342900"/>
                  </a:lnTo>
                  <a:lnTo>
                    <a:pt x="1417332" y="358140"/>
                  </a:lnTo>
                  <a:lnTo>
                    <a:pt x="1432572" y="358140"/>
                  </a:lnTo>
                  <a:lnTo>
                    <a:pt x="1432572" y="342900"/>
                  </a:lnTo>
                  <a:close/>
                </a:path>
                <a:path w="1579245" h="2415540">
                  <a:moveTo>
                    <a:pt x="1435620" y="1168908"/>
                  </a:moveTo>
                  <a:lnTo>
                    <a:pt x="1424190" y="1168908"/>
                  </a:lnTo>
                  <a:lnTo>
                    <a:pt x="1428000" y="1164336"/>
                  </a:lnTo>
                  <a:lnTo>
                    <a:pt x="1415808" y="1164336"/>
                  </a:lnTo>
                  <a:lnTo>
                    <a:pt x="1415808" y="1181100"/>
                  </a:lnTo>
                  <a:lnTo>
                    <a:pt x="1432572" y="1181100"/>
                  </a:lnTo>
                  <a:lnTo>
                    <a:pt x="1435620" y="1176528"/>
                  </a:lnTo>
                  <a:lnTo>
                    <a:pt x="1435620" y="1173480"/>
                  </a:lnTo>
                  <a:lnTo>
                    <a:pt x="1435620" y="1168908"/>
                  </a:lnTo>
                  <a:close/>
                </a:path>
                <a:path w="1579245" h="2415540">
                  <a:moveTo>
                    <a:pt x="1435620" y="1138428"/>
                  </a:moveTo>
                  <a:lnTo>
                    <a:pt x="1420380" y="1138428"/>
                  </a:lnTo>
                  <a:lnTo>
                    <a:pt x="1420380" y="1153668"/>
                  </a:lnTo>
                  <a:lnTo>
                    <a:pt x="1435620" y="1153668"/>
                  </a:lnTo>
                  <a:lnTo>
                    <a:pt x="1435620" y="1138428"/>
                  </a:lnTo>
                  <a:close/>
                </a:path>
                <a:path w="1579245" h="2415540">
                  <a:moveTo>
                    <a:pt x="1435620" y="1107948"/>
                  </a:moveTo>
                  <a:lnTo>
                    <a:pt x="1420380" y="1107948"/>
                  </a:lnTo>
                  <a:lnTo>
                    <a:pt x="1420380" y="1123188"/>
                  </a:lnTo>
                  <a:lnTo>
                    <a:pt x="1435620" y="1123188"/>
                  </a:lnTo>
                  <a:lnTo>
                    <a:pt x="1435620" y="1107948"/>
                  </a:lnTo>
                  <a:close/>
                </a:path>
                <a:path w="1579245" h="2415540">
                  <a:moveTo>
                    <a:pt x="1435620" y="1075944"/>
                  </a:moveTo>
                  <a:lnTo>
                    <a:pt x="1420380" y="1075944"/>
                  </a:lnTo>
                  <a:lnTo>
                    <a:pt x="1420380" y="1091184"/>
                  </a:lnTo>
                  <a:lnTo>
                    <a:pt x="1435620" y="1091184"/>
                  </a:lnTo>
                  <a:lnTo>
                    <a:pt x="1435620" y="1075944"/>
                  </a:lnTo>
                  <a:close/>
                </a:path>
                <a:path w="1579245" h="2415540">
                  <a:moveTo>
                    <a:pt x="1435620" y="1045464"/>
                  </a:moveTo>
                  <a:lnTo>
                    <a:pt x="1420380" y="1045464"/>
                  </a:lnTo>
                  <a:lnTo>
                    <a:pt x="1420380" y="1060704"/>
                  </a:lnTo>
                  <a:lnTo>
                    <a:pt x="1435620" y="1060704"/>
                  </a:lnTo>
                  <a:lnTo>
                    <a:pt x="1435620" y="1045464"/>
                  </a:lnTo>
                  <a:close/>
                </a:path>
                <a:path w="1579245" h="2415540">
                  <a:moveTo>
                    <a:pt x="1435620" y="1014984"/>
                  </a:moveTo>
                  <a:lnTo>
                    <a:pt x="1420380" y="1014984"/>
                  </a:lnTo>
                  <a:lnTo>
                    <a:pt x="1420380" y="1030224"/>
                  </a:lnTo>
                  <a:lnTo>
                    <a:pt x="1435620" y="1030224"/>
                  </a:lnTo>
                  <a:lnTo>
                    <a:pt x="1435620" y="1014984"/>
                  </a:lnTo>
                  <a:close/>
                </a:path>
                <a:path w="1579245" h="2415540">
                  <a:moveTo>
                    <a:pt x="1435620" y="984504"/>
                  </a:moveTo>
                  <a:lnTo>
                    <a:pt x="1420380" y="984504"/>
                  </a:lnTo>
                  <a:lnTo>
                    <a:pt x="1420380" y="999744"/>
                  </a:lnTo>
                  <a:lnTo>
                    <a:pt x="1435620" y="999744"/>
                  </a:lnTo>
                  <a:lnTo>
                    <a:pt x="1435620" y="984504"/>
                  </a:lnTo>
                  <a:close/>
                </a:path>
                <a:path w="1579245" h="2415540">
                  <a:moveTo>
                    <a:pt x="1435620" y="952500"/>
                  </a:moveTo>
                  <a:lnTo>
                    <a:pt x="1420380" y="952500"/>
                  </a:lnTo>
                  <a:lnTo>
                    <a:pt x="1420380" y="967740"/>
                  </a:lnTo>
                  <a:lnTo>
                    <a:pt x="1435620" y="967740"/>
                  </a:lnTo>
                  <a:lnTo>
                    <a:pt x="1435620" y="952500"/>
                  </a:lnTo>
                  <a:close/>
                </a:path>
                <a:path w="1579245" h="2415540">
                  <a:moveTo>
                    <a:pt x="1435620" y="922020"/>
                  </a:moveTo>
                  <a:lnTo>
                    <a:pt x="1420380" y="922020"/>
                  </a:lnTo>
                  <a:lnTo>
                    <a:pt x="1420380" y="937260"/>
                  </a:lnTo>
                  <a:lnTo>
                    <a:pt x="1435620" y="937260"/>
                  </a:lnTo>
                  <a:lnTo>
                    <a:pt x="1435620" y="922020"/>
                  </a:lnTo>
                  <a:close/>
                </a:path>
                <a:path w="1579245" h="2415540">
                  <a:moveTo>
                    <a:pt x="1435620" y="891540"/>
                  </a:moveTo>
                  <a:lnTo>
                    <a:pt x="1420380" y="891540"/>
                  </a:lnTo>
                  <a:lnTo>
                    <a:pt x="1420380" y="906780"/>
                  </a:lnTo>
                  <a:lnTo>
                    <a:pt x="1435620" y="906780"/>
                  </a:lnTo>
                  <a:lnTo>
                    <a:pt x="1435620" y="891540"/>
                  </a:lnTo>
                  <a:close/>
                </a:path>
                <a:path w="1579245" h="2415540">
                  <a:moveTo>
                    <a:pt x="1435620" y="861060"/>
                  </a:moveTo>
                  <a:lnTo>
                    <a:pt x="1420380" y="861060"/>
                  </a:lnTo>
                  <a:lnTo>
                    <a:pt x="1420380" y="876300"/>
                  </a:lnTo>
                  <a:lnTo>
                    <a:pt x="1435620" y="876300"/>
                  </a:lnTo>
                  <a:lnTo>
                    <a:pt x="1435620" y="861060"/>
                  </a:lnTo>
                  <a:close/>
                </a:path>
                <a:path w="1579245" h="2415540">
                  <a:moveTo>
                    <a:pt x="1435620" y="829056"/>
                  </a:moveTo>
                  <a:lnTo>
                    <a:pt x="1424952" y="829056"/>
                  </a:lnTo>
                  <a:lnTo>
                    <a:pt x="1424952" y="821436"/>
                  </a:lnTo>
                  <a:lnTo>
                    <a:pt x="1409712" y="821436"/>
                  </a:lnTo>
                  <a:lnTo>
                    <a:pt x="1409712" y="836676"/>
                  </a:lnTo>
                  <a:lnTo>
                    <a:pt x="1420380" y="836676"/>
                  </a:lnTo>
                  <a:lnTo>
                    <a:pt x="1420380" y="844296"/>
                  </a:lnTo>
                  <a:lnTo>
                    <a:pt x="1435620" y="844296"/>
                  </a:lnTo>
                  <a:lnTo>
                    <a:pt x="1435620" y="836676"/>
                  </a:lnTo>
                  <a:lnTo>
                    <a:pt x="1435620" y="829056"/>
                  </a:lnTo>
                  <a:close/>
                </a:path>
                <a:path w="1579245" h="2415540">
                  <a:moveTo>
                    <a:pt x="1438668" y="1234440"/>
                  </a:moveTo>
                  <a:lnTo>
                    <a:pt x="1423428" y="1234440"/>
                  </a:lnTo>
                  <a:lnTo>
                    <a:pt x="1423428" y="1249680"/>
                  </a:lnTo>
                  <a:lnTo>
                    <a:pt x="1438668" y="1249680"/>
                  </a:lnTo>
                  <a:lnTo>
                    <a:pt x="1438668" y="1234440"/>
                  </a:lnTo>
                  <a:close/>
                </a:path>
                <a:path w="1579245" h="2415540">
                  <a:moveTo>
                    <a:pt x="1450860" y="1575816"/>
                  </a:moveTo>
                  <a:lnTo>
                    <a:pt x="1434096" y="1575816"/>
                  </a:lnTo>
                  <a:lnTo>
                    <a:pt x="1434096" y="1591056"/>
                  </a:lnTo>
                  <a:lnTo>
                    <a:pt x="1450860" y="1591056"/>
                  </a:lnTo>
                  <a:lnTo>
                    <a:pt x="1450860" y="1575816"/>
                  </a:lnTo>
                  <a:close/>
                </a:path>
                <a:path w="1579245" h="2415540">
                  <a:moveTo>
                    <a:pt x="1453908" y="0"/>
                  </a:moveTo>
                  <a:lnTo>
                    <a:pt x="1438668" y="0"/>
                  </a:lnTo>
                  <a:lnTo>
                    <a:pt x="1438668" y="15240"/>
                  </a:lnTo>
                  <a:lnTo>
                    <a:pt x="1453908" y="15240"/>
                  </a:lnTo>
                  <a:lnTo>
                    <a:pt x="1453908" y="0"/>
                  </a:lnTo>
                  <a:close/>
                </a:path>
                <a:path w="1579245" h="2415540">
                  <a:moveTo>
                    <a:pt x="1463052" y="342900"/>
                  </a:moveTo>
                  <a:lnTo>
                    <a:pt x="1447812" y="342900"/>
                  </a:lnTo>
                  <a:lnTo>
                    <a:pt x="1447812" y="358140"/>
                  </a:lnTo>
                  <a:lnTo>
                    <a:pt x="1463052" y="358140"/>
                  </a:lnTo>
                  <a:lnTo>
                    <a:pt x="1463052" y="342900"/>
                  </a:lnTo>
                  <a:close/>
                </a:path>
                <a:path w="1579245" h="2415540">
                  <a:moveTo>
                    <a:pt x="1469148" y="1234440"/>
                  </a:moveTo>
                  <a:lnTo>
                    <a:pt x="1453908" y="1234440"/>
                  </a:lnTo>
                  <a:lnTo>
                    <a:pt x="1453908" y="1249680"/>
                  </a:lnTo>
                  <a:lnTo>
                    <a:pt x="1469148" y="1249680"/>
                  </a:lnTo>
                  <a:lnTo>
                    <a:pt x="1469148" y="1234440"/>
                  </a:lnTo>
                  <a:close/>
                </a:path>
                <a:path w="1579245" h="2415540">
                  <a:moveTo>
                    <a:pt x="1481340" y="1575816"/>
                  </a:moveTo>
                  <a:lnTo>
                    <a:pt x="1466100" y="1575816"/>
                  </a:lnTo>
                  <a:lnTo>
                    <a:pt x="1466100" y="1591056"/>
                  </a:lnTo>
                  <a:lnTo>
                    <a:pt x="1481340" y="1591056"/>
                  </a:lnTo>
                  <a:lnTo>
                    <a:pt x="1481340" y="1575816"/>
                  </a:lnTo>
                  <a:close/>
                </a:path>
                <a:path w="1579245" h="2415540">
                  <a:moveTo>
                    <a:pt x="1498104" y="347472"/>
                  </a:moveTo>
                  <a:lnTo>
                    <a:pt x="1485912" y="347472"/>
                  </a:lnTo>
                  <a:lnTo>
                    <a:pt x="1490484" y="342900"/>
                  </a:lnTo>
                  <a:lnTo>
                    <a:pt x="1479816" y="342900"/>
                  </a:lnTo>
                  <a:lnTo>
                    <a:pt x="1479816" y="358140"/>
                  </a:lnTo>
                  <a:lnTo>
                    <a:pt x="1495056" y="358140"/>
                  </a:lnTo>
                  <a:lnTo>
                    <a:pt x="1498104" y="355092"/>
                  </a:lnTo>
                  <a:lnTo>
                    <a:pt x="1498104" y="350520"/>
                  </a:lnTo>
                  <a:lnTo>
                    <a:pt x="1498104" y="347472"/>
                  </a:lnTo>
                  <a:close/>
                </a:path>
                <a:path w="1579245" h="2415540">
                  <a:moveTo>
                    <a:pt x="1498104" y="315468"/>
                  </a:moveTo>
                  <a:lnTo>
                    <a:pt x="1482864" y="315468"/>
                  </a:lnTo>
                  <a:lnTo>
                    <a:pt x="1482864" y="332232"/>
                  </a:lnTo>
                  <a:lnTo>
                    <a:pt x="1498104" y="332232"/>
                  </a:lnTo>
                  <a:lnTo>
                    <a:pt x="1498104" y="315468"/>
                  </a:lnTo>
                  <a:close/>
                </a:path>
                <a:path w="1579245" h="2415540">
                  <a:moveTo>
                    <a:pt x="1498104" y="284988"/>
                  </a:moveTo>
                  <a:lnTo>
                    <a:pt x="1482864" y="284988"/>
                  </a:lnTo>
                  <a:lnTo>
                    <a:pt x="1482864" y="300228"/>
                  </a:lnTo>
                  <a:lnTo>
                    <a:pt x="1498104" y="300228"/>
                  </a:lnTo>
                  <a:lnTo>
                    <a:pt x="1498104" y="284988"/>
                  </a:lnTo>
                  <a:close/>
                </a:path>
                <a:path w="1579245" h="2415540">
                  <a:moveTo>
                    <a:pt x="1498104" y="254508"/>
                  </a:moveTo>
                  <a:lnTo>
                    <a:pt x="1482864" y="254508"/>
                  </a:lnTo>
                  <a:lnTo>
                    <a:pt x="1482864" y="269748"/>
                  </a:lnTo>
                  <a:lnTo>
                    <a:pt x="1498104" y="269748"/>
                  </a:lnTo>
                  <a:lnTo>
                    <a:pt x="1498104" y="254508"/>
                  </a:lnTo>
                  <a:close/>
                </a:path>
                <a:path w="1579245" h="2415540">
                  <a:moveTo>
                    <a:pt x="1498104" y="224028"/>
                  </a:moveTo>
                  <a:lnTo>
                    <a:pt x="1482864" y="224028"/>
                  </a:lnTo>
                  <a:lnTo>
                    <a:pt x="1482864" y="239268"/>
                  </a:lnTo>
                  <a:lnTo>
                    <a:pt x="1498104" y="239268"/>
                  </a:lnTo>
                  <a:lnTo>
                    <a:pt x="1498104" y="224028"/>
                  </a:lnTo>
                  <a:close/>
                </a:path>
                <a:path w="1579245" h="2415540">
                  <a:moveTo>
                    <a:pt x="1498104" y="192024"/>
                  </a:moveTo>
                  <a:lnTo>
                    <a:pt x="1482864" y="192024"/>
                  </a:lnTo>
                  <a:lnTo>
                    <a:pt x="1482864" y="208788"/>
                  </a:lnTo>
                  <a:lnTo>
                    <a:pt x="1498104" y="208788"/>
                  </a:lnTo>
                  <a:lnTo>
                    <a:pt x="1498104" y="192024"/>
                  </a:lnTo>
                  <a:close/>
                </a:path>
                <a:path w="1579245" h="2415540">
                  <a:moveTo>
                    <a:pt x="1498104" y="161544"/>
                  </a:moveTo>
                  <a:lnTo>
                    <a:pt x="1482864" y="161544"/>
                  </a:lnTo>
                  <a:lnTo>
                    <a:pt x="1482864" y="176784"/>
                  </a:lnTo>
                  <a:lnTo>
                    <a:pt x="1498104" y="176784"/>
                  </a:lnTo>
                  <a:lnTo>
                    <a:pt x="1498104" y="161544"/>
                  </a:lnTo>
                  <a:close/>
                </a:path>
                <a:path w="1579245" h="2415540">
                  <a:moveTo>
                    <a:pt x="1498104" y="131064"/>
                  </a:moveTo>
                  <a:lnTo>
                    <a:pt x="1482864" y="131064"/>
                  </a:lnTo>
                  <a:lnTo>
                    <a:pt x="1482864" y="146304"/>
                  </a:lnTo>
                  <a:lnTo>
                    <a:pt x="1498104" y="146304"/>
                  </a:lnTo>
                  <a:lnTo>
                    <a:pt x="1498104" y="131064"/>
                  </a:lnTo>
                  <a:close/>
                </a:path>
                <a:path w="1579245" h="2415540">
                  <a:moveTo>
                    <a:pt x="1498104" y="100584"/>
                  </a:moveTo>
                  <a:lnTo>
                    <a:pt x="1482864" y="100584"/>
                  </a:lnTo>
                  <a:lnTo>
                    <a:pt x="1482864" y="115824"/>
                  </a:lnTo>
                  <a:lnTo>
                    <a:pt x="1498104" y="115824"/>
                  </a:lnTo>
                  <a:lnTo>
                    <a:pt x="1498104" y="100584"/>
                  </a:lnTo>
                  <a:close/>
                </a:path>
                <a:path w="1579245" h="2415540">
                  <a:moveTo>
                    <a:pt x="1498104" y="68580"/>
                  </a:moveTo>
                  <a:lnTo>
                    <a:pt x="1482864" y="68580"/>
                  </a:lnTo>
                  <a:lnTo>
                    <a:pt x="1482864" y="85344"/>
                  </a:lnTo>
                  <a:lnTo>
                    <a:pt x="1498104" y="85344"/>
                  </a:lnTo>
                  <a:lnTo>
                    <a:pt x="1498104" y="68580"/>
                  </a:lnTo>
                  <a:close/>
                </a:path>
                <a:path w="1579245" h="2415540">
                  <a:moveTo>
                    <a:pt x="1498104" y="38100"/>
                  </a:moveTo>
                  <a:lnTo>
                    <a:pt x="1482864" y="38100"/>
                  </a:lnTo>
                  <a:lnTo>
                    <a:pt x="1482864" y="53340"/>
                  </a:lnTo>
                  <a:lnTo>
                    <a:pt x="1498104" y="53340"/>
                  </a:lnTo>
                  <a:lnTo>
                    <a:pt x="1498104" y="38100"/>
                  </a:lnTo>
                  <a:close/>
                </a:path>
                <a:path w="1579245" h="2415540">
                  <a:moveTo>
                    <a:pt x="1498104" y="7620"/>
                  </a:moveTo>
                  <a:lnTo>
                    <a:pt x="1485912" y="7620"/>
                  </a:lnTo>
                  <a:lnTo>
                    <a:pt x="1485912" y="0"/>
                  </a:lnTo>
                  <a:lnTo>
                    <a:pt x="1469148" y="0"/>
                  </a:lnTo>
                  <a:lnTo>
                    <a:pt x="1469148" y="15240"/>
                  </a:lnTo>
                  <a:lnTo>
                    <a:pt x="1482864" y="15240"/>
                  </a:lnTo>
                  <a:lnTo>
                    <a:pt x="1482864" y="22860"/>
                  </a:lnTo>
                  <a:lnTo>
                    <a:pt x="1498104" y="22860"/>
                  </a:lnTo>
                  <a:lnTo>
                    <a:pt x="1498104" y="15240"/>
                  </a:lnTo>
                  <a:lnTo>
                    <a:pt x="1498104" y="7620"/>
                  </a:lnTo>
                  <a:close/>
                </a:path>
                <a:path w="1579245" h="2415540">
                  <a:moveTo>
                    <a:pt x="1499628" y="1234440"/>
                  </a:moveTo>
                  <a:lnTo>
                    <a:pt x="1484388" y="1234440"/>
                  </a:lnTo>
                  <a:lnTo>
                    <a:pt x="1484388" y="1249680"/>
                  </a:lnTo>
                  <a:lnTo>
                    <a:pt x="1499628" y="1249680"/>
                  </a:lnTo>
                  <a:lnTo>
                    <a:pt x="1499628" y="1234440"/>
                  </a:lnTo>
                  <a:close/>
                </a:path>
                <a:path w="1579245" h="2415540">
                  <a:moveTo>
                    <a:pt x="1511820" y="1575816"/>
                  </a:moveTo>
                  <a:lnTo>
                    <a:pt x="1496580" y="1575816"/>
                  </a:lnTo>
                  <a:lnTo>
                    <a:pt x="1496580" y="1591056"/>
                  </a:lnTo>
                  <a:lnTo>
                    <a:pt x="1511820" y="1591056"/>
                  </a:lnTo>
                  <a:lnTo>
                    <a:pt x="1511820" y="1575816"/>
                  </a:lnTo>
                  <a:close/>
                </a:path>
                <a:path w="1579245" h="2415540">
                  <a:moveTo>
                    <a:pt x="1531632" y="1234440"/>
                  </a:moveTo>
                  <a:lnTo>
                    <a:pt x="1514868" y="1234440"/>
                  </a:lnTo>
                  <a:lnTo>
                    <a:pt x="1514868" y="1249680"/>
                  </a:lnTo>
                  <a:lnTo>
                    <a:pt x="1531632" y="1249680"/>
                  </a:lnTo>
                  <a:lnTo>
                    <a:pt x="1531632" y="1234440"/>
                  </a:lnTo>
                  <a:close/>
                </a:path>
                <a:path w="1579245" h="2415540">
                  <a:moveTo>
                    <a:pt x="1542300" y="1575816"/>
                  </a:moveTo>
                  <a:lnTo>
                    <a:pt x="1527060" y="1575816"/>
                  </a:lnTo>
                  <a:lnTo>
                    <a:pt x="1527060" y="1591056"/>
                  </a:lnTo>
                  <a:lnTo>
                    <a:pt x="1542300" y="1591056"/>
                  </a:lnTo>
                  <a:lnTo>
                    <a:pt x="1542300" y="1575816"/>
                  </a:lnTo>
                  <a:close/>
                </a:path>
                <a:path w="1579245" h="2415540">
                  <a:moveTo>
                    <a:pt x="1562112" y="1234440"/>
                  </a:moveTo>
                  <a:lnTo>
                    <a:pt x="1546872" y="1234440"/>
                  </a:lnTo>
                  <a:lnTo>
                    <a:pt x="1546872" y="1249680"/>
                  </a:lnTo>
                  <a:lnTo>
                    <a:pt x="1562112" y="1249680"/>
                  </a:lnTo>
                  <a:lnTo>
                    <a:pt x="1562112" y="1234440"/>
                  </a:lnTo>
                  <a:close/>
                </a:path>
                <a:path w="1579245" h="2415540">
                  <a:moveTo>
                    <a:pt x="1578876" y="1581912"/>
                  </a:moveTo>
                  <a:lnTo>
                    <a:pt x="1565160" y="1581912"/>
                  </a:lnTo>
                  <a:lnTo>
                    <a:pt x="1571256" y="1575816"/>
                  </a:lnTo>
                  <a:lnTo>
                    <a:pt x="1557540" y="1575816"/>
                  </a:lnTo>
                  <a:lnTo>
                    <a:pt x="1557540" y="1591056"/>
                  </a:lnTo>
                  <a:lnTo>
                    <a:pt x="1575828" y="1591056"/>
                  </a:lnTo>
                  <a:lnTo>
                    <a:pt x="1578876" y="1588008"/>
                  </a:lnTo>
                  <a:lnTo>
                    <a:pt x="1578876" y="1583436"/>
                  </a:lnTo>
                  <a:lnTo>
                    <a:pt x="1578876" y="1581912"/>
                  </a:lnTo>
                  <a:close/>
                </a:path>
                <a:path w="1579245" h="2415540">
                  <a:moveTo>
                    <a:pt x="1578876" y="1549908"/>
                  </a:moveTo>
                  <a:lnTo>
                    <a:pt x="1563636" y="1549908"/>
                  </a:lnTo>
                  <a:lnTo>
                    <a:pt x="1563636" y="1566672"/>
                  </a:lnTo>
                  <a:lnTo>
                    <a:pt x="1578876" y="1566672"/>
                  </a:lnTo>
                  <a:lnTo>
                    <a:pt x="1578876" y="1549908"/>
                  </a:lnTo>
                  <a:close/>
                </a:path>
                <a:path w="1579245" h="2415540">
                  <a:moveTo>
                    <a:pt x="1578876" y="1519428"/>
                  </a:moveTo>
                  <a:lnTo>
                    <a:pt x="1563636" y="1519428"/>
                  </a:lnTo>
                  <a:lnTo>
                    <a:pt x="1563636" y="1534668"/>
                  </a:lnTo>
                  <a:lnTo>
                    <a:pt x="1578876" y="1534668"/>
                  </a:lnTo>
                  <a:lnTo>
                    <a:pt x="1578876" y="1519428"/>
                  </a:lnTo>
                  <a:close/>
                </a:path>
                <a:path w="1579245" h="2415540">
                  <a:moveTo>
                    <a:pt x="1578876" y="1488948"/>
                  </a:moveTo>
                  <a:lnTo>
                    <a:pt x="1563636" y="1488948"/>
                  </a:lnTo>
                  <a:lnTo>
                    <a:pt x="1563636" y="1504188"/>
                  </a:lnTo>
                  <a:lnTo>
                    <a:pt x="1578876" y="1504188"/>
                  </a:lnTo>
                  <a:lnTo>
                    <a:pt x="1578876" y="1488948"/>
                  </a:lnTo>
                  <a:close/>
                </a:path>
                <a:path w="1579245" h="2415540">
                  <a:moveTo>
                    <a:pt x="1578876" y="1458468"/>
                  </a:moveTo>
                  <a:lnTo>
                    <a:pt x="1563636" y="1458468"/>
                  </a:lnTo>
                  <a:lnTo>
                    <a:pt x="1563636" y="1473708"/>
                  </a:lnTo>
                  <a:lnTo>
                    <a:pt x="1578876" y="1473708"/>
                  </a:lnTo>
                  <a:lnTo>
                    <a:pt x="1578876" y="1458468"/>
                  </a:lnTo>
                  <a:close/>
                </a:path>
                <a:path w="1579245" h="2415540">
                  <a:moveTo>
                    <a:pt x="1578876" y="1426464"/>
                  </a:moveTo>
                  <a:lnTo>
                    <a:pt x="1563636" y="1426464"/>
                  </a:lnTo>
                  <a:lnTo>
                    <a:pt x="1563636" y="1443228"/>
                  </a:lnTo>
                  <a:lnTo>
                    <a:pt x="1578876" y="1443228"/>
                  </a:lnTo>
                  <a:lnTo>
                    <a:pt x="1578876" y="1426464"/>
                  </a:lnTo>
                  <a:close/>
                </a:path>
                <a:path w="1579245" h="2415540">
                  <a:moveTo>
                    <a:pt x="1578876" y="1395984"/>
                  </a:moveTo>
                  <a:lnTo>
                    <a:pt x="1563636" y="1395984"/>
                  </a:lnTo>
                  <a:lnTo>
                    <a:pt x="1563636" y="1411224"/>
                  </a:lnTo>
                  <a:lnTo>
                    <a:pt x="1578876" y="1411224"/>
                  </a:lnTo>
                  <a:lnTo>
                    <a:pt x="1578876" y="1395984"/>
                  </a:lnTo>
                  <a:close/>
                </a:path>
                <a:path w="1579245" h="2415540">
                  <a:moveTo>
                    <a:pt x="1578876" y="1365504"/>
                  </a:moveTo>
                  <a:lnTo>
                    <a:pt x="1563636" y="1365504"/>
                  </a:lnTo>
                  <a:lnTo>
                    <a:pt x="1563636" y="1380744"/>
                  </a:lnTo>
                  <a:lnTo>
                    <a:pt x="1578876" y="1380744"/>
                  </a:lnTo>
                  <a:lnTo>
                    <a:pt x="1578876" y="1365504"/>
                  </a:lnTo>
                  <a:close/>
                </a:path>
                <a:path w="1579245" h="2415540">
                  <a:moveTo>
                    <a:pt x="1578876" y="1335024"/>
                  </a:moveTo>
                  <a:lnTo>
                    <a:pt x="1563636" y="1335024"/>
                  </a:lnTo>
                  <a:lnTo>
                    <a:pt x="1563636" y="1350264"/>
                  </a:lnTo>
                  <a:lnTo>
                    <a:pt x="1578876" y="1350264"/>
                  </a:lnTo>
                  <a:lnTo>
                    <a:pt x="1578876" y="1335024"/>
                  </a:lnTo>
                  <a:close/>
                </a:path>
                <a:path w="1579245" h="2415540">
                  <a:moveTo>
                    <a:pt x="1578876" y="1303020"/>
                  </a:moveTo>
                  <a:lnTo>
                    <a:pt x="1563636" y="1303020"/>
                  </a:lnTo>
                  <a:lnTo>
                    <a:pt x="1563636" y="1319784"/>
                  </a:lnTo>
                  <a:lnTo>
                    <a:pt x="1578876" y="1319784"/>
                  </a:lnTo>
                  <a:lnTo>
                    <a:pt x="1578876" y="1303020"/>
                  </a:lnTo>
                  <a:close/>
                </a:path>
                <a:path w="1579245" h="2415540">
                  <a:moveTo>
                    <a:pt x="1578876" y="1272540"/>
                  </a:moveTo>
                  <a:lnTo>
                    <a:pt x="1563636" y="1272540"/>
                  </a:lnTo>
                  <a:lnTo>
                    <a:pt x="1563636" y="1287780"/>
                  </a:lnTo>
                  <a:lnTo>
                    <a:pt x="1578876" y="1287780"/>
                  </a:lnTo>
                  <a:lnTo>
                    <a:pt x="1578876" y="1272540"/>
                  </a:lnTo>
                  <a:close/>
                </a:path>
                <a:path w="1579245" h="2415540">
                  <a:moveTo>
                    <a:pt x="1578876" y="1242060"/>
                  </a:moveTo>
                  <a:lnTo>
                    <a:pt x="1563636" y="1242060"/>
                  </a:lnTo>
                  <a:lnTo>
                    <a:pt x="1563636" y="1257300"/>
                  </a:lnTo>
                  <a:lnTo>
                    <a:pt x="1578876" y="1257300"/>
                  </a:lnTo>
                  <a:lnTo>
                    <a:pt x="1578876" y="124206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946681" y="1376769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4584936" y="2716428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73657" y="2233257"/>
            <a:ext cx="573405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73657" y="1823301"/>
            <a:ext cx="573405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65671" y="39506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65671" y="3539196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65671" y="3127785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3%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50491" y="2646261"/>
            <a:ext cx="697230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0491" y="2233257"/>
            <a:ext cx="697230" cy="34480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93324" y="1893571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584936" y="1483694"/>
            <a:ext cx="7213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27%</a:t>
            </a:r>
            <a:r>
              <a:rPr dirty="0" sz="1100" spc="200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57066" y="3941457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378978" y="3530029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197696" y="3118689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83947" y="2707260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69101" y="2295832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21860" y="1884404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88367" y="1473046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25245" y="4785957"/>
            <a:ext cx="803147" cy="571715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77745" y="4715852"/>
            <a:ext cx="806195" cy="641819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2786720" y="4977808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105844" y="4977808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07552" y="4123064"/>
            <a:ext cx="1096010" cy="1096010"/>
            <a:chOff x="8107552" y="4123064"/>
            <a:chExt cx="1096010" cy="1096010"/>
          </a:xfrm>
        </p:grpSpPr>
        <p:sp>
          <p:nvSpPr>
            <p:cNvPr id="34" name="object 34" descr=""/>
            <p:cNvSpPr/>
            <p:nvPr/>
          </p:nvSpPr>
          <p:spPr>
            <a:xfrm>
              <a:off x="8107552" y="4126064"/>
              <a:ext cx="548640" cy="1019810"/>
            </a:xfrm>
            <a:custGeom>
              <a:avLst/>
              <a:gdLst/>
              <a:ahLst/>
              <a:cxnLst/>
              <a:rect l="l" t="t" r="r" b="b"/>
              <a:pathLst>
                <a:path w="548640" h="1019810">
                  <a:moveTo>
                    <a:pt x="274225" y="1019555"/>
                  </a:moveTo>
                  <a:lnTo>
                    <a:pt x="234277" y="994238"/>
                  </a:lnTo>
                  <a:lnTo>
                    <a:pt x="197252" y="966081"/>
                  </a:lnTo>
                  <a:lnTo>
                    <a:pt x="163209" y="935310"/>
                  </a:lnTo>
                  <a:lnTo>
                    <a:pt x="132208" y="902150"/>
                  </a:lnTo>
                  <a:lnTo>
                    <a:pt x="104310" y="866826"/>
                  </a:lnTo>
                  <a:lnTo>
                    <a:pt x="79573" y="829563"/>
                  </a:lnTo>
                  <a:lnTo>
                    <a:pt x="58059" y="790588"/>
                  </a:lnTo>
                  <a:lnTo>
                    <a:pt x="39827" y="750125"/>
                  </a:lnTo>
                  <a:lnTo>
                    <a:pt x="24937" y="708399"/>
                  </a:lnTo>
                  <a:lnTo>
                    <a:pt x="13450" y="665636"/>
                  </a:lnTo>
                  <a:lnTo>
                    <a:pt x="5424" y="622061"/>
                  </a:lnTo>
                  <a:lnTo>
                    <a:pt x="921" y="577900"/>
                  </a:lnTo>
                  <a:lnTo>
                    <a:pt x="0" y="533377"/>
                  </a:lnTo>
                  <a:lnTo>
                    <a:pt x="2720" y="488719"/>
                  </a:lnTo>
                  <a:lnTo>
                    <a:pt x="9143" y="444149"/>
                  </a:lnTo>
                  <a:lnTo>
                    <a:pt x="19329" y="399895"/>
                  </a:lnTo>
                  <a:lnTo>
                    <a:pt x="33336" y="356180"/>
                  </a:lnTo>
                  <a:lnTo>
                    <a:pt x="51225" y="313230"/>
                  </a:lnTo>
                  <a:lnTo>
                    <a:pt x="73057" y="271271"/>
                  </a:lnTo>
                  <a:lnTo>
                    <a:pt x="98790" y="231015"/>
                  </a:lnTo>
                  <a:lnTo>
                    <a:pt x="127628" y="193466"/>
                  </a:lnTo>
                  <a:lnTo>
                    <a:pt x="159351" y="158761"/>
                  </a:lnTo>
                  <a:lnTo>
                    <a:pt x="193740" y="127038"/>
                  </a:lnTo>
                  <a:lnTo>
                    <a:pt x="230575" y="98433"/>
                  </a:lnTo>
                  <a:lnTo>
                    <a:pt x="269636" y="73085"/>
                  </a:lnTo>
                  <a:lnTo>
                    <a:pt x="310702" y="51131"/>
                  </a:lnTo>
                  <a:lnTo>
                    <a:pt x="353555" y="32708"/>
                  </a:lnTo>
                  <a:lnTo>
                    <a:pt x="397975" y="17953"/>
                  </a:lnTo>
                  <a:lnTo>
                    <a:pt x="443740" y="7005"/>
                  </a:lnTo>
                  <a:lnTo>
                    <a:pt x="490633" y="0"/>
                  </a:lnTo>
                  <a:lnTo>
                    <a:pt x="548545" y="545591"/>
                  </a:lnTo>
                  <a:lnTo>
                    <a:pt x="274225" y="101955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81778" y="4123064"/>
              <a:ext cx="821690" cy="1096010"/>
            </a:xfrm>
            <a:custGeom>
              <a:avLst/>
              <a:gdLst/>
              <a:ahLst/>
              <a:cxnLst/>
              <a:rect l="l" t="t" r="r" b="b"/>
              <a:pathLst>
                <a:path w="821690" h="1096010">
                  <a:moveTo>
                    <a:pt x="281677" y="1095655"/>
                  </a:moveTo>
                  <a:lnTo>
                    <a:pt x="232754" y="1094224"/>
                  </a:lnTo>
                  <a:lnTo>
                    <a:pt x="184230" y="1088421"/>
                  </a:lnTo>
                  <a:lnTo>
                    <a:pt x="136400" y="1078300"/>
                  </a:lnTo>
                  <a:lnTo>
                    <a:pt x="89556" y="1063913"/>
                  </a:lnTo>
                  <a:lnTo>
                    <a:pt x="43991" y="1045314"/>
                  </a:lnTo>
                  <a:lnTo>
                    <a:pt x="0" y="1022556"/>
                  </a:lnTo>
                  <a:lnTo>
                    <a:pt x="274319" y="548592"/>
                  </a:lnTo>
                  <a:lnTo>
                    <a:pt x="216407" y="3000"/>
                  </a:lnTo>
                  <a:lnTo>
                    <a:pt x="263756" y="0"/>
                  </a:lnTo>
                  <a:lnTo>
                    <a:pt x="310392" y="1008"/>
                  </a:lnTo>
                  <a:lnTo>
                    <a:pt x="356133" y="5880"/>
                  </a:lnTo>
                  <a:lnTo>
                    <a:pt x="400798" y="14469"/>
                  </a:lnTo>
                  <a:lnTo>
                    <a:pt x="444207" y="26632"/>
                  </a:lnTo>
                  <a:lnTo>
                    <a:pt x="486176" y="42222"/>
                  </a:lnTo>
                  <a:lnTo>
                    <a:pt x="526526" y="61095"/>
                  </a:lnTo>
                  <a:lnTo>
                    <a:pt x="565075" y="83104"/>
                  </a:lnTo>
                  <a:lnTo>
                    <a:pt x="601641" y="108105"/>
                  </a:lnTo>
                  <a:lnTo>
                    <a:pt x="636044" y="135952"/>
                  </a:lnTo>
                  <a:lnTo>
                    <a:pt x="668102" y="166500"/>
                  </a:lnTo>
                  <a:lnTo>
                    <a:pt x="697633" y="199603"/>
                  </a:lnTo>
                  <a:lnTo>
                    <a:pt x="724457" y="235117"/>
                  </a:lnTo>
                  <a:lnTo>
                    <a:pt x="748392" y="272896"/>
                  </a:lnTo>
                  <a:lnTo>
                    <a:pt x="769257" y="312795"/>
                  </a:lnTo>
                  <a:lnTo>
                    <a:pt x="786870" y="354668"/>
                  </a:lnTo>
                  <a:lnTo>
                    <a:pt x="801050" y="398370"/>
                  </a:lnTo>
                  <a:lnTo>
                    <a:pt x="811617" y="443756"/>
                  </a:lnTo>
                  <a:lnTo>
                    <a:pt x="818387" y="490680"/>
                  </a:lnTo>
                  <a:lnTo>
                    <a:pt x="821388" y="538029"/>
                  </a:lnTo>
                  <a:lnTo>
                    <a:pt x="820380" y="584664"/>
                  </a:lnTo>
                  <a:lnTo>
                    <a:pt x="815508" y="630406"/>
                  </a:lnTo>
                  <a:lnTo>
                    <a:pt x="806918" y="675071"/>
                  </a:lnTo>
                  <a:lnTo>
                    <a:pt x="794755" y="718479"/>
                  </a:lnTo>
                  <a:lnTo>
                    <a:pt x="779165" y="760449"/>
                  </a:lnTo>
                  <a:lnTo>
                    <a:pt x="760293" y="800799"/>
                  </a:lnTo>
                  <a:lnTo>
                    <a:pt x="738284" y="839347"/>
                  </a:lnTo>
                  <a:lnTo>
                    <a:pt x="713283" y="875914"/>
                  </a:lnTo>
                  <a:lnTo>
                    <a:pt x="685436" y="910317"/>
                  </a:lnTo>
                  <a:lnTo>
                    <a:pt x="654888" y="942374"/>
                  </a:lnTo>
                  <a:lnTo>
                    <a:pt x="621784" y="971906"/>
                  </a:lnTo>
                  <a:lnTo>
                    <a:pt x="586270" y="998730"/>
                  </a:lnTo>
                  <a:lnTo>
                    <a:pt x="548491" y="1022665"/>
                  </a:lnTo>
                  <a:lnTo>
                    <a:pt x="508593" y="1043529"/>
                  </a:lnTo>
                  <a:lnTo>
                    <a:pt x="466720" y="1061143"/>
                  </a:lnTo>
                  <a:lnTo>
                    <a:pt x="423018" y="1075323"/>
                  </a:lnTo>
                  <a:lnTo>
                    <a:pt x="377632" y="1085889"/>
                  </a:lnTo>
                  <a:lnTo>
                    <a:pt x="330707" y="1092660"/>
                  </a:lnTo>
                  <a:lnTo>
                    <a:pt x="281677" y="109565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190762" y="4488999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727258" y="4603295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503725" y="279306"/>
            <a:ext cx="531749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 DE</a:t>
            </a:r>
            <a:r>
              <a:rPr dirty="0" spc="-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 física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+</a:t>
            </a:r>
            <a:r>
              <a:rPr dirty="0" spc="-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pessoa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jurídica)</a:t>
            </a:r>
          </a:p>
        </p:txBody>
      </p:sp>
      <p:sp>
        <p:nvSpPr>
          <p:cNvPr id="39" name="object 39" descr=""/>
          <p:cNvSpPr/>
          <p:nvPr/>
        </p:nvSpPr>
        <p:spPr>
          <a:xfrm>
            <a:off x="266477" y="317589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503692" y="906781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pic>
        <p:nvPicPr>
          <p:cNvPr id="41" name="object 4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1101" y="1430109"/>
            <a:ext cx="309371" cy="288036"/>
          </a:xfrm>
          <a:prstGeom prst="rect">
            <a:avLst/>
          </a:prstGeom>
        </p:spPr>
      </p:pic>
      <p:pic>
        <p:nvPicPr>
          <p:cNvPr id="42" name="object 4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11101" y="1844637"/>
            <a:ext cx="309371" cy="286512"/>
          </a:xfrm>
          <a:prstGeom prst="rect">
            <a:avLst/>
          </a:prstGeom>
        </p:spPr>
      </p:pic>
      <p:sp>
        <p:nvSpPr>
          <p:cNvPr id="43" name="object 43" descr=""/>
          <p:cNvSpPr/>
          <p:nvPr/>
        </p:nvSpPr>
        <p:spPr>
          <a:xfrm>
            <a:off x="7845330" y="3586569"/>
            <a:ext cx="612775" cy="704215"/>
          </a:xfrm>
          <a:custGeom>
            <a:avLst/>
            <a:gdLst/>
            <a:ahLst/>
            <a:cxnLst/>
            <a:rect l="l" t="t" r="r" b="b"/>
            <a:pathLst>
              <a:path w="612775" h="704214">
                <a:moveTo>
                  <a:pt x="612648" y="0"/>
                </a:moveTo>
                <a:lnTo>
                  <a:pt x="4572" y="0"/>
                </a:lnTo>
                <a:lnTo>
                  <a:pt x="4572" y="414528"/>
                </a:lnTo>
                <a:lnTo>
                  <a:pt x="0" y="414528"/>
                </a:lnTo>
                <a:lnTo>
                  <a:pt x="0" y="704088"/>
                </a:lnTo>
                <a:lnTo>
                  <a:pt x="300228" y="704088"/>
                </a:lnTo>
                <a:lnTo>
                  <a:pt x="300228" y="548640"/>
                </a:lnTo>
                <a:lnTo>
                  <a:pt x="612648" y="548640"/>
                </a:lnTo>
                <a:lnTo>
                  <a:pt x="612648" y="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9001" y="4689945"/>
            <a:ext cx="1437131" cy="667727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2993986" y="4991609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171760" y="4991609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082573" y="1520025"/>
            <a:ext cx="1908175" cy="2595880"/>
            <a:chOff x="4082573" y="1520025"/>
            <a:chExt cx="1908175" cy="2595880"/>
          </a:xfrm>
        </p:grpSpPr>
        <p:sp>
          <p:nvSpPr>
            <p:cNvPr id="6" name="object 6" descr=""/>
            <p:cNvSpPr/>
            <p:nvPr/>
          </p:nvSpPr>
          <p:spPr>
            <a:xfrm>
              <a:off x="4373645" y="2663024"/>
              <a:ext cx="573405" cy="1050290"/>
            </a:xfrm>
            <a:custGeom>
              <a:avLst/>
              <a:gdLst/>
              <a:ahLst/>
              <a:cxnLst/>
              <a:rect l="l" t="t" r="r" b="b"/>
              <a:pathLst>
                <a:path w="573404" h="1050289">
                  <a:moveTo>
                    <a:pt x="573024" y="742188"/>
                  </a:moveTo>
                  <a:lnTo>
                    <a:pt x="284988" y="742188"/>
                  </a:lnTo>
                  <a:lnTo>
                    <a:pt x="284988" y="1050036"/>
                  </a:lnTo>
                  <a:lnTo>
                    <a:pt x="573024" y="1050036"/>
                  </a:lnTo>
                  <a:lnTo>
                    <a:pt x="573024" y="742188"/>
                  </a:lnTo>
                  <a:close/>
                </a:path>
                <a:path w="573404" h="1050289">
                  <a:moveTo>
                    <a:pt x="573024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573024" y="309372"/>
                  </a:lnTo>
                  <a:lnTo>
                    <a:pt x="573024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946669" y="1550504"/>
              <a:ext cx="1043940" cy="1050290"/>
            </a:xfrm>
            <a:custGeom>
              <a:avLst/>
              <a:gdLst/>
              <a:ahLst/>
              <a:cxnLst/>
              <a:rect l="l" t="t" r="r" b="b"/>
              <a:pathLst>
                <a:path w="1043939" h="1050289">
                  <a:moveTo>
                    <a:pt x="1043940" y="742188"/>
                  </a:moveTo>
                  <a:lnTo>
                    <a:pt x="0" y="742188"/>
                  </a:lnTo>
                  <a:lnTo>
                    <a:pt x="0" y="1050036"/>
                  </a:lnTo>
                  <a:lnTo>
                    <a:pt x="1043940" y="1050036"/>
                  </a:lnTo>
                  <a:lnTo>
                    <a:pt x="1043940" y="742188"/>
                  </a:lnTo>
                  <a:close/>
                </a:path>
                <a:path w="1043939" h="1050289">
                  <a:moveTo>
                    <a:pt x="1043940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043940" y="309372"/>
                  </a:lnTo>
                  <a:lnTo>
                    <a:pt x="10439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082561" y="1542884"/>
              <a:ext cx="1728470" cy="2178050"/>
            </a:xfrm>
            <a:custGeom>
              <a:avLst/>
              <a:gdLst/>
              <a:ahLst/>
              <a:cxnLst/>
              <a:rect l="l" t="t" r="r" b="b"/>
              <a:pathLst>
                <a:path w="1728470" h="2178050">
                  <a:moveTo>
                    <a:pt x="15240" y="1027176"/>
                  </a:moveTo>
                  <a:lnTo>
                    <a:pt x="0" y="1027176"/>
                  </a:lnTo>
                  <a:lnTo>
                    <a:pt x="0" y="1042416"/>
                  </a:lnTo>
                  <a:lnTo>
                    <a:pt x="15240" y="1042416"/>
                  </a:lnTo>
                  <a:lnTo>
                    <a:pt x="15240" y="1027176"/>
                  </a:lnTo>
                  <a:close/>
                </a:path>
                <a:path w="1728470" h="2178050">
                  <a:moveTo>
                    <a:pt x="15240" y="996696"/>
                  </a:moveTo>
                  <a:lnTo>
                    <a:pt x="0" y="996696"/>
                  </a:lnTo>
                  <a:lnTo>
                    <a:pt x="0" y="1011936"/>
                  </a:lnTo>
                  <a:lnTo>
                    <a:pt x="15240" y="1011936"/>
                  </a:lnTo>
                  <a:lnTo>
                    <a:pt x="15240" y="996696"/>
                  </a:lnTo>
                  <a:close/>
                </a:path>
                <a:path w="1728470" h="2178050">
                  <a:moveTo>
                    <a:pt x="15240" y="966216"/>
                  </a:moveTo>
                  <a:lnTo>
                    <a:pt x="0" y="966216"/>
                  </a:lnTo>
                  <a:lnTo>
                    <a:pt x="0" y="981456"/>
                  </a:lnTo>
                  <a:lnTo>
                    <a:pt x="15240" y="981456"/>
                  </a:lnTo>
                  <a:lnTo>
                    <a:pt x="15240" y="966216"/>
                  </a:lnTo>
                  <a:close/>
                </a:path>
                <a:path w="1728470" h="2178050">
                  <a:moveTo>
                    <a:pt x="15240" y="934212"/>
                  </a:moveTo>
                  <a:lnTo>
                    <a:pt x="0" y="934212"/>
                  </a:lnTo>
                  <a:lnTo>
                    <a:pt x="0" y="949452"/>
                  </a:lnTo>
                  <a:lnTo>
                    <a:pt x="15240" y="949452"/>
                  </a:lnTo>
                  <a:lnTo>
                    <a:pt x="15240" y="934212"/>
                  </a:lnTo>
                  <a:close/>
                </a:path>
                <a:path w="1728470" h="2178050">
                  <a:moveTo>
                    <a:pt x="15240" y="903732"/>
                  </a:moveTo>
                  <a:lnTo>
                    <a:pt x="0" y="903732"/>
                  </a:lnTo>
                  <a:lnTo>
                    <a:pt x="0" y="918972"/>
                  </a:lnTo>
                  <a:lnTo>
                    <a:pt x="15240" y="918972"/>
                  </a:lnTo>
                  <a:lnTo>
                    <a:pt x="15240" y="903732"/>
                  </a:lnTo>
                  <a:close/>
                </a:path>
                <a:path w="1728470" h="2178050">
                  <a:moveTo>
                    <a:pt x="15240" y="873252"/>
                  </a:moveTo>
                  <a:lnTo>
                    <a:pt x="0" y="873252"/>
                  </a:lnTo>
                  <a:lnTo>
                    <a:pt x="0" y="888492"/>
                  </a:lnTo>
                  <a:lnTo>
                    <a:pt x="15240" y="888492"/>
                  </a:lnTo>
                  <a:lnTo>
                    <a:pt x="15240" y="873252"/>
                  </a:lnTo>
                  <a:close/>
                </a:path>
                <a:path w="1728470" h="2178050">
                  <a:moveTo>
                    <a:pt x="15240" y="842772"/>
                  </a:moveTo>
                  <a:lnTo>
                    <a:pt x="0" y="842772"/>
                  </a:lnTo>
                  <a:lnTo>
                    <a:pt x="0" y="858012"/>
                  </a:lnTo>
                  <a:lnTo>
                    <a:pt x="15240" y="858012"/>
                  </a:lnTo>
                  <a:lnTo>
                    <a:pt x="15240" y="842772"/>
                  </a:lnTo>
                  <a:close/>
                </a:path>
                <a:path w="1728470" h="2178050">
                  <a:moveTo>
                    <a:pt x="15240" y="810768"/>
                  </a:moveTo>
                  <a:lnTo>
                    <a:pt x="0" y="810768"/>
                  </a:lnTo>
                  <a:lnTo>
                    <a:pt x="0" y="826008"/>
                  </a:lnTo>
                  <a:lnTo>
                    <a:pt x="15240" y="826008"/>
                  </a:lnTo>
                  <a:lnTo>
                    <a:pt x="15240" y="810768"/>
                  </a:lnTo>
                  <a:close/>
                </a:path>
                <a:path w="1728470" h="2178050">
                  <a:moveTo>
                    <a:pt x="15240" y="780288"/>
                  </a:moveTo>
                  <a:lnTo>
                    <a:pt x="0" y="780288"/>
                  </a:lnTo>
                  <a:lnTo>
                    <a:pt x="0" y="795528"/>
                  </a:lnTo>
                  <a:lnTo>
                    <a:pt x="15240" y="795528"/>
                  </a:lnTo>
                  <a:lnTo>
                    <a:pt x="15240" y="780288"/>
                  </a:lnTo>
                  <a:close/>
                </a:path>
                <a:path w="1728470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1728470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1728470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1728470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1728470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1728470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1728470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1728470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1728470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1728470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1728470" h="2178050">
                  <a:moveTo>
                    <a:pt x="22860" y="1050036"/>
                  </a:moveTo>
                  <a:lnTo>
                    <a:pt x="7620" y="1050036"/>
                  </a:lnTo>
                  <a:lnTo>
                    <a:pt x="7620" y="1065276"/>
                  </a:lnTo>
                  <a:lnTo>
                    <a:pt x="22860" y="1065276"/>
                  </a:lnTo>
                  <a:lnTo>
                    <a:pt x="22860" y="1050036"/>
                  </a:lnTo>
                  <a:close/>
                </a:path>
                <a:path w="1728470" h="2178050">
                  <a:moveTo>
                    <a:pt x="24384" y="742188"/>
                  </a:moveTo>
                  <a:lnTo>
                    <a:pt x="7620" y="742188"/>
                  </a:lnTo>
                  <a:lnTo>
                    <a:pt x="7620" y="749808"/>
                  </a:lnTo>
                  <a:lnTo>
                    <a:pt x="0" y="749808"/>
                  </a:lnTo>
                  <a:lnTo>
                    <a:pt x="0" y="765048"/>
                  </a:lnTo>
                  <a:lnTo>
                    <a:pt x="15240" y="765048"/>
                  </a:lnTo>
                  <a:lnTo>
                    <a:pt x="15240" y="757428"/>
                  </a:lnTo>
                  <a:lnTo>
                    <a:pt x="24384" y="757428"/>
                  </a:lnTo>
                  <a:lnTo>
                    <a:pt x="24384" y="749808"/>
                  </a:lnTo>
                  <a:lnTo>
                    <a:pt x="24384" y="742188"/>
                  </a:lnTo>
                  <a:close/>
                </a:path>
                <a:path w="1728470" h="2178050">
                  <a:moveTo>
                    <a:pt x="25908" y="0"/>
                  </a:moveTo>
                  <a:lnTo>
                    <a:pt x="10668" y="0"/>
                  </a:lnTo>
                  <a:lnTo>
                    <a:pt x="10668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25908" y="15240"/>
                  </a:lnTo>
                  <a:lnTo>
                    <a:pt x="25908" y="7620"/>
                  </a:lnTo>
                  <a:lnTo>
                    <a:pt x="25908" y="0"/>
                  </a:lnTo>
                  <a:close/>
                </a:path>
                <a:path w="1728470" h="2178050">
                  <a:moveTo>
                    <a:pt x="53340" y="1050036"/>
                  </a:moveTo>
                  <a:lnTo>
                    <a:pt x="38100" y="1050036"/>
                  </a:lnTo>
                  <a:lnTo>
                    <a:pt x="38100" y="1065276"/>
                  </a:lnTo>
                  <a:lnTo>
                    <a:pt x="53340" y="1065276"/>
                  </a:lnTo>
                  <a:lnTo>
                    <a:pt x="53340" y="1050036"/>
                  </a:lnTo>
                  <a:close/>
                </a:path>
                <a:path w="1728470" h="2178050">
                  <a:moveTo>
                    <a:pt x="53340" y="309372"/>
                  </a:moveTo>
                  <a:lnTo>
                    <a:pt x="36576" y="309372"/>
                  </a:lnTo>
                  <a:lnTo>
                    <a:pt x="36576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1728470" h="2178050">
                  <a:moveTo>
                    <a:pt x="54864" y="742188"/>
                  </a:moveTo>
                  <a:lnTo>
                    <a:pt x="39624" y="742188"/>
                  </a:lnTo>
                  <a:lnTo>
                    <a:pt x="39624" y="757428"/>
                  </a:lnTo>
                  <a:lnTo>
                    <a:pt x="54864" y="757428"/>
                  </a:lnTo>
                  <a:lnTo>
                    <a:pt x="54864" y="742188"/>
                  </a:lnTo>
                  <a:close/>
                </a:path>
                <a:path w="1728470" h="2178050">
                  <a:moveTo>
                    <a:pt x="56388" y="0"/>
                  </a:moveTo>
                  <a:lnTo>
                    <a:pt x="41148" y="0"/>
                  </a:lnTo>
                  <a:lnTo>
                    <a:pt x="41148" y="15240"/>
                  </a:lnTo>
                  <a:lnTo>
                    <a:pt x="56388" y="15240"/>
                  </a:lnTo>
                  <a:lnTo>
                    <a:pt x="56388" y="0"/>
                  </a:lnTo>
                  <a:close/>
                </a:path>
                <a:path w="1728470" h="217805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1728470" h="2178050">
                  <a:moveTo>
                    <a:pt x="85344" y="1050036"/>
                  </a:moveTo>
                  <a:lnTo>
                    <a:pt x="70104" y="1050036"/>
                  </a:lnTo>
                  <a:lnTo>
                    <a:pt x="70104" y="1065276"/>
                  </a:lnTo>
                  <a:lnTo>
                    <a:pt x="85344" y="1065276"/>
                  </a:lnTo>
                  <a:lnTo>
                    <a:pt x="85344" y="1050036"/>
                  </a:lnTo>
                  <a:close/>
                </a:path>
                <a:path w="1728470" h="2178050">
                  <a:moveTo>
                    <a:pt x="85344" y="742188"/>
                  </a:moveTo>
                  <a:lnTo>
                    <a:pt x="70104" y="742188"/>
                  </a:lnTo>
                  <a:lnTo>
                    <a:pt x="70104" y="757428"/>
                  </a:lnTo>
                  <a:lnTo>
                    <a:pt x="85344" y="757428"/>
                  </a:lnTo>
                  <a:lnTo>
                    <a:pt x="85344" y="742188"/>
                  </a:lnTo>
                  <a:close/>
                </a:path>
                <a:path w="1728470" h="2178050">
                  <a:moveTo>
                    <a:pt x="88392" y="0"/>
                  </a:moveTo>
                  <a:lnTo>
                    <a:pt x="73152" y="0"/>
                  </a:lnTo>
                  <a:lnTo>
                    <a:pt x="73152" y="15240"/>
                  </a:lnTo>
                  <a:lnTo>
                    <a:pt x="88392" y="15240"/>
                  </a:lnTo>
                  <a:lnTo>
                    <a:pt x="88392" y="0"/>
                  </a:lnTo>
                  <a:close/>
                </a:path>
                <a:path w="1728470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1728470" h="2178050">
                  <a:moveTo>
                    <a:pt x="115824" y="1050036"/>
                  </a:moveTo>
                  <a:lnTo>
                    <a:pt x="100584" y="1050036"/>
                  </a:lnTo>
                  <a:lnTo>
                    <a:pt x="100584" y="1065276"/>
                  </a:lnTo>
                  <a:lnTo>
                    <a:pt x="115824" y="1065276"/>
                  </a:lnTo>
                  <a:lnTo>
                    <a:pt x="115824" y="1050036"/>
                  </a:lnTo>
                  <a:close/>
                </a:path>
                <a:path w="1728470" h="2178050">
                  <a:moveTo>
                    <a:pt x="115824" y="742188"/>
                  </a:moveTo>
                  <a:lnTo>
                    <a:pt x="100584" y="742188"/>
                  </a:lnTo>
                  <a:lnTo>
                    <a:pt x="100584" y="757428"/>
                  </a:lnTo>
                  <a:lnTo>
                    <a:pt x="115824" y="757428"/>
                  </a:lnTo>
                  <a:lnTo>
                    <a:pt x="115824" y="742188"/>
                  </a:lnTo>
                  <a:close/>
                </a:path>
                <a:path w="1728470" h="2178050">
                  <a:moveTo>
                    <a:pt x="118872" y="0"/>
                  </a:moveTo>
                  <a:lnTo>
                    <a:pt x="103632" y="0"/>
                  </a:lnTo>
                  <a:lnTo>
                    <a:pt x="103632" y="15240"/>
                  </a:lnTo>
                  <a:lnTo>
                    <a:pt x="118872" y="15240"/>
                  </a:lnTo>
                  <a:lnTo>
                    <a:pt x="118872" y="0"/>
                  </a:lnTo>
                  <a:close/>
                </a:path>
                <a:path w="1728470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1728470" h="2178050">
                  <a:moveTo>
                    <a:pt x="146304" y="1050036"/>
                  </a:moveTo>
                  <a:lnTo>
                    <a:pt x="131064" y="1050036"/>
                  </a:lnTo>
                  <a:lnTo>
                    <a:pt x="131064" y="1065276"/>
                  </a:lnTo>
                  <a:lnTo>
                    <a:pt x="146304" y="1065276"/>
                  </a:lnTo>
                  <a:lnTo>
                    <a:pt x="146304" y="1050036"/>
                  </a:lnTo>
                  <a:close/>
                </a:path>
                <a:path w="1728470" h="2178050">
                  <a:moveTo>
                    <a:pt x="147828" y="742188"/>
                  </a:moveTo>
                  <a:lnTo>
                    <a:pt x="131064" y="742188"/>
                  </a:lnTo>
                  <a:lnTo>
                    <a:pt x="131064" y="757428"/>
                  </a:lnTo>
                  <a:lnTo>
                    <a:pt x="147828" y="757428"/>
                  </a:lnTo>
                  <a:lnTo>
                    <a:pt x="147828" y="742188"/>
                  </a:lnTo>
                  <a:close/>
                </a:path>
                <a:path w="1728470" h="2178050">
                  <a:moveTo>
                    <a:pt x="149352" y="0"/>
                  </a:moveTo>
                  <a:lnTo>
                    <a:pt x="134112" y="0"/>
                  </a:lnTo>
                  <a:lnTo>
                    <a:pt x="134112" y="15240"/>
                  </a:lnTo>
                  <a:lnTo>
                    <a:pt x="149352" y="15240"/>
                  </a:lnTo>
                  <a:lnTo>
                    <a:pt x="149352" y="0"/>
                  </a:lnTo>
                  <a:close/>
                </a:path>
                <a:path w="1728470" h="2178050">
                  <a:moveTo>
                    <a:pt x="176784" y="1050036"/>
                  </a:moveTo>
                  <a:lnTo>
                    <a:pt x="161544" y="1050036"/>
                  </a:lnTo>
                  <a:lnTo>
                    <a:pt x="161544" y="1065276"/>
                  </a:lnTo>
                  <a:lnTo>
                    <a:pt x="176784" y="1065276"/>
                  </a:lnTo>
                  <a:lnTo>
                    <a:pt x="176784" y="1050036"/>
                  </a:lnTo>
                  <a:close/>
                </a:path>
                <a:path w="1728470" h="2178050">
                  <a:moveTo>
                    <a:pt x="176784" y="309372"/>
                  </a:moveTo>
                  <a:lnTo>
                    <a:pt x="160020" y="309372"/>
                  </a:lnTo>
                  <a:lnTo>
                    <a:pt x="160020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1728470" h="2178050">
                  <a:moveTo>
                    <a:pt x="178308" y="742188"/>
                  </a:moveTo>
                  <a:lnTo>
                    <a:pt x="163068" y="742188"/>
                  </a:lnTo>
                  <a:lnTo>
                    <a:pt x="163068" y="757428"/>
                  </a:lnTo>
                  <a:lnTo>
                    <a:pt x="178308" y="757428"/>
                  </a:lnTo>
                  <a:lnTo>
                    <a:pt x="178308" y="742188"/>
                  </a:lnTo>
                  <a:close/>
                </a:path>
                <a:path w="1728470" h="2178050">
                  <a:moveTo>
                    <a:pt x="179832" y="0"/>
                  </a:moveTo>
                  <a:lnTo>
                    <a:pt x="164592" y="0"/>
                  </a:lnTo>
                  <a:lnTo>
                    <a:pt x="164592" y="15240"/>
                  </a:lnTo>
                  <a:lnTo>
                    <a:pt x="179832" y="15240"/>
                  </a:lnTo>
                  <a:lnTo>
                    <a:pt x="179832" y="0"/>
                  </a:lnTo>
                  <a:close/>
                </a:path>
                <a:path w="1728470" h="217805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1728470" h="2178050">
                  <a:moveTo>
                    <a:pt x="208788" y="1050036"/>
                  </a:moveTo>
                  <a:lnTo>
                    <a:pt x="193548" y="1050036"/>
                  </a:lnTo>
                  <a:lnTo>
                    <a:pt x="193548" y="1065276"/>
                  </a:lnTo>
                  <a:lnTo>
                    <a:pt x="208788" y="1065276"/>
                  </a:lnTo>
                  <a:lnTo>
                    <a:pt x="208788" y="1050036"/>
                  </a:lnTo>
                  <a:close/>
                </a:path>
                <a:path w="1728470" h="2178050">
                  <a:moveTo>
                    <a:pt x="208788" y="742188"/>
                  </a:moveTo>
                  <a:lnTo>
                    <a:pt x="193548" y="742188"/>
                  </a:lnTo>
                  <a:lnTo>
                    <a:pt x="193548" y="757428"/>
                  </a:lnTo>
                  <a:lnTo>
                    <a:pt x="208788" y="757428"/>
                  </a:lnTo>
                  <a:lnTo>
                    <a:pt x="208788" y="742188"/>
                  </a:lnTo>
                  <a:close/>
                </a:path>
                <a:path w="1728470" h="2178050">
                  <a:moveTo>
                    <a:pt x="211836" y="0"/>
                  </a:moveTo>
                  <a:lnTo>
                    <a:pt x="196596" y="0"/>
                  </a:lnTo>
                  <a:lnTo>
                    <a:pt x="196596" y="15240"/>
                  </a:lnTo>
                  <a:lnTo>
                    <a:pt x="211836" y="15240"/>
                  </a:lnTo>
                  <a:lnTo>
                    <a:pt x="211836" y="0"/>
                  </a:lnTo>
                  <a:close/>
                </a:path>
                <a:path w="1728470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1728470" h="2178050">
                  <a:moveTo>
                    <a:pt x="239268" y="1050036"/>
                  </a:moveTo>
                  <a:lnTo>
                    <a:pt x="224028" y="1050036"/>
                  </a:lnTo>
                  <a:lnTo>
                    <a:pt x="224028" y="1065276"/>
                  </a:lnTo>
                  <a:lnTo>
                    <a:pt x="239268" y="1065276"/>
                  </a:lnTo>
                  <a:lnTo>
                    <a:pt x="239268" y="1050036"/>
                  </a:lnTo>
                  <a:close/>
                </a:path>
                <a:path w="1728470" h="2178050">
                  <a:moveTo>
                    <a:pt x="239268" y="742188"/>
                  </a:moveTo>
                  <a:lnTo>
                    <a:pt x="224028" y="742188"/>
                  </a:lnTo>
                  <a:lnTo>
                    <a:pt x="224028" y="757428"/>
                  </a:lnTo>
                  <a:lnTo>
                    <a:pt x="239268" y="757428"/>
                  </a:lnTo>
                  <a:lnTo>
                    <a:pt x="239268" y="742188"/>
                  </a:lnTo>
                  <a:close/>
                </a:path>
                <a:path w="1728470" h="2178050">
                  <a:moveTo>
                    <a:pt x="242316" y="0"/>
                  </a:moveTo>
                  <a:lnTo>
                    <a:pt x="227076" y="0"/>
                  </a:lnTo>
                  <a:lnTo>
                    <a:pt x="227076" y="15240"/>
                  </a:lnTo>
                  <a:lnTo>
                    <a:pt x="242316" y="15240"/>
                  </a:lnTo>
                  <a:lnTo>
                    <a:pt x="242316" y="0"/>
                  </a:lnTo>
                  <a:close/>
                </a:path>
                <a:path w="1728470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1728470" h="2178050">
                  <a:moveTo>
                    <a:pt x="269748" y="1050036"/>
                  </a:moveTo>
                  <a:lnTo>
                    <a:pt x="254508" y="1050036"/>
                  </a:lnTo>
                  <a:lnTo>
                    <a:pt x="254508" y="1065276"/>
                  </a:lnTo>
                  <a:lnTo>
                    <a:pt x="269748" y="1065276"/>
                  </a:lnTo>
                  <a:lnTo>
                    <a:pt x="269748" y="1050036"/>
                  </a:lnTo>
                  <a:close/>
                </a:path>
                <a:path w="1728470" h="2178050">
                  <a:moveTo>
                    <a:pt x="271272" y="742188"/>
                  </a:moveTo>
                  <a:lnTo>
                    <a:pt x="254508" y="742188"/>
                  </a:lnTo>
                  <a:lnTo>
                    <a:pt x="254508" y="757428"/>
                  </a:lnTo>
                  <a:lnTo>
                    <a:pt x="271272" y="757428"/>
                  </a:lnTo>
                  <a:lnTo>
                    <a:pt x="271272" y="742188"/>
                  </a:lnTo>
                  <a:close/>
                </a:path>
                <a:path w="1728470" h="2178050">
                  <a:moveTo>
                    <a:pt x="272796" y="0"/>
                  </a:moveTo>
                  <a:lnTo>
                    <a:pt x="257556" y="0"/>
                  </a:lnTo>
                  <a:lnTo>
                    <a:pt x="257556" y="15240"/>
                  </a:lnTo>
                  <a:lnTo>
                    <a:pt x="272796" y="15240"/>
                  </a:lnTo>
                  <a:lnTo>
                    <a:pt x="272796" y="0"/>
                  </a:lnTo>
                  <a:close/>
                </a:path>
                <a:path w="1728470" h="2178050">
                  <a:moveTo>
                    <a:pt x="300228" y="1050036"/>
                  </a:moveTo>
                  <a:lnTo>
                    <a:pt x="284988" y="1050036"/>
                  </a:lnTo>
                  <a:lnTo>
                    <a:pt x="284988" y="1065276"/>
                  </a:lnTo>
                  <a:lnTo>
                    <a:pt x="300228" y="1065276"/>
                  </a:lnTo>
                  <a:lnTo>
                    <a:pt x="300228" y="1050036"/>
                  </a:lnTo>
                  <a:close/>
                </a:path>
                <a:path w="1728470" h="2178050">
                  <a:moveTo>
                    <a:pt x="300228" y="309372"/>
                  </a:moveTo>
                  <a:lnTo>
                    <a:pt x="283464" y="309372"/>
                  </a:lnTo>
                  <a:lnTo>
                    <a:pt x="283464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1728470" h="2178050">
                  <a:moveTo>
                    <a:pt x="301752" y="742188"/>
                  </a:moveTo>
                  <a:lnTo>
                    <a:pt x="286512" y="742188"/>
                  </a:lnTo>
                  <a:lnTo>
                    <a:pt x="286512" y="757428"/>
                  </a:lnTo>
                  <a:lnTo>
                    <a:pt x="301752" y="757428"/>
                  </a:lnTo>
                  <a:lnTo>
                    <a:pt x="301752" y="742188"/>
                  </a:lnTo>
                  <a:close/>
                </a:path>
                <a:path w="1728470" h="2178050">
                  <a:moveTo>
                    <a:pt x="303276" y="0"/>
                  </a:moveTo>
                  <a:lnTo>
                    <a:pt x="288036" y="0"/>
                  </a:lnTo>
                  <a:lnTo>
                    <a:pt x="288036" y="15240"/>
                  </a:lnTo>
                  <a:lnTo>
                    <a:pt x="303276" y="15240"/>
                  </a:lnTo>
                  <a:lnTo>
                    <a:pt x="303276" y="0"/>
                  </a:lnTo>
                  <a:close/>
                </a:path>
                <a:path w="1728470" h="217805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1728470" h="2178050">
                  <a:moveTo>
                    <a:pt x="332232" y="1050036"/>
                  </a:moveTo>
                  <a:lnTo>
                    <a:pt x="316992" y="1050036"/>
                  </a:lnTo>
                  <a:lnTo>
                    <a:pt x="316992" y="1065276"/>
                  </a:lnTo>
                  <a:lnTo>
                    <a:pt x="332232" y="1065276"/>
                  </a:lnTo>
                  <a:lnTo>
                    <a:pt x="332232" y="1050036"/>
                  </a:lnTo>
                  <a:close/>
                </a:path>
                <a:path w="1728470" h="2178050">
                  <a:moveTo>
                    <a:pt x="332232" y="742188"/>
                  </a:moveTo>
                  <a:lnTo>
                    <a:pt x="316992" y="742188"/>
                  </a:lnTo>
                  <a:lnTo>
                    <a:pt x="316992" y="757428"/>
                  </a:lnTo>
                  <a:lnTo>
                    <a:pt x="332232" y="757428"/>
                  </a:lnTo>
                  <a:lnTo>
                    <a:pt x="332232" y="742188"/>
                  </a:lnTo>
                  <a:close/>
                </a:path>
                <a:path w="1728470" h="2178050">
                  <a:moveTo>
                    <a:pt x="33528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335280" y="15240"/>
                  </a:lnTo>
                  <a:lnTo>
                    <a:pt x="335280" y="0"/>
                  </a:lnTo>
                  <a:close/>
                </a:path>
                <a:path w="1728470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1728470" h="2178050">
                  <a:moveTo>
                    <a:pt x="362712" y="1050036"/>
                  </a:moveTo>
                  <a:lnTo>
                    <a:pt x="347472" y="1050036"/>
                  </a:lnTo>
                  <a:lnTo>
                    <a:pt x="347472" y="1065276"/>
                  </a:lnTo>
                  <a:lnTo>
                    <a:pt x="362712" y="1065276"/>
                  </a:lnTo>
                  <a:lnTo>
                    <a:pt x="362712" y="1050036"/>
                  </a:lnTo>
                  <a:close/>
                </a:path>
                <a:path w="1728470" h="2178050">
                  <a:moveTo>
                    <a:pt x="362712" y="742188"/>
                  </a:moveTo>
                  <a:lnTo>
                    <a:pt x="347472" y="742188"/>
                  </a:lnTo>
                  <a:lnTo>
                    <a:pt x="347472" y="757428"/>
                  </a:lnTo>
                  <a:lnTo>
                    <a:pt x="362712" y="757428"/>
                  </a:lnTo>
                  <a:lnTo>
                    <a:pt x="362712" y="742188"/>
                  </a:lnTo>
                  <a:close/>
                </a:path>
                <a:path w="1728470" h="2178050">
                  <a:moveTo>
                    <a:pt x="365760" y="0"/>
                  </a:moveTo>
                  <a:lnTo>
                    <a:pt x="350520" y="0"/>
                  </a:lnTo>
                  <a:lnTo>
                    <a:pt x="350520" y="15240"/>
                  </a:lnTo>
                  <a:lnTo>
                    <a:pt x="365760" y="15240"/>
                  </a:lnTo>
                  <a:lnTo>
                    <a:pt x="365760" y="0"/>
                  </a:lnTo>
                  <a:close/>
                </a:path>
                <a:path w="1728470" h="2178050">
                  <a:moveTo>
                    <a:pt x="388632" y="1397520"/>
                  </a:moveTo>
                  <a:lnTo>
                    <a:pt x="373380" y="1397520"/>
                  </a:lnTo>
                  <a:lnTo>
                    <a:pt x="373380" y="1414284"/>
                  </a:lnTo>
                  <a:lnTo>
                    <a:pt x="388632" y="1414284"/>
                  </a:lnTo>
                  <a:lnTo>
                    <a:pt x="388632" y="1397520"/>
                  </a:lnTo>
                  <a:close/>
                </a:path>
                <a:path w="1728470" h="2178050">
                  <a:moveTo>
                    <a:pt x="388632" y="1367040"/>
                  </a:moveTo>
                  <a:lnTo>
                    <a:pt x="373380" y="1367040"/>
                  </a:lnTo>
                  <a:lnTo>
                    <a:pt x="373380" y="1382280"/>
                  </a:lnTo>
                  <a:lnTo>
                    <a:pt x="388632" y="1382280"/>
                  </a:lnTo>
                  <a:lnTo>
                    <a:pt x="388632" y="1367040"/>
                  </a:lnTo>
                  <a:close/>
                </a:path>
                <a:path w="1728470" h="2178050">
                  <a:moveTo>
                    <a:pt x="388632" y="1336560"/>
                  </a:moveTo>
                  <a:lnTo>
                    <a:pt x="373380" y="1336560"/>
                  </a:lnTo>
                  <a:lnTo>
                    <a:pt x="373380" y="1351800"/>
                  </a:lnTo>
                  <a:lnTo>
                    <a:pt x="388632" y="1351800"/>
                  </a:lnTo>
                  <a:lnTo>
                    <a:pt x="388632" y="1336560"/>
                  </a:lnTo>
                  <a:close/>
                </a:path>
                <a:path w="1728470" h="2178050">
                  <a:moveTo>
                    <a:pt x="388632" y="1306080"/>
                  </a:moveTo>
                  <a:lnTo>
                    <a:pt x="373380" y="1306080"/>
                  </a:lnTo>
                  <a:lnTo>
                    <a:pt x="373380" y="1321320"/>
                  </a:lnTo>
                  <a:lnTo>
                    <a:pt x="388632" y="1321320"/>
                  </a:lnTo>
                  <a:lnTo>
                    <a:pt x="388632" y="1306080"/>
                  </a:lnTo>
                  <a:close/>
                </a:path>
                <a:path w="1728470" h="2178050">
                  <a:moveTo>
                    <a:pt x="388632" y="1274076"/>
                  </a:moveTo>
                  <a:lnTo>
                    <a:pt x="373380" y="1274076"/>
                  </a:lnTo>
                  <a:lnTo>
                    <a:pt x="373380" y="1290840"/>
                  </a:lnTo>
                  <a:lnTo>
                    <a:pt x="388632" y="1290840"/>
                  </a:lnTo>
                  <a:lnTo>
                    <a:pt x="388632" y="1274076"/>
                  </a:lnTo>
                  <a:close/>
                </a:path>
                <a:path w="1728470" h="2178050">
                  <a:moveTo>
                    <a:pt x="388632" y="1243596"/>
                  </a:moveTo>
                  <a:lnTo>
                    <a:pt x="373380" y="1243596"/>
                  </a:lnTo>
                  <a:lnTo>
                    <a:pt x="373380" y="1258836"/>
                  </a:lnTo>
                  <a:lnTo>
                    <a:pt x="388632" y="1258836"/>
                  </a:lnTo>
                  <a:lnTo>
                    <a:pt x="388632" y="1243596"/>
                  </a:lnTo>
                  <a:close/>
                </a:path>
                <a:path w="1728470" h="2178050">
                  <a:moveTo>
                    <a:pt x="388632" y="1213116"/>
                  </a:moveTo>
                  <a:lnTo>
                    <a:pt x="373380" y="1213116"/>
                  </a:lnTo>
                  <a:lnTo>
                    <a:pt x="373380" y="1228356"/>
                  </a:lnTo>
                  <a:lnTo>
                    <a:pt x="388632" y="1228356"/>
                  </a:lnTo>
                  <a:lnTo>
                    <a:pt x="388632" y="1213116"/>
                  </a:lnTo>
                  <a:close/>
                </a:path>
                <a:path w="1728470" h="2178050">
                  <a:moveTo>
                    <a:pt x="388632" y="1182636"/>
                  </a:moveTo>
                  <a:lnTo>
                    <a:pt x="373380" y="1182636"/>
                  </a:lnTo>
                  <a:lnTo>
                    <a:pt x="373380" y="1197876"/>
                  </a:lnTo>
                  <a:lnTo>
                    <a:pt x="388632" y="1197876"/>
                  </a:lnTo>
                  <a:lnTo>
                    <a:pt x="388632" y="1182636"/>
                  </a:lnTo>
                  <a:close/>
                </a:path>
                <a:path w="1728470" h="2178050">
                  <a:moveTo>
                    <a:pt x="388632" y="1150632"/>
                  </a:moveTo>
                  <a:lnTo>
                    <a:pt x="373380" y="1150632"/>
                  </a:lnTo>
                  <a:lnTo>
                    <a:pt x="373380" y="1167396"/>
                  </a:lnTo>
                  <a:lnTo>
                    <a:pt x="388632" y="1167396"/>
                  </a:lnTo>
                  <a:lnTo>
                    <a:pt x="388632" y="1150632"/>
                  </a:lnTo>
                  <a:close/>
                </a:path>
                <a:path w="1728470" h="2178050">
                  <a:moveTo>
                    <a:pt x="390156" y="1112532"/>
                  </a:moveTo>
                  <a:lnTo>
                    <a:pt x="381000" y="1112532"/>
                  </a:lnTo>
                  <a:lnTo>
                    <a:pt x="381000" y="1120152"/>
                  </a:lnTo>
                  <a:lnTo>
                    <a:pt x="373380" y="1120152"/>
                  </a:lnTo>
                  <a:lnTo>
                    <a:pt x="373380" y="1135392"/>
                  </a:lnTo>
                  <a:lnTo>
                    <a:pt x="388632" y="1135392"/>
                  </a:lnTo>
                  <a:lnTo>
                    <a:pt x="388632" y="1127772"/>
                  </a:lnTo>
                  <a:lnTo>
                    <a:pt x="390156" y="1127772"/>
                  </a:lnTo>
                  <a:lnTo>
                    <a:pt x="390156" y="1120152"/>
                  </a:lnTo>
                  <a:lnTo>
                    <a:pt x="390156" y="1112532"/>
                  </a:lnTo>
                  <a:close/>
                </a:path>
                <a:path w="1728470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1728470" h="2178050">
                  <a:moveTo>
                    <a:pt x="393192" y="1050036"/>
                  </a:moveTo>
                  <a:lnTo>
                    <a:pt x="377952" y="1050036"/>
                  </a:lnTo>
                  <a:lnTo>
                    <a:pt x="377952" y="1065276"/>
                  </a:lnTo>
                  <a:lnTo>
                    <a:pt x="393192" y="1065276"/>
                  </a:lnTo>
                  <a:lnTo>
                    <a:pt x="393192" y="1050036"/>
                  </a:lnTo>
                  <a:close/>
                </a:path>
                <a:path w="1728470" h="2178050">
                  <a:moveTo>
                    <a:pt x="394716" y="742188"/>
                  </a:moveTo>
                  <a:lnTo>
                    <a:pt x="377952" y="742188"/>
                  </a:lnTo>
                  <a:lnTo>
                    <a:pt x="377952" y="757428"/>
                  </a:lnTo>
                  <a:lnTo>
                    <a:pt x="394716" y="757428"/>
                  </a:lnTo>
                  <a:lnTo>
                    <a:pt x="394716" y="742188"/>
                  </a:lnTo>
                  <a:close/>
                </a:path>
                <a:path w="1728470" h="2178050">
                  <a:moveTo>
                    <a:pt x="396240" y="0"/>
                  </a:moveTo>
                  <a:lnTo>
                    <a:pt x="381000" y="0"/>
                  </a:lnTo>
                  <a:lnTo>
                    <a:pt x="381000" y="15240"/>
                  </a:lnTo>
                  <a:lnTo>
                    <a:pt x="396240" y="15240"/>
                  </a:lnTo>
                  <a:lnTo>
                    <a:pt x="396240" y="0"/>
                  </a:lnTo>
                  <a:close/>
                </a:path>
                <a:path w="1728470" h="2178050">
                  <a:moveTo>
                    <a:pt x="396252" y="1421904"/>
                  </a:moveTo>
                  <a:lnTo>
                    <a:pt x="381000" y="1421904"/>
                  </a:lnTo>
                  <a:lnTo>
                    <a:pt x="388632" y="1429524"/>
                  </a:lnTo>
                  <a:lnTo>
                    <a:pt x="373380" y="1429524"/>
                  </a:lnTo>
                  <a:lnTo>
                    <a:pt x="373380" y="1434096"/>
                  </a:lnTo>
                  <a:lnTo>
                    <a:pt x="377952" y="1437144"/>
                  </a:lnTo>
                  <a:lnTo>
                    <a:pt x="396252" y="1437144"/>
                  </a:lnTo>
                  <a:lnTo>
                    <a:pt x="396252" y="1421904"/>
                  </a:lnTo>
                  <a:close/>
                </a:path>
                <a:path w="1728470" h="2178050">
                  <a:moveTo>
                    <a:pt x="406908" y="656844"/>
                  </a:moveTo>
                  <a:lnTo>
                    <a:pt x="391668" y="656844"/>
                  </a:lnTo>
                  <a:lnTo>
                    <a:pt x="391668" y="672084"/>
                  </a:lnTo>
                  <a:lnTo>
                    <a:pt x="406908" y="672084"/>
                  </a:lnTo>
                  <a:lnTo>
                    <a:pt x="406908" y="656844"/>
                  </a:lnTo>
                  <a:close/>
                </a:path>
                <a:path w="1728470" h="2178050">
                  <a:moveTo>
                    <a:pt x="406908" y="626364"/>
                  </a:moveTo>
                  <a:lnTo>
                    <a:pt x="391668" y="626364"/>
                  </a:lnTo>
                  <a:lnTo>
                    <a:pt x="391668" y="641604"/>
                  </a:lnTo>
                  <a:lnTo>
                    <a:pt x="406908" y="641604"/>
                  </a:lnTo>
                  <a:lnTo>
                    <a:pt x="406908" y="626364"/>
                  </a:lnTo>
                  <a:close/>
                </a:path>
                <a:path w="1728470" h="2178050">
                  <a:moveTo>
                    <a:pt x="406908" y="595884"/>
                  </a:moveTo>
                  <a:lnTo>
                    <a:pt x="391668" y="595884"/>
                  </a:lnTo>
                  <a:lnTo>
                    <a:pt x="391668" y="611124"/>
                  </a:lnTo>
                  <a:lnTo>
                    <a:pt x="406908" y="611124"/>
                  </a:lnTo>
                  <a:lnTo>
                    <a:pt x="406908" y="595884"/>
                  </a:lnTo>
                  <a:close/>
                </a:path>
                <a:path w="1728470" h="2178050">
                  <a:moveTo>
                    <a:pt x="406908" y="563880"/>
                  </a:moveTo>
                  <a:lnTo>
                    <a:pt x="391668" y="563880"/>
                  </a:lnTo>
                  <a:lnTo>
                    <a:pt x="391668" y="579120"/>
                  </a:lnTo>
                  <a:lnTo>
                    <a:pt x="406908" y="579120"/>
                  </a:lnTo>
                  <a:lnTo>
                    <a:pt x="406908" y="563880"/>
                  </a:lnTo>
                  <a:close/>
                </a:path>
                <a:path w="1728470" h="2178050">
                  <a:moveTo>
                    <a:pt x="406908" y="533400"/>
                  </a:moveTo>
                  <a:lnTo>
                    <a:pt x="391668" y="533400"/>
                  </a:lnTo>
                  <a:lnTo>
                    <a:pt x="391668" y="548640"/>
                  </a:lnTo>
                  <a:lnTo>
                    <a:pt x="406908" y="548640"/>
                  </a:lnTo>
                  <a:lnTo>
                    <a:pt x="406908" y="533400"/>
                  </a:lnTo>
                  <a:close/>
                </a:path>
                <a:path w="1728470" h="2178050">
                  <a:moveTo>
                    <a:pt x="406908" y="502920"/>
                  </a:moveTo>
                  <a:lnTo>
                    <a:pt x="391668" y="502920"/>
                  </a:lnTo>
                  <a:lnTo>
                    <a:pt x="391668" y="518160"/>
                  </a:lnTo>
                  <a:lnTo>
                    <a:pt x="406908" y="518160"/>
                  </a:lnTo>
                  <a:lnTo>
                    <a:pt x="406908" y="502920"/>
                  </a:lnTo>
                  <a:close/>
                </a:path>
                <a:path w="1728470" h="2178050">
                  <a:moveTo>
                    <a:pt x="406908" y="472440"/>
                  </a:moveTo>
                  <a:lnTo>
                    <a:pt x="391668" y="472440"/>
                  </a:lnTo>
                  <a:lnTo>
                    <a:pt x="391668" y="487680"/>
                  </a:lnTo>
                  <a:lnTo>
                    <a:pt x="406908" y="487680"/>
                  </a:lnTo>
                  <a:lnTo>
                    <a:pt x="406908" y="472440"/>
                  </a:lnTo>
                  <a:close/>
                </a:path>
                <a:path w="1728470" h="2178050">
                  <a:moveTo>
                    <a:pt x="406908" y="440436"/>
                  </a:moveTo>
                  <a:lnTo>
                    <a:pt x="391668" y="440436"/>
                  </a:lnTo>
                  <a:lnTo>
                    <a:pt x="391668" y="455676"/>
                  </a:lnTo>
                  <a:lnTo>
                    <a:pt x="406908" y="455676"/>
                  </a:lnTo>
                  <a:lnTo>
                    <a:pt x="406908" y="440436"/>
                  </a:lnTo>
                  <a:close/>
                </a:path>
                <a:path w="1728470" h="2178050">
                  <a:moveTo>
                    <a:pt x="406908" y="409956"/>
                  </a:moveTo>
                  <a:lnTo>
                    <a:pt x="391668" y="409956"/>
                  </a:lnTo>
                  <a:lnTo>
                    <a:pt x="391668" y="425196"/>
                  </a:lnTo>
                  <a:lnTo>
                    <a:pt x="406908" y="425196"/>
                  </a:lnTo>
                  <a:lnTo>
                    <a:pt x="406908" y="409956"/>
                  </a:lnTo>
                  <a:close/>
                </a:path>
                <a:path w="1728470" h="2178050">
                  <a:moveTo>
                    <a:pt x="406908" y="379476"/>
                  </a:moveTo>
                  <a:lnTo>
                    <a:pt x="403860" y="379476"/>
                  </a:lnTo>
                  <a:lnTo>
                    <a:pt x="403860" y="371856"/>
                  </a:lnTo>
                  <a:lnTo>
                    <a:pt x="399288" y="371856"/>
                  </a:lnTo>
                  <a:lnTo>
                    <a:pt x="399288" y="379476"/>
                  </a:lnTo>
                  <a:lnTo>
                    <a:pt x="391668" y="379476"/>
                  </a:lnTo>
                  <a:lnTo>
                    <a:pt x="391668" y="394716"/>
                  </a:lnTo>
                  <a:lnTo>
                    <a:pt x="406908" y="394716"/>
                  </a:lnTo>
                  <a:lnTo>
                    <a:pt x="406908" y="387096"/>
                  </a:lnTo>
                  <a:lnTo>
                    <a:pt x="406908" y="379476"/>
                  </a:lnTo>
                  <a:close/>
                </a:path>
                <a:path w="1728470" h="2178050">
                  <a:moveTo>
                    <a:pt x="414528" y="679704"/>
                  </a:moveTo>
                  <a:lnTo>
                    <a:pt x="399288" y="679704"/>
                  </a:lnTo>
                  <a:lnTo>
                    <a:pt x="399288" y="694944"/>
                  </a:lnTo>
                  <a:lnTo>
                    <a:pt x="414528" y="694944"/>
                  </a:lnTo>
                  <a:lnTo>
                    <a:pt x="414528" y="679704"/>
                  </a:lnTo>
                  <a:close/>
                </a:path>
                <a:path w="1728470" h="2178050">
                  <a:moveTo>
                    <a:pt x="422160" y="1112532"/>
                  </a:moveTo>
                  <a:lnTo>
                    <a:pt x="406920" y="1112532"/>
                  </a:lnTo>
                  <a:lnTo>
                    <a:pt x="406920" y="1127772"/>
                  </a:lnTo>
                  <a:lnTo>
                    <a:pt x="422160" y="1127772"/>
                  </a:lnTo>
                  <a:lnTo>
                    <a:pt x="422160" y="1112532"/>
                  </a:lnTo>
                  <a:close/>
                </a:path>
                <a:path w="1728470" h="2178050">
                  <a:moveTo>
                    <a:pt x="423672" y="1050036"/>
                  </a:moveTo>
                  <a:lnTo>
                    <a:pt x="408432" y="1050036"/>
                  </a:lnTo>
                  <a:lnTo>
                    <a:pt x="408432" y="1065276"/>
                  </a:lnTo>
                  <a:lnTo>
                    <a:pt x="423672" y="1065276"/>
                  </a:lnTo>
                  <a:lnTo>
                    <a:pt x="423672" y="1050036"/>
                  </a:lnTo>
                  <a:close/>
                </a:path>
                <a:path w="1728470" h="2178050">
                  <a:moveTo>
                    <a:pt x="423672" y="309372"/>
                  </a:moveTo>
                  <a:lnTo>
                    <a:pt x="406908" y="309372"/>
                  </a:lnTo>
                  <a:lnTo>
                    <a:pt x="406908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1728470" h="2178050">
                  <a:moveTo>
                    <a:pt x="425196" y="742188"/>
                  </a:moveTo>
                  <a:lnTo>
                    <a:pt x="409956" y="742188"/>
                  </a:lnTo>
                  <a:lnTo>
                    <a:pt x="409956" y="757428"/>
                  </a:lnTo>
                  <a:lnTo>
                    <a:pt x="425196" y="757428"/>
                  </a:lnTo>
                  <a:lnTo>
                    <a:pt x="425196" y="742188"/>
                  </a:lnTo>
                  <a:close/>
                </a:path>
                <a:path w="1728470" h="2178050">
                  <a:moveTo>
                    <a:pt x="426720" y="0"/>
                  </a:moveTo>
                  <a:lnTo>
                    <a:pt x="411480" y="0"/>
                  </a:lnTo>
                  <a:lnTo>
                    <a:pt x="411480" y="15240"/>
                  </a:lnTo>
                  <a:lnTo>
                    <a:pt x="426720" y="15240"/>
                  </a:lnTo>
                  <a:lnTo>
                    <a:pt x="426720" y="0"/>
                  </a:lnTo>
                  <a:close/>
                </a:path>
                <a:path w="1728470" h="2178050">
                  <a:moveTo>
                    <a:pt x="428256" y="1421904"/>
                  </a:moveTo>
                  <a:lnTo>
                    <a:pt x="411492" y="1421904"/>
                  </a:lnTo>
                  <a:lnTo>
                    <a:pt x="411492" y="1437144"/>
                  </a:lnTo>
                  <a:lnTo>
                    <a:pt x="428256" y="1437144"/>
                  </a:lnTo>
                  <a:lnTo>
                    <a:pt x="428256" y="1421904"/>
                  </a:lnTo>
                  <a:close/>
                </a:path>
                <a:path w="1728470" h="2178050">
                  <a:moveTo>
                    <a:pt x="434340" y="371856"/>
                  </a:moveTo>
                  <a:lnTo>
                    <a:pt x="419100" y="371856"/>
                  </a:lnTo>
                  <a:lnTo>
                    <a:pt x="419100" y="387096"/>
                  </a:lnTo>
                  <a:lnTo>
                    <a:pt x="434340" y="387096"/>
                  </a:lnTo>
                  <a:lnTo>
                    <a:pt x="434340" y="371856"/>
                  </a:lnTo>
                  <a:close/>
                </a:path>
                <a:path w="1728470" h="2178050">
                  <a:moveTo>
                    <a:pt x="445008" y="679704"/>
                  </a:moveTo>
                  <a:lnTo>
                    <a:pt x="429768" y="679704"/>
                  </a:lnTo>
                  <a:lnTo>
                    <a:pt x="429768" y="694944"/>
                  </a:lnTo>
                  <a:lnTo>
                    <a:pt x="445008" y="694944"/>
                  </a:lnTo>
                  <a:lnTo>
                    <a:pt x="445008" y="679704"/>
                  </a:lnTo>
                  <a:close/>
                </a:path>
                <a:path w="1728470" h="2178050">
                  <a:moveTo>
                    <a:pt x="452640" y="1112532"/>
                  </a:moveTo>
                  <a:lnTo>
                    <a:pt x="437400" y="1112532"/>
                  </a:lnTo>
                  <a:lnTo>
                    <a:pt x="437400" y="1127772"/>
                  </a:lnTo>
                  <a:lnTo>
                    <a:pt x="452640" y="1127772"/>
                  </a:lnTo>
                  <a:lnTo>
                    <a:pt x="452640" y="1112532"/>
                  </a:lnTo>
                  <a:close/>
                </a:path>
                <a:path w="1728470" h="217805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1728470" h="2178050">
                  <a:moveTo>
                    <a:pt x="455676" y="1050036"/>
                  </a:moveTo>
                  <a:lnTo>
                    <a:pt x="440436" y="1050036"/>
                  </a:lnTo>
                  <a:lnTo>
                    <a:pt x="440436" y="1065276"/>
                  </a:lnTo>
                  <a:lnTo>
                    <a:pt x="455676" y="1065276"/>
                  </a:lnTo>
                  <a:lnTo>
                    <a:pt x="455676" y="1050036"/>
                  </a:lnTo>
                  <a:close/>
                </a:path>
                <a:path w="1728470" h="2178050">
                  <a:moveTo>
                    <a:pt x="455676" y="742188"/>
                  </a:moveTo>
                  <a:lnTo>
                    <a:pt x="440436" y="742188"/>
                  </a:lnTo>
                  <a:lnTo>
                    <a:pt x="440436" y="757428"/>
                  </a:lnTo>
                  <a:lnTo>
                    <a:pt x="455676" y="757428"/>
                  </a:lnTo>
                  <a:lnTo>
                    <a:pt x="455676" y="742188"/>
                  </a:lnTo>
                  <a:close/>
                </a:path>
                <a:path w="1728470" h="2178050">
                  <a:moveTo>
                    <a:pt x="458724" y="0"/>
                  </a:moveTo>
                  <a:lnTo>
                    <a:pt x="443484" y="0"/>
                  </a:lnTo>
                  <a:lnTo>
                    <a:pt x="443484" y="15240"/>
                  </a:lnTo>
                  <a:lnTo>
                    <a:pt x="458724" y="15240"/>
                  </a:lnTo>
                  <a:lnTo>
                    <a:pt x="458724" y="0"/>
                  </a:lnTo>
                  <a:close/>
                </a:path>
                <a:path w="1728470" h="2178050">
                  <a:moveTo>
                    <a:pt x="458736" y="1421904"/>
                  </a:moveTo>
                  <a:lnTo>
                    <a:pt x="443496" y="1421904"/>
                  </a:lnTo>
                  <a:lnTo>
                    <a:pt x="443496" y="1437144"/>
                  </a:lnTo>
                  <a:lnTo>
                    <a:pt x="458736" y="1437144"/>
                  </a:lnTo>
                  <a:lnTo>
                    <a:pt x="458736" y="1421904"/>
                  </a:lnTo>
                  <a:close/>
                </a:path>
                <a:path w="1728470" h="2178050">
                  <a:moveTo>
                    <a:pt x="466344" y="371856"/>
                  </a:moveTo>
                  <a:lnTo>
                    <a:pt x="449580" y="371856"/>
                  </a:lnTo>
                  <a:lnTo>
                    <a:pt x="449580" y="387096"/>
                  </a:lnTo>
                  <a:lnTo>
                    <a:pt x="466344" y="387096"/>
                  </a:lnTo>
                  <a:lnTo>
                    <a:pt x="466344" y="371856"/>
                  </a:lnTo>
                  <a:close/>
                </a:path>
                <a:path w="1728470" h="2178050">
                  <a:moveTo>
                    <a:pt x="475488" y="679704"/>
                  </a:moveTo>
                  <a:lnTo>
                    <a:pt x="460248" y="679704"/>
                  </a:lnTo>
                  <a:lnTo>
                    <a:pt x="460248" y="694944"/>
                  </a:lnTo>
                  <a:lnTo>
                    <a:pt x="475488" y="694944"/>
                  </a:lnTo>
                  <a:lnTo>
                    <a:pt x="475488" y="679704"/>
                  </a:lnTo>
                  <a:close/>
                </a:path>
                <a:path w="1728470" h="2178050">
                  <a:moveTo>
                    <a:pt x="483120" y="1112532"/>
                  </a:moveTo>
                  <a:lnTo>
                    <a:pt x="467880" y="1112532"/>
                  </a:lnTo>
                  <a:lnTo>
                    <a:pt x="467880" y="1127772"/>
                  </a:lnTo>
                  <a:lnTo>
                    <a:pt x="483120" y="1127772"/>
                  </a:lnTo>
                  <a:lnTo>
                    <a:pt x="483120" y="1112532"/>
                  </a:lnTo>
                  <a:close/>
                </a:path>
                <a:path w="1728470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1728470" h="2178050">
                  <a:moveTo>
                    <a:pt x="486156" y="1050036"/>
                  </a:moveTo>
                  <a:lnTo>
                    <a:pt x="470916" y="1050036"/>
                  </a:lnTo>
                  <a:lnTo>
                    <a:pt x="470916" y="1065276"/>
                  </a:lnTo>
                  <a:lnTo>
                    <a:pt x="486156" y="1065276"/>
                  </a:lnTo>
                  <a:lnTo>
                    <a:pt x="486156" y="1050036"/>
                  </a:lnTo>
                  <a:close/>
                </a:path>
                <a:path w="1728470" h="2178050">
                  <a:moveTo>
                    <a:pt x="486156" y="742188"/>
                  </a:moveTo>
                  <a:lnTo>
                    <a:pt x="470916" y="742188"/>
                  </a:lnTo>
                  <a:lnTo>
                    <a:pt x="470916" y="757428"/>
                  </a:lnTo>
                  <a:lnTo>
                    <a:pt x="486156" y="757428"/>
                  </a:lnTo>
                  <a:lnTo>
                    <a:pt x="486156" y="742188"/>
                  </a:lnTo>
                  <a:close/>
                </a:path>
                <a:path w="1728470" h="2178050">
                  <a:moveTo>
                    <a:pt x="489204" y="0"/>
                  </a:moveTo>
                  <a:lnTo>
                    <a:pt x="473964" y="0"/>
                  </a:lnTo>
                  <a:lnTo>
                    <a:pt x="473964" y="15240"/>
                  </a:lnTo>
                  <a:lnTo>
                    <a:pt x="489204" y="15240"/>
                  </a:lnTo>
                  <a:lnTo>
                    <a:pt x="489204" y="0"/>
                  </a:lnTo>
                  <a:close/>
                </a:path>
                <a:path w="1728470" h="2178050">
                  <a:moveTo>
                    <a:pt x="489216" y="1421904"/>
                  </a:moveTo>
                  <a:lnTo>
                    <a:pt x="473976" y="1421904"/>
                  </a:lnTo>
                  <a:lnTo>
                    <a:pt x="473976" y="1437144"/>
                  </a:lnTo>
                  <a:lnTo>
                    <a:pt x="489216" y="1437144"/>
                  </a:lnTo>
                  <a:lnTo>
                    <a:pt x="489216" y="1421904"/>
                  </a:lnTo>
                  <a:close/>
                </a:path>
                <a:path w="1728470" h="2178050">
                  <a:moveTo>
                    <a:pt x="496824" y="371856"/>
                  </a:moveTo>
                  <a:lnTo>
                    <a:pt x="481584" y="371856"/>
                  </a:lnTo>
                  <a:lnTo>
                    <a:pt x="481584" y="387096"/>
                  </a:lnTo>
                  <a:lnTo>
                    <a:pt x="496824" y="387096"/>
                  </a:lnTo>
                  <a:lnTo>
                    <a:pt x="496824" y="371856"/>
                  </a:lnTo>
                  <a:close/>
                </a:path>
                <a:path w="1728470" h="2178050">
                  <a:moveTo>
                    <a:pt x="507492" y="679704"/>
                  </a:moveTo>
                  <a:lnTo>
                    <a:pt x="492252" y="679704"/>
                  </a:lnTo>
                  <a:lnTo>
                    <a:pt x="492252" y="694944"/>
                  </a:lnTo>
                  <a:lnTo>
                    <a:pt x="507492" y="694944"/>
                  </a:lnTo>
                  <a:lnTo>
                    <a:pt x="507492" y="679704"/>
                  </a:lnTo>
                  <a:close/>
                </a:path>
                <a:path w="1728470" h="2178050">
                  <a:moveTo>
                    <a:pt x="513600" y="1112532"/>
                  </a:moveTo>
                  <a:lnTo>
                    <a:pt x="498360" y="1112532"/>
                  </a:lnTo>
                  <a:lnTo>
                    <a:pt x="498360" y="1127772"/>
                  </a:lnTo>
                  <a:lnTo>
                    <a:pt x="513600" y="1127772"/>
                  </a:lnTo>
                  <a:lnTo>
                    <a:pt x="513600" y="1112532"/>
                  </a:lnTo>
                  <a:close/>
                </a:path>
                <a:path w="1728470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1728470" h="2178050">
                  <a:moveTo>
                    <a:pt x="516636" y="1050036"/>
                  </a:moveTo>
                  <a:lnTo>
                    <a:pt x="501396" y="1050036"/>
                  </a:lnTo>
                  <a:lnTo>
                    <a:pt x="501396" y="1065276"/>
                  </a:lnTo>
                  <a:lnTo>
                    <a:pt x="516636" y="1065276"/>
                  </a:lnTo>
                  <a:lnTo>
                    <a:pt x="516636" y="1050036"/>
                  </a:lnTo>
                  <a:close/>
                </a:path>
                <a:path w="1728470" h="2178050">
                  <a:moveTo>
                    <a:pt x="518160" y="742188"/>
                  </a:moveTo>
                  <a:lnTo>
                    <a:pt x="501396" y="742188"/>
                  </a:lnTo>
                  <a:lnTo>
                    <a:pt x="501396" y="757428"/>
                  </a:lnTo>
                  <a:lnTo>
                    <a:pt x="518160" y="757428"/>
                  </a:lnTo>
                  <a:lnTo>
                    <a:pt x="518160" y="742188"/>
                  </a:lnTo>
                  <a:close/>
                </a:path>
                <a:path w="1728470" h="2178050">
                  <a:moveTo>
                    <a:pt x="519684" y="0"/>
                  </a:moveTo>
                  <a:lnTo>
                    <a:pt x="504444" y="0"/>
                  </a:lnTo>
                  <a:lnTo>
                    <a:pt x="504444" y="15240"/>
                  </a:lnTo>
                  <a:lnTo>
                    <a:pt x="519684" y="15240"/>
                  </a:lnTo>
                  <a:lnTo>
                    <a:pt x="519684" y="0"/>
                  </a:lnTo>
                  <a:close/>
                </a:path>
                <a:path w="1728470" h="2178050">
                  <a:moveTo>
                    <a:pt x="519696" y="1421904"/>
                  </a:moveTo>
                  <a:lnTo>
                    <a:pt x="504456" y="1421904"/>
                  </a:lnTo>
                  <a:lnTo>
                    <a:pt x="504456" y="1437144"/>
                  </a:lnTo>
                  <a:lnTo>
                    <a:pt x="519696" y="1437144"/>
                  </a:lnTo>
                  <a:lnTo>
                    <a:pt x="519696" y="1421904"/>
                  </a:lnTo>
                  <a:close/>
                </a:path>
                <a:path w="1728470" h="2178050">
                  <a:moveTo>
                    <a:pt x="527304" y="371856"/>
                  </a:moveTo>
                  <a:lnTo>
                    <a:pt x="512064" y="371856"/>
                  </a:lnTo>
                  <a:lnTo>
                    <a:pt x="512064" y="387096"/>
                  </a:lnTo>
                  <a:lnTo>
                    <a:pt x="527304" y="387096"/>
                  </a:lnTo>
                  <a:lnTo>
                    <a:pt x="527304" y="371856"/>
                  </a:lnTo>
                  <a:close/>
                </a:path>
                <a:path w="1728470" h="2178050">
                  <a:moveTo>
                    <a:pt x="537972" y="679704"/>
                  </a:moveTo>
                  <a:lnTo>
                    <a:pt x="522732" y="679704"/>
                  </a:lnTo>
                  <a:lnTo>
                    <a:pt x="522732" y="694944"/>
                  </a:lnTo>
                  <a:lnTo>
                    <a:pt x="537972" y="694944"/>
                  </a:lnTo>
                  <a:lnTo>
                    <a:pt x="537972" y="679704"/>
                  </a:lnTo>
                  <a:close/>
                </a:path>
                <a:path w="1728470" h="2178050">
                  <a:moveTo>
                    <a:pt x="545604" y="1112532"/>
                  </a:moveTo>
                  <a:lnTo>
                    <a:pt x="530364" y="1112532"/>
                  </a:lnTo>
                  <a:lnTo>
                    <a:pt x="530364" y="1127772"/>
                  </a:lnTo>
                  <a:lnTo>
                    <a:pt x="545604" y="1127772"/>
                  </a:lnTo>
                  <a:lnTo>
                    <a:pt x="545604" y="1112532"/>
                  </a:lnTo>
                  <a:close/>
                </a:path>
                <a:path w="1728470" h="2178050">
                  <a:moveTo>
                    <a:pt x="547116" y="1050036"/>
                  </a:moveTo>
                  <a:lnTo>
                    <a:pt x="531876" y="1050036"/>
                  </a:lnTo>
                  <a:lnTo>
                    <a:pt x="531876" y="1065276"/>
                  </a:lnTo>
                  <a:lnTo>
                    <a:pt x="547116" y="1065276"/>
                  </a:lnTo>
                  <a:lnTo>
                    <a:pt x="547116" y="1050036"/>
                  </a:lnTo>
                  <a:close/>
                </a:path>
                <a:path w="1728470" h="2178050">
                  <a:moveTo>
                    <a:pt x="547116" y="309372"/>
                  </a:moveTo>
                  <a:lnTo>
                    <a:pt x="530352" y="309372"/>
                  </a:lnTo>
                  <a:lnTo>
                    <a:pt x="530352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1728470" h="2178050">
                  <a:moveTo>
                    <a:pt x="548640" y="742188"/>
                  </a:moveTo>
                  <a:lnTo>
                    <a:pt x="533400" y="742188"/>
                  </a:lnTo>
                  <a:lnTo>
                    <a:pt x="533400" y="757428"/>
                  </a:lnTo>
                  <a:lnTo>
                    <a:pt x="548640" y="757428"/>
                  </a:lnTo>
                  <a:lnTo>
                    <a:pt x="548640" y="742188"/>
                  </a:lnTo>
                  <a:close/>
                </a:path>
                <a:path w="1728470" h="2178050">
                  <a:moveTo>
                    <a:pt x="550164" y="0"/>
                  </a:moveTo>
                  <a:lnTo>
                    <a:pt x="534924" y="0"/>
                  </a:lnTo>
                  <a:lnTo>
                    <a:pt x="534924" y="15240"/>
                  </a:lnTo>
                  <a:lnTo>
                    <a:pt x="550164" y="15240"/>
                  </a:lnTo>
                  <a:lnTo>
                    <a:pt x="550164" y="0"/>
                  </a:lnTo>
                  <a:close/>
                </a:path>
                <a:path w="1728470" h="2178050">
                  <a:moveTo>
                    <a:pt x="551700" y="1421904"/>
                  </a:moveTo>
                  <a:lnTo>
                    <a:pt x="534936" y="1421904"/>
                  </a:lnTo>
                  <a:lnTo>
                    <a:pt x="534936" y="1437144"/>
                  </a:lnTo>
                  <a:lnTo>
                    <a:pt x="551700" y="1437144"/>
                  </a:lnTo>
                  <a:lnTo>
                    <a:pt x="551700" y="1421904"/>
                  </a:lnTo>
                  <a:close/>
                </a:path>
                <a:path w="1728470" h="2178050">
                  <a:moveTo>
                    <a:pt x="557784" y="371856"/>
                  </a:moveTo>
                  <a:lnTo>
                    <a:pt x="542544" y="371856"/>
                  </a:lnTo>
                  <a:lnTo>
                    <a:pt x="542544" y="387096"/>
                  </a:lnTo>
                  <a:lnTo>
                    <a:pt x="557784" y="387096"/>
                  </a:lnTo>
                  <a:lnTo>
                    <a:pt x="557784" y="371856"/>
                  </a:lnTo>
                  <a:close/>
                </a:path>
                <a:path w="1728470" h="2178050">
                  <a:moveTo>
                    <a:pt x="568452" y="679704"/>
                  </a:moveTo>
                  <a:lnTo>
                    <a:pt x="553212" y="679704"/>
                  </a:lnTo>
                  <a:lnTo>
                    <a:pt x="553212" y="694944"/>
                  </a:lnTo>
                  <a:lnTo>
                    <a:pt x="568452" y="694944"/>
                  </a:lnTo>
                  <a:lnTo>
                    <a:pt x="568452" y="679704"/>
                  </a:lnTo>
                  <a:close/>
                </a:path>
                <a:path w="1728470" h="2178050">
                  <a:moveTo>
                    <a:pt x="576084" y="1112532"/>
                  </a:moveTo>
                  <a:lnTo>
                    <a:pt x="560844" y="1112532"/>
                  </a:lnTo>
                  <a:lnTo>
                    <a:pt x="560844" y="1127772"/>
                  </a:lnTo>
                  <a:lnTo>
                    <a:pt x="576084" y="1127772"/>
                  </a:lnTo>
                  <a:lnTo>
                    <a:pt x="576084" y="1112532"/>
                  </a:lnTo>
                  <a:close/>
                </a:path>
                <a:path w="1728470" h="217805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1728470" h="2178050">
                  <a:moveTo>
                    <a:pt x="579120" y="1050036"/>
                  </a:moveTo>
                  <a:lnTo>
                    <a:pt x="563880" y="1050036"/>
                  </a:lnTo>
                  <a:lnTo>
                    <a:pt x="563880" y="1065276"/>
                  </a:lnTo>
                  <a:lnTo>
                    <a:pt x="579120" y="1065276"/>
                  </a:lnTo>
                  <a:lnTo>
                    <a:pt x="579120" y="1050036"/>
                  </a:lnTo>
                  <a:close/>
                </a:path>
                <a:path w="1728470" h="2178050">
                  <a:moveTo>
                    <a:pt x="579120" y="742188"/>
                  </a:moveTo>
                  <a:lnTo>
                    <a:pt x="563880" y="742188"/>
                  </a:lnTo>
                  <a:lnTo>
                    <a:pt x="563880" y="757428"/>
                  </a:lnTo>
                  <a:lnTo>
                    <a:pt x="579120" y="757428"/>
                  </a:lnTo>
                  <a:lnTo>
                    <a:pt x="579120" y="742188"/>
                  </a:lnTo>
                  <a:close/>
                </a:path>
                <a:path w="1728470" h="2178050">
                  <a:moveTo>
                    <a:pt x="582168" y="0"/>
                  </a:moveTo>
                  <a:lnTo>
                    <a:pt x="566928" y="0"/>
                  </a:lnTo>
                  <a:lnTo>
                    <a:pt x="566928" y="15240"/>
                  </a:lnTo>
                  <a:lnTo>
                    <a:pt x="582168" y="15240"/>
                  </a:lnTo>
                  <a:lnTo>
                    <a:pt x="582168" y="0"/>
                  </a:lnTo>
                  <a:close/>
                </a:path>
                <a:path w="1728470" h="2178050">
                  <a:moveTo>
                    <a:pt x="582180" y="1421904"/>
                  </a:moveTo>
                  <a:lnTo>
                    <a:pt x="566940" y="1421904"/>
                  </a:lnTo>
                  <a:lnTo>
                    <a:pt x="566940" y="1437144"/>
                  </a:lnTo>
                  <a:lnTo>
                    <a:pt x="582180" y="1437144"/>
                  </a:lnTo>
                  <a:lnTo>
                    <a:pt x="582180" y="1421904"/>
                  </a:lnTo>
                  <a:close/>
                </a:path>
                <a:path w="1728470" h="2178050">
                  <a:moveTo>
                    <a:pt x="589788" y="371856"/>
                  </a:moveTo>
                  <a:lnTo>
                    <a:pt x="573024" y="371856"/>
                  </a:lnTo>
                  <a:lnTo>
                    <a:pt x="573024" y="387096"/>
                  </a:lnTo>
                  <a:lnTo>
                    <a:pt x="589788" y="387096"/>
                  </a:lnTo>
                  <a:lnTo>
                    <a:pt x="589788" y="371856"/>
                  </a:lnTo>
                  <a:close/>
                </a:path>
                <a:path w="1728470" h="2178050">
                  <a:moveTo>
                    <a:pt x="598932" y="679704"/>
                  </a:moveTo>
                  <a:lnTo>
                    <a:pt x="583692" y="679704"/>
                  </a:lnTo>
                  <a:lnTo>
                    <a:pt x="583692" y="694944"/>
                  </a:lnTo>
                  <a:lnTo>
                    <a:pt x="598932" y="694944"/>
                  </a:lnTo>
                  <a:lnTo>
                    <a:pt x="598932" y="679704"/>
                  </a:lnTo>
                  <a:close/>
                </a:path>
                <a:path w="1728470" h="2178050">
                  <a:moveTo>
                    <a:pt x="606564" y="1112532"/>
                  </a:moveTo>
                  <a:lnTo>
                    <a:pt x="591324" y="1112532"/>
                  </a:lnTo>
                  <a:lnTo>
                    <a:pt x="591324" y="1127772"/>
                  </a:lnTo>
                  <a:lnTo>
                    <a:pt x="606564" y="1127772"/>
                  </a:lnTo>
                  <a:lnTo>
                    <a:pt x="606564" y="1112532"/>
                  </a:lnTo>
                  <a:close/>
                </a:path>
                <a:path w="1728470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1728470" h="2178050">
                  <a:moveTo>
                    <a:pt x="609600" y="1050036"/>
                  </a:moveTo>
                  <a:lnTo>
                    <a:pt x="594360" y="1050036"/>
                  </a:lnTo>
                  <a:lnTo>
                    <a:pt x="594360" y="1065276"/>
                  </a:lnTo>
                  <a:lnTo>
                    <a:pt x="609600" y="1065276"/>
                  </a:lnTo>
                  <a:lnTo>
                    <a:pt x="609600" y="1050036"/>
                  </a:lnTo>
                  <a:close/>
                </a:path>
                <a:path w="1728470" h="2178050">
                  <a:moveTo>
                    <a:pt x="609600" y="742188"/>
                  </a:moveTo>
                  <a:lnTo>
                    <a:pt x="594360" y="742188"/>
                  </a:lnTo>
                  <a:lnTo>
                    <a:pt x="594360" y="757428"/>
                  </a:lnTo>
                  <a:lnTo>
                    <a:pt x="609600" y="757428"/>
                  </a:lnTo>
                  <a:lnTo>
                    <a:pt x="609600" y="742188"/>
                  </a:lnTo>
                  <a:close/>
                </a:path>
                <a:path w="1728470" h="2178050">
                  <a:moveTo>
                    <a:pt x="612648" y="0"/>
                  </a:moveTo>
                  <a:lnTo>
                    <a:pt x="597408" y="0"/>
                  </a:lnTo>
                  <a:lnTo>
                    <a:pt x="597408" y="15240"/>
                  </a:lnTo>
                  <a:lnTo>
                    <a:pt x="612648" y="15240"/>
                  </a:lnTo>
                  <a:lnTo>
                    <a:pt x="612648" y="0"/>
                  </a:lnTo>
                  <a:close/>
                </a:path>
                <a:path w="1728470" h="2178050">
                  <a:moveTo>
                    <a:pt x="612660" y="1421904"/>
                  </a:moveTo>
                  <a:lnTo>
                    <a:pt x="597420" y="1421904"/>
                  </a:lnTo>
                  <a:lnTo>
                    <a:pt x="597420" y="1437144"/>
                  </a:lnTo>
                  <a:lnTo>
                    <a:pt x="612660" y="1437144"/>
                  </a:lnTo>
                  <a:lnTo>
                    <a:pt x="612660" y="1421904"/>
                  </a:lnTo>
                  <a:close/>
                </a:path>
                <a:path w="1728470" h="2178050">
                  <a:moveTo>
                    <a:pt x="620268" y="371856"/>
                  </a:moveTo>
                  <a:lnTo>
                    <a:pt x="605028" y="371856"/>
                  </a:lnTo>
                  <a:lnTo>
                    <a:pt x="605028" y="387096"/>
                  </a:lnTo>
                  <a:lnTo>
                    <a:pt x="620268" y="387096"/>
                  </a:lnTo>
                  <a:lnTo>
                    <a:pt x="620268" y="371856"/>
                  </a:lnTo>
                  <a:close/>
                </a:path>
                <a:path w="1728470" h="2178050">
                  <a:moveTo>
                    <a:pt x="630936" y="679704"/>
                  </a:moveTo>
                  <a:lnTo>
                    <a:pt x="615696" y="679704"/>
                  </a:lnTo>
                  <a:lnTo>
                    <a:pt x="615696" y="694944"/>
                  </a:lnTo>
                  <a:lnTo>
                    <a:pt x="630936" y="694944"/>
                  </a:lnTo>
                  <a:lnTo>
                    <a:pt x="630936" y="679704"/>
                  </a:lnTo>
                  <a:close/>
                </a:path>
                <a:path w="1728470" h="2178050">
                  <a:moveTo>
                    <a:pt x="637044" y="1112532"/>
                  </a:moveTo>
                  <a:lnTo>
                    <a:pt x="621804" y="1112532"/>
                  </a:lnTo>
                  <a:lnTo>
                    <a:pt x="621804" y="1127772"/>
                  </a:lnTo>
                  <a:lnTo>
                    <a:pt x="637044" y="1127772"/>
                  </a:lnTo>
                  <a:lnTo>
                    <a:pt x="637044" y="1112532"/>
                  </a:lnTo>
                  <a:close/>
                </a:path>
                <a:path w="1728470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1728470" h="2178050">
                  <a:moveTo>
                    <a:pt x="640080" y="1050036"/>
                  </a:moveTo>
                  <a:lnTo>
                    <a:pt x="624840" y="1050036"/>
                  </a:lnTo>
                  <a:lnTo>
                    <a:pt x="624840" y="1065276"/>
                  </a:lnTo>
                  <a:lnTo>
                    <a:pt x="640080" y="1065276"/>
                  </a:lnTo>
                  <a:lnTo>
                    <a:pt x="640080" y="1050036"/>
                  </a:lnTo>
                  <a:close/>
                </a:path>
                <a:path w="1728470" h="2178050">
                  <a:moveTo>
                    <a:pt x="641604" y="742188"/>
                  </a:moveTo>
                  <a:lnTo>
                    <a:pt x="624840" y="742188"/>
                  </a:lnTo>
                  <a:lnTo>
                    <a:pt x="624840" y="757428"/>
                  </a:lnTo>
                  <a:lnTo>
                    <a:pt x="641604" y="757428"/>
                  </a:lnTo>
                  <a:lnTo>
                    <a:pt x="641604" y="742188"/>
                  </a:lnTo>
                  <a:close/>
                </a:path>
                <a:path w="1728470" h="2178050">
                  <a:moveTo>
                    <a:pt x="643128" y="0"/>
                  </a:moveTo>
                  <a:lnTo>
                    <a:pt x="627888" y="0"/>
                  </a:lnTo>
                  <a:lnTo>
                    <a:pt x="627888" y="15240"/>
                  </a:lnTo>
                  <a:lnTo>
                    <a:pt x="643128" y="15240"/>
                  </a:lnTo>
                  <a:lnTo>
                    <a:pt x="643128" y="0"/>
                  </a:lnTo>
                  <a:close/>
                </a:path>
                <a:path w="1728470" h="2178050">
                  <a:moveTo>
                    <a:pt x="643140" y="1421904"/>
                  </a:moveTo>
                  <a:lnTo>
                    <a:pt x="627900" y="1421904"/>
                  </a:lnTo>
                  <a:lnTo>
                    <a:pt x="627900" y="1437144"/>
                  </a:lnTo>
                  <a:lnTo>
                    <a:pt x="643140" y="1437144"/>
                  </a:lnTo>
                  <a:lnTo>
                    <a:pt x="643140" y="1421904"/>
                  </a:lnTo>
                  <a:close/>
                </a:path>
                <a:path w="1728470" h="2178050">
                  <a:moveTo>
                    <a:pt x="650748" y="371856"/>
                  </a:moveTo>
                  <a:lnTo>
                    <a:pt x="635508" y="371856"/>
                  </a:lnTo>
                  <a:lnTo>
                    <a:pt x="635508" y="387096"/>
                  </a:lnTo>
                  <a:lnTo>
                    <a:pt x="650748" y="387096"/>
                  </a:lnTo>
                  <a:lnTo>
                    <a:pt x="650748" y="371856"/>
                  </a:lnTo>
                  <a:close/>
                </a:path>
                <a:path w="1728470" h="2178050">
                  <a:moveTo>
                    <a:pt x="661416" y="679704"/>
                  </a:moveTo>
                  <a:lnTo>
                    <a:pt x="646176" y="679704"/>
                  </a:lnTo>
                  <a:lnTo>
                    <a:pt x="646176" y="694944"/>
                  </a:lnTo>
                  <a:lnTo>
                    <a:pt x="661416" y="694944"/>
                  </a:lnTo>
                  <a:lnTo>
                    <a:pt x="661416" y="679704"/>
                  </a:lnTo>
                  <a:close/>
                </a:path>
                <a:path w="1728470" h="2178050">
                  <a:moveTo>
                    <a:pt x="662940" y="2139696"/>
                  </a:moveTo>
                  <a:lnTo>
                    <a:pt x="647700" y="2139696"/>
                  </a:lnTo>
                  <a:lnTo>
                    <a:pt x="647700" y="2154936"/>
                  </a:lnTo>
                  <a:lnTo>
                    <a:pt x="662940" y="2154936"/>
                  </a:lnTo>
                  <a:lnTo>
                    <a:pt x="662940" y="2139696"/>
                  </a:lnTo>
                  <a:close/>
                </a:path>
                <a:path w="1728470" h="2178050">
                  <a:moveTo>
                    <a:pt x="662940" y="2109216"/>
                  </a:moveTo>
                  <a:lnTo>
                    <a:pt x="647700" y="2109216"/>
                  </a:lnTo>
                  <a:lnTo>
                    <a:pt x="647700" y="2124456"/>
                  </a:lnTo>
                  <a:lnTo>
                    <a:pt x="662940" y="2124456"/>
                  </a:lnTo>
                  <a:lnTo>
                    <a:pt x="662940" y="2109216"/>
                  </a:lnTo>
                  <a:close/>
                </a:path>
                <a:path w="1728470" h="2178050">
                  <a:moveTo>
                    <a:pt x="662940" y="2077212"/>
                  </a:moveTo>
                  <a:lnTo>
                    <a:pt x="647700" y="2077212"/>
                  </a:lnTo>
                  <a:lnTo>
                    <a:pt x="647700" y="2093976"/>
                  </a:lnTo>
                  <a:lnTo>
                    <a:pt x="662940" y="2093976"/>
                  </a:lnTo>
                  <a:lnTo>
                    <a:pt x="662940" y="2077212"/>
                  </a:lnTo>
                  <a:close/>
                </a:path>
                <a:path w="1728470" h="2178050">
                  <a:moveTo>
                    <a:pt x="662940" y="2046732"/>
                  </a:moveTo>
                  <a:lnTo>
                    <a:pt x="647700" y="2046732"/>
                  </a:lnTo>
                  <a:lnTo>
                    <a:pt x="647700" y="2061972"/>
                  </a:lnTo>
                  <a:lnTo>
                    <a:pt x="662940" y="2061972"/>
                  </a:lnTo>
                  <a:lnTo>
                    <a:pt x="662940" y="2046732"/>
                  </a:lnTo>
                  <a:close/>
                </a:path>
                <a:path w="1728470" h="2178050">
                  <a:moveTo>
                    <a:pt x="662940" y="2016252"/>
                  </a:moveTo>
                  <a:lnTo>
                    <a:pt x="647700" y="2016252"/>
                  </a:lnTo>
                  <a:lnTo>
                    <a:pt x="647700" y="2031492"/>
                  </a:lnTo>
                  <a:lnTo>
                    <a:pt x="662940" y="2031492"/>
                  </a:lnTo>
                  <a:lnTo>
                    <a:pt x="662940" y="2016252"/>
                  </a:lnTo>
                  <a:close/>
                </a:path>
                <a:path w="1728470" h="2178050">
                  <a:moveTo>
                    <a:pt x="662940" y="1985772"/>
                  </a:moveTo>
                  <a:lnTo>
                    <a:pt x="647700" y="1985772"/>
                  </a:lnTo>
                  <a:lnTo>
                    <a:pt x="647700" y="2001012"/>
                  </a:lnTo>
                  <a:lnTo>
                    <a:pt x="662940" y="2001012"/>
                  </a:lnTo>
                  <a:lnTo>
                    <a:pt x="662940" y="1985772"/>
                  </a:lnTo>
                  <a:close/>
                </a:path>
                <a:path w="1728470" h="2178050">
                  <a:moveTo>
                    <a:pt x="662940" y="1953768"/>
                  </a:moveTo>
                  <a:lnTo>
                    <a:pt x="647700" y="1953768"/>
                  </a:lnTo>
                  <a:lnTo>
                    <a:pt x="647700" y="1970532"/>
                  </a:lnTo>
                  <a:lnTo>
                    <a:pt x="662940" y="1970532"/>
                  </a:lnTo>
                  <a:lnTo>
                    <a:pt x="662940" y="1953768"/>
                  </a:lnTo>
                  <a:close/>
                </a:path>
                <a:path w="1728470" h="2178050">
                  <a:moveTo>
                    <a:pt x="662940" y="1923288"/>
                  </a:moveTo>
                  <a:lnTo>
                    <a:pt x="647700" y="1923288"/>
                  </a:lnTo>
                  <a:lnTo>
                    <a:pt x="647700" y="1938528"/>
                  </a:lnTo>
                  <a:lnTo>
                    <a:pt x="662940" y="1938528"/>
                  </a:lnTo>
                  <a:lnTo>
                    <a:pt x="662940" y="1923288"/>
                  </a:lnTo>
                  <a:close/>
                </a:path>
                <a:path w="1728470" h="2178050">
                  <a:moveTo>
                    <a:pt x="662940" y="1892808"/>
                  </a:moveTo>
                  <a:lnTo>
                    <a:pt x="647700" y="1892808"/>
                  </a:lnTo>
                  <a:lnTo>
                    <a:pt x="647700" y="1908048"/>
                  </a:lnTo>
                  <a:lnTo>
                    <a:pt x="662940" y="1908048"/>
                  </a:lnTo>
                  <a:lnTo>
                    <a:pt x="662940" y="1892808"/>
                  </a:lnTo>
                  <a:close/>
                </a:path>
                <a:path w="1728470" h="2178050">
                  <a:moveTo>
                    <a:pt x="669048" y="1112532"/>
                  </a:moveTo>
                  <a:lnTo>
                    <a:pt x="653808" y="1112532"/>
                  </a:lnTo>
                  <a:lnTo>
                    <a:pt x="653808" y="1127772"/>
                  </a:lnTo>
                  <a:lnTo>
                    <a:pt x="669048" y="1127772"/>
                  </a:lnTo>
                  <a:lnTo>
                    <a:pt x="669048" y="1112532"/>
                  </a:lnTo>
                  <a:close/>
                </a:path>
                <a:path w="1728470" h="2178050">
                  <a:moveTo>
                    <a:pt x="670572" y="2162556"/>
                  </a:moveTo>
                  <a:lnTo>
                    <a:pt x="655320" y="2162556"/>
                  </a:lnTo>
                  <a:lnTo>
                    <a:pt x="655320" y="2177796"/>
                  </a:lnTo>
                  <a:lnTo>
                    <a:pt x="670572" y="2177796"/>
                  </a:lnTo>
                  <a:lnTo>
                    <a:pt x="670572" y="2162556"/>
                  </a:lnTo>
                  <a:close/>
                </a:path>
                <a:path w="1728470" h="2178050">
                  <a:moveTo>
                    <a:pt x="670572" y="1050036"/>
                  </a:moveTo>
                  <a:lnTo>
                    <a:pt x="655320" y="1050036"/>
                  </a:lnTo>
                  <a:lnTo>
                    <a:pt x="655320" y="1065276"/>
                  </a:lnTo>
                  <a:lnTo>
                    <a:pt x="670572" y="1065276"/>
                  </a:lnTo>
                  <a:lnTo>
                    <a:pt x="670572" y="1050036"/>
                  </a:lnTo>
                  <a:close/>
                </a:path>
                <a:path w="1728470" h="2178050">
                  <a:moveTo>
                    <a:pt x="670572" y="309372"/>
                  </a:moveTo>
                  <a:lnTo>
                    <a:pt x="653796" y="309372"/>
                  </a:lnTo>
                  <a:lnTo>
                    <a:pt x="653796" y="324612"/>
                  </a:lnTo>
                  <a:lnTo>
                    <a:pt x="670572" y="324612"/>
                  </a:lnTo>
                  <a:lnTo>
                    <a:pt x="670572" y="309372"/>
                  </a:lnTo>
                  <a:close/>
                </a:path>
                <a:path w="1728470" h="2178050">
                  <a:moveTo>
                    <a:pt x="672096" y="1854708"/>
                  </a:moveTo>
                  <a:lnTo>
                    <a:pt x="656844" y="1854708"/>
                  </a:lnTo>
                  <a:lnTo>
                    <a:pt x="656844" y="1862328"/>
                  </a:lnTo>
                  <a:lnTo>
                    <a:pt x="647700" y="1862328"/>
                  </a:lnTo>
                  <a:lnTo>
                    <a:pt x="647700" y="1877568"/>
                  </a:lnTo>
                  <a:lnTo>
                    <a:pt x="662940" y="1877568"/>
                  </a:lnTo>
                  <a:lnTo>
                    <a:pt x="662940" y="1869948"/>
                  </a:lnTo>
                  <a:lnTo>
                    <a:pt x="672096" y="1869948"/>
                  </a:lnTo>
                  <a:lnTo>
                    <a:pt x="672096" y="1862328"/>
                  </a:lnTo>
                  <a:lnTo>
                    <a:pt x="672096" y="1854708"/>
                  </a:lnTo>
                  <a:close/>
                </a:path>
                <a:path w="1728470" h="2178050">
                  <a:moveTo>
                    <a:pt x="672096" y="742188"/>
                  </a:moveTo>
                  <a:lnTo>
                    <a:pt x="656844" y="742188"/>
                  </a:lnTo>
                  <a:lnTo>
                    <a:pt x="656844" y="757428"/>
                  </a:lnTo>
                  <a:lnTo>
                    <a:pt x="672096" y="757428"/>
                  </a:lnTo>
                  <a:lnTo>
                    <a:pt x="672096" y="742188"/>
                  </a:lnTo>
                  <a:close/>
                </a:path>
                <a:path w="1728470" h="2178050">
                  <a:moveTo>
                    <a:pt x="673620" y="0"/>
                  </a:moveTo>
                  <a:lnTo>
                    <a:pt x="658368" y="0"/>
                  </a:lnTo>
                  <a:lnTo>
                    <a:pt x="658368" y="15240"/>
                  </a:lnTo>
                  <a:lnTo>
                    <a:pt x="673620" y="15240"/>
                  </a:lnTo>
                  <a:lnTo>
                    <a:pt x="673620" y="0"/>
                  </a:lnTo>
                  <a:close/>
                </a:path>
                <a:path w="1728470" h="2178050">
                  <a:moveTo>
                    <a:pt x="675144" y="1421904"/>
                  </a:moveTo>
                  <a:lnTo>
                    <a:pt x="658380" y="1421904"/>
                  </a:lnTo>
                  <a:lnTo>
                    <a:pt x="658380" y="1437144"/>
                  </a:lnTo>
                  <a:lnTo>
                    <a:pt x="675144" y="1437144"/>
                  </a:lnTo>
                  <a:lnTo>
                    <a:pt x="675144" y="1421904"/>
                  </a:lnTo>
                  <a:close/>
                </a:path>
                <a:path w="1728470" h="2178050">
                  <a:moveTo>
                    <a:pt x="681240" y="371856"/>
                  </a:moveTo>
                  <a:lnTo>
                    <a:pt x="666000" y="371856"/>
                  </a:lnTo>
                  <a:lnTo>
                    <a:pt x="666000" y="387096"/>
                  </a:lnTo>
                  <a:lnTo>
                    <a:pt x="681240" y="387096"/>
                  </a:lnTo>
                  <a:lnTo>
                    <a:pt x="681240" y="371856"/>
                  </a:lnTo>
                  <a:close/>
                </a:path>
                <a:path w="1728470" h="2178050">
                  <a:moveTo>
                    <a:pt x="691908" y="679704"/>
                  </a:moveTo>
                  <a:lnTo>
                    <a:pt x="676668" y="679704"/>
                  </a:lnTo>
                  <a:lnTo>
                    <a:pt x="676668" y="694944"/>
                  </a:lnTo>
                  <a:lnTo>
                    <a:pt x="691908" y="694944"/>
                  </a:lnTo>
                  <a:lnTo>
                    <a:pt x="691908" y="679704"/>
                  </a:lnTo>
                  <a:close/>
                </a:path>
                <a:path w="1728470" h="2178050">
                  <a:moveTo>
                    <a:pt x="699528" y="1112532"/>
                  </a:moveTo>
                  <a:lnTo>
                    <a:pt x="684288" y="1112532"/>
                  </a:lnTo>
                  <a:lnTo>
                    <a:pt x="684288" y="1127772"/>
                  </a:lnTo>
                  <a:lnTo>
                    <a:pt x="699528" y="1127772"/>
                  </a:lnTo>
                  <a:lnTo>
                    <a:pt x="699528" y="1112532"/>
                  </a:lnTo>
                  <a:close/>
                </a:path>
                <a:path w="1728470" h="2178050">
                  <a:moveTo>
                    <a:pt x="701052" y="309372"/>
                  </a:moveTo>
                  <a:lnTo>
                    <a:pt x="685812" y="309372"/>
                  </a:lnTo>
                  <a:lnTo>
                    <a:pt x="685812" y="324612"/>
                  </a:lnTo>
                  <a:lnTo>
                    <a:pt x="701052" y="324612"/>
                  </a:lnTo>
                  <a:lnTo>
                    <a:pt x="701052" y="309372"/>
                  </a:lnTo>
                  <a:close/>
                </a:path>
                <a:path w="1728470" h="2178050">
                  <a:moveTo>
                    <a:pt x="702576" y="2162556"/>
                  </a:moveTo>
                  <a:lnTo>
                    <a:pt x="687336" y="2162556"/>
                  </a:lnTo>
                  <a:lnTo>
                    <a:pt x="687336" y="2177796"/>
                  </a:lnTo>
                  <a:lnTo>
                    <a:pt x="702576" y="2177796"/>
                  </a:lnTo>
                  <a:lnTo>
                    <a:pt x="702576" y="2162556"/>
                  </a:lnTo>
                  <a:close/>
                </a:path>
                <a:path w="1728470" h="2178050">
                  <a:moveTo>
                    <a:pt x="702576" y="1854708"/>
                  </a:moveTo>
                  <a:lnTo>
                    <a:pt x="687336" y="1854708"/>
                  </a:lnTo>
                  <a:lnTo>
                    <a:pt x="687336" y="1869948"/>
                  </a:lnTo>
                  <a:lnTo>
                    <a:pt x="702576" y="1869948"/>
                  </a:lnTo>
                  <a:lnTo>
                    <a:pt x="702576" y="1854708"/>
                  </a:lnTo>
                  <a:close/>
                </a:path>
                <a:path w="1728470" h="2178050">
                  <a:moveTo>
                    <a:pt x="702576" y="1050036"/>
                  </a:moveTo>
                  <a:lnTo>
                    <a:pt x="687336" y="1050036"/>
                  </a:lnTo>
                  <a:lnTo>
                    <a:pt x="687336" y="1065276"/>
                  </a:lnTo>
                  <a:lnTo>
                    <a:pt x="702576" y="1065276"/>
                  </a:lnTo>
                  <a:lnTo>
                    <a:pt x="702576" y="1050036"/>
                  </a:lnTo>
                  <a:close/>
                </a:path>
                <a:path w="1728470" h="2178050">
                  <a:moveTo>
                    <a:pt x="702576" y="742188"/>
                  </a:moveTo>
                  <a:lnTo>
                    <a:pt x="687336" y="742188"/>
                  </a:lnTo>
                  <a:lnTo>
                    <a:pt x="687336" y="757428"/>
                  </a:lnTo>
                  <a:lnTo>
                    <a:pt x="702576" y="757428"/>
                  </a:lnTo>
                  <a:lnTo>
                    <a:pt x="702576" y="742188"/>
                  </a:lnTo>
                  <a:close/>
                </a:path>
                <a:path w="1728470" h="2178050">
                  <a:moveTo>
                    <a:pt x="705624" y="1421904"/>
                  </a:moveTo>
                  <a:lnTo>
                    <a:pt x="690384" y="1421904"/>
                  </a:lnTo>
                  <a:lnTo>
                    <a:pt x="690384" y="1437144"/>
                  </a:lnTo>
                  <a:lnTo>
                    <a:pt x="705624" y="1437144"/>
                  </a:lnTo>
                  <a:lnTo>
                    <a:pt x="705624" y="1421904"/>
                  </a:lnTo>
                  <a:close/>
                </a:path>
                <a:path w="1728470" h="2178050">
                  <a:moveTo>
                    <a:pt x="705624" y="0"/>
                  </a:moveTo>
                  <a:lnTo>
                    <a:pt x="690384" y="0"/>
                  </a:lnTo>
                  <a:lnTo>
                    <a:pt x="690384" y="15240"/>
                  </a:lnTo>
                  <a:lnTo>
                    <a:pt x="705624" y="15240"/>
                  </a:lnTo>
                  <a:lnTo>
                    <a:pt x="705624" y="0"/>
                  </a:lnTo>
                  <a:close/>
                </a:path>
                <a:path w="1728470" h="2178050">
                  <a:moveTo>
                    <a:pt x="713244" y="371856"/>
                  </a:moveTo>
                  <a:lnTo>
                    <a:pt x="696480" y="371856"/>
                  </a:lnTo>
                  <a:lnTo>
                    <a:pt x="696480" y="387096"/>
                  </a:lnTo>
                  <a:lnTo>
                    <a:pt x="713244" y="387096"/>
                  </a:lnTo>
                  <a:lnTo>
                    <a:pt x="713244" y="371856"/>
                  </a:lnTo>
                  <a:close/>
                </a:path>
                <a:path w="1728470" h="2178050">
                  <a:moveTo>
                    <a:pt x="722388" y="679704"/>
                  </a:moveTo>
                  <a:lnTo>
                    <a:pt x="707148" y="679704"/>
                  </a:lnTo>
                  <a:lnTo>
                    <a:pt x="707148" y="694944"/>
                  </a:lnTo>
                  <a:lnTo>
                    <a:pt x="722388" y="694944"/>
                  </a:lnTo>
                  <a:lnTo>
                    <a:pt x="722388" y="679704"/>
                  </a:lnTo>
                  <a:close/>
                </a:path>
                <a:path w="1728470" h="2178050">
                  <a:moveTo>
                    <a:pt x="730008" y="1112532"/>
                  </a:moveTo>
                  <a:lnTo>
                    <a:pt x="714768" y="1112532"/>
                  </a:lnTo>
                  <a:lnTo>
                    <a:pt x="714768" y="1127772"/>
                  </a:lnTo>
                  <a:lnTo>
                    <a:pt x="730008" y="1127772"/>
                  </a:lnTo>
                  <a:lnTo>
                    <a:pt x="730008" y="1112532"/>
                  </a:lnTo>
                  <a:close/>
                </a:path>
                <a:path w="1728470" h="2178050">
                  <a:moveTo>
                    <a:pt x="731532" y="309372"/>
                  </a:moveTo>
                  <a:lnTo>
                    <a:pt x="716292" y="309372"/>
                  </a:lnTo>
                  <a:lnTo>
                    <a:pt x="716292" y="324612"/>
                  </a:lnTo>
                  <a:lnTo>
                    <a:pt x="731532" y="324612"/>
                  </a:lnTo>
                  <a:lnTo>
                    <a:pt x="731532" y="309372"/>
                  </a:lnTo>
                  <a:close/>
                </a:path>
                <a:path w="1728470" h="2178050">
                  <a:moveTo>
                    <a:pt x="733056" y="2162556"/>
                  </a:moveTo>
                  <a:lnTo>
                    <a:pt x="717816" y="2162556"/>
                  </a:lnTo>
                  <a:lnTo>
                    <a:pt x="717816" y="2177796"/>
                  </a:lnTo>
                  <a:lnTo>
                    <a:pt x="733056" y="2177796"/>
                  </a:lnTo>
                  <a:lnTo>
                    <a:pt x="733056" y="2162556"/>
                  </a:lnTo>
                  <a:close/>
                </a:path>
                <a:path w="1728470" h="2178050">
                  <a:moveTo>
                    <a:pt x="733056" y="1854708"/>
                  </a:moveTo>
                  <a:lnTo>
                    <a:pt x="717816" y="1854708"/>
                  </a:lnTo>
                  <a:lnTo>
                    <a:pt x="717816" y="1869948"/>
                  </a:lnTo>
                  <a:lnTo>
                    <a:pt x="733056" y="1869948"/>
                  </a:lnTo>
                  <a:lnTo>
                    <a:pt x="733056" y="1854708"/>
                  </a:lnTo>
                  <a:close/>
                </a:path>
                <a:path w="1728470" h="2178050">
                  <a:moveTo>
                    <a:pt x="733056" y="1050036"/>
                  </a:moveTo>
                  <a:lnTo>
                    <a:pt x="717816" y="1050036"/>
                  </a:lnTo>
                  <a:lnTo>
                    <a:pt x="717816" y="1065276"/>
                  </a:lnTo>
                  <a:lnTo>
                    <a:pt x="733056" y="1065276"/>
                  </a:lnTo>
                  <a:lnTo>
                    <a:pt x="733056" y="1050036"/>
                  </a:lnTo>
                  <a:close/>
                </a:path>
                <a:path w="1728470" h="2178050">
                  <a:moveTo>
                    <a:pt x="733056" y="742188"/>
                  </a:moveTo>
                  <a:lnTo>
                    <a:pt x="717816" y="742188"/>
                  </a:lnTo>
                  <a:lnTo>
                    <a:pt x="717816" y="757428"/>
                  </a:lnTo>
                  <a:lnTo>
                    <a:pt x="733056" y="757428"/>
                  </a:lnTo>
                  <a:lnTo>
                    <a:pt x="733056" y="742188"/>
                  </a:lnTo>
                  <a:close/>
                </a:path>
                <a:path w="1728470" h="2178050">
                  <a:moveTo>
                    <a:pt x="736104" y="1421904"/>
                  </a:moveTo>
                  <a:lnTo>
                    <a:pt x="720864" y="1421904"/>
                  </a:lnTo>
                  <a:lnTo>
                    <a:pt x="720864" y="1437144"/>
                  </a:lnTo>
                  <a:lnTo>
                    <a:pt x="736104" y="1437144"/>
                  </a:lnTo>
                  <a:lnTo>
                    <a:pt x="736104" y="1421904"/>
                  </a:lnTo>
                  <a:close/>
                </a:path>
                <a:path w="1728470" h="2178050">
                  <a:moveTo>
                    <a:pt x="736104" y="0"/>
                  </a:moveTo>
                  <a:lnTo>
                    <a:pt x="720864" y="0"/>
                  </a:lnTo>
                  <a:lnTo>
                    <a:pt x="720864" y="15240"/>
                  </a:lnTo>
                  <a:lnTo>
                    <a:pt x="736104" y="15240"/>
                  </a:lnTo>
                  <a:lnTo>
                    <a:pt x="736104" y="0"/>
                  </a:lnTo>
                  <a:close/>
                </a:path>
                <a:path w="1728470" h="2178050">
                  <a:moveTo>
                    <a:pt x="743724" y="371856"/>
                  </a:moveTo>
                  <a:lnTo>
                    <a:pt x="728484" y="371856"/>
                  </a:lnTo>
                  <a:lnTo>
                    <a:pt x="728484" y="387096"/>
                  </a:lnTo>
                  <a:lnTo>
                    <a:pt x="743724" y="387096"/>
                  </a:lnTo>
                  <a:lnTo>
                    <a:pt x="743724" y="371856"/>
                  </a:lnTo>
                  <a:close/>
                </a:path>
                <a:path w="1728470" h="2178050">
                  <a:moveTo>
                    <a:pt x="754392" y="679704"/>
                  </a:moveTo>
                  <a:lnTo>
                    <a:pt x="739152" y="679704"/>
                  </a:lnTo>
                  <a:lnTo>
                    <a:pt x="739152" y="694944"/>
                  </a:lnTo>
                  <a:lnTo>
                    <a:pt x="754392" y="694944"/>
                  </a:lnTo>
                  <a:lnTo>
                    <a:pt x="754392" y="679704"/>
                  </a:lnTo>
                  <a:close/>
                </a:path>
                <a:path w="1728470" h="2178050">
                  <a:moveTo>
                    <a:pt x="760488" y="1112532"/>
                  </a:moveTo>
                  <a:lnTo>
                    <a:pt x="745248" y="1112532"/>
                  </a:lnTo>
                  <a:lnTo>
                    <a:pt x="745248" y="1127772"/>
                  </a:lnTo>
                  <a:lnTo>
                    <a:pt x="760488" y="1127772"/>
                  </a:lnTo>
                  <a:lnTo>
                    <a:pt x="760488" y="1112532"/>
                  </a:lnTo>
                  <a:close/>
                </a:path>
                <a:path w="1728470" h="2178050">
                  <a:moveTo>
                    <a:pt x="762012" y="309372"/>
                  </a:moveTo>
                  <a:lnTo>
                    <a:pt x="746772" y="309372"/>
                  </a:lnTo>
                  <a:lnTo>
                    <a:pt x="746772" y="324612"/>
                  </a:lnTo>
                  <a:lnTo>
                    <a:pt x="762012" y="324612"/>
                  </a:lnTo>
                  <a:lnTo>
                    <a:pt x="762012" y="309372"/>
                  </a:lnTo>
                  <a:close/>
                </a:path>
                <a:path w="1728470" h="2178050">
                  <a:moveTo>
                    <a:pt x="763536" y="2162556"/>
                  </a:moveTo>
                  <a:lnTo>
                    <a:pt x="748296" y="2162556"/>
                  </a:lnTo>
                  <a:lnTo>
                    <a:pt x="748296" y="2177796"/>
                  </a:lnTo>
                  <a:lnTo>
                    <a:pt x="763536" y="2177796"/>
                  </a:lnTo>
                  <a:lnTo>
                    <a:pt x="763536" y="2162556"/>
                  </a:lnTo>
                  <a:close/>
                </a:path>
                <a:path w="1728470" h="2178050">
                  <a:moveTo>
                    <a:pt x="763536" y="1050036"/>
                  </a:moveTo>
                  <a:lnTo>
                    <a:pt x="748296" y="1050036"/>
                  </a:lnTo>
                  <a:lnTo>
                    <a:pt x="748296" y="1065276"/>
                  </a:lnTo>
                  <a:lnTo>
                    <a:pt x="763536" y="1065276"/>
                  </a:lnTo>
                  <a:lnTo>
                    <a:pt x="763536" y="1050036"/>
                  </a:lnTo>
                  <a:close/>
                </a:path>
                <a:path w="1728470" h="2178050">
                  <a:moveTo>
                    <a:pt x="765060" y="1854708"/>
                  </a:moveTo>
                  <a:lnTo>
                    <a:pt x="748296" y="1854708"/>
                  </a:lnTo>
                  <a:lnTo>
                    <a:pt x="748296" y="1869948"/>
                  </a:lnTo>
                  <a:lnTo>
                    <a:pt x="765060" y="1869948"/>
                  </a:lnTo>
                  <a:lnTo>
                    <a:pt x="765060" y="1854708"/>
                  </a:lnTo>
                  <a:close/>
                </a:path>
                <a:path w="1728470" h="2178050">
                  <a:moveTo>
                    <a:pt x="765060" y="742188"/>
                  </a:moveTo>
                  <a:lnTo>
                    <a:pt x="748296" y="742188"/>
                  </a:lnTo>
                  <a:lnTo>
                    <a:pt x="748296" y="757428"/>
                  </a:lnTo>
                  <a:lnTo>
                    <a:pt x="765060" y="757428"/>
                  </a:lnTo>
                  <a:lnTo>
                    <a:pt x="765060" y="742188"/>
                  </a:lnTo>
                  <a:close/>
                </a:path>
                <a:path w="1728470" h="2178050">
                  <a:moveTo>
                    <a:pt x="766584" y="1421904"/>
                  </a:moveTo>
                  <a:lnTo>
                    <a:pt x="751344" y="1421904"/>
                  </a:lnTo>
                  <a:lnTo>
                    <a:pt x="751344" y="1437144"/>
                  </a:lnTo>
                  <a:lnTo>
                    <a:pt x="766584" y="1437144"/>
                  </a:lnTo>
                  <a:lnTo>
                    <a:pt x="766584" y="1421904"/>
                  </a:lnTo>
                  <a:close/>
                </a:path>
                <a:path w="1728470" h="2178050">
                  <a:moveTo>
                    <a:pt x="766584" y="0"/>
                  </a:moveTo>
                  <a:lnTo>
                    <a:pt x="751344" y="0"/>
                  </a:lnTo>
                  <a:lnTo>
                    <a:pt x="751344" y="15240"/>
                  </a:lnTo>
                  <a:lnTo>
                    <a:pt x="766584" y="15240"/>
                  </a:lnTo>
                  <a:lnTo>
                    <a:pt x="766584" y="0"/>
                  </a:lnTo>
                  <a:close/>
                </a:path>
                <a:path w="1728470" h="2178050">
                  <a:moveTo>
                    <a:pt x="774204" y="371856"/>
                  </a:moveTo>
                  <a:lnTo>
                    <a:pt x="758964" y="371856"/>
                  </a:lnTo>
                  <a:lnTo>
                    <a:pt x="758964" y="387096"/>
                  </a:lnTo>
                  <a:lnTo>
                    <a:pt x="774204" y="387096"/>
                  </a:lnTo>
                  <a:lnTo>
                    <a:pt x="774204" y="371856"/>
                  </a:lnTo>
                  <a:close/>
                </a:path>
                <a:path w="1728470" h="2178050">
                  <a:moveTo>
                    <a:pt x="784872" y="679704"/>
                  </a:moveTo>
                  <a:lnTo>
                    <a:pt x="769632" y="679704"/>
                  </a:lnTo>
                  <a:lnTo>
                    <a:pt x="769632" y="694944"/>
                  </a:lnTo>
                  <a:lnTo>
                    <a:pt x="784872" y="694944"/>
                  </a:lnTo>
                  <a:lnTo>
                    <a:pt x="784872" y="679704"/>
                  </a:lnTo>
                  <a:close/>
                </a:path>
                <a:path w="1728470" h="2178050">
                  <a:moveTo>
                    <a:pt x="792492" y="1112532"/>
                  </a:moveTo>
                  <a:lnTo>
                    <a:pt x="777252" y="1112532"/>
                  </a:lnTo>
                  <a:lnTo>
                    <a:pt x="777252" y="1127772"/>
                  </a:lnTo>
                  <a:lnTo>
                    <a:pt x="792492" y="1127772"/>
                  </a:lnTo>
                  <a:lnTo>
                    <a:pt x="792492" y="1112532"/>
                  </a:lnTo>
                  <a:close/>
                </a:path>
                <a:path w="1728470" h="2178050">
                  <a:moveTo>
                    <a:pt x="794016" y="2162556"/>
                  </a:moveTo>
                  <a:lnTo>
                    <a:pt x="778776" y="2162556"/>
                  </a:lnTo>
                  <a:lnTo>
                    <a:pt x="778776" y="2177796"/>
                  </a:lnTo>
                  <a:lnTo>
                    <a:pt x="794016" y="2177796"/>
                  </a:lnTo>
                  <a:lnTo>
                    <a:pt x="794016" y="2162556"/>
                  </a:lnTo>
                  <a:close/>
                </a:path>
                <a:path w="1728470" h="2178050">
                  <a:moveTo>
                    <a:pt x="794016" y="1050036"/>
                  </a:moveTo>
                  <a:lnTo>
                    <a:pt x="778776" y="1050036"/>
                  </a:lnTo>
                  <a:lnTo>
                    <a:pt x="778776" y="1065276"/>
                  </a:lnTo>
                  <a:lnTo>
                    <a:pt x="794016" y="1065276"/>
                  </a:lnTo>
                  <a:lnTo>
                    <a:pt x="794016" y="1050036"/>
                  </a:lnTo>
                  <a:close/>
                </a:path>
                <a:path w="1728470" h="2178050">
                  <a:moveTo>
                    <a:pt x="794016" y="309372"/>
                  </a:moveTo>
                  <a:lnTo>
                    <a:pt x="777252" y="309372"/>
                  </a:lnTo>
                  <a:lnTo>
                    <a:pt x="777252" y="324612"/>
                  </a:lnTo>
                  <a:lnTo>
                    <a:pt x="794016" y="324612"/>
                  </a:lnTo>
                  <a:lnTo>
                    <a:pt x="794016" y="309372"/>
                  </a:lnTo>
                  <a:close/>
                </a:path>
                <a:path w="1728470" h="2178050">
                  <a:moveTo>
                    <a:pt x="795540" y="1854708"/>
                  </a:moveTo>
                  <a:lnTo>
                    <a:pt x="780300" y="1854708"/>
                  </a:lnTo>
                  <a:lnTo>
                    <a:pt x="780300" y="1869948"/>
                  </a:lnTo>
                  <a:lnTo>
                    <a:pt x="795540" y="1869948"/>
                  </a:lnTo>
                  <a:lnTo>
                    <a:pt x="795540" y="1854708"/>
                  </a:lnTo>
                  <a:close/>
                </a:path>
                <a:path w="1728470" h="2178050">
                  <a:moveTo>
                    <a:pt x="795540" y="742188"/>
                  </a:moveTo>
                  <a:lnTo>
                    <a:pt x="780300" y="742188"/>
                  </a:lnTo>
                  <a:lnTo>
                    <a:pt x="780300" y="757428"/>
                  </a:lnTo>
                  <a:lnTo>
                    <a:pt x="795540" y="757428"/>
                  </a:lnTo>
                  <a:lnTo>
                    <a:pt x="795540" y="742188"/>
                  </a:lnTo>
                  <a:close/>
                </a:path>
                <a:path w="1728470" h="2178050">
                  <a:moveTo>
                    <a:pt x="797064" y="0"/>
                  </a:moveTo>
                  <a:lnTo>
                    <a:pt x="781824" y="0"/>
                  </a:lnTo>
                  <a:lnTo>
                    <a:pt x="781824" y="15240"/>
                  </a:lnTo>
                  <a:lnTo>
                    <a:pt x="797064" y="15240"/>
                  </a:lnTo>
                  <a:lnTo>
                    <a:pt x="797064" y="0"/>
                  </a:lnTo>
                  <a:close/>
                </a:path>
                <a:path w="1728470" h="2178050">
                  <a:moveTo>
                    <a:pt x="798588" y="1421904"/>
                  </a:moveTo>
                  <a:lnTo>
                    <a:pt x="781824" y="1421904"/>
                  </a:lnTo>
                  <a:lnTo>
                    <a:pt x="781824" y="1437144"/>
                  </a:lnTo>
                  <a:lnTo>
                    <a:pt x="798588" y="1437144"/>
                  </a:lnTo>
                  <a:lnTo>
                    <a:pt x="798588" y="1421904"/>
                  </a:lnTo>
                  <a:close/>
                </a:path>
                <a:path w="1728470" h="2178050">
                  <a:moveTo>
                    <a:pt x="804684" y="371856"/>
                  </a:moveTo>
                  <a:lnTo>
                    <a:pt x="789444" y="371856"/>
                  </a:lnTo>
                  <a:lnTo>
                    <a:pt x="789444" y="387096"/>
                  </a:lnTo>
                  <a:lnTo>
                    <a:pt x="804684" y="387096"/>
                  </a:lnTo>
                  <a:lnTo>
                    <a:pt x="804684" y="371856"/>
                  </a:lnTo>
                  <a:close/>
                </a:path>
                <a:path w="1728470" h="2178050">
                  <a:moveTo>
                    <a:pt x="815352" y="679704"/>
                  </a:moveTo>
                  <a:lnTo>
                    <a:pt x="800112" y="679704"/>
                  </a:lnTo>
                  <a:lnTo>
                    <a:pt x="800112" y="694944"/>
                  </a:lnTo>
                  <a:lnTo>
                    <a:pt x="815352" y="694944"/>
                  </a:lnTo>
                  <a:lnTo>
                    <a:pt x="815352" y="679704"/>
                  </a:lnTo>
                  <a:close/>
                </a:path>
                <a:path w="1728470" h="2178050">
                  <a:moveTo>
                    <a:pt x="822972" y="1112532"/>
                  </a:moveTo>
                  <a:lnTo>
                    <a:pt x="807732" y="1112532"/>
                  </a:lnTo>
                  <a:lnTo>
                    <a:pt x="807732" y="1127772"/>
                  </a:lnTo>
                  <a:lnTo>
                    <a:pt x="822972" y="1127772"/>
                  </a:lnTo>
                  <a:lnTo>
                    <a:pt x="822972" y="1112532"/>
                  </a:lnTo>
                  <a:close/>
                </a:path>
                <a:path w="1728470" h="2178050">
                  <a:moveTo>
                    <a:pt x="824496" y="309372"/>
                  </a:moveTo>
                  <a:lnTo>
                    <a:pt x="809256" y="309372"/>
                  </a:lnTo>
                  <a:lnTo>
                    <a:pt x="809256" y="324612"/>
                  </a:lnTo>
                  <a:lnTo>
                    <a:pt x="824496" y="324612"/>
                  </a:lnTo>
                  <a:lnTo>
                    <a:pt x="824496" y="309372"/>
                  </a:lnTo>
                  <a:close/>
                </a:path>
                <a:path w="1728470" h="2178050">
                  <a:moveTo>
                    <a:pt x="826020" y="2162556"/>
                  </a:moveTo>
                  <a:lnTo>
                    <a:pt x="810780" y="2162556"/>
                  </a:lnTo>
                  <a:lnTo>
                    <a:pt x="810780" y="2177796"/>
                  </a:lnTo>
                  <a:lnTo>
                    <a:pt x="826020" y="2177796"/>
                  </a:lnTo>
                  <a:lnTo>
                    <a:pt x="826020" y="2162556"/>
                  </a:lnTo>
                  <a:close/>
                </a:path>
                <a:path w="1728470" h="2178050">
                  <a:moveTo>
                    <a:pt x="826020" y="1854708"/>
                  </a:moveTo>
                  <a:lnTo>
                    <a:pt x="810780" y="1854708"/>
                  </a:lnTo>
                  <a:lnTo>
                    <a:pt x="810780" y="1869948"/>
                  </a:lnTo>
                  <a:lnTo>
                    <a:pt x="826020" y="1869948"/>
                  </a:lnTo>
                  <a:lnTo>
                    <a:pt x="826020" y="1854708"/>
                  </a:lnTo>
                  <a:close/>
                </a:path>
                <a:path w="1728470" h="2178050">
                  <a:moveTo>
                    <a:pt x="826020" y="1050036"/>
                  </a:moveTo>
                  <a:lnTo>
                    <a:pt x="810780" y="1050036"/>
                  </a:lnTo>
                  <a:lnTo>
                    <a:pt x="810780" y="1065276"/>
                  </a:lnTo>
                  <a:lnTo>
                    <a:pt x="826020" y="1065276"/>
                  </a:lnTo>
                  <a:lnTo>
                    <a:pt x="826020" y="1050036"/>
                  </a:lnTo>
                  <a:close/>
                </a:path>
                <a:path w="1728470" h="2178050">
                  <a:moveTo>
                    <a:pt x="826020" y="742188"/>
                  </a:moveTo>
                  <a:lnTo>
                    <a:pt x="810780" y="742188"/>
                  </a:lnTo>
                  <a:lnTo>
                    <a:pt x="810780" y="757428"/>
                  </a:lnTo>
                  <a:lnTo>
                    <a:pt x="826020" y="757428"/>
                  </a:lnTo>
                  <a:lnTo>
                    <a:pt x="826020" y="742188"/>
                  </a:lnTo>
                  <a:close/>
                </a:path>
                <a:path w="1728470" h="2178050">
                  <a:moveTo>
                    <a:pt x="829068" y="1421904"/>
                  </a:moveTo>
                  <a:lnTo>
                    <a:pt x="813828" y="1421904"/>
                  </a:lnTo>
                  <a:lnTo>
                    <a:pt x="813828" y="1437144"/>
                  </a:lnTo>
                  <a:lnTo>
                    <a:pt x="829068" y="1437144"/>
                  </a:lnTo>
                  <a:lnTo>
                    <a:pt x="829068" y="1421904"/>
                  </a:lnTo>
                  <a:close/>
                </a:path>
                <a:path w="1728470" h="2178050">
                  <a:moveTo>
                    <a:pt x="829068" y="0"/>
                  </a:moveTo>
                  <a:lnTo>
                    <a:pt x="813828" y="0"/>
                  </a:lnTo>
                  <a:lnTo>
                    <a:pt x="813828" y="15240"/>
                  </a:lnTo>
                  <a:lnTo>
                    <a:pt x="829068" y="15240"/>
                  </a:lnTo>
                  <a:lnTo>
                    <a:pt x="829068" y="0"/>
                  </a:lnTo>
                  <a:close/>
                </a:path>
                <a:path w="1728470" h="2178050">
                  <a:moveTo>
                    <a:pt x="836688" y="371856"/>
                  </a:moveTo>
                  <a:lnTo>
                    <a:pt x="819924" y="371856"/>
                  </a:lnTo>
                  <a:lnTo>
                    <a:pt x="819924" y="387096"/>
                  </a:lnTo>
                  <a:lnTo>
                    <a:pt x="836688" y="387096"/>
                  </a:lnTo>
                  <a:lnTo>
                    <a:pt x="836688" y="371856"/>
                  </a:lnTo>
                  <a:close/>
                </a:path>
                <a:path w="1728470" h="2178050">
                  <a:moveTo>
                    <a:pt x="845832" y="679704"/>
                  </a:moveTo>
                  <a:lnTo>
                    <a:pt x="830592" y="679704"/>
                  </a:lnTo>
                  <a:lnTo>
                    <a:pt x="830592" y="694944"/>
                  </a:lnTo>
                  <a:lnTo>
                    <a:pt x="845832" y="694944"/>
                  </a:lnTo>
                  <a:lnTo>
                    <a:pt x="845832" y="679704"/>
                  </a:lnTo>
                  <a:close/>
                </a:path>
                <a:path w="1728470" h="2178050">
                  <a:moveTo>
                    <a:pt x="853452" y="1112532"/>
                  </a:moveTo>
                  <a:lnTo>
                    <a:pt x="838212" y="1112532"/>
                  </a:lnTo>
                  <a:lnTo>
                    <a:pt x="838212" y="1127772"/>
                  </a:lnTo>
                  <a:lnTo>
                    <a:pt x="853452" y="1127772"/>
                  </a:lnTo>
                  <a:lnTo>
                    <a:pt x="853452" y="1112532"/>
                  </a:lnTo>
                  <a:close/>
                </a:path>
                <a:path w="1728470" h="2178050">
                  <a:moveTo>
                    <a:pt x="854976" y="309372"/>
                  </a:moveTo>
                  <a:lnTo>
                    <a:pt x="839736" y="309372"/>
                  </a:lnTo>
                  <a:lnTo>
                    <a:pt x="839736" y="324612"/>
                  </a:lnTo>
                  <a:lnTo>
                    <a:pt x="854976" y="324612"/>
                  </a:lnTo>
                  <a:lnTo>
                    <a:pt x="854976" y="309372"/>
                  </a:lnTo>
                  <a:close/>
                </a:path>
                <a:path w="1728470" h="2178050">
                  <a:moveTo>
                    <a:pt x="859548" y="1421904"/>
                  </a:moveTo>
                  <a:lnTo>
                    <a:pt x="844308" y="1421904"/>
                  </a:lnTo>
                  <a:lnTo>
                    <a:pt x="844308" y="1437144"/>
                  </a:lnTo>
                  <a:lnTo>
                    <a:pt x="859548" y="1437144"/>
                  </a:lnTo>
                  <a:lnTo>
                    <a:pt x="859548" y="1421904"/>
                  </a:lnTo>
                  <a:close/>
                </a:path>
                <a:path w="1728470" h="2178050">
                  <a:moveTo>
                    <a:pt x="859548" y="0"/>
                  </a:moveTo>
                  <a:lnTo>
                    <a:pt x="844308" y="0"/>
                  </a:lnTo>
                  <a:lnTo>
                    <a:pt x="844308" y="15240"/>
                  </a:lnTo>
                  <a:lnTo>
                    <a:pt x="859548" y="15240"/>
                  </a:lnTo>
                  <a:lnTo>
                    <a:pt x="859548" y="0"/>
                  </a:lnTo>
                  <a:close/>
                </a:path>
                <a:path w="1728470" h="2178050">
                  <a:moveTo>
                    <a:pt x="871740" y="2116836"/>
                  </a:moveTo>
                  <a:lnTo>
                    <a:pt x="856500" y="2116836"/>
                  </a:lnTo>
                  <a:lnTo>
                    <a:pt x="856488" y="2132076"/>
                  </a:lnTo>
                  <a:lnTo>
                    <a:pt x="871728" y="2132076"/>
                  </a:lnTo>
                  <a:lnTo>
                    <a:pt x="871740" y="2116836"/>
                  </a:lnTo>
                  <a:close/>
                </a:path>
                <a:path w="1728470" h="2178050">
                  <a:moveTo>
                    <a:pt x="871740" y="2086356"/>
                  </a:moveTo>
                  <a:lnTo>
                    <a:pt x="856500" y="2086356"/>
                  </a:lnTo>
                  <a:lnTo>
                    <a:pt x="856488" y="2101596"/>
                  </a:lnTo>
                  <a:lnTo>
                    <a:pt x="871728" y="2101596"/>
                  </a:lnTo>
                  <a:lnTo>
                    <a:pt x="871740" y="2086356"/>
                  </a:lnTo>
                  <a:close/>
                </a:path>
                <a:path w="1728470" h="2178050">
                  <a:moveTo>
                    <a:pt x="871740" y="2054352"/>
                  </a:moveTo>
                  <a:lnTo>
                    <a:pt x="856500" y="2054352"/>
                  </a:lnTo>
                  <a:lnTo>
                    <a:pt x="856488" y="2071116"/>
                  </a:lnTo>
                  <a:lnTo>
                    <a:pt x="871728" y="2071116"/>
                  </a:lnTo>
                  <a:lnTo>
                    <a:pt x="871740" y="2054352"/>
                  </a:lnTo>
                  <a:close/>
                </a:path>
                <a:path w="1728470" h="2178050">
                  <a:moveTo>
                    <a:pt x="871740" y="2023872"/>
                  </a:moveTo>
                  <a:lnTo>
                    <a:pt x="856500" y="2023872"/>
                  </a:lnTo>
                  <a:lnTo>
                    <a:pt x="856488" y="2039112"/>
                  </a:lnTo>
                  <a:lnTo>
                    <a:pt x="871728" y="2039112"/>
                  </a:lnTo>
                  <a:lnTo>
                    <a:pt x="871740" y="2023872"/>
                  </a:lnTo>
                  <a:close/>
                </a:path>
                <a:path w="1728470" h="2178050">
                  <a:moveTo>
                    <a:pt x="871740" y="1993392"/>
                  </a:moveTo>
                  <a:lnTo>
                    <a:pt x="856500" y="1993392"/>
                  </a:lnTo>
                  <a:lnTo>
                    <a:pt x="856488" y="2008632"/>
                  </a:lnTo>
                  <a:lnTo>
                    <a:pt x="871728" y="2008632"/>
                  </a:lnTo>
                  <a:lnTo>
                    <a:pt x="871740" y="1993392"/>
                  </a:lnTo>
                  <a:close/>
                </a:path>
                <a:path w="1728470" h="2178050">
                  <a:moveTo>
                    <a:pt x="871740" y="1962912"/>
                  </a:moveTo>
                  <a:lnTo>
                    <a:pt x="856500" y="1962912"/>
                  </a:lnTo>
                  <a:lnTo>
                    <a:pt x="856488" y="1978152"/>
                  </a:lnTo>
                  <a:lnTo>
                    <a:pt x="871728" y="1978152"/>
                  </a:lnTo>
                  <a:lnTo>
                    <a:pt x="871740" y="1962912"/>
                  </a:lnTo>
                  <a:close/>
                </a:path>
                <a:path w="1728470" h="2178050">
                  <a:moveTo>
                    <a:pt x="871740" y="1930908"/>
                  </a:moveTo>
                  <a:lnTo>
                    <a:pt x="856500" y="1930908"/>
                  </a:lnTo>
                  <a:lnTo>
                    <a:pt x="856488" y="1947672"/>
                  </a:lnTo>
                  <a:lnTo>
                    <a:pt x="871728" y="1947672"/>
                  </a:lnTo>
                  <a:lnTo>
                    <a:pt x="871740" y="1930908"/>
                  </a:lnTo>
                  <a:close/>
                </a:path>
                <a:path w="1728470" h="2178050">
                  <a:moveTo>
                    <a:pt x="871740" y="1900428"/>
                  </a:moveTo>
                  <a:lnTo>
                    <a:pt x="856500" y="1900428"/>
                  </a:lnTo>
                  <a:lnTo>
                    <a:pt x="856488" y="1915668"/>
                  </a:lnTo>
                  <a:lnTo>
                    <a:pt x="871728" y="1915668"/>
                  </a:lnTo>
                  <a:lnTo>
                    <a:pt x="871740" y="1900428"/>
                  </a:lnTo>
                  <a:close/>
                </a:path>
                <a:path w="1728470" h="2178050">
                  <a:moveTo>
                    <a:pt x="871740" y="1403616"/>
                  </a:moveTo>
                  <a:lnTo>
                    <a:pt x="856500" y="1403616"/>
                  </a:lnTo>
                  <a:lnTo>
                    <a:pt x="856500" y="1405128"/>
                  </a:lnTo>
                  <a:lnTo>
                    <a:pt x="856488" y="1420368"/>
                  </a:lnTo>
                  <a:lnTo>
                    <a:pt x="871728" y="1420368"/>
                  </a:lnTo>
                  <a:lnTo>
                    <a:pt x="871728" y="1418856"/>
                  </a:lnTo>
                  <a:lnTo>
                    <a:pt x="871740" y="1403616"/>
                  </a:lnTo>
                  <a:close/>
                </a:path>
                <a:path w="1728470" h="2178050">
                  <a:moveTo>
                    <a:pt x="871740" y="1371612"/>
                  </a:moveTo>
                  <a:lnTo>
                    <a:pt x="856500" y="1371612"/>
                  </a:lnTo>
                  <a:lnTo>
                    <a:pt x="856500" y="1373124"/>
                  </a:lnTo>
                  <a:lnTo>
                    <a:pt x="856488" y="1388364"/>
                  </a:lnTo>
                  <a:lnTo>
                    <a:pt x="871740" y="1388376"/>
                  </a:lnTo>
                  <a:lnTo>
                    <a:pt x="871740" y="1371612"/>
                  </a:lnTo>
                  <a:close/>
                </a:path>
                <a:path w="1728470" h="2178050">
                  <a:moveTo>
                    <a:pt x="871740" y="1341132"/>
                  </a:moveTo>
                  <a:lnTo>
                    <a:pt x="856500" y="1341132"/>
                  </a:lnTo>
                  <a:lnTo>
                    <a:pt x="856500" y="1342644"/>
                  </a:lnTo>
                  <a:lnTo>
                    <a:pt x="856488" y="1357884"/>
                  </a:lnTo>
                  <a:lnTo>
                    <a:pt x="871728" y="1357884"/>
                  </a:lnTo>
                  <a:lnTo>
                    <a:pt x="871728" y="1356372"/>
                  </a:lnTo>
                  <a:lnTo>
                    <a:pt x="871740" y="1341132"/>
                  </a:lnTo>
                  <a:close/>
                </a:path>
                <a:path w="1728470" h="2178050">
                  <a:moveTo>
                    <a:pt x="871740" y="1310652"/>
                  </a:moveTo>
                  <a:lnTo>
                    <a:pt x="856500" y="1310652"/>
                  </a:lnTo>
                  <a:lnTo>
                    <a:pt x="856500" y="1312164"/>
                  </a:lnTo>
                  <a:lnTo>
                    <a:pt x="856488" y="1327404"/>
                  </a:lnTo>
                  <a:lnTo>
                    <a:pt x="871728" y="1327404"/>
                  </a:lnTo>
                  <a:lnTo>
                    <a:pt x="871728" y="1325892"/>
                  </a:lnTo>
                  <a:lnTo>
                    <a:pt x="871740" y="1310652"/>
                  </a:lnTo>
                  <a:close/>
                </a:path>
                <a:path w="1728470" h="2178050">
                  <a:moveTo>
                    <a:pt x="871740" y="1280172"/>
                  </a:moveTo>
                  <a:lnTo>
                    <a:pt x="856500" y="1280172"/>
                  </a:lnTo>
                  <a:lnTo>
                    <a:pt x="856500" y="1281684"/>
                  </a:lnTo>
                  <a:lnTo>
                    <a:pt x="856488" y="1296924"/>
                  </a:lnTo>
                  <a:lnTo>
                    <a:pt x="871728" y="1296924"/>
                  </a:lnTo>
                  <a:lnTo>
                    <a:pt x="871728" y="1295412"/>
                  </a:lnTo>
                  <a:lnTo>
                    <a:pt x="871740" y="1280172"/>
                  </a:lnTo>
                  <a:close/>
                </a:path>
                <a:path w="1728470" h="2178050">
                  <a:moveTo>
                    <a:pt x="871740" y="1248168"/>
                  </a:moveTo>
                  <a:lnTo>
                    <a:pt x="856500" y="1248168"/>
                  </a:lnTo>
                  <a:lnTo>
                    <a:pt x="856500" y="1249680"/>
                  </a:lnTo>
                  <a:lnTo>
                    <a:pt x="856488" y="1264920"/>
                  </a:lnTo>
                  <a:lnTo>
                    <a:pt x="871740" y="1264932"/>
                  </a:lnTo>
                  <a:lnTo>
                    <a:pt x="871740" y="1248168"/>
                  </a:lnTo>
                  <a:close/>
                </a:path>
                <a:path w="1728470" h="2178050">
                  <a:moveTo>
                    <a:pt x="871740" y="1217688"/>
                  </a:moveTo>
                  <a:lnTo>
                    <a:pt x="856500" y="1217688"/>
                  </a:lnTo>
                  <a:lnTo>
                    <a:pt x="856500" y="1219200"/>
                  </a:lnTo>
                  <a:lnTo>
                    <a:pt x="856488" y="1234440"/>
                  </a:lnTo>
                  <a:lnTo>
                    <a:pt x="871728" y="1234440"/>
                  </a:lnTo>
                  <a:lnTo>
                    <a:pt x="871728" y="1232928"/>
                  </a:lnTo>
                  <a:lnTo>
                    <a:pt x="871740" y="1217688"/>
                  </a:lnTo>
                  <a:close/>
                </a:path>
                <a:path w="1728470" h="2178050">
                  <a:moveTo>
                    <a:pt x="871740" y="1187208"/>
                  </a:moveTo>
                  <a:lnTo>
                    <a:pt x="856500" y="1187208"/>
                  </a:lnTo>
                  <a:lnTo>
                    <a:pt x="856500" y="1188720"/>
                  </a:lnTo>
                  <a:lnTo>
                    <a:pt x="856488" y="1203960"/>
                  </a:lnTo>
                  <a:lnTo>
                    <a:pt x="871728" y="1203960"/>
                  </a:lnTo>
                  <a:lnTo>
                    <a:pt x="871728" y="1202448"/>
                  </a:lnTo>
                  <a:lnTo>
                    <a:pt x="871740" y="1187208"/>
                  </a:lnTo>
                  <a:close/>
                </a:path>
                <a:path w="1728470" h="2178050">
                  <a:moveTo>
                    <a:pt x="871740" y="1156728"/>
                  </a:moveTo>
                  <a:lnTo>
                    <a:pt x="856500" y="1156728"/>
                  </a:lnTo>
                  <a:lnTo>
                    <a:pt x="856500" y="1158240"/>
                  </a:lnTo>
                  <a:lnTo>
                    <a:pt x="856488" y="1173480"/>
                  </a:lnTo>
                  <a:lnTo>
                    <a:pt x="871728" y="1173480"/>
                  </a:lnTo>
                  <a:lnTo>
                    <a:pt x="871728" y="1171968"/>
                  </a:lnTo>
                  <a:lnTo>
                    <a:pt x="871740" y="1156728"/>
                  </a:lnTo>
                  <a:close/>
                </a:path>
                <a:path w="1728470" h="2178050">
                  <a:moveTo>
                    <a:pt x="871740" y="1124724"/>
                  </a:moveTo>
                  <a:lnTo>
                    <a:pt x="856500" y="1124724"/>
                  </a:lnTo>
                  <a:lnTo>
                    <a:pt x="856500" y="1126236"/>
                  </a:lnTo>
                  <a:lnTo>
                    <a:pt x="856488" y="1141476"/>
                  </a:lnTo>
                  <a:lnTo>
                    <a:pt x="871740" y="1141488"/>
                  </a:lnTo>
                  <a:lnTo>
                    <a:pt x="871740" y="1124724"/>
                  </a:lnTo>
                  <a:close/>
                </a:path>
                <a:path w="1728470" h="2178050">
                  <a:moveTo>
                    <a:pt x="871740" y="1004316"/>
                  </a:moveTo>
                  <a:lnTo>
                    <a:pt x="856500" y="1004316"/>
                  </a:lnTo>
                  <a:lnTo>
                    <a:pt x="856488" y="1019556"/>
                  </a:lnTo>
                  <a:lnTo>
                    <a:pt x="871728" y="1019556"/>
                  </a:lnTo>
                  <a:lnTo>
                    <a:pt x="871740" y="1004316"/>
                  </a:lnTo>
                  <a:close/>
                </a:path>
                <a:path w="1728470" h="2178050">
                  <a:moveTo>
                    <a:pt x="871740" y="973836"/>
                  </a:moveTo>
                  <a:lnTo>
                    <a:pt x="856500" y="973836"/>
                  </a:lnTo>
                  <a:lnTo>
                    <a:pt x="856488" y="989076"/>
                  </a:lnTo>
                  <a:lnTo>
                    <a:pt x="871728" y="989076"/>
                  </a:lnTo>
                  <a:lnTo>
                    <a:pt x="871740" y="973836"/>
                  </a:lnTo>
                  <a:close/>
                </a:path>
                <a:path w="1728470" h="2178050">
                  <a:moveTo>
                    <a:pt x="871740" y="943356"/>
                  </a:moveTo>
                  <a:lnTo>
                    <a:pt x="856500" y="943356"/>
                  </a:lnTo>
                  <a:lnTo>
                    <a:pt x="856488" y="958596"/>
                  </a:lnTo>
                  <a:lnTo>
                    <a:pt x="871728" y="958596"/>
                  </a:lnTo>
                  <a:lnTo>
                    <a:pt x="871740" y="943356"/>
                  </a:lnTo>
                  <a:close/>
                </a:path>
                <a:path w="1728470" h="2178050">
                  <a:moveTo>
                    <a:pt x="871740" y="911352"/>
                  </a:moveTo>
                  <a:lnTo>
                    <a:pt x="856500" y="911352"/>
                  </a:lnTo>
                  <a:lnTo>
                    <a:pt x="856488" y="926592"/>
                  </a:lnTo>
                  <a:lnTo>
                    <a:pt x="871728" y="926592"/>
                  </a:lnTo>
                  <a:lnTo>
                    <a:pt x="871740" y="911352"/>
                  </a:lnTo>
                  <a:close/>
                </a:path>
                <a:path w="1728470" h="2178050">
                  <a:moveTo>
                    <a:pt x="871740" y="880872"/>
                  </a:moveTo>
                  <a:lnTo>
                    <a:pt x="856500" y="880872"/>
                  </a:lnTo>
                  <a:lnTo>
                    <a:pt x="856488" y="896112"/>
                  </a:lnTo>
                  <a:lnTo>
                    <a:pt x="871728" y="896112"/>
                  </a:lnTo>
                  <a:lnTo>
                    <a:pt x="871740" y="880872"/>
                  </a:lnTo>
                  <a:close/>
                </a:path>
                <a:path w="1728470" h="2178050">
                  <a:moveTo>
                    <a:pt x="871740" y="850392"/>
                  </a:moveTo>
                  <a:lnTo>
                    <a:pt x="856500" y="850392"/>
                  </a:lnTo>
                  <a:lnTo>
                    <a:pt x="856488" y="865632"/>
                  </a:lnTo>
                  <a:lnTo>
                    <a:pt x="871728" y="865632"/>
                  </a:lnTo>
                  <a:lnTo>
                    <a:pt x="871740" y="850392"/>
                  </a:lnTo>
                  <a:close/>
                </a:path>
                <a:path w="1728470" h="2178050">
                  <a:moveTo>
                    <a:pt x="871740" y="819912"/>
                  </a:moveTo>
                  <a:lnTo>
                    <a:pt x="856500" y="819912"/>
                  </a:lnTo>
                  <a:lnTo>
                    <a:pt x="856488" y="835152"/>
                  </a:lnTo>
                  <a:lnTo>
                    <a:pt x="871728" y="835152"/>
                  </a:lnTo>
                  <a:lnTo>
                    <a:pt x="871740" y="819912"/>
                  </a:lnTo>
                  <a:close/>
                </a:path>
                <a:path w="1728470" h="2178050">
                  <a:moveTo>
                    <a:pt x="871740" y="787908"/>
                  </a:moveTo>
                  <a:lnTo>
                    <a:pt x="856500" y="787908"/>
                  </a:lnTo>
                  <a:lnTo>
                    <a:pt x="856488" y="803148"/>
                  </a:lnTo>
                  <a:lnTo>
                    <a:pt x="871728" y="803148"/>
                  </a:lnTo>
                  <a:lnTo>
                    <a:pt x="871740" y="787908"/>
                  </a:lnTo>
                  <a:close/>
                </a:path>
                <a:path w="1728470" h="2178050">
                  <a:moveTo>
                    <a:pt x="871740" y="675132"/>
                  </a:moveTo>
                  <a:lnTo>
                    <a:pt x="856500" y="675132"/>
                  </a:lnTo>
                  <a:lnTo>
                    <a:pt x="856488" y="691896"/>
                  </a:lnTo>
                  <a:lnTo>
                    <a:pt x="859536" y="694944"/>
                  </a:lnTo>
                  <a:lnTo>
                    <a:pt x="862596" y="694944"/>
                  </a:lnTo>
                  <a:lnTo>
                    <a:pt x="867156" y="694944"/>
                  </a:lnTo>
                  <a:lnTo>
                    <a:pt x="868692" y="694944"/>
                  </a:lnTo>
                  <a:lnTo>
                    <a:pt x="871740" y="691896"/>
                  </a:lnTo>
                  <a:lnTo>
                    <a:pt x="871740" y="679704"/>
                  </a:lnTo>
                  <a:lnTo>
                    <a:pt x="871740" y="675132"/>
                  </a:lnTo>
                  <a:close/>
                </a:path>
                <a:path w="1728470" h="2178050">
                  <a:moveTo>
                    <a:pt x="871740" y="644652"/>
                  </a:moveTo>
                  <a:lnTo>
                    <a:pt x="856500" y="644652"/>
                  </a:lnTo>
                  <a:lnTo>
                    <a:pt x="856488" y="659892"/>
                  </a:lnTo>
                  <a:lnTo>
                    <a:pt x="871728" y="659892"/>
                  </a:lnTo>
                  <a:lnTo>
                    <a:pt x="871740" y="644652"/>
                  </a:lnTo>
                  <a:close/>
                </a:path>
                <a:path w="1728470" h="2178050">
                  <a:moveTo>
                    <a:pt x="871740" y="612648"/>
                  </a:moveTo>
                  <a:lnTo>
                    <a:pt x="856500" y="612648"/>
                  </a:lnTo>
                  <a:lnTo>
                    <a:pt x="856488" y="627888"/>
                  </a:lnTo>
                  <a:lnTo>
                    <a:pt x="871728" y="627888"/>
                  </a:lnTo>
                  <a:lnTo>
                    <a:pt x="871740" y="612648"/>
                  </a:lnTo>
                  <a:close/>
                </a:path>
                <a:path w="1728470" h="2178050">
                  <a:moveTo>
                    <a:pt x="871740" y="582168"/>
                  </a:moveTo>
                  <a:lnTo>
                    <a:pt x="856500" y="582168"/>
                  </a:lnTo>
                  <a:lnTo>
                    <a:pt x="856488" y="597408"/>
                  </a:lnTo>
                  <a:lnTo>
                    <a:pt x="871728" y="597408"/>
                  </a:lnTo>
                  <a:lnTo>
                    <a:pt x="871740" y="582168"/>
                  </a:lnTo>
                  <a:close/>
                </a:path>
                <a:path w="1728470" h="2178050">
                  <a:moveTo>
                    <a:pt x="871740" y="551688"/>
                  </a:moveTo>
                  <a:lnTo>
                    <a:pt x="856500" y="551688"/>
                  </a:lnTo>
                  <a:lnTo>
                    <a:pt x="856488" y="566928"/>
                  </a:lnTo>
                  <a:lnTo>
                    <a:pt x="871728" y="566928"/>
                  </a:lnTo>
                  <a:lnTo>
                    <a:pt x="871740" y="551688"/>
                  </a:lnTo>
                  <a:close/>
                </a:path>
                <a:path w="1728470" h="2178050">
                  <a:moveTo>
                    <a:pt x="871740" y="521208"/>
                  </a:moveTo>
                  <a:lnTo>
                    <a:pt x="856500" y="521208"/>
                  </a:lnTo>
                  <a:lnTo>
                    <a:pt x="856488" y="536448"/>
                  </a:lnTo>
                  <a:lnTo>
                    <a:pt x="871728" y="536448"/>
                  </a:lnTo>
                  <a:lnTo>
                    <a:pt x="871740" y="521208"/>
                  </a:lnTo>
                  <a:close/>
                </a:path>
                <a:path w="1728470" h="2178050">
                  <a:moveTo>
                    <a:pt x="871740" y="489204"/>
                  </a:moveTo>
                  <a:lnTo>
                    <a:pt x="856500" y="489204"/>
                  </a:lnTo>
                  <a:lnTo>
                    <a:pt x="856488" y="504444"/>
                  </a:lnTo>
                  <a:lnTo>
                    <a:pt x="871728" y="504444"/>
                  </a:lnTo>
                  <a:lnTo>
                    <a:pt x="871740" y="489204"/>
                  </a:lnTo>
                  <a:close/>
                </a:path>
                <a:path w="1728470" h="2178050">
                  <a:moveTo>
                    <a:pt x="871740" y="458724"/>
                  </a:moveTo>
                  <a:lnTo>
                    <a:pt x="856500" y="458724"/>
                  </a:lnTo>
                  <a:lnTo>
                    <a:pt x="856488" y="473964"/>
                  </a:lnTo>
                  <a:lnTo>
                    <a:pt x="871728" y="473964"/>
                  </a:lnTo>
                  <a:lnTo>
                    <a:pt x="871740" y="458724"/>
                  </a:lnTo>
                  <a:close/>
                </a:path>
                <a:path w="1728470" h="2178050">
                  <a:moveTo>
                    <a:pt x="871740" y="428244"/>
                  </a:moveTo>
                  <a:lnTo>
                    <a:pt x="856500" y="428244"/>
                  </a:lnTo>
                  <a:lnTo>
                    <a:pt x="856488" y="443484"/>
                  </a:lnTo>
                  <a:lnTo>
                    <a:pt x="871728" y="443484"/>
                  </a:lnTo>
                  <a:lnTo>
                    <a:pt x="871740" y="428244"/>
                  </a:lnTo>
                  <a:close/>
                </a:path>
                <a:path w="1728470" h="2178050">
                  <a:moveTo>
                    <a:pt x="871740" y="397764"/>
                  </a:moveTo>
                  <a:lnTo>
                    <a:pt x="856500" y="397764"/>
                  </a:lnTo>
                  <a:lnTo>
                    <a:pt x="856488" y="413004"/>
                  </a:lnTo>
                  <a:lnTo>
                    <a:pt x="871728" y="413004"/>
                  </a:lnTo>
                  <a:lnTo>
                    <a:pt x="871740" y="397764"/>
                  </a:lnTo>
                  <a:close/>
                </a:path>
                <a:path w="1728470" h="2178050">
                  <a:moveTo>
                    <a:pt x="871740" y="295656"/>
                  </a:moveTo>
                  <a:lnTo>
                    <a:pt x="856500" y="295656"/>
                  </a:lnTo>
                  <a:lnTo>
                    <a:pt x="856488" y="310896"/>
                  </a:lnTo>
                  <a:lnTo>
                    <a:pt x="871728" y="310896"/>
                  </a:lnTo>
                  <a:lnTo>
                    <a:pt x="871740" y="295656"/>
                  </a:lnTo>
                  <a:close/>
                </a:path>
                <a:path w="1728470" h="2178050">
                  <a:moveTo>
                    <a:pt x="871740" y="265176"/>
                  </a:moveTo>
                  <a:lnTo>
                    <a:pt x="856500" y="265176"/>
                  </a:lnTo>
                  <a:lnTo>
                    <a:pt x="856488" y="280416"/>
                  </a:lnTo>
                  <a:lnTo>
                    <a:pt x="871728" y="280416"/>
                  </a:lnTo>
                  <a:lnTo>
                    <a:pt x="871740" y="265176"/>
                  </a:lnTo>
                  <a:close/>
                </a:path>
                <a:path w="1728470" h="2178050">
                  <a:moveTo>
                    <a:pt x="871740" y="234696"/>
                  </a:moveTo>
                  <a:lnTo>
                    <a:pt x="856500" y="234696"/>
                  </a:lnTo>
                  <a:lnTo>
                    <a:pt x="856488" y="249936"/>
                  </a:lnTo>
                  <a:lnTo>
                    <a:pt x="871728" y="249936"/>
                  </a:lnTo>
                  <a:lnTo>
                    <a:pt x="871740" y="234696"/>
                  </a:lnTo>
                  <a:close/>
                </a:path>
                <a:path w="1728470" h="2178050">
                  <a:moveTo>
                    <a:pt x="871740" y="202692"/>
                  </a:moveTo>
                  <a:lnTo>
                    <a:pt x="856500" y="202692"/>
                  </a:lnTo>
                  <a:lnTo>
                    <a:pt x="856488" y="219456"/>
                  </a:lnTo>
                  <a:lnTo>
                    <a:pt x="871728" y="219456"/>
                  </a:lnTo>
                  <a:lnTo>
                    <a:pt x="871740" y="202692"/>
                  </a:lnTo>
                  <a:close/>
                </a:path>
                <a:path w="1728470" h="2178050">
                  <a:moveTo>
                    <a:pt x="871740" y="172212"/>
                  </a:moveTo>
                  <a:lnTo>
                    <a:pt x="856500" y="172212"/>
                  </a:lnTo>
                  <a:lnTo>
                    <a:pt x="856488" y="187452"/>
                  </a:lnTo>
                  <a:lnTo>
                    <a:pt x="871728" y="187452"/>
                  </a:lnTo>
                  <a:lnTo>
                    <a:pt x="871740" y="172212"/>
                  </a:lnTo>
                  <a:close/>
                </a:path>
                <a:path w="1728470" h="2178050">
                  <a:moveTo>
                    <a:pt x="871740" y="141732"/>
                  </a:moveTo>
                  <a:lnTo>
                    <a:pt x="856500" y="141732"/>
                  </a:lnTo>
                  <a:lnTo>
                    <a:pt x="856488" y="156972"/>
                  </a:lnTo>
                  <a:lnTo>
                    <a:pt x="871728" y="156972"/>
                  </a:lnTo>
                  <a:lnTo>
                    <a:pt x="871740" y="141732"/>
                  </a:lnTo>
                  <a:close/>
                </a:path>
                <a:path w="1728470" h="2178050">
                  <a:moveTo>
                    <a:pt x="871740" y="111252"/>
                  </a:moveTo>
                  <a:lnTo>
                    <a:pt x="856500" y="111252"/>
                  </a:lnTo>
                  <a:lnTo>
                    <a:pt x="856488" y="126492"/>
                  </a:lnTo>
                  <a:lnTo>
                    <a:pt x="871728" y="126492"/>
                  </a:lnTo>
                  <a:lnTo>
                    <a:pt x="871740" y="111252"/>
                  </a:lnTo>
                  <a:close/>
                </a:path>
                <a:path w="1728470" h="2178050">
                  <a:moveTo>
                    <a:pt x="871740" y="79248"/>
                  </a:moveTo>
                  <a:lnTo>
                    <a:pt x="856500" y="79248"/>
                  </a:lnTo>
                  <a:lnTo>
                    <a:pt x="856488" y="96012"/>
                  </a:lnTo>
                  <a:lnTo>
                    <a:pt x="871728" y="96012"/>
                  </a:lnTo>
                  <a:lnTo>
                    <a:pt x="871740" y="79248"/>
                  </a:lnTo>
                  <a:close/>
                </a:path>
                <a:path w="1728470" h="2178050">
                  <a:moveTo>
                    <a:pt x="871740" y="48768"/>
                  </a:moveTo>
                  <a:lnTo>
                    <a:pt x="856500" y="48768"/>
                  </a:lnTo>
                  <a:lnTo>
                    <a:pt x="856488" y="64008"/>
                  </a:lnTo>
                  <a:lnTo>
                    <a:pt x="871728" y="64008"/>
                  </a:lnTo>
                  <a:lnTo>
                    <a:pt x="871740" y="48768"/>
                  </a:lnTo>
                  <a:close/>
                </a:path>
                <a:path w="1728470" h="2178050">
                  <a:moveTo>
                    <a:pt x="871740" y="18288"/>
                  </a:moveTo>
                  <a:lnTo>
                    <a:pt x="856500" y="18288"/>
                  </a:lnTo>
                  <a:lnTo>
                    <a:pt x="856488" y="33528"/>
                  </a:lnTo>
                  <a:lnTo>
                    <a:pt x="871728" y="33528"/>
                  </a:lnTo>
                  <a:lnTo>
                    <a:pt x="871740" y="18288"/>
                  </a:lnTo>
                  <a:close/>
                </a:path>
                <a:path w="1728470" h="2178050">
                  <a:moveTo>
                    <a:pt x="877824" y="371856"/>
                  </a:moveTo>
                  <a:lnTo>
                    <a:pt x="868692" y="371856"/>
                  </a:lnTo>
                  <a:lnTo>
                    <a:pt x="859536" y="371856"/>
                  </a:lnTo>
                  <a:lnTo>
                    <a:pt x="851928" y="371856"/>
                  </a:lnTo>
                  <a:lnTo>
                    <a:pt x="851928" y="387096"/>
                  </a:lnTo>
                  <a:lnTo>
                    <a:pt x="864108" y="387096"/>
                  </a:lnTo>
                  <a:lnTo>
                    <a:pt x="858024" y="381000"/>
                  </a:lnTo>
                  <a:lnTo>
                    <a:pt x="870204" y="381000"/>
                  </a:lnTo>
                  <a:lnTo>
                    <a:pt x="864108" y="387096"/>
                  </a:lnTo>
                  <a:lnTo>
                    <a:pt x="877824" y="387096"/>
                  </a:lnTo>
                  <a:lnTo>
                    <a:pt x="877824" y="381000"/>
                  </a:lnTo>
                  <a:lnTo>
                    <a:pt x="877824" y="379476"/>
                  </a:lnTo>
                  <a:lnTo>
                    <a:pt x="877824" y="371856"/>
                  </a:lnTo>
                  <a:close/>
                </a:path>
                <a:path w="1728470" h="2178050">
                  <a:moveTo>
                    <a:pt x="885444" y="1421892"/>
                  </a:moveTo>
                  <a:lnTo>
                    <a:pt x="870204" y="1421892"/>
                  </a:lnTo>
                  <a:lnTo>
                    <a:pt x="870204" y="1437132"/>
                  </a:lnTo>
                  <a:lnTo>
                    <a:pt x="885444" y="1437132"/>
                  </a:lnTo>
                  <a:lnTo>
                    <a:pt x="885444" y="1421892"/>
                  </a:lnTo>
                  <a:close/>
                </a:path>
                <a:path w="1728470" h="2178050">
                  <a:moveTo>
                    <a:pt x="885444" y="0"/>
                  </a:moveTo>
                  <a:lnTo>
                    <a:pt x="868680" y="0"/>
                  </a:lnTo>
                  <a:lnTo>
                    <a:pt x="868680" y="15240"/>
                  </a:lnTo>
                  <a:lnTo>
                    <a:pt x="885444" y="15240"/>
                  </a:lnTo>
                  <a:lnTo>
                    <a:pt x="885444" y="0"/>
                  </a:lnTo>
                  <a:close/>
                </a:path>
                <a:path w="1728470" h="2178050">
                  <a:moveTo>
                    <a:pt x="886968" y="1854708"/>
                  </a:moveTo>
                  <a:lnTo>
                    <a:pt x="871728" y="1854708"/>
                  </a:lnTo>
                  <a:lnTo>
                    <a:pt x="871728" y="1869948"/>
                  </a:lnTo>
                  <a:lnTo>
                    <a:pt x="856500" y="1869948"/>
                  </a:lnTo>
                  <a:lnTo>
                    <a:pt x="856500" y="1854708"/>
                  </a:lnTo>
                  <a:lnTo>
                    <a:pt x="841260" y="1854708"/>
                  </a:lnTo>
                  <a:lnTo>
                    <a:pt x="841260" y="1869948"/>
                  </a:lnTo>
                  <a:lnTo>
                    <a:pt x="856488" y="1869948"/>
                  </a:lnTo>
                  <a:lnTo>
                    <a:pt x="856488" y="1885188"/>
                  </a:lnTo>
                  <a:lnTo>
                    <a:pt x="871728" y="1885188"/>
                  </a:lnTo>
                  <a:lnTo>
                    <a:pt x="871740" y="1869948"/>
                  </a:lnTo>
                  <a:lnTo>
                    <a:pt x="886968" y="1869948"/>
                  </a:lnTo>
                  <a:lnTo>
                    <a:pt x="886968" y="1854708"/>
                  </a:lnTo>
                  <a:close/>
                </a:path>
                <a:path w="1728470" h="2178050">
                  <a:moveTo>
                    <a:pt x="886968" y="742188"/>
                  </a:moveTo>
                  <a:lnTo>
                    <a:pt x="871728" y="742188"/>
                  </a:lnTo>
                  <a:lnTo>
                    <a:pt x="871728" y="757428"/>
                  </a:lnTo>
                  <a:lnTo>
                    <a:pt x="856500" y="757428"/>
                  </a:lnTo>
                  <a:lnTo>
                    <a:pt x="856500" y="742188"/>
                  </a:lnTo>
                  <a:lnTo>
                    <a:pt x="841260" y="742188"/>
                  </a:lnTo>
                  <a:lnTo>
                    <a:pt x="841260" y="757428"/>
                  </a:lnTo>
                  <a:lnTo>
                    <a:pt x="856488" y="757428"/>
                  </a:lnTo>
                  <a:lnTo>
                    <a:pt x="856488" y="772668"/>
                  </a:lnTo>
                  <a:lnTo>
                    <a:pt x="871728" y="772668"/>
                  </a:lnTo>
                  <a:lnTo>
                    <a:pt x="871740" y="757428"/>
                  </a:lnTo>
                  <a:lnTo>
                    <a:pt x="886968" y="757428"/>
                  </a:lnTo>
                  <a:lnTo>
                    <a:pt x="886968" y="742188"/>
                  </a:lnTo>
                  <a:close/>
                </a:path>
                <a:path w="1728470" h="2178050">
                  <a:moveTo>
                    <a:pt x="888492" y="2162556"/>
                  </a:moveTo>
                  <a:lnTo>
                    <a:pt x="871740" y="2162556"/>
                  </a:lnTo>
                  <a:lnTo>
                    <a:pt x="871740" y="2147316"/>
                  </a:lnTo>
                  <a:lnTo>
                    <a:pt x="856500" y="2147316"/>
                  </a:lnTo>
                  <a:lnTo>
                    <a:pt x="856488" y="2162556"/>
                  </a:lnTo>
                  <a:lnTo>
                    <a:pt x="841260" y="2162556"/>
                  </a:lnTo>
                  <a:lnTo>
                    <a:pt x="841260" y="2177796"/>
                  </a:lnTo>
                  <a:lnTo>
                    <a:pt x="856500" y="2177796"/>
                  </a:lnTo>
                  <a:lnTo>
                    <a:pt x="856500" y="2162556"/>
                  </a:lnTo>
                  <a:lnTo>
                    <a:pt x="871728" y="2162556"/>
                  </a:lnTo>
                  <a:lnTo>
                    <a:pt x="871728" y="2177796"/>
                  </a:lnTo>
                  <a:lnTo>
                    <a:pt x="888492" y="2177796"/>
                  </a:lnTo>
                  <a:lnTo>
                    <a:pt x="888492" y="2162556"/>
                  </a:lnTo>
                  <a:close/>
                </a:path>
                <a:path w="1728470" h="2178050">
                  <a:moveTo>
                    <a:pt x="888492" y="1112520"/>
                  </a:moveTo>
                  <a:lnTo>
                    <a:pt x="873252" y="1112520"/>
                  </a:lnTo>
                  <a:lnTo>
                    <a:pt x="873252" y="1127760"/>
                  </a:lnTo>
                  <a:lnTo>
                    <a:pt x="888492" y="1127760"/>
                  </a:lnTo>
                  <a:lnTo>
                    <a:pt x="888492" y="1112520"/>
                  </a:lnTo>
                  <a:close/>
                </a:path>
                <a:path w="1728470" h="2178050">
                  <a:moveTo>
                    <a:pt x="888492" y="1050036"/>
                  </a:moveTo>
                  <a:lnTo>
                    <a:pt x="871740" y="1050036"/>
                  </a:lnTo>
                  <a:lnTo>
                    <a:pt x="871740" y="1034796"/>
                  </a:lnTo>
                  <a:lnTo>
                    <a:pt x="856500" y="1034796"/>
                  </a:lnTo>
                  <a:lnTo>
                    <a:pt x="856488" y="1050036"/>
                  </a:lnTo>
                  <a:lnTo>
                    <a:pt x="841260" y="1050036"/>
                  </a:lnTo>
                  <a:lnTo>
                    <a:pt x="841260" y="1065276"/>
                  </a:lnTo>
                  <a:lnTo>
                    <a:pt x="856500" y="1065276"/>
                  </a:lnTo>
                  <a:lnTo>
                    <a:pt x="856500" y="1050036"/>
                  </a:lnTo>
                  <a:lnTo>
                    <a:pt x="871728" y="1050036"/>
                  </a:lnTo>
                  <a:lnTo>
                    <a:pt x="871728" y="1065276"/>
                  </a:lnTo>
                  <a:lnTo>
                    <a:pt x="888492" y="1065276"/>
                  </a:lnTo>
                  <a:lnTo>
                    <a:pt x="888492" y="1050036"/>
                  </a:lnTo>
                  <a:close/>
                </a:path>
                <a:path w="1728470" h="2178050">
                  <a:moveTo>
                    <a:pt x="888492" y="309372"/>
                  </a:moveTo>
                  <a:lnTo>
                    <a:pt x="873252" y="309372"/>
                  </a:lnTo>
                  <a:lnTo>
                    <a:pt x="873252" y="324612"/>
                  </a:lnTo>
                  <a:lnTo>
                    <a:pt x="888492" y="324612"/>
                  </a:lnTo>
                  <a:lnTo>
                    <a:pt x="888492" y="309372"/>
                  </a:lnTo>
                  <a:close/>
                </a:path>
                <a:path w="1728470" h="2178050">
                  <a:moveTo>
                    <a:pt x="897636" y="679704"/>
                  </a:moveTo>
                  <a:lnTo>
                    <a:pt x="882396" y="679704"/>
                  </a:lnTo>
                  <a:lnTo>
                    <a:pt x="882396" y="694944"/>
                  </a:lnTo>
                  <a:lnTo>
                    <a:pt x="897636" y="694944"/>
                  </a:lnTo>
                  <a:lnTo>
                    <a:pt x="897636" y="679704"/>
                  </a:lnTo>
                  <a:close/>
                </a:path>
                <a:path w="1728470" h="2178050">
                  <a:moveTo>
                    <a:pt x="908304" y="371856"/>
                  </a:moveTo>
                  <a:lnTo>
                    <a:pt x="893064" y="371856"/>
                  </a:lnTo>
                  <a:lnTo>
                    <a:pt x="893064" y="387096"/>
                  </a:lnTo>
                  <a:lnTo>
                    <a:pt x="908304" y="387096"/>
                  </a:lnTo>
                  <a:lnTo>
                    <a:pt x="908304" y="371856"/>
                  </a:lnTo>
                  <a:close/>
                </a:path>
                <a:path w="1728470" h="2178050">
                  <a:moveTo>
                    <a:pt x="915924" y="1421892"/>
                  </a:moveTo>
                  <a:lnTo>
                    <a:pt x="900684" y="1421892"/>
                  </a:lnTo>
                  <a:lnTo>
                    <a:pt x="900684" y="1437132"/>
                  </a:lnTo>
                  <a:lnTo>
                    <a:pt x="915924" y="1437132"/>
                  </a:lnTo>
                  <a:lnTo>
                    <a:pt x="915924" y="1421892"/>
                  </a:lnTo>
                  <a:close/>
                </a:path>
                <a:path w="1728470" h="2178050">
                  <a:moveTo>
                    <a:pt x="915924" y="0"/>
                  </a:moveTo>
                  <a:lnTo>
                    <a:pt x="900684" y="0"/>
                  </a:lnTo>
                  <a:lnTo>
                    <a:pt x="900684" y="15240"/>
                  </a:lnTo>
                  <a:lnTo>
                    <a:pt x="915924" y="15240"/>
                  </a:lnTo>
                  <a:lnTo>
                    <a:pt x="915924" y="0"/>
                  </a:lnTo>
                  <a:close/>
                </a:path>
                <a:path w="1728470" h="2178050">
                  <a:moveTo>
                    <a:pt x="917448" y="1854708"/>
                  </a:moveTo>
                  <a:lnTo>
                    <a:pt x="902208" y="1854708"/>
                  </a:lnTo>
                  <a:lnTo>
                    <a:pt x="902208" y="1869948"/>
                  </a:lnTo>
                  <a:lnTo>
                    <a:pt x="917448" y="1869948"/>
                  </a:lnTo>
                  <a:lnTo>
                    <a:pt x="917448" y="1854708"/>
                  </a:lnTo>
                  <a:close/>
                </a:path>
                <a:path w="1728470" h="2178050">
                  <a:moveTo>
                    <a:pt x="917448" y="742188"/>
                  </a:moveTo>
                  <a:lnTo>
                    <a:pt x="902208" y="742188"/>
                  </a:lnTo>
                  <a:lnTo>
                    <a:pt x="902208" y="757428"/>
                  </a:lnTo>
                  <a:lnTo>
                    <a:pt x="917448" y="757428"/>
                  </a:lnTo>
                  <a:lnTo>
                    <a:pt x="917448" y="742188"/>
                  </a:lnTo>
                  <a:close/>
                </a:path>
                <a:path w="1728470" h="2178050">
                  <a:moveTo>
                    <a:pt x="918972" y="2162556"/>
                  </a:moveTo>
                  <a:lnTo>
                    <a:pt x="903732" y="2162556"/>
                  </a:lnTo>
                  <a:lnTo>
                    <a:pt x="903732" y="2177796"/>
                  </a:lnTo>
                  <a:lnTo>
                    <a:pt x="918972" y="2177796"/>
                  </a:lnTo>
                  <a:lnTo>
                    <a:pt x="918972" y="2162556"/>
                  </a:lnTo>
                  <a:close/>
                </a:path>
                <a:path w="1728470" h="2178050">
                  <a:moveTo>
                    <a:pt x="918972" y="1112520"/>
                  </a:moveTo>
                  <a:lnTo>
                    <a:pt x="903732" y="1112520"/>
                  </a:lnTo>
                  <a:lnTo>
                    <a:pt x="903732" y="1127760"/>
                  </a:lnTo>
                  <a:lnTo>
                    <a:pt x="918972" y="1127760"/>
                  </a:lnTo>
                  <a:lnTo>
                    <a:pt x="918972" y="1112520"/>
                  </a:lnTo>
                  <a:close/>
                </a:path>
                <a:path w="1728470" h="2178050">
                  <a:moveTo>
                    <a:pt x="918972" y="1050036"/>
                  </a:moveTo>
                  <a:lnTo>
                    <a:pt x="903732" y="1050036"/>
                  </a:lnTo>
                  <a:lnTo>
                    <a:pt x="903732" y="1065276"/>
                  </a:lnTo>
                  <a:lnTo>
                    <a:pt x="918972" y="1065276"/>
                  </a:lnTo>
                  <a:lnTo>
                    <a:pt x="918972" y="1050036"/>
                  </a:lnTo>
                  <a:close/>
                </a:path>
                <a:path w="1728470" h="2178050">
                  <a:moveTo>
                    <a:pt x="920496" y="309372"/>
                  </a:moveTo>
                  <a:lnTo>
                    <a:pt x="903732" y="309372"/>
                  </a:lnTo>
                  <a:lnTo>
                    <a:pt x="903732" y="324612"/>
                  </a:lnTo>
                  <a:lnTo>
                    <a:pt x="920496" y="324612"/>
                  </a:lnTo>
                  <a:lnTo>
                    <a:pt x="920496" y="309372"/>
                  </a:lnTo>
                  <a:close/>
                </a:path>
                <a:path w="1728470" h="2178050">
                  <a:moveTo>
                    <a:pt x="928116" y="679704"/>
                  </a:moveTo>
                  <a:lnTo>
                    <a:pt x="912876" y="679704"/>
                  </a:lnTo>
                  <a:lnTo>
                    <a:pt x="912876" y="694944"/>
                  </a:lnTo>
                  <a:lnTo>
                    <a:pt x="928116" y="694944"/>
                  </a:lnTo>
                  <a:lnTo>
                    <a:pt x="928116" y="679704"/>
                  </a:lnTo>
                  <a:close/>
                </a:path>
                <a:path w="1728470" h="2178050">
                  <a:moveTo>
                    <a:pt x="938784" y="371856"/>
                  </a:moveTo>
                  <a:lnTo>
                    <a:pt x="923544" y="371856"/>
                  </a:lnTo>
                  <a:lnTo>
                    <a:pt x="923544" y="387096"/>
                  </a:lnTo>
                  <a:lnTo>
                    <a:pt x="938784" y="387096"/>
                  </a:lnTo>
                  <a:lnTo>
                    <a:pt x="938784" y="371856"/>
                  </a:lnTo>
                  <a:close/>
                </a:path>
                <a:path w="1728470" h="2178050">
                  <a:moveTo>
                    <a:pt x="946404" y="1421892"/>
                  </a:moveTo>
                  <a:lnTo>
                    <a:pt x="931164" y="1421892"/>
                  </a:lnTo>
                  <a:lnTo>
                    <a:pt x="931164" y="1437132"/>
                  </a:lnTo>
                  <a:lnTo>
                    <a:pt x="946404" y="1437132"/>
                  </a:lnTo>
                  <a:lnTo>
                    <a:pt x="946404" y="1421892"/>
                  </a:lnTo>
                  <a:close/>
                </a:path>
                <a:path w="1728470" h="2178050">
                  <a:moveTo>
                    <a:pt x="946404" y="0"/>
                  </a:moveTo>
                  <a:lnTo>
                    <a:pt x="931164" y="0"/>
                  </a:lnTo>
                  <a:lnTo>
                    <a:pt x="931164" y="15240"/>
                  </a:lnTo>
                  <a:lnTo>
                    <a:pt x="946404" y="15240"/>
                  </a:lnTo>
                  <a:lnTo>
                    <a:pt x="946404" y="0"/>
                  </a:lnTo>
                  <a:close/>
                </a:path>
                <a:path w="1728470" h="2178050">
                  <a:moveTo>
                    <a:pt x="949452" y="2162556"/>
                  </a:moveTo>
                  <a:lnTo>
                    <a:pt x="934212" y="2162556"/>
                  </a:lnTo>
                  <a:lnTo>
                    <a:pt x="934212" y="2177796"/>
                  </a:lnTo>
                  <a:lnTo>
                    <a:pt x="949452" y="2177796"/>
                  </a:lnTo>
                  <a:lnTo>
                    <a:pt x="949452" y="2162556"/>
                  </a:lnTo>
                  <a:close/>
                </a:path>
                <a:path w="1728470" h="2178050">
                  <a:moveTo>
                    <a:pt x="949452" y="1854708"/>
                  </a:moveTo>
                  <a:lnTo>
                    <a:pt x="934212" y="1854708"/>
                  </a:lnTo>
                  <a:lnTo>
                    <a:pt x="934212" y="1869948"/>
                  </a:lnTo>
                  <a:lnTo>
                    <a:pt x="949452" y="1869948"/>
                  </a:lnTo>
                  <a:lnTo>
                    <a:pt x="949452" y="1854708"/>
                  </a:lnTo>
                  <a:close/>
                </a:path>
                <a:path w="1728470" h="2178050">
                  <a:moveTo>
                    <a:pt x="949452" y="1112520"/>
                  </a:moveTo>
                  <a:lnTo>
                    <a:pt x="934212" y="1112520"/>
                  </a:lnTo>
                  <a:lnTo>
                    <a:pt x="934212" y="1127760"/>
                  </a:lnTo>
                  <a:lnTo>
                    <a:pt x="949452" y="1127760"/>
                  </a:lnTo>
                  <a:lnTo>
                    <a:pt x="949452" y="1112520"/>
                  </a:lnTo>
                  <a:close/>
                </a:path>
                <a:path w="1728470" h="2178050">
                  <a:moveTo>
                    <a:pt x="949452" y="1050036"/>
                  </a:moveTo>
                  <a:lnTo>
                    <a:pt x="934212" y="1050036"/>
                  </a:lnTo>
                  <a:lnTo>
                    <a:pt x="934212" y="1065276"/>
                  </a:lnTo>
                  <a:lnTo>
                    <a:pt x="949452" y="1065276"/>
                  </a:lnTo>
                  <a:lnTo>
                    <a:pt x="949452" y="1050036"/>
                  </a:lnTo>
                  <a:close/>
                </a:path>
                <a:path w="1728470" h="2178050">
                  <a:moveTo>
                    <a:pt x="949452" y="742188"/>
                  </a:moveTo>
                  <a:lnTo>
                    <a:pt x="934212" y="742188"/>
                  </a:lnTo>
                  <a:lnTo>
                    <a:pt x="934212" y="757428"/>
                  </a:lnTo>
                  <a:lnTo>
                    <a:pt x="949452" y="757428"/>
                  </a:lnTo>
                  <a:lnTo>
                    <a:pt x="949452" y="742188"/>
                  </a:lnTo>
                  <a:close/>
                </a:path>
                <a:path w="1728470" h="2178050">
                  <a:moveTo>
                    <a:pt x="950976" y="309372"/>
                  </a:moveTo>
                  <a:lnTo>
                    <a:pt x="935736" y="309372"/>
                  </a:lnTo>
                  <a:lnTo>
                    <a:pt x="935736" y="324612"/>
                  </a:lnTo>
                  <a:lnTo>
                    <a:pt x="950976" y="324612"/>
                  </a:lnTo>
                  <a:lnTo>
                    <a:pt x="950976" y="309372"/>
                  </a:lnTo>
                  <a:close/>
                </a:path>
                <a:path w="1728470" h="2178050">
                  <a:moveTo>
                    <a:pt x="960120" y="679704"/>
                  </a:moveTo>
                  <a:lnTo>
                    <a:pt x="943356" y="679704"/>
                  </a:lnTo>
                  <a:lnTo>
                    <a:pt x="943356" y="694944"/>
                  </a:lnTo>
                  <a:lnTo>
                    <a:pt x="960120" y="694944"/>
                  </a:lnTo>
                  <a:lnTo>
                    <a:pt x="960120" y="679704"/>
                  </a:lnTo>
                  <a:close/>
                </a:path>
                <a:path w="1728470" h="2178050">
                  <a:moveTo>
                    <a:pt x="969264" y="371856"/>
                  </a:moveTo>
                  <a:lnTo>
                    <a:pt x="954024" y="371856"/>
                  </a:lnTo>
                  <a:lnTo>
                    <a:pt x="954024" y="387096"/>
                  </a:lnTo>
                  <a:lnTo>
                    <a:pt x="969264" y="387096"/>
                  </a:lnTo>
                  <a:lnTo>
                    <a:pt x="969264" y="371856"/>
                  </a:lnTo>
                  <a:close/>
                </a:path>
                <a:path w="1728470" h="2178050">
                  <a:moveTo>
                    <a:pt x="976884" y="0"/>
                  </a:moveTo>
                  <a:lnTo>
                    <a:pt x="961644" y="0"/>
                  </a:lnTo>
                  <a:lnTo>
                    <a:pt x="961644" y="15240"/>
                  </a:lnTo>
                  <a:lnTo>
                    <a:pt x="976884" y="15240"/>
                  </a:lnTo>
                  <a:lnTo>
                    <a:pt x="976884" y="0"/>
                  </a:lnTo>
                  <a:close/>
                </a:path>
                <a:path w="1728470" h="2178050">
                  <a:moveTo>
                    <a:pt x="978408" y="1421892"/>
                  </a:moveTo>
                  <a:lnTo>
                    <a:pt x="963168" y="1421892"/>
                  </a:lnTo>
                  <a:lnTo>
                    <a:pt x="963168" y="1437132"/>
                  </a:lnTo>
                  <a:lnTo>
                    <a:pt x="978408" y="1437132"/>
                  </a:lnTo>
                  <a:lnTo>
                    <a:pt x="978408" y="1421892"/>
                  </a:lnTo>
                  <a:close/>
                </a:path>
                <a:path w="1728470" h="2178050">
                  <a:moveTo>
                    <a:pt x="979932" y="2162556"/>
                  </a:moveTo>
                  <a:lnTo>
                    <a:pt x="964692" y="2162556"/>
                  </a:lnTo>
                  <a:lnTo>
                    <a:pt x="964692" y="2177796"/>
                  </a:lnTo>
                  <a:lnTo>
                    <a:pt x="979932" y="2177796"/>
                  </a:lnTo>
                  <a:lnTo>
                    <a:pt x="979932" y="2162556"/>
                  </a:lnTo>
                  <a:close/>
                </a:path>
                <a:path w="1728470" h="2178050">
                  <a:moveTo>
                    <a:pt x="979932" y="1854708"/>
                  </a:moveTo>
                  <a:lnTo>
                    <a:pt x="964692" y="1854708"/>
                  </a:lnTo>
                  <a:lnTo>
                    <a:pt x="964692" y="1869948"/>
                  </a:lnTo>
                  <a:lnTo>
                    <a:pt x="979932" y="1869948"/>
                  </a:lnTo>
                  <a:lnTo>
                    <a:pt x="979932" y="1854708"/>
                  </a:lnTo>
                  <a:close/>
                </a:path>
                <a:path w="1728470" h="2178050">
                  <a:moveTo>
                    <a:pt x="979932" y="1050036"/>
                  </a:moveTo>
                  <a:lnTo>
                    <a:pt x="964692" y="1050036"/>
                  </a:lnTo>
                  <a:lnTo>
                    <a:pt x="964692" y="1065276"/>
                  </a:lnTo>
                  <a:lnTo>
                    <a:pt x="979932" y="1065276"/>
                  </a:lnTo>
                  <a:lnTo>
                    <a:pt x="979932" y="1050036"/>
                  </a:lnTo>
                  <a:close/>
                </a:path>
                <a:path w="1728470" h="2178050">
                  <a:moveTo>
                    <a:pt x="979932" y="742188"/>
                  </a:moveTo>
                  <a:lnTo>
                    <a:pt x="964692" y="742188"/>
                  </a:lnTo>
                  <a:lnTo>
                    <a:pt x="964692" y="757428"/>
                  </a:lnTo>
                  <a:lnTo>
                    <a:pt x="979932" y="757428"/>
                  </a:lnTo>
                  <a:lnTo>
                    <a:pt x="979932" y="742188"/>
                  </a:lnTo>
                  <a:close/>
                </a:path>
                <a:path w="1728470" h="2178050">
                  <a:moveTo>
                    <a:pt x="981456" y="1112520"/>
                  </a:moveTo>
                  <a:lnTo>
                    <a:pt x="966216" y="1112520"/>
                  </a:lnTo>
                  <a:lnTo>
                    <a:pt x="966216" y="1127760"/>
                  </a:lnTo>
                  <a:lnTo>
                    <a:pt x="981456" y="1127760"/>
                  </a:lnTo>
                  <a:lnTo>
                    <a:pt x="981456" y="1112520"/>
                  </a:lnTo>
                  <a:close/>
                </a:path>
                <a:path w="1728470" h="2178050">
                  <a:moveTo>
                    <a:pt x="981456" y="309372"/>
                  </a:moveTo>
                  <a:lnTo>
                    <a:pt x="966216" y="309372"/>
                  </a:lnTo>
                  <a:lnTo>
                    <a:pt x="966216" y="324612"/>
                  </a:lnTo>
                  <a:lnTo>
                    <a:pt x="981456" y="324612"/>
                  </a:lnTo>
                  <a:lnTo>
                    <a:pt x="981456" y="309372"/>
                  </a:lnTo>
                  <a:close/>
                </a:path>
                <a:path w="1728470" h="2178050">
                  <a:moveTo>
                    <a:pt x="990600" y="679704"/>
                  </a:moveTo>
                  <a:lnTo>
                    <a:pt x="975360" y="679704"/>
                  </a:lnTo>
                  <a:lnTo>
                    <a:pt x="975360" y="694944"/>
                  </a:lnTo>
                  <a:lnTo>
                    <a:pt x="990600" y="694944"/>
                  </a:lnTo>
                  <a:lnTo>
                    <a:pt x="990600" y="679704"/>
                  </a:lnTo>
                  <a:close/>
                </a:path>
                <a:path w="1728470" h="2178050">
                  <a:moveTo>
                    <a:pt x="1001268" y="371856"/>
                  </a:moveTo>
                  <a:lnTo>
                    <a:pt x="986028" y="371856"/>
                  </a:lnTo>
                  <a:lnTo>
                    <a:pt x="986028" y="387096"/>
                  </a:lnTo>
                  <a:lnTo>
                    <a:pt x="1001268" y="387096"/>
                  </a:lnTo>
                  <a:lnTo>
                    <a:pt x="1001268" y="371856"/>
                  </a:lnTo>
                  <a:close/>
                </a:path>
                <a:path w="1728470" h="2178050">
                  <a:moveTo>
                    <a:pt x="1008888" y="1421892"/>
                  </a:moveTo>
                  <a:lnTo>
                    <a:pt x="993648" y="1421892"/>
                  </a:lnTo>
                  <a:lnTo>
                    <a:pt x="993648" y="1437132"/>
                  </a:lnTo>
                  <a:lnTo>
                    <a:pt x="1008888" y="1437132"/>
                  </a:lnTo>
                  <a:lnTo>
                    <a:pt x="1008888" y="1421892"/>
                  </a:lnTo>
                  <a:close/>
                </a:path>
                <a:path w="1728470" h="2178050">
                  <a:moveTo>
                    <a:pt x="1008888" y="0"/>
                  </a:moveTo>
                  <a:lnTo>
                    <a:pt x="992124" y="0"/>
                  </a:lnTo>
                  <a:lnTo>
                    <a:pt x="992124" y="15240"/>
                  </a:lnTo>
                  <a:lnTo>
                    <a:pt x="1008888" y="15240"/>
                  </a:lnTo>
                  <a:lnTo>
                    <a:pt x="1008888" y="0"/>
                  </a:lnTo>
                  <a:close/>
                </a:path>
                <a:path w="1728470" h="2178050">
                  <a:moveTo>
                    <a:pt x="1010412" y="1854708"/>
                  </a:moveTo>
                  <a:lnTo>
                    <a:pt x="995172" y="1854708"/>
                  </a:lnTo>
                  <a:lnTo>
                    <a:pt x="995172" y="1869948"/>
                  </a:lnTo>
                  <a:lnTo>
                    <a:pt x="1010412" y="1869948"/>
                  </a:lnTo>
                  <a:lnTo>
                    <a:pt x="1010412" y="1854708"/>
                  </a:lnTo>
                  <a:close/>
                </a:path>
                <a:path w="1728470" h="2178050">
                  <a:moveTo>
                    <a:pt x="1010412" y="742188"/>
                  </a:moveTo>
                  <a:lnTo>
                    <a:pt x="995172" y="742188"/>
                  </a:lnTo>
                  <a:lnTo>
                    <a:pt x="995172" y="757428"/>
                  </a:lnTo>
                  <a:lnTo>
                    <a:pt x="1010412" y="757428"/>
                  </a:lnTo>
                  <a:lnTo>
                    <a:pt x="1010412" y="742188"/>
                  </a:lnTo>
                  <a:close/>
                </a:path>
                <a:path w="1728470" h="2178050">
                  <a:moveTo>
                    <a:pt x="1011936" y="2162556"/>
                  </a:moveTo>
                  <a:lnTo>
                    <a:pt x="995172" y="2162556"/>
                  </a:lnTo>
                  <a:lnTo>
                    <a:pt x="995172" y="2177796"/>
                  </a:lnTo>
                  <a:lnTo>
                    <a:pt x="1011936" y="2177796"/>
                  </a:lnTo>
                  <a:lnTo>
                    <a:pt x="1011936" y="2162556"/>
                  </a:lnTo>
                  <a:close/>
                </a:path>
                <a:path w="1728470" h="2178050">
                  <a:moveTo>
                    <a:pt x="1011936" y="1112520"/>
                  </a:moveTo>
                  <a:lnTo>
                    <a:pt x="996696" y="1112520"/>
                  </a:lnTo>
                  <a:lnTo>
                    <a:pt x="996696" y="1127760"/>
                  </a:lnTo>
                  <a:lnTo>
                    <a:pt x="1011936" y="1127760"/>
                  </a:lnTo>
                  <a:lnTo>
                    <a:pt x="1011936" y="1112520"/>
                  </a:lnTo>
                  <a:close/>
                </a:path>
                <a:path w="1728470" h="2178050">
                  <a:moveTo>
                    <a:pt x="1011936" y="1050036"/>
                  </a:moveTo>
                  <a:lnTo>
                    <a:pt x="995172" y="1050036"/>
                  </a:lnTo>
                  <a:lnTo>
                    <a:pt x="995172" y="1065276"/>
                  </a:lnTo>
                  <a:lnTo>
                    <a:pt x="1011936" y="1065276"/>
                  </a:lnTo>
                  <a:lnTo>
                    <a:pt x="1011936" y="1050036"/>
                  </a:lnTo>
                  <a:close/>
                </a:path>
                <a:path w="1728470" h="2178050">
                  <a:moveTo>
                    <a:pt x="1011936" y="309372"/>
                  </a:moveTo>
                  <a:lnTo>
                    <a:pt x="996696" y="309372"/>
                  </a:lnTo>
                  <a:lnTo>
                    <a:pt x="996696" y="324612"/>
                  </a:lnTo>
                  <a:lnTo>
                    <a:pt x="1011936" y="324612"/>
                  </a:lnTo>
                  <a:lnTo>
                    <a:pt x="1011936" y="309372"/>
                  </a:lnTo>
                  <a:close/>
                </a:path>
                <a:path w="1728470" h="2178050">
                  <a:moveTo>
                    <a:pt x="1021080" y="679704"/>
                  </a:moveTo>
                  <a:lnTo>
                    <a:pt x="1005840" y="679704"/>
                  </a:lnTo>
                  <a:lnTo>
                    <a:pt x="1005840" y="694944"/>
                  </a:lnTo>
                  <a:lnTo>
                    <a:pt x="1021080" y="694944"/>
                  </a:lnTo>
                  <a:lnTo>
                    <a:pt x="1021080" y="679704"/>
                  </a:lnTo>
                  <a:close/>
                </a:path>
                <a:path w="1728470" h="2178050">
                  <a:moveTo>
                    <a:pt x="1031748" y="371856"/>
                  </a:moveTo>
                  <a:lnTo>
                    <a:pt x="1016508" y="371856"/>
                  </a:lnTo>
                  <a:lnTo>
                    <a:pt x="1016508" y="387096"/>
                  </a:lnTo>
                  <a:lnTo>
                    <a:pt x="1031748" y="387096"/>
                  </a:lnTo>
                  <a:lnTo>
                    <a:pt x="1031748" y="371856"/>
                  </a:lnTo>
                  <a:close/>
                </a:path>
                <a:path w="1728470" h="2178050">
                  <a:moveTo>
                    <a:pt x="1039368" y="1421892"/>
                  </a:moveTo>
                  <a:lnTo>
                    <a:pt x="1024128" y="1421892"/>
                  </a:lnTo>
                  <a:lnTo>
                    <a:pt x="1024128" y="1437132"/>
                  </a:lnTo>
                  <a:lnTo>
                    <a:pt x="1039368" y="1437132"/>
                  </a:lnTo>
                  <a:lnTo>
                    <a:pt x="1039368" y="1421892"/>
                  </a:lnTo>
                  <a:close/>
                </a:path>
                <a:path w="1728470" h="2178050">
                  <a:moveTo>
                    <a:pt x="1039368" y="0"/>
                  </a:moveTo>
                  <a:lnTo>
                    <a:pt x="1024128" y="0"/>
                  </a:lnTo>
                  <a:lnTo>
                    <a:pt x="1024128" y="15240"/>
                  </a:lnTo>
                  <a:lnTo>
                    <a:pt x="1039368" y="15240"/>
                  </a:lnTo>
                  <a:lnTo>
                    <a:pt x="1039368" y="0"/>
                  </a:lnTo>
                  <a:close/>
                </a:path>
                <a:path w="1728470" h="2178050">
                  <a:moveTo>
                    <a:pt x="1040892" y="1854708"/>
                  </a:moveTo>
                  <a:lnTo>
                    <a:pt x="1025652" y="1854708"/>
                  </a:lnTo>
                  <a:lnTo>
                    <a:pt x="1025652" y="1869948"/>
                  </a:lnTo>
                  <a:lnTo>
                    <a:pt x="1040892" y="1869948"/>
                  </a:lnTo>
                  <a:lnTo>
                    <a:pt x="1040892" y="1854708"/>
                  </a:lnTo>
                  <a:close/>
                </a:path>
                <a:path w="1728470" h="2178050">
                  <a:moveTo>
                    <a:pt x="1040892" y="742188"/>
                  </a:moveTo>
                  <a:lnTo>
                    <a:pt x="1025652" y="742188"/>
                  </a:lnTo>
                  <a:lnTo>
                    <a:pt x="1025652" y="757428"/>
                  </a:lnTo>
                  <a:lnTo>
                    <a:pt x="1040892" y="757428"/>
                  </a:lnTo>
                  <a:lnTo>
                    <a:pt x="1040892" y="742188"/>
                  </a:lnTo>
                  <a:close/>
                </a:path>
                <a:path w="1728470" h="2178050">
                  <a:moveTo>
                    <a:pt x="1042416" y="2162556"/>
                  </a:moveTo>
                  <a:lnTo>
                    <a:pt x="1027176" y="2162556"/>
                  </a:lnTo>
                  <a:lnTo>
                    <a:pt x="1027176" y="2177796"/>
                  </a:lnTo>
                  <a:lnTo>
                    <a:pt x="1042416" y="2177796"/>
                  </a:lnTo>
                  <a:lnTo>
                    <a:pt x="1042416" y="2162556"/>
                  </a:lnTo>
                  <a:close/>
                </a:path>
                <a:path w="1728470" h="2178050">
                  <a:moveTo>
                    <a:pt x="1042416" y="1112520"/>
                  </a:moveTo>
                  <a:lnTo>
                    <a:pt x="1027176" y="1112520"/>
                  </a:lnTo>
                  <a:lnTo>
                    <a:pt x="1027176" y="1127760"/>
                  </a:lnTo>
                  <a:lnTo>
                    <a:pt x="1042416" y="1127760"/>
                  </a:lnTo>
                  <a:lnTo>
                    <a:pt x="1042416" y="1112520"/>
                  </a:lnTo>
                  <a:close/>
                </a:path>
                <a:path w="1728470" h="2178050">
                  <a:moveTo>
                    <a:pt x="1042416" y="1050036"/>
                  </a:moveTo>
                  <a:lnTo>
                    <a:pt x="1027176" y="1050036"/>
                  </a:lnTo>
                  <a:lnTo>
                    <a:pt x="1027176" y="1065276"/>
                  </a:lnTo>
                  <a:lnTo>
                    <a:pt x="1042416" y="1065276"/>
                  </a:lnTo>
                  <a:lnTo>
                    <a:pt x="1042416" y="1050036"/>
                  </a:lnTo>
                  <a:close/>
                </a:path>
                <a:path w="1728470" h="2178050">
                  <a:moveTo>
                    <a:pt x="1043940" y="309372"/>
                  </a:moveTo>
                  <a:lnTo>
                    <a:pt x="1027176" y="309372"/>
                  </a:lnTo>
                  <a:lnTo>
                    <a:pt x="1027176" y="324612"/>
                  </a:lnTo>
                  <a:lnTo>
                    <a:pt x="1043940" y="324612"/>
                  </a:lnTo>
                  <a:lnTo>
                    <a:pt x="1043940" y="309372"/>
                  </a:lnTo>
                  <a:close/>
                </a:path>
                <a:path w="1728470" h="2178050">
                  <a:moveTo>
                    <a:pt x="1051560" y="679704"/>
                  </a:moveTo>
                  <a:lnTo>
                    <a:pt x="1036320" y="679704"/>
                  </a:lnTo>
                  <a:lnTo>
                    <a:pt x="1036320" y="694944"/>
                  </a:lnTo>
                  <a:lnTo>
                    <a:pt x="1051560" y="694944"/>
                  </a:lnTo>
                  <a:lnTo>
                    <a:pt x="1051560" y="679704"/>
                  </a:lnTo>
                  <a:close/>
                </a:path>
                <a:path w="1728470" h="2178050">
                  <a:moveTo>
                    <a:pt x="1062228" y="371856"/>
                  </a:moveTo>
                  <a:lnTo>
                    <a:pt x="1046988" y="371856"/>
                  </a:lnTo>
                  <a:lnTo>
                    <a:pt x="1046988" y="387096"/>
                  </a:lnTo>
                  <a:lnTo>
                    <a:pt x="1062228" y="387096"/>
                  </a:lnTo>
                  <a:lnTo>
                    <a:pt x="1062228" y="371856"/>
                  </a:lnTo>
                  <a:close/>
                </a:path>
                <a:path w="1728470" h="2178050">
                  <a:moveTo>
                    <a:pt x="1069848" y="1421892"/>
                  </a:moveTo>
                  <a:lnTo>
                    <a:pt x="1054608" y="1421892"/>
                  </a:lnTo>
                  <a:lnTo>
                    <a:pt x="1054608" y="1437132"/>
                  </a:lnTo>
                  <a:lnTo>
                    <a:pt x="1069848" y="1437132"/>
                  </a:lnTo>
                  <a:lnTo>
                    <a:pt x="1069848" y="1421892"/>
                  </a:lnTo>
                  <a:close/>
                </a:path>
                <a:path w="1728470" h="2178050">
                  <a:moveTo>
                    <a:pt x="1069848" y="0"/>
                  </a:moveTo>
                  <a:lnTo>
                    <a:pt x="1054608" y="0"/>
                  </a:lnTo>
                  <a:lnTo>
                    <a:pt x="1054608" y="15240"/>
                  </a:lnTo>
                  <a:lnTo>
                    <a:pt x="1069848" y="15240"/>
                  </a:lnTo>
                  <a:lnTo>
                    <a:pt x="1069848" y="0"/>
                  </a:lnTo>
                  <a:close/>
                </a:path>
                <a:path w="1728470" h="2178050">
                  <a:moveTo>
                    <a:pt x="1072896" y="2162556"/>
                  </a:moveTo>
                  <a:lnTo>
                    <a:pt x="1057656" y="2162556"/>
                  </a:lnTo>
                  <a:lnTo>
                    <a:pt x="1057656" y="2177796"/>
                  </a:lnTo>
                  <a:lnTo>
                    <a:pt x="1072896" y="2177796"/>
                  </a:lnTo>
                  <a:lnTo>
                    <a:pt x="1072896" y="2162556"/>
                  </a:lnTo>
                  <a:close/>
                </a:path>
                <a:path w="1728470" h="2178050">
                  <a:moveTo>
                    <a:pt x="1072896" y="1112520"/>
                  </a:moveTo>
                  <a:lnTo>
                    <a:pt x="1057656" y="1112520"/>
                  </a:lnTo>
                  <a:lnTo>
                    <a:pt x="1057656" y="1127760"/>
                  </a:lnTo>
                  <a:lnTo>
                    <a:pt x="1072896" y="1127760"/>
                  </a:lnTo>
                  <a:lnTo>
                    <a:pt x="1072896" y="1112520"/>
                  </a:lnTo>
                  <a:close/>
                </a:path>
                <a:path w="1728470" h="2178050">
                  <a:moveTo>
                    <a:pt x="1072896" y="1050036"/>
                  </a:moveTo>
                  <a:lnTo>
                    <a:pt x="1057656" y="1050036"/>
                  </a:lnTo>
                  <a:lnTo>
                    <a:pt x="1057656" y="1065276"/>
                  </a:lnTo>
                  <a:lnTo>
                    <a:pt x="1072896" y="1065276"/>
                  </a:lnTo>
                  <a:lnTo>
                    <a:pt x="1072896" y="1050036"/>
                  </a:lnTo>
                  <a:close/>
                </a:path>
                <a:path w="1728470" h="2178050">
                  <a:moveTo>
                    <a:pt x="1072896" y="742188"/>
                  </a:moveTo>
                  <a:lnTo>
                    <a:pt x="1057656" y="742188"/>
                  </a:lnTo>
                  <a:lnTo>
                    <a:pt x="1057656" y="757428"/>
                  </a:lnTo>
                  <a:lnTo>
                    <a:pt x="1072896" y="757428"/>
                  </a:lnTo>
                  <a:lnTo>
                    <a:pt x="1072896" y="742188"/>
                  </a:lnTo>
                  <a:close/>
                </a:path>
                <a:path w="1728470" h="2178050">
                  <a:moveTo>
                    <a:pt x="1074420" y="309372"/>
                  </a:moveTo>
                  <a:lnTo>
                    <a:pt x="1059180" y="309372"/>
                  </a:lnTo>
                  <a:lnTo>
                    <a:pt x="1059180" y="324612"/>
                  </a:lnTo>
                  <a:lnTo>
                    <a:pt x="1074420" y="324612"/>
                  </a:lnTo>
                  <a:lnTo>
                    <a:pt x="1074420" y="309372"/>
                  </a:lnTo>
                  <a:close/>
                </a:path>
                <a:path w="1728470" h="2178050">
                  <a:moveTo>
                    <a:pt x="1080528" y="2139696"/>
                  </a:moveTo>
                  <a:lnTo>
                    <a:pt x="1065276" y="2139696"/>
                  </a:lnTo>
                  <a:lnTo>
                    <a:pt x="1065276" y="2154936"/>
                  </a:lnTo>
                  <a:lnTo>
                    <a:pt x="1080528" y="2154936"/>
                  </a:lnTo>
                  <a:lnTo>
                    <a:pt x="1080528" y="2139696"/>
                  </a:lnTo>
                  <a:close/>
                </a:path>
                <a:path w="1728470" h="2178050">
                  <a:moveTo>
                    <a:pt x="1080528" y="2109216"/>
                  </a:moveTo>
                  <a:lnTo>
                    <a:pt x="1065276" y="2109216"/>
                  </a:lnTo>
                  <a:lnTo>
                    <a:pt x="1065276" y="2124456"/>
                  </a:lnTo>
                  <a:lnTo>
                    <a:pt x="1080528" y="2124456"/>
                  </a:lnTo>
                  <a:lnTo>
                    <a:pt x="1080528" y="2109216"/>
                  </a:lnTo>
                  <a:close/>
                </a:path>
                <a:path w="1728470" h="2178050">
                  <a:moveTo>
                    <a:pt x="1080528" y="2077212"/>
                  </a:moveTo>
                  <a:lnTo>
                    <a:pt x="1065276" y="2077212"/>
                  </a:lnTo>
                  <a:lnTo>
                    <a:pt x="1065276" y="2093976"/>
                  </a:lnTo>
                  <a:lnTo>
                    <a:pt x="1080528" y="2093976"/>
                  </a:lnTo>
                  <a:lnTo>
                    <a:pt x="1080528" y="2077212"/>
                  </a:lnTo>
                  <a:close/>
                </a:path>
                <a:path w="1728470" h="2178050">
                  <a:moveTo>
                    <a:pt x="1080528" y="2046732"/>
                  </a:moveTo>
                  <a:lnTo>
                    <a:pt x="1065276" y="2046732"/>
                  </a:lnTo>
                  <a:lnTo>
                    <a:pt x="1065276" y="2061972"/>
                  </a:lnTo>
                  <a:lnTo>
                    <a:pt x="1080528" y="2061972"/>
                  </a:lnTo>
                  <a:lnTo>
                    <a:pt x="1080528" y="2046732"/>
                  </a:lnTo>
                  <a:close/>
                </a:path>
                <a:path w="1728470" h="2178050">
                  <a:moveTo>
                    <a:pt x="1080528" y="2016252"/>
                  </a:moveTo>
                  <a:lnTo>
                    <a:pt x="1065276" y="2016252"/>
                  </a:lnTo>
                  <a:lnTo>
                    <a:pt x="1065276" y="2031492"/>
                  </a:lnTo>
                  <a:lnTo>
                    <a:pt x="1080528" y="2031492"/>
                  </a:lnTo>
                  <a:lnTo>
                    <a:pt x="1080528" y="2016252"/>
                  </a:lnTo>
                  <a:close/>
                </a:path>
                <a:path w="1728470" h="2178050">
                  <a:moveTo>
                    <a:pt x="1080528" y="1985772"/>
                  </a:moveTo>
                  <a:lnTo>
                    <a:pt x="1065276" y="1985772"/>
                  </a:lnTo>
                  <a:lnTo>
                    <a:pt x="1065276" y="2001012"/>
                  </a:lnTo>
                  <a:lnTo>
                    <a:pt x="1080528" y="2001012"/>
                  </a:lnTo>
                  <a:lnTo>
                    <a:pt x="1080528" y="1985772"/>
                  </a:lnTo>
                  <a:close/>
                </a:path>
                <a:path w="1728470" h="2178050">
                  <a:moveTo>
                    <a:pt x="1080528" y="1953768"/>
                  </a:moveTo>
                  <a:lnTo>
                    <a:pt x="1065276" y="1953768"/>
                  </a:lnTo>
                  <a:lnTo>
                    <a:pt x="1065276" y="1970532"/>
                  </a:lnTo>
                  <a:lnTo>
                    <a:pt x="1080528" y="1970532"/>
                  </a:lnTo>
                  <a:lnTo>
                    <a:pt x="1080528" y="1953768"/>
                  </a:lnTo>
                  <a:close/>
                </a:path>
                <a:path w="1728470" h="2178050">
                  <a:moveTo>
                    <a:pt x="1080528" y="1923288"/>
                  </a:moveTo>
                  <a:lnTo>
                    <a:pt x="1065276" y="1923288"/>
                  </a:lnTo>
                  <a:lnTo>
                    <a:pt x="1065276" y="1938528"/>
                  </a:lnTo>
                  <a:lnTo>
                    <a:pt x="1080528" y="1938528"/>
                  </a:lnTo>
                  <a:lnTo>
                    <a:pt x="1080528" y="1923288"/>
                  </a:lnTo>
                  <a:close/>
                </a:path>
                <a:path w="1728470" h="2178050">
                  <a:moveTo>
                    <a:pt x="1080528" y="1892808"/>
                  </a:moveTo>
                  <a:lnTo>
                    <a:pt x="1065276" y="1892808"/>
                  </a:lnTo>
                  <a:lnTo>
                    <a:pt x="1065276" y="1908048"/>
                  </a:lnTo>
                  <a:lnTo>
                    <a:pt x="1080528" y="1908048"/>
                  </a:lnTo>
                  <a:lnTo>
                    <a:pt x="1080528" y="1892808"/>
                  </a:lnTo>
                  <a:close/>
                </a:path>
                <a:path w="1728470" h="2178050">
                  <a:moveTo>
                    <a:pt x="1080528" y="1862328"/>
                  </a:moveTo>
                  <a:lnTo>
                    <a:pt x="1072896" y="1862328"/>
                  </a:lnTo>
                  <a:lnTo>
                    <a:pt x="1072896" y="1854708"/>
                  </a:lnTo>
                  <a:lnTo>
                    <a:pt x="1057656" y="1854708"/>
                  </a:lnTo>
                  <a:lnTo>
                    <a:pt x="1057656" y="1869948"/>
                  </a:lnTo>
                  <a:lnTo>
                    <a:pt x="1065276" y="1869948"/>
                  </a:lnTo>
                  <a:lnTo>
                    <a:pt x="1065276" y="1877568"/>
                  </a:lnTo>
                  <a:lnTo>
                    <a:pt x="1080528" y="1877568"/>
                  </a:lnTo>
                  <a:lnTo>
                    <a:pt x="1080528" y="1869948"/>
                  </a:lnTo>
                  <a:lnTo>
                    <a:pt x="1080528" y="1862328"/>
                  </a:lnTo>
                  <a:close/>
                </a:path>
                <a:path w="1728470" h="2178050">
                  <a:moveTo>
                    <a:pt x="1083576" y="679704"/>
                  </a:moveTo>
                  <a:lnTo>
                    <a:pt x="1066800" y="679704"/>
                  </a:lnTo>
                  <a:lnTo>
                    <a:pt x="1066800" y="694944"/>
                  </a:lnTo>
                  <a:lnTo>
                    <a:pt x="1083576" y="694944"/>
                  </a:lnTo>
                  <a:lnTo>
                    <a:pt x="1083576" y="679704"/>
                  </a:lnTo>
                  <a:close/>
                </a:path>
                <a:path w="1728470" h="2178050">
                  <a:moveTo>
                    <a:pt x="1092720" y="371856"/>
                  </a:moveTo>
                  <a:lnTo>
                    <a:pt x="1077468" y="371856"/>
                  </a:lnTo>
                  <a:lnTo>
                    <a:pt x="1077468" y="387096"/>
                  </a:lnTo>
                  <a:lnTo>
                    <a:pt x="1092720" y="387096"/>
                  </a:lnTo>
                  <a:lnTo>
                    <a:pt x="1092720" y="371856"/>
                  </a:lnTo>
                  <a:close/>
                </a:path>
                <a:path w="1728470" h="2178050">
                  <a:moveTo>
                    <a:pt x="1100340" y="0"/>
                  </a:moveTo>
                  <a:lnTo>
                    <a:pt x="1085100" y="0"/>
                  </a:lnTo>
                  <a:lnTo>
                    <a:pt x="1085100" y="15240"/>
                  </a:lnTo>
                  <a:lnTo>
                    <a:pt x="1100340" y="15240"/>
                  </a:lnTo>
                  <a:lnTo>
                    <a:pt x="1100340" y="0"/>
                  </a:lnTo>
                  <a:close/>
                </a:path>
                <a:path w="1728470" h="2178050">
                  <a:moveTo>
                    <a:pt x="1101864" y="1421892"/>
                  </a:moveTo>
                  <a:lnTo>
                    <a:pt x="1086624" y="1421892"/>
                  </a:lnTo>
                  <a:lnTo>
                    <a:pt x="1086624" y="1437132"/>
                  </a:lnTo>
                  <a:lnTo>
                    <a:pt x="1101864" y="1437132"/>
                  </a:lnTo>
                  <a:lnTo>
                    <a:pt x="1101864" y="1421892"/>
                  </a:lnTo>
                  <a:close/>
                </a:path>
                <a:path w="1728470" h="2178050">
                  <a:moveTo>
                    <a:pt x="1103388" y="1050036"/>
                  </a:moveTo>
                  <a:lnTo>
                    <a:pt x="1088148" y="1050036"/>
                  </a:lnTo>
                  <a:lnTo>
                    <a:pt x="1088148" y="1065276"/>
                  </a:lnTo>
                  <a:lnTo>
                    <a:pt x="1103388" y="1065276"/>
                  </a:lnTo>
                  <a:lnTo>
                    <a:pt x="1103388" y="1050036"/>
                  </a:lnTo>
                  <a:close/>
                </a:path>
                <a:path w="1728470" h="2178050">
                  <a:moveTo>
                    <a:pt x="1103388" y="742188"/>
                  </a:moveTo>
                  <a:lnTo>
                    <a:pt x="1088148" y="742188"/>
                  </a:lnTo>
                  <a:lnTo>
                    <a:pt x="1088148" y="757428"/>
                  </a:lnTo>
                  <a:lnTo>
                    <a:pt x="1103388" y="757428"/>
                  </a:lnTo>
                  <a:lnTo>
                    <a:pt x="1103388" y="742188"/>
                  </a:lnTo>
                  <a:close/>
                </a:path>
                <a:path w="1728470" h="2178050">
                  <a:moveTo>
                    <a:pt x="1104912" y="1112520"/>
                  </a:moveTo>
                  <a:lnTo>
                    <a:pt x="1089672" y="1112520"/>
                  </a:lnTo>
                  <a:lnTo>
                    <a:pt x="1089672" y="1127760"/>
                  </a:lnTo>
                  <a:lnTo>
                    <a:pt x="1104912" y="1127760"/>
                  </a:lnTo>
                  <a:lnTo>
                    <a:pt x="1104912" y="1112520"/>
                  </a:lnTo>
                  <a:close/>
                </a:path>
                <a:path w="1728470" h="2178050">
                  <a:moveTo>
                    <a:pt x="1104912" y="309372"/>
                  </a:moveTo>
                  <a:lnTo>
                    <a:pt x="1089672" y="309372"/>
                  </a:lnTo>
                  <a:lnTo>
                    <a:pt x="1089672" y="324612"/>
                  </a:lnTo>
                  <a:lnTo>
                    <a:pt x="1104912" y="324612"/>
                  </a:lnTo>
                  <a:lnTo>
                    <a:pt x="1104912" y="309372"/>
                  </a:lnTo>
                  <a:close/>
                </a:path>
                <a:path w="1728470" h="2178050">
                  <a:moveTo>
                    <a:pt x="1114056" y="679704"/>
                  </a:moveTo>
                  <a:lnTo>
                    <a:pt x="1098816" y="679704"/>
                  </a:lnTo>
                  <a:lnTo>
                    <a:pt x="1098816" y="694944"/>
                  </a:lnTo>
                  <a:lnTo>
                    <a:pt x="1114056" y="694944"/>
                  </a:lnTo>
                  <a:lnTo>
                    <a:pt x="1114056" y="679704"/>
                  </a:lnTo>
                  <a:close/>
                </a:path>
                <a:path w="1728470" h="2178050">
                  <a:moveTo>
                    <a:pt x="1124724" y="371856"/>
                  </a:moveTo>
                  <a:lnTo>
                    <a:pt x="1109484" y="371856"/>
                  </a:lnTo>
                  <a:lnTo>
                    <a:pt x="1109484" y="387096"/>
                  </a:lnTo>
                  <a:lnTo>
                    <a:pt x="1124724" y="387096"/>
                  </a:lnTo>
                  <a:lnTo>
                    <a:pt x="1124724" y="371856"/>
                  </a:lnTo>
                  <a:close/>
                </a:path>
                <a:path w="1728470" h="2178050">
                  <a:moveTo>
                    <a:pt x="1132344" y="1421892"/>
                  </a:moveTo>
                  <a:lnTo>
                    <a:pt x="1117104" y="1421892"/>
                  </a:lnTo>
                  <a:lnTo>
                    <a:pt x="1117104" y="1437132"/>
                  </a:lnTo>
                  <a:lnTo>
                    <a:pt x="1132344" y="1437132"/>
                  </a:lnTo>
                  <a:lnTo>
                    <a:pt x="1132344" y="1421892"/>
                  </a:lnTo>
                  <a:close/>
                </a:path>
                <a:path w="1728470" h="2178050">
                  <a:moveTo>
                    <a:pt x="1132344" y="0"/>
                  </a:moveTo>
                  <a:lnTo>
                    <a:pt x="1115580" y="0"/>
                  </a:lnTo>
                  <a:lnTo>
                    <a:pt x="1115580" y="15240"/>
                  </a:lnTo>
                  <a:lnTo>
                    <a:pt x="1132344" y="15240"/>
                  </a:lnTo>
                  <a:lnTo>
                    <a:pt x="1132344" y="0"/>
                  </a:lnTo>
                  <a:close/>
                </a:path>
                <a:path w="1728470" h="2178050">
                  <a:moveTo>
                    <a:pt x="1133868" y="742188"/>
                  </a:moveTo>
                  <a:lnTo>
                    <a:pt x="1118628" y="742188"/>
                  </a:lnTo>
                  <a:lnTo>
                    <a:pt x="1118628" y="757428"/>
                  </a:lnTo>
                  <a:lnTo>
                    <a:pt x="1133868" y="757428"/>
                  </a:lnTo>
                  <a:lnTo>
                    <a:pt x="1133868" y="742188"/>
                  </a:lnTo>
                  <a:close/>
                </a:path>
                <a:path w="1728470" h="2178050">
                  <a:moveTo>
                    <a:pt x="1135392" y="1112520"/>
                  </a:moveTo>
                  <a:lnTo>
                    <a:pt x="1120152" y="1112520"/>
                  </a:lnTo>
                  <a:lnTo>
                    <a:pt x="1120152" y="1127760"/>
                  </a:lnTo>
                  <a:lnTo>
                    <a:pt x="1135392" y="1127760"/>
                  </a:lnTo>
                  <a:lnTo>
                    <a:pt x="1135392" y="1112520"/>
                  </a:lnTo>
                  <a:close/>
                </a:path>
                <a:path w="1728470" h="2178050">
                  <a:moveTo>
                    <a:pt x="1135392" y="1050036"/>
                  </a:moveTo>
                  <a:lnTo>
                    <a:pt x="1118628" y="1050036"/>
                  </a:lnTo>
                  <a:lnTo>
                    <a:pt x="1118628" y="1065276"/>
                  </a:lnTo>
                  <a:lnTo>
                    <a:pt x="1135392" y="1065276"/>
                  </a:lnTo>
                  <a:lnTo>
                    <a:pt x="1135392" y="1050036"/>
                  </a:lnTo>
                  <a:close/>
                </a:path>
                <a:path w="1728470" h="2178050">
                  <a:moveTo>
                    <a:pt x="1135392" y="309372"/>
                  </a:moveTo>
                  <a:lnTo>
                    <a:pt x="1120152" y="309372"/>
                  </a:lnTo>
                  <a:lnTo>
                    <a:pt x="1120152" y="324612"/>
                  </a:lnTo>
                  <a:lnTo>
                    <a:pt x="1135392" y="324612"/>
                  </a:lnTo>
                  <a:lnTo>
                    <a:pt x="1135392" y="309372"/>
                  </a:lnTo>
                  <a:close/>
                </a:path>
                <a:path w="1728470" h="2178050">
                  <a:moveTo>
                    <a:pt x="1144536" y="679704"/>
                  </a:moveTo>
                  <a:lnTo>
                    <a:pt x="1129296" y="679704"/>
                  </a:lnTo>
                  <a:lnTo>
                    <a:pt x="1129296" y="694944"/>
                  </a:lnTo>
                  <a:lnTo>
                    <a:pt x="1144536" y="694944"/>
                  </a:lnTo>
                  <a:lnTo>
                    <a:pt x="1144536" y="679704"/>
                  </a:lnTo>
                  <a:close/>
                </a:path>
                <a:path w="1728470" h="2178050">
                  <a:moveTo>
                    <a:pt x="1155204" y="371856"/>
                  </a:moveTo>
                  <a:lnTo>
                    <a:pt x="1139964" y="371856"/>
                  </a:lnTo>
                  <a:lnTo>
                    <a:pt x="1139964" y="387096"/>
                  </a:lnTo>
                  <a:lnTo>
                    <a:pt x="1155204" y="387096"/>
                  </a:lnTo>
                  <a:lnTo>
                    <a:pt x="1155204" y="371856"/>
                  </a:lnTo>
                  <a:close/>
                </a:path>
                <a:path w="1728470" h="2178050">
                  <a:moveTo>
                    <a:pt x="1162824" y="1421892"/>
                  </a:moveTo>
                  <a:lnTo>
                    <a:pt x="1147584" y="1421892"/>
                  </a:lnTo>
                  <a:lnTo>
                    <a:pt x="1147584" y="1437132"/>
                  </a:lnTo>
                  <a:lnTo>
                    <a:pt x="1162824" y="1437132"/>
                  </a:lnTo>
                  <a:lnTo>
                    <a:pt x="1162824" y="1421892"/>
                  </a:lnTo>
                  <a:close/>
                </a:path>
                <a:path w="1728470" h="2178050">
                  <a:moveTo>
                    <a:pt x="1162824" y="0"/>
                  </a:moveTo>
                  <a:lnTo>
                    <a:pt x="1147584" y="0"/>
                  </a:lnTo>
                  <a:lnTo>
                    <a:pt x="1147584" y="15240"/>
                  </a:lnTo>
                  <a:lnTo>
                    <a:pt x="1162824" y="15240"/>
                  </a:lnTo>
                  <a:lnTo>
                    <a:pt x="1162824" y="0"/>
                  </a:lnTo>
                  <a:close/>
                </a:path>
                <a:path w="1728470" h="2178050">
                  <a:moveTo>
                    <a:pt x="1164348" y="742188"/>
                  </a:moveTo>
                  <a:lnTo>
                    <a:pt x="1149108" y="742188"/>
                  </a:lnTo>
                  <a:lnTo>
                    <a:pt x="1149108" y="757428"/>
                  </a:lnTo>
                  <a:lnTo>
                    <a:pt x="1164348" y="757428"/>
                  </a:lnTo>
                  <a:lnTo>
                    <a:pt x="1164348" y="742188"/>
                  </a:lnTo>
                  <a:close/>
                </a:path>
                <a:path w="1728470" h="2178050">
                  <a:moveTo>
                    <a:pt x="1165872" y="1112520"/>
                  </a:moveTo>
                  <a:lnTo>
                    <a:pt x="1150632" y="1112520"/>
                  </a:lnTo>
                  <a:lnTo>
                    <a:pt x="1150632" y="1127760"/>
                  </a:lnTo>
                  <a:lnTo>
                    <a:pt x="1165872" y="1127760"/>
                  </a:lnTo>
                  <a:lnTo>
                    <a:pt x="1165872" y="1112520"/>
                  </a:lnTo>
                  <a:close/>
                </a:path>
                <a:path w="1728470" h="2178050">
                  <a:moveTo>
                    <a:pt x="1165872" y="1050036"/>
                  </a:moveTo>
                  <a:lnTo>
                    <a:pt x="1150632" y="1050036"/>
                  </a:lnTo>
                  <a:lnTo>
                    <a:pt x="1150632" y="1065276"/>
                  </a:lnTo>
                  <a:lnTo>
                    <a:pt x="1165872" y="1065276"/>
                  </a:lnTo>
                  <a:lnTo>
                    <a:pt x="1165872" y="1050036"/>
                  </a:lnTo>
                  <a:close/>
                </a:path>
                <a:path w="1728470" h="2178050">
                  <a:moveTo>
                    <a:pt x="1167396" y="309372"/>
                  </a:moveTo>
                  <a:lnTo>
                    <a:pt x="1150632" y="309372"/>
                  </a:lnTo>
                  <a:lnTo>
                    <a:pt x="1150632" y="324612"/>
                  </a:lnTo>
                  <a:lnTo>
                    <a:pt x="1167396" y="324612"/>
                  </a:lnTo>
                  <a:lnTo>
                    <a:pt x="1167396" y="309372"/>
                  </a:lnTo>
                  <a:close/>
                </a:path>
                <a:path w="1728470" h="2178050">
                  <a:moveTo>
                    <a:pt x="1175016" y="679704"/>
                  </a:moveTo>
                  <a:lnTo>
                    <a:pt x="1159776" y="679704"/>
                  </a:lnTo>
                  <a:lnTo>
                    <a:pt x="1159776" y="694944"/>
                  </a:lnTo>
                  <a:lnTo>
                    <a:pt x="1175016" y="694944"/>
                  </a:lnTo>
                  <a:lnTo>
                    <a:pt x="1175016" y="679704"/>
                  </a:lnTo>
                  <a:close/>
                </a:path>
                <a:path w="1728470" h="2178050">
                  <a:moveTo>
                    <a:pt x="1185684" y="371856"/>
                  </a:moveTo>
                  <a:lnTo>
                    <a:pt x="1170444" y="371856"/>
                  </a:lnTo>
                  <a:lnTo>
                    <a:pt x="1170444" y="387096"/>
                  </a:lnTo>
                  <a:lnTo>
                    <a:pt x="1185684" y="387096"/>
                  </a:lnTo>
                  <a:lnTo>
                    <a:pt x="1185684" y="371856"/>
                  </a:lnTo>
                  <a:close/>
                </a:path>
                <a:path w="1728470" h="2178050">
                  <a:moveTo>
                    <a:pt x="1193304" y="1421892"/>
                  </a:moveTo>
                  <a:lnTo>
                    <a:pt x="1178064" y="1421892"/>
                  </a:lnTo>
                  <a:lnTo>
                    <a:pt x="1178064" y="1437132"/>
                  </a:lnTo>
                  <a:lnTo>
                    <a:pt x="1193304" y="1437132"/>
                  </a:lnTo>
                  <a:lnTo>
                    <a:pt x="1193304" y="1421892"/>
                  </a:lnTo>
                  <a:close/>
                </a:path>
                <a:path w="1728470" h="2178050">
                  <a:moveTo>
                    <a:pt x="1193304" y="0"/>
                  </a:moveTo>
                  <a:lnTo>
                    <a:pt x="1178064" y="0"/>
                  </a:lnTo>
                  <a:lnTo>
                    <a:pt x="1178064" y="15240"/>
                  </a:lnTo>
                  <a:lnTo>
                    <a:pt x="1193304" y="15240"/>
                  </a:lnTo>
                  <a:lnTo>
                    <a:pt x="1193304" y="0"/>
                  </a:lnTo>
                  <a:close/>
                </a:path>
                <a:path w="1728470" h="2178050">
                  <a:moveTo>
                    <a:pt x="1196352" y="1112520"/>
                  </a:moveTo>
                  <a:lnTo>
                    <a:pt x="1181112" y="1112520"/>
                  </a:lnTo>
                  <a:lnTo>
                    <a:pt x="1181112" y="1127760"/>
                  </a:lnTo>
                  <a:lnTo>
                    <a:pt x="1196352" y="1127760"/>
                  </a:lnTo>
                  <a:lnTo>
                    <a:pt x="1196352" y="1112520"/>
                  </a:lnTo>
                  <a:close/>
                </a:path>
                <a:path w="1728470" h="2178050">
                  <a:moveTo>
                    <a:pt x="1196352" y="1050036"/>
                  </a:moveTo>
                  <a:lnTo>
                    <a:pt x="1181112" y="1050036"/>
                  </a:lnTo>
                  <a:lnTo>
                    <a:pt x="1181112" y="1065276"/>
                  </a:lnTo>
                  <a:lnTo>
                    <a:pt x="1196352" y="1065276"/>
                  </a:lnTo>
                  <a:lnTo>
                    <a:pt x="1196352" y="1050036"/>
                  </a:lnTo>
                  <a:close/>
                </a:path>
                <a:path w="1728470" h="2178050">
                  <a:moveTo>
                    <a:pt x="1196352" y="742188"/>
                  </a:moveTo>
                  <a:lnTo>
                    <a:pt x="1181112" y="742188"/>
                  </a:lnTo>
                  <a:lnTo>
                    <a:pt x="1181112" y="757428"/>
                  </a:lnTo>
                  <a:lnTo>
                    <a:pt x="1196352" y="757428"/>
                  </a:lnTo>
                  <a:lnTo>
                    <a:pt x="1196352" y="742188"/>
                  </a:lnTo>
                  <a:close/>
                </a:path>
                <a:path w="1728470" h="2178050">
                  <a:moveTo>
                    <a:pt x="1197876" y="309372"/>
                  </a:moveTo>
                  <a:lnTo>
                    <a:pt x="1182636" y="309372"/>
                  </a:lnTo>
                  <a:lnTo>
                    <a:pt x="1182636" y="324612"/>
                  </a:lnTo>
                  <a:lnTo>
                    <a:pt x="1197876" y="324612"/>
                  </a:lnTo>
                  <a:lnTo>
                    <a:pt x="1197876" y="309372"/>
                  </a:lnTo>
                  <a:close/>
                </a:path>
                <a:path w="1728470" h="2178050">
                  <a:moveTo>
                    <a:pt x="1207020" y="679704"/>
                  </a:moveTo>
                  <a:lnTo>
                    <a:pt x="1190256" y="679704"/>
                  </a:lnTo>
                  <a:lnTo>
                    <a:pt x="1190256" y="694944"/>
                  </a:lnTo>
                  <a:lnTo>
                    <a:pt x="1207020" y="694944"/>
                  </a:lnTo>
                  <a:lnTo>
                    <a:pt x="1207020" y="679704"/>
                  </a:lnTo>
                  <a:close/>
                </a:path>
                <a:path w="1728470" h="2178050">
                  <a:moveTo>
                    <a:pt x="1216164" y="371856"/>
                  </a:moveTo>
                  <a:lnTo>
                    <a:pt x="1200924" y="371856"/>
                  </a:lnTo>
                  <a:lnTo>
                    <a:pt x="1200924" y="387096"/>
                  </a:lnTo>
                  <a:lnTo>
                    <a:pt x="1216164" y="387096"/>
                  </a:lnTo>
                  <a:lnTo>
                    <a:pt x="1216164" y="371856"/>
                  </a:lnTo>
                  <a:close/>
                </a:path>
                <a:path w="1728470" h="2178050">
                  <a:moveTo>
                    <a:pt x="1223784" y="0"/>
                  </a:moveTo>
                  <a:lnTo>
                    <a:pt x="1208544" y="0"/>
                  </a:lnTo>
                  <a:lnTo>
                    <a:pt x="1208544" y="15240"/>
                  </a:lnTo>
                  <a:lnTo>
                    <a:pt x="1223784" y="15240"/>
                  </a:lnTo>
                  <a:lnTo>
                    <a:pt x="1223784" y="0"/>
                  </a:lnTo>
                  <a:close/>
                </a:path>
                <a:path w="1728470" h="2178050">
                  <a:moveTo>
                    <a:pt x="1225308" y="1421892"/>
                  </a:moveTo>
                  <a:lnTo>
                    <a:pt x="1210068" y="1421892"/>
                  </a:lnTo>
                  <a:lnTo>
                    <a:pt x="1210068" y="1437132"/>
                  </a:lnTo>
                  <a:lnTo>
                    <a:pt x="1225308" y="1437132"/>
                  </a:lnTo>
                  <a:lnTo>
                    <a:pt x="1225308" y="1421892"/>
                  </a:lnTo>
                  <a:close/>
                </a:path>
                <a:path w="1728470" h="2178050">
                  <a:moveTo>
                    <a:pt x="1226832" y="1050036"/>
                  </a:moveTo>
                  <a:lnTo>
                    <a:pt x="1211592" y="1050036"/>
                  </a:lnTo>
                  <a:lnTo>
                    <a:pt x="1211592" y="1065276"/>
                  </a:lnTo>
                  <a:lnTo>
                    <a:pt x="1226832" y="1065276"/>
                  </a:lnTo>
                  <a:lnTo>
                    <a:pt x="1226832" y="1050036"/>
                  </a:lnTo>
                  <a:close/>
                </a:path>
                <a:path w="1728470" h="2178050">
                  <a:moveTo>
                    <a:pt x="1226832" y="742188"/>
                  </a:moveTo>
                  <a:lnTo>
                    <a:pt x="1211592" y="742188"/>
                  </a:lnTo>
                  <a:lnTo>
                    <a:pt x="1211592" y="757428"/>
                  </a:lnTo>
                  <a:lnTo>
                    <a:pt x="1226832" y="757428"/>
                  </a:lnTo>
                  <a:lnTo>
                    <a:pt x="1226832" y="742188"/>
                  </a:lnTo>
                  <a:close/>
                </a:path>
                <a:path w="1728470" h="2178050">
                  <a:moveTo>
                    <a:pt x="1228356" y="1112520"/>
                  </a:moveTo>
                  <a:lnTo>
                    <a:pt x="1213116" y="1112520"/>
                  </a:lnTo>
                  <a:lnTo>
                    <a:pt x="1213116" y="1127760"/>
                  </a:lnTo>
                  <a:lnTo>
                    <a:pt x="1228356" y="1127760"/>
                  </a:lnTo>
                  <a:lnTo>
                    <a:pt x="1228356" y="1112520"/>
                  </a:lnTo>
                  <a:close/>
                </a:path>
                <a:path w="1728470" h="2178050">
                  <a:moveTo>
                    <a:pt x="1228356" y="309372"/>
                  </a:moveTo>
                  <a:lnTo>
                    <a:pt x="1213116" y="309372"/>
                  </a:lnTo>
                  <a:lnTo>
                    <a:pt x="1213116" y="324612"/>
                  </a:lnTo>
                  <a:lnTo>
                    <a:pt x="1228356" y="324612"/>
                  </a:lnTo>
                  <a:lnTo>
                    <a:pt x="1228356" y="309372"/>
                  </a:lnTo>
                  <a:close/>
                </a:path>
                <a:path w="1728470" h="2178050">
                  <a:moveTo>
                    <a:pt x="1237500" y="679704"/>
                  </a:moveTo>
                  <a:lnTo>
                    <a:pt x="1222260" y="679704"/>
                  </a:lnTo>
                  <a:lnTo>
                    <a:pt x="1222260" y="694944"/>
                  </a:lnTo>
                  <a:lnTo>
                    <a:pt x="1237500" y="694944"/>
                  </a:lnTo>
                  <a:lnTo>
                    <a:pt x="1237500" y="679704"/>
                  </a:lnTo>
                  <a:close/>
                </a:path>
                <a:path w="1728470" h="2178050">
                  <a:moveTo>
                    <a:pt x="1248168" y="371856"/>
                  </a:moveTo>
                  <a:lnTo>
                    <a:pt x="1232928" y="371856"/>
                  </a:lnTo>
                  <a:lnTo>
                    <a:pt x="1232928" y="387096"/>
                  </a:lnTo>
                  <a:lnTo>
                    <a:pt x="1248168" y="387096"/>
                  </a:lnTo>
                  <a:lnTo>
                    <a:pt x="1248168" y="371856"/>
                  </a:lnTo>
                  <a:close/>
                </a:path>
                <a:path w="1728470" h="2178050">
                  <a:moveTo>
                    <a:pt x="1255788" y="1421892"/>
                  </a:moveTo>
                  <a:lnTo>
                    <a:pt x="1240548" y="1421892"/>
                  </a:lnTo>
                  <a:lnTo>
                    <a:pt x="1240548" y="1437132"/>
                  </a:lnTo>
                  <a:lnTo>
                    <a:pt x="1255788" y="1437132"/>
                  </a:lnTo>
                  <a:lnTo>
                    <a:pt x="1255788" y="1421892"/>
                  </a:lnTo>
                  <a:close/>
                </a:path>
                <a:path w="1728470" h="2178050">
                  <a:moveTo>
                    <a:pt x="1255788" y="0"/>
                  </a:moveTo>
                  <a:lnTo>
                    <a:pt x="1239024" y="0"/>
                  </a:lnTo>
                  <a:lnTo>
                    <a:pt x="1239024" y="15240"/>
                  </a:lnTo>
                  <a:lnTo>
                    <a:pt x="1255788" y="15240"/>
                  </a:lnTo>
                  <a:lnTo>
                    <a:pt x="1255788" y="0"/>
                  </a:lnTo>
                  <a:close/>
                </a:path>
                <a:path w="1728470" h="2178050">
                  <a:moveTo>
                    <a:pt x="1257312" y="742188"/>
                  </a:moveTo>
                  <a:lnTo>
                    <a:pt x="1242072" y="742188"/>
                  </a:lnTo>
                  <a:lnTo>
                    <a:pt x="1242072" y="757428"/>
                  </a:lnTo>
                  <a:lnTo>
                    <a:pt x="1257312" y="757428"/>
                  </a:lnTo>
                  <a:lnTo>
                    <a:pt x="1257312" y="742188"/>
                  </a:lnTo>
                  <a:close/>
                </a:path>
                <a:path w="1728470" h="2178050">
                  <a:moveTo>
                    <a:pt x="1258836" y="1112520"/>
                  </a:moveTo>
                  <a:lnTo>
                    <a:pt x="1243596" y="1112520"/>
                  </a:lnTo>
                  <a:lnTo>
                    <a:pt x="1243596" y="1127760"/>
                  </a:lnTo>
                  <a:lnTo>
                    <a:pt x="1258836" y="1127760"/>
                  </a:lnTo>
                  <a:lnTo>
                    <a:pt x="1258836" y="1112520"/>
                  </a:lnTo>
                  <a:close/>
                </a:path>
                <a:path w="1728470" h="2178050">
                  <a:moveTo>
                    <a:pt x="1258836" y="1050036"/>
                  </a:moveTo>
                  <a:lnTo>
                    <a:pt x="1242072" y="1050036"/>
                  </a:lnTo>
                  <a:lnTo>
                    <a:pt x="1242072" y="1065276"/>
                  </a:lnTo>
                  <a:lnTo>
                    <a:pt x="1258836" y="1065276"/>
                  </a:lnTo>
                  <a:lnTo>
                    <a:pt x="1258836" y="1050036"/>
                  </a:lnTo>
                  <a:close/>
                </a:path>
                <a:path w="1728470" h="2178050">
                  <a:moveTo>
                    <a:pt x="1258836" y="309372"/>
                  </a:moveTo>
                  <a:lnTo>
                    <a:pt x="1243596" y="309372"/>
                  </a:lnTo>
                  <a:lnTo>
                    <a:pt x="1243596" y="324612"/>
                  </a:lnTo>
                  <a:lnTo>
                    <a:pt x="1258836" y="324612"/>
                  </a:lnTo>
                  <a:lnTo>
                    <a:pt x="1258836" y="309372"/>
                  </a:lnTo>
                  <a:close/>
                </a:path>
                <a:path w="1728470" h="2178050">
                  <a:moveTo>
                    <a:pt x="1267980" y="679704"/>
                  </a:moveTo>
                  <a:lnTo>
                    <a:pt x="1252740" y="679704"/>
                  </a:lnTo>
                  <a:lnTo>
                    <a:pt x="1252740" y="694944"/>
                  </a:lnTo>
                  <a:lnTo>
                    <a:pt x="1267980" y="694944"/>
                  </a:lnTo>
                  <a:lnTo>
                    <a:pt x="1267980" y="679704"/>
                  </a:lnTo>
                  <a:close/>
                </a:path>
                <a:path w="1728470" h="2178050">
                  <a:moveTo>
                    <a:pt x="1278648" y="371856"/>
                  </a:moveTo>
                  <a:lnTo>
                    <a:pt x="1263408" y="371856"/>
                  </a:lnTo>
                  <a:lnTo>
                    <a:pt x="1263408" y="387096"/>
                  </a:lnTo>
                  <a:lnTo>
                    <a:pt x="1278648" y="387096"/>
                  </a:lnTo>
                  <a:lnTo>
                    <a:pt x="1278648" y="371856"/>
                  </a:lnTo>
                  <a:close/>
                </a:path>
                <a:path w="1728470" h="2178050">
                  <a:moveTo>
                    <a:pt x="1286268" y="1421892"/>
                  </a:moveTo>
                  <a:lnTo>
                    <a:pt x="1271028" y="1421892"/>
                  </a:lnTo>
                  <a:lnTo>
                    <a:pt x="1271028" y="1437132"/>
                  </a:lnTo>
                  <a:lnTo>
                    <a:pt x="1286268" y="1437132"/>
                  </a:lnTo>
                  <a:lnTo>
                    <a:pt x="1286268" y="1421892"/>
                  </a:lnTo>
                  <a:close/>
                </a:path>
                <a:path w="1728470" h="2178050">
                  <a:moveTo>
                    <a:pt x="1286268" y="0"/>
                  </a:moveTo>
                  <a:lnTo>
                    <a:pt x="1271028" y="0"/>
                  </a:lnTo>
                  <a:lnTo>
                    <a:pt x="1271028" y="15240"/>
                  </a:lnTo>
                  <a:lnTo>
                    <a:pt x="1286268" y="15240"/>
                  </a:lnTo>
                  <a:lnTo>
                    <a:pt x="1286268" y="0"/>
                  </a:lnTo>
                  <a:close/>
                </a:path>
                <a:path w="1728470" h="2178050">
                  <a:moveTo>
                    <a:pt x="1287792" y="742188"/>
                  </a:moveTo>
                  <a:lnTo>
                    <a:pt x="1272552" y="742188"/>
                  </a:lnTo>
                  <a:lnTo>
                    <a:pt x="1272552" y="757428"/>
                  </a:lnTo>
                  <a:lnTo>
                    <a:pt x="1287792" y="757428"/>
                  </a:lnTo>
                  <a:lnTo>
                    <a:pt x="1287792" y="742188"/>
                  </a:lnTo>
                  <a:close/>
                </a:path>
                <a:path w="1728470" h="2178050">
                  <a:moveTo>
                    <a:pt x="1289316" y="1112520"/>
                  </a:moveTo>
                  <a:lnTo>
                    <a:pt x="1274076" y="1112520"/>
                  </a:lnTo>
                  <a:lnTo>
                    <a:pt x="1274076" y="1127760"/>
                  </a:lnTo>
                  <a:lnTo>
                    <a:pt x="1289316" y="1127760"/>
                  </a:lnTo>
                  <a:lnTo>
                    <a:pt x="1289316" y="1112520"/>
                  </a:lnTo>
                  <a:close/>
                </a:path>
                <a:path w="1728470" h="2178050">
                  <a:moveTo>
                    <a:pt x="1289316" y="1050036"/>
                  </a:moveTo>
                  <a:lnTo>
                    <a:pt x="1274076" y="1050036"/>
                  </a:lnTo>
                  <a:lnTo>
                    <a:pt x="1274076" y="1065276"/>
                  </a:lnTo>
                  <a:lnTo>
                    <a:pt x="1289316" y="1065276"/>
                  </a:lnTo>
                  <a:lnTo>
                    <a:pt x="1289316" y="1050036"/>
                  </a:lnTo>
                  <a:close/>
                </a:path>
                <a:path w="1728470" h="2178050">
                  <a:moveTo>
                    <a:pt x="1290840" y="309372"/>
                  </a:moveTo>
                  <a:lnTo>
                    <a:pt x="1274076" y="309372"/>
                  </a:lnTo>
                  <a:lnTo>
                    <a:pt x="1274076" y="324612"/>
                  </a:lnTo>
                  <a:lnTo>
                    <a:pt x="1290840" y="324612"/>
                  </a:lnTo>
                  <a:lnTo>
                    <a:pt x="1290840" y="309372"/>
                  </a:lnTo>
                  <a:close/>
                </a:path>
                <a:path w="1728470" h="2178050">
                  <a:moveTo>
                    <a:pt x="1298460" y="679704"/>
                  </a:moveTo>
                  <a:lnTo>
                    <a:pt x="1283220" y="679704"/>
                  </a:lnTo>
                  <a:lnTo>
                    <a:pt x="1283220" y="694944"/>
                  </a:lnTo>
                  <a:lnTo>
                    <a:pt x="1298460" y="694944"/>
                  </a:lnTo>
                  <a:lnTo>
                    <a:pt x="1298460" y="679704"/>
                  </a:lnTo>
                  <a:close/>
                </a:path>
                <a:path w="1728470" h="2178050">
                  <a:moveTo>
                    <a:pt x="1309128" y="371856"/>
                  </a:moveTo>
                  <a:lnTo>
                    <a:pt x="1293888" y="371856"/>
                  </a:lnTo>
                  <a:lnTo>
                    <a:pt x="1293888" y="387096"/>
                  </a:lnTo>
                  <a:lnTo>
                    <a:pt x="1309128" y="387096"/>
                  </a:lnTo>
                  <a:lnTo>
                    <a:pt x="1309128" y="371856"/>
                  </a:lnTo>
                  <a:close/>
                </a:path>
                <a:path w="1728470" h="2178050">
                  <a:moveTo>
                    <a:pt x="1316748" y="1421892"/>
                  </a:moveTo>
                  <a:lnTo>
                    <a:pt x="1301508" y="1421892"/>
                  </a:lnTo>
                  <a:lnTo>
                    <a:pt x="1301508" y="1437132"/>
                  </a:lnTo>
                  <a:lnTo>
                    <a:pt x="1316748" y="1437132"/>
                  </a:lnTo>
                  <a:lnTo>
                    <a:pt x="1316748" y="1421892"/>
                  </a:lnTo>
                  <a:close/>
                </a:path>
                <a:path w="1728470" h="2178050">
                  <a:moveTo>
                    <a:pt x="1316748" y="0"/>
                  </a:moveTo>
                  <a:lnTo>
                    <a:pt x="1301508" y="0"/>
                  </a:lnTo>
                  <a:lnTo>
                    <a:pt x="1301508" y="15240"/>
                  </a:lnTo>
                  <a:lnTo>
                    <a:pt x="1316748" y="15240"/>
                  </a:lnTo>
                  <a:lnTo>
                    <a:pt x="1316748" y="0"/>
                  </a:lnTo>
                  <a:close/>
                </a:path>
                <a:path w="1728470" h="2178050">
                  <a:moveTo>
                    <a:pt x="1319796" y="1112520"/>
                  </a:moveTo>
                  <a:lnTo>
                    <a:pt x="1304556" y="1112520"/>
                  </a:lnTo>
                  <a:lnTo>
                    <a:pt x="1304556" y="1127760"/>
                  </a:lnTo>
                  <a:lnTo>
                    <a:pt x="1319796" y="1127760"/>
                  </a:lnTo>
                  <a:lnTo>
                    <a:pt x="1319796" y="1112520"/>
                  </a:lnTo>
                  <a:close/>
                </a:path>
                <a:path w="1728470" h="2178050">
                  <a:moveTo>
                    <a:pt x="1319796" y="1050036"/>
                  </a:moveTo>
                  <a:lnTo>
                    <a:pt x="1304556" y="1050036"/>
                  </a:lnTo>
                  <a:lnTo>
                    <a:pt x="1304556" y="1065276"/>
                  </a:lnTo>
                  <a:lnTo>
                    <a:pt x="1319796" y="1065276"/>
                  </a:lnTo>
                  <a:lnTo>
                    <a:pt x="1319796" y="1050036"/>
                  </a:lnTo>
                  <a:close/>
                </a:path>
                <a:path w="1728470" h="2178050">
                  <a:moveTo>
                    <a:pt x="1319796" y="742188"/>
                  </a:moveTo>
                  <a:lnTo>
                    <a:pt x="1304556" y="742188"/>
                  </a:lnTo>
                  <a:lnTo>
                    <a:pt x="1304556" y="757428"/>
                  </a:lnTo>
                  <a:lnTo>
                    <a:pt x="1319796" y="757428"/>
                  </a:lnTo>
                  <a:lnTo>
                    <a:pt x="1319796" y="742188"/>
                  </a:lnTo>
                  <a:close/>
                </a:path>
                <a:path w="1728470" h="2178050">
                  <a:moveTo>
                    <a:pt x="1321320" y="309372"/>
                  </a:moveTo>
                  <a:lnTo>
                    <a:pt x="1306080" y="309372"/>
                  </a:lnTo>
                  <a:lnTo>
                    <a:pt x="1306080" y="324612"/>
                  </a:lnTo>
                  <a:lnTo>
                    <a:pt x="1321320" y="324612"/>
                  </a:lnTo>
                  <a:lnTo>
                    <a:pt x="1321320" y="309372"/>
                  </a:lnTo>
                  <a:close/>
                </a:path>
                <a:path w="1728470" h="2178050">
                  <a:moveTo>
                    <a:pt x="1330464" y="679704"/>
                  </a:moveTo>
                  <a:lnTo>
                    <a:pt x="1313700" y="679704"/>
                  </a:lnTo>
                  <a:lnTo>
                    <a:pt x="1313700" y="694944"/>
                  </a:lnTo>
                  <a:lnTo>
                    <a:pt x="1330464" y="694944"/>
                  </a:lnTo>
                  <a:lnTo>
                    <a:pt x="1330464" y="679704"/>
                  </a:lnTo>
                  <a:close/>
                </a:path>
                <a:path w="1728470" h="2178050">
                  <a:moveTo>
                    <a:pt x="1338084" y="656844"/>
                  </a:moveTo>
                  <a:lnTo>
                    <a:pt x="1321320" y="656844"/>
                  </a:lnTo>
                  <a:lnTo>
                    <a:pt x="1321320" y="672084"/>
                  </a:lnTo>
                  <a:lnTo>
                    <a:pt x="1338084" y="672084"/>
                  </a:lnTo>
                  <a:lnTo>
                    <a:pt x="1338084" y="656844"/>
                  </a:lnTo>
                  <a:close/>
                </a:path>
                <a:path w="1728470" h="2178050">
                  <a:moveTo>
                    <a:pt x="1338084" y="626364"/>
                  </a:moveTo>
                  <a:lnTo>
                    <a:pt x="1321320" y="626364"/>
                  </a:lnTo>
                  <a:lnTo>
                    <a:pt x="1321320" y="641604"/>
                  </a:lnTo>
                  <a:lnTo>
                    <a:pt x="1338084" y="641604"/>
                  </a:lnTo>
                  <a:lnTo>
                    <a:pt x="1338084" y="626364"/>
                  </a:lnTo>
                  <a:close/>
                </a:path>
                <a:path w="1728470" h="2178050">
                  <a:moveTo>
                    <a:pt x="1338084" y="595884"/>
                  </a:moveTo>
                  <a:lnTo>
                    <a:pt x="1321320" y="595884"/>
                  </a:lnTo>
                  <a:lnTo>
                    <a:pt x="1321320" y="611124"/>
                  </a:lnTo>
                  <a:lnTo>
                    <a:pt x="1338084" y="611124"/>
                  </a:lnTo>
                  <a:lnTo>
                    <a:pt x="1338084" y="595884"/>
                  </a:lnTo>
                  <a:close/>
                </a:path>
                <a:path w="1728470" h="2178050">
                  <a:moveTo>
                    <a:pt x="1338084" y="563880"/>
                  </a:moveTo>
                  <a:lnTo>
                    <a:pt x="1321320" y="563880"/>
                  </a:lnTo>
                  <a:lnTo>
                    <a:pt x="1321320" y="579120"/>
                  </a:lnTo>
                  <a:lnTo>
                    <a:pt x="1338084" y="579120"/>
                  </a:lnTo>
                  <a:lnTo>
                    <a:pt x="1338084" y="563880"/>
                  </a:lnTo>
                  <a:close/>
                </a:path>
                <a:path w="1728470" h="2178050">
                  <a:moveTo>
                    <a:pt x="1338084" y="533400"/>
                  </a:moveTo>
                  <a:lnTo>
                    <a:pt x="1321320" y="533400"/>
                  </a:lnTo>
                  <a:lnTo>
                    <a:pt x="1321320" y="548640"/>
                  </a:lnTo>
                  <a:lnTo>
                    <a:pt x="1338084" y="548640"/>
                  </a:lnTo>
                  <a:lnTo>
                    <a:pt x="1338084" y="533400"/>
                  </a:lnTo>
                  <a:close/>
                </a:path>
                <a:path w="1728470" h="2178050">
                  <a:moveTo>
                    <a:pt x="1338084" y="502920"/>
                  </a:moveTo>
                  <a:lnTo>
                    <a:pt x="1321320" y="502920"/>
                  </a:lnTo>
                  <a:lnTo>
                    <a:pt x="1321320" y="518160"/>
                  </a:lnTo>
                  <a:lnTo>
                    <a:pt x="1338084" y="518160"/>
                  </a:lnTo>
                  <a:lnTo>
                    <a:pt x="1338084" y="502920"/>
                  </a:lnTo>
                  <a:close/>
                </a:path>
                <a:path w="1728470" h="2178050">
                  <a:moveTo>
                    <a:pt x="1338084" y="472440"/>
                  </a:moveTo>
                  <a:lnTo>
                    <a:pt x="1321320" y="472440"/>
                  </a:lnTo>
                  <a:lnTo>
                    <a:pt x="1321320" y="487680"/>
                  </a:lnTo>
                  <a:lnTo>
                    <a:pt x="1338084" y="487680"/>
                  </a:lnTo>
                  <a:lnTo>
                    <a:pt x="1338084" y="472440"/>
                  </a:lnTo>
                  <a:close/>
                </a:path>
                <a:path w="1728470" h="2178050">
                  <a:moveTo>
                    <a:pt x="1338084" y="440436"/>
                  </a:moveTo>
                  <a:lnTo>
                    <a:pt x="1321320" y="440436"/>
                  </a:lnTo>
                  <a:lnTo>
                    <a:pt x="1321320" y="455676"/>
                  </a:lnTo>
                  <a:lnTo>
                    <a:pt x="1338084" y="455676"/>
                  </a:lnTo>
                  <a:lnTo>
                    <a:pt x="1338084" y="440436"/>
                  </a:lnTo>
                  <a:close/>
                </a:path>
                <a:path w="1728470" h="2178050">
                  <a:moveTo>
                    <a:pt x="1338084" y="409956"/>
                  </a:moveTo>
                  <a:lnTo>
                    <a:pt x="1321320" y="409956"/>
                  </a:lnTo>
                  <a:lnTo>
                    <a:pt x="1321320" y="425196"/>
                  </a:lnTo>
                  <a:lnTo>
                    <a:pt x="1338084" y="425196"/>
                  </a:lnTo>
                  <a:lnTo>
                    <a:pt x="1338084" y="409956"/>
                  </a:lnTo>
                  <a:close/>
                </a:path>
                <a:path w="1728470" h="2178050">
                  <a:moveTo>
                    <a:pt x="1338084" y="379476"/>
                  </a:moveTo>
                  <a:lnTo>
                    <a:pt x="1330464" y="379476"/>
                  </a:lnTo>
                  <a:lnTo>
                    <a:pt x="1330464" y="371856"/>
                  </a:lnTo>
                  <a:lnTo>
                    <a:pt x="1324368" y="371856"/>
                  </a:lnTo>
                  <a:lnTo>
                    <a:pt x="1324368" y="379476"/>
                  </a:lnTo>
                  <a:lnTo>
                    <a:pt x="1321320" y="379476"/>
                  </a:lnTo>
                  <a:lnTo>
                    <a:pt x="1321320" y="394716"/>
                  </a:lnTo>
                  <a:lnTo>
                    <a:pt x="1338084" y="394716"/>
                  </a:lnTo>
                  <a:lnTo>
                    <a:pt x="1338084" y="387096"/>
                  </a:lnTo>
                  <a:lnTo>
                    <a:pt x="1338084" y="379476"/>
                  </a:lnTo>
                  <a:close/>
                </a:path>
                <a:path w="1728470" h="2178050">
                  <a:moveTo>
                    <a:pt x="1347228" y="0"/>
                  </a:moveTo>
                  <a:lnTo>
                    <a:pt x="1331988" y="0"/>
                  </a:lnTo>
                  <a:lnTo>
                    <a:pt x="1331988" y="15240"/>
                  </a:lnTo>
                  <a:lnTo>
                    <a:pt x="1347228" y="15240"/>
                  </a:lnTo>
                  <a:lnTo>
                    <a:pt x="1347228" y="0"/>
                  </a:lnTo>
                  <a:close/>
                </a:path>
                <a:path w="1728470" h="2178050">
                  <a:moveTo>
                    <a:pt x="1350276" y="1050036"/>
                  </a:moveTo>
                  <a:lnTo>
                    <a:pt x="1335036" y="1050036"/>
                  </a:lnTo>
                  <a:lnTo>
                    <a:pt x="1335036" y="1065276"/>
                  </a:lnTo>
                  <a:lnTo>
                    <a:pt x="1350276" y="1065276"/>
                  </a:lnTo>
                  <a:lnTo>
                    <a:pt x="1350276" y="1050036"/>
                  </a:lnTo>
                  <a:close/>
                </a:path>
                <a:path w="1728470" h="2178050">
                  <a:moveTo>
                    <a:pt x="1350276" y="742188"/>
                  </a:moveTo>
                  <a:lnTo>
                    <a:pt x="1335036" y="742188"/>
                  </a:lnTo>
                  <a:lnTo>
                    <a:pt x="1335036" y="757428"/>
                  </a:lnTo>
                  <a:lnTo>
                    <a:pt x="1350276" y="757428"/>
                  </a:lnTo>
                  <a:lnTo>
                    <a:pt x="1350276" y="742188"/>
                  </a:lnTo>
                  <a:close/>
                </a:path>
                <a:path w="1728470" h="2178050">
                  <a:moveTo>
                    <a:pt x="1351800" y="309372"/>
                  </a:moveTo>
                  <a:lnTo>
                    <a:pt x="1336560" y="309372"/>
                  </a:lnTo>
                  <a:lnTo>
                    <a:pt x="1336560" y="324612"/>
                  </a:lnTo>
                  <a:lnTo>
                    <a:pt x="1351800" y="324612"/>
                  </a:lnTo>
                  <a:lnTo>
                    <a:pt x="1351800" y="309372"/>
                  </a:lnTo>
                  <a:close/>
                </a:path>
                <a:path w="1728470" h="2178050">
                  <a:moveTo>
                    <a:pt x="1354848" y="1427988"/>
                  </a:moveTo>
                  <a:lnTo>
                    <a:pt x="1341132" y="1427988"/>
                  </a:lnTo>
                  <a:lnTo>
                    <a:pt x="1347228" y="1421892"/>
                  </a:lnTo>
                  <a:lnTo>
                    <a:pt x="1333512" y="1421892"/>
                  </a:lnTo>
                  <a:lnTo>
                    <a:pt x="1333512" y="1437132"/>
                  </a:lnTo>
                  <a:lnTo>
                    <a:pt x="1351800" y="1437132"/>
                  </a:lnTo>
                  <a:lnTo>
                    <a:pt x="1354848" y="1434084"/>
                  </a:lnTo>
                  <a:lnTo>
                    <a:pt x="1354848" y="1429512"/>
                  </a:lnTo>
                  <a:lnTo>
                    <a:pt x="1354848" y="1427988"/>
                  </a:lnTo>
                  <a:close/>
                </a:path>
                <a:path w="1728470" h="2178050">
                  <a:moveTo>
                    <a:pt x="1354848" y="1397508"/>
                  </a:moveTo>
                  <a:lnTo>
                    <a:pt x="1339608" y="1397508"/>
                  </a:lnTo>
                  <a:lnTo>
                    <a:pt x="1339608" y="1412748"/>
                  </a:lnTo>
                  <a:lnTo>
                    <a:pt x="1354848" y="1412748"/>
                  </a:lnTo>
                  <a:lnTo>
                    <a:pt x="1354848" y="1397508"/>
                  </a:lnTo>
                  <a:close/>
                </a:path>
                <a:path w="1728470" h="2178050">
                  <a:moveTo>
                    <a:pt x="1354848" y="1367028"/>
                  </a:moveTo>
                  <a:lnTo>
                    <a:pt x="1339608" y="1367028"/>
                  </a:lnTo>
                  <a:lnTo>
                    <a:pt x="1339608" y="1382268"/>
                  </a:lnTo>
                  <a:lnTo>
                    <a:pt x="1354848" y="1382268"/>
                  </a:lnTo>
                  <a:lnTo>
                    <a:pt x="1354848" y="1367028"/>
                  </a:lnTo>
                  <a:close/>
                </a:path>
                <a:path w="1728470" h="2178050">
                  <a:moveTo>
                    <a:pt x="1354848" y="1336548"/>
                  </a:moveTo>
                  <a:lnTo>
                    <a:pt x="1339608" y="1336548"/>
                  </a:lnTo>
                  <a:lnTo>
                    <a:pt x="1339608" y="1351788"/>
                  </a:lnTo>
                  <a:lnTo>
                    <a:pt x="1354848" y="1351788"/>
                  </a:lnTo>
                  <a:lnTo>
                    <a:pt x="1354848" y="1336548"/>
                  </a:lnTo>
                  <a:close/>
                </a:path>
                <a:path w="1728470" h="2178050">
                  <a:moveTo>
                    <a:pt x="1354848" y="1304544"/>
                  </a:moveTo>
                  <a:lnTo>
                    <a:pt x="1339608" y="1304544"/>
                  </a:lnTo>
                  <a:lnTo>
                    <a:pt x="1339608" y="1319784"/>
                  </a:lnTo>
                  <a:lnTo>
                    <a:pt x="1354848" y="1319784"/>
                  </a:lnTo>
                  <a:lnTo>
                    <a:pt x="1354848" y="1304544"/>
                  </a:lnTo>
                  <a:close/>
                </a:path>
                <a:path w="1728470" h="2178050">
                  <a:moveTo>
                    <a:pt x="1354848" y="1274064"/>
                  </a:moveTo>
                  <a:lnTo>
                    <a:pt x="1339608" y="1274064"/>
                  </a:lnTo>
                  <a:lnTo>
                    <a:pt x="1339608" y="1289304"/>
                  </a:lnTo>
                  <a:lnTo>
                    <a:pt x="1354848" y="1289304"/>
                  </a:lnTo>
                  <a:lnTo>
                    <a:pt x="1354848" y="1274064"/>
                  </a:lnTo>
                  <a:close/>
                </a:path>
                <a:path w="1728470" h="2178050">
                  <a:moveTo>
                    <a:pt x="1354848" y="1243584"/>
                  </a:moveTo>
                  <a:lnTo>
                    <a:pt x="1339608" y="1243584"/>
                  </a:lnTo>
                  <a:lnTo>
                    <a:pt x="1339608" y="1258824"/>
                  </a:lnTo>
                  <a:lnTo>
                    <a:pt x="1354848" y="1258824"/>
                  </a:lnTo>
                  <a:lnTo>
                    <a:pt x="1354848" y="1243584"/>
                  </a:lnTo>
                  <a:close/>
                </a:path>
                <a:path w="1728470" h="2178050">
                  <a:moveTo>
                    <a:pt x="1354848" y="1213104"/>
                  </a:moveTo>
                  <a:lnTo>
                    <a:pt x="1339608" y="1213104"/>
                  </a:lnTo>
                  <a:lnTo>
                    <a:pt x="1339608" y="1228344"/>
                  </a:lnTo>
                  <a:lnTo>
                    <a:pt x="1354848" y="1228344"/>
                  </a:lnTo>
                  <a:lnTo>
                    <a:pt x="1354848" y="1213104"/>
                  </a:lnTo>
                  <a:close/>
                </a:path>
                <a:path w="1728470" h="2178050">
                  <a:moveTo>
                    <a:pt x="1354848" y="1181100"/>
                  </a:moveTo>
                  <a:lnTo>
                    <a:pt x="1339608" y="1181100"/>
                  </a:lnTo>
                  <a:lnTo>
                    <a:pt x="1339608" y="1196340"/>
                  </a:lnTo>
                  <a:lnTo>
                    <a:pt x="1354848" y="1196340"/>
                  </a:lnTo>
                  <a:lnTo>
                    <a:pt x="1354848" y="1181100"/>
                  </a:lnTo>
                  <a:close/>
                </a:path>
                <a:path w="1728470" h="2178050">
                  <a:moveTo>
                    <a:pt x="1354848" y="1150620"/>
                  </a:moveTo>
                  <a:lnTo>
                    <a:pt x="1339608" y="1150620"/>
                  </a:lnTo>
                  <a:lnTo>
                    <a:pt x="1339608" y="1165860"/>
                  </a:lnTo>
                  <a:lnTo>
                    <a:pt x="1354848" y="1165860"/>
                  </a:lnTo>
                  <a:lnTo>
                    <a:pt x="1354848" y="1150620"/>
                  </a:lnTo>
                  <a:close/>
                </a:path>
                <a:path w="1728470" h="2178050">
                  <a:moveTo>
                    <a:pt x="1354848" y="1120140"/>
                  </a:moveTo>
                  <a:lnTo>
                    <a:pt x="1347228" y="1120140"/>
                  </a:lnTo>
                  <a:lnTo>
                    <a:pt x="1347228" y="1112520"/>
                  </a:lnTo>
                  <a:lnTo>
                    <a:pt x="1336560" y="1112520"/>
                  </a:lnTo>
                  <a:lnTo>
                    <a:pt x="1336560" y="1127760"/>
                  </a:lnTo>
                  <a:lnTo>
                    <a:pt x="1339608" y="1127760"/>
                  </a:lnTo>
                  <a:lnTo>
                    <a:pt x="1339608" y="1135380"/>
                  </a:lnTo>
                  <a:lnTo>
                    <a:pt x="1354848" y="1135380"/>
                  </a:lnTo>
                  <a:lnTo>
                    <a:pt x="1354848" y="1127760"/>
                  </a:lnTo>
                  <a:lnTo>
                    <a:pt x="1354848" y="1120140"/>
                  </a:lnTo>
                  <a:close/>
                </a:path>
                <a:path w="1728470" h="2178050">
                  <a:moveTo>
                    <a:pt x="1379232" y="0"/>
                  </a:moveTo>
                  <a:lnTo>
                    <a:pt x="1362468" y="0"/>
                  </a:lnTo>
                  <a:lnTo>
                    <a:pt x="1362468" y="15240"/>
                  </a:lnTo>
                  <a:lnTo>
                    <a:pt x="1379232" y="15240"/>
                  </a:lnTo>
                  <a:lnTo>
                    <a:pt x="1379232" y="0"/>
                  </a:lnTo>
                  <a:close/>
                </a:path>
                <a:path w="1728470" h="2178050">
                  <a:moveTo>
                    <a:pt x="1380756" y="742188"/>
                  </a:moveTo>
                  <a:lnTo>
                    <a:pt x="1365516" y="742188"/>
                  </a:lnTo>
                  <a:lnTo>
                    <a:pt x="1365516" y="757428"/>
                  </a:lnTo>
                  <a:lnTo>
                    <a:pt x="1380756" y="757428"/>
                  </a:lnTo>
                  <a:lnTo>
                    <a:pt x="1380756" y="742188"/>
                  </a:lnTo>
                  <a:close/>
                </a:path>
                <a:path w="1728470" h="2178050">
                  <a:moveTo>
                    <a:pt x="1382280" y="1050036"/>
                  </a:moveTo>
                  <a:lnTo>
                    <a:pt x="1365516" y="1050036"/>
                  </a:lnTo>
                  <a:lnTo>
                    <a:pt x="1365516" y="1065276"/>
                  </a:lnTo>
                  <a:lnTo>
                    <a:pt x="1382280" y="1065276"/>
                  </a:lnTo>
                  <a:lnTo>
                    <a:pt x="1382280" y="1050036"/>
                  </a:lnTo>
                  <a:close/>
                </a:path>
                <a:path w="1728470" h="2178050">
                  <a:moveTo>
                    <a:pt x="1382280" y="309372"/>
                  </a:moveTo>
                  <a:lnTo>
                    <a:pt x="1367040" y="309372"/>
                  </a:lnTo>
                  <a:lnTo>
                    <a:pt x="1367040" y="324612"/>
                  </a:lnTo>
                  <a:lnTo>
                    <a:pt x="1382280" y="324612"/>
                  </a:lnTo>
                  <a:lnTo>
                    <a:pt x="1382280" y="309372"/>
                  </a:lnTo>
                  <a:close/>
                </a:path>
                <a:path w="1728470" h="2178050">
                  <a:moveTo>
                    <a:pt x="1409712" y="0"/>
                  </a:moveTo>
                  <a:lnTo>
                    <a:pt x="1394472" y="0"/>
                  </a:lnTo>
                  <a:lnTo>
                    <a:pt x="1394472" y="15240"/>
                  </a:lnTo>
                  <a:lnTo>
                    <a:pt x="1409712" y="15240"/>
                  </a:lnTo>
                  <a:lnTo>
                    <a:pt x="1409712" y="0"/>
                  </a:lnTo>
                  <a:close/>
                </a:path>
                <a:path w="1728470" h="2178050">
                  <a:moveTo>
                    <a:pt x="1411236" y="742188"/>
                  </a:moveTo>
                  <a:lnTo>
                    <a:pt x="1395996" y="742188"/>
                  </a:lnTo>
                  <a:lnTo>
                    <a:pt x="1395996" y="757428"/>
                  </a:lnTo>
                  <a:lnTo>
                    <a:pt x="1411236" y="757428"/>
                  </a:lnTo>
                  <a:lnTo>
                    <a:pt x="1411236" y="742188"/>
                  </a:lnTo>
                  <a:close/>
                </a:path>
                <a:path w="1728470" h="2178050">
                  <a:moveTo>
                    <a:pt x="1412760" y="1050036"/>
                  </a:moveTo>
                  <a:lnTo>
                    <a:pt x="1397520" y="1050036"/>
                  </a:lnTo>
                  <a:lnTo>
                    <a:pt x="1397520" y="1065276"/>
                  </a:lnTo>
                  <a:lnTo>
                    <a:pt x="1412760" y="1065276"/>
                  </a:lnTo>
                  <a:lnTo>
                    <a:pt x="1412760" y="1050036"/>
                  </a:lnTo>
                  <a:close/>
                </a:path>
                <a:path w="1728470" h="2178050">
                  <a:moveTo>
                    <a:pt x="1414284" y="309372"/>
                  </a:moveTo>
                  <a:lnTo>
                    <a:pt x="1397520" y="309372"/>
                  </a:lnTo>
                  <a:lnTo>
                    <a:pt x="1397520" y="324612"/>
                  </a:lnTo>
                  <a:lnTo>
                    <a:pt x="1414284" y="324612"/>
                  </a:lnTo>
                  <a:lnTo>
                    <a:pt x="1414284" y="309372"/>
                  </a:lnTo>
                  <a:close/>
                </a:path>
                <a:path w="1728470" h="2178050">
                  <a:moveTo>
                    <a:pt x="1440192" y="0"/>
                  </a:moveTo>
                  <a:lnTo>
                    <a:pt x="1424952" y="0"/>
                  </a:lnTo>
                  <a:lnTo>
                    <a:pt x="1424952" y="15240"/>
                  </a:lnTo>
                  <a:lnTo>
                    <a:pt x="1440192" y="15240"/>
                  </a:lnTo>
                  <a:lnTo>
                    <a:pt x="1440192" y="0"/>
                  </a:lnTo>
                  <a:close/>
                </a:path>
                <a:path w="1728470" h="2178050">
                  <a:moveTo>
                    <a:pt x="1443240" y="1050036"/>
                  </a:moveTo>
                  <a:lnTo>
                    <a:pt x="1428000" y="1050036"/>
                  </a:lnTo>
                  <a:lnTo>
                    <a:pt x="1428000" y="1065276"/>
                  </a:lnTo>
                  <a:lnTo>
                    <a:pt x="1443240" y="1065276"/>
                  </a:lnTo>
                  <a:lnTo>
                    <a:pt x="1443240" y="1050036"/>
                  </a:lnTo>
                  <a:close/>
                </a:path>
                <a:path w="1728470" h="2178050">
                  <a:moveTo>
                    <a:pt x="1443240" y="742188"/>
                  </a:moveTo>
                  <a:lnTo>
                    <a:pt x="1428000" y="742188"/>
                  </a:lnTo>
                  <a:lnTo>
                    <a:pt x="1428000" y="757428"/>
                  </a:lnTo>
                  <a:lnTo>
                    <a:pt x="1443240" y="757428"/>
                  </a:lnTo>
                  <a:lnTo>
                    <a:pt x="1443240" y="742188"/>
                  </a:lnTo>
                  <a:close/>
                </a:path>
                <a:path w="1728470" h="2178050">
                  <a:moveTo>
                    <a:pt x="1444764" y="309372"/>
                  </a:moveTo>
                  <a:lnTo>
                    <a:pt x="1429524" y="309372"/>
                  </a:lnTo>
                  <a:lnTo>
                    <a:pt x="1429524" y="324612"/>
                  </a:lnTo>
                  <a:lnTo>
                    <a:pt x="1444764" y="324612"/>
                  </a:lnTo>
                  <a:lnTo>
                    <a:pt x="1444764" y="309372"/>
                  </a:lnTo>
                  <a:close/>
                </a:path>
                <a:path w="1728470" h="2178050">
                  <a:moveTo>
                    <a:pt x="1470672" y="0"/>
                  </a:moveTo>
                  <a:lnTo>
                    <a:pt x="1455432" y="0"/>
                  </a:lnTo>
                  <a:lnTo>
                    <a:pt x="1455432" y="15240"/>
                  </a:lnTo>
                  <a:lnTo>
                    <a:pt x="1470672" y="15240"/>
                  </a:lnTo>
                  <a:lnTo>
                    <a:pt x="1470672" y="0"/>
                  </a:lnTo>
                  <a:close/>
                </a:path>
                <a:path w="1728470" h="2178050">
                  <a:moveTo>
                    <a:pt x="1473720" y="1050036"/>
                  </a:moveTo>
                  <a:lnTo>
                    <a:pt x="1458480" y="1050036"/>
                  </a:lnTo>
                  <a:lnTo>
                    <a:pt x="1458480" y="1065276"/>
                  </a:lnTo>
                  <a:lnTo>
                    <a:pt x="1473720" y="1065276"/>
                  </a:lnTo>
                  <a:lnTo>
                    <a:pt x="1473720" y="1050036"/>
                  </a:lnTo>
                  <a:close/>
                </a:path>
                <a:path w="1728470" h="2178050">
                  <a:moveTo>
                    <a:pt x="1473720" y="742188"/>
                  </a:moveTo>
                  <a:lnTo>
                    <a:pt x="1458480" y="742188"/>
                  </a:lnTo>
                  <a:lnTo>
                    <a:pt x="1458480" y="757428"/>
                  </a:lnTo>
                  <a:lnTo>
                    <a:pt x="1473720" y="757428"/>
                  </a:lnTo>
                  <a:lnTo>
                    <a:pt x="1473720" y="742188"/>
                  </a:lnTo>
                  <a:close/>
                </a:path>
                <a:path w="1728470" h="2178050">
                  <a:moveTo>
                    <a:pt x="1475244" y="309372"/>
                  </a:moveTo>
                  <a:lnTo>
                    <a:pt x="1460004" y="309372"/>
                  </a:lnTo>
                  <a:lnTo>
                    <a:pt x="1460004" y="324612"/>
                  </a:lnTo>
                  <a:lnTo>
                    <a:pt x="1475244" y="324612"/>
                  </a:lnTo>
                  <a:lnTo>
                    <a:pt x="1475244" y="309372"/>
                  </a:lnTo>
                  <a:close/>
                </a:path>
                <a:path w="1728470" h="2178050">
                  <a:moveTo>
                    <a:pt x="1502676" y="0"/>
                  </a:moveTo>
                  <a:lnTo>
                    <a:pt x="1485912" y="0"/>
                  </a:lnTo>
                  <a:lnTo>
                    <a:pt x="1485912" y="15240"/>
                  </a:lnTo>
                  <a:lnTo>
                    <a:pt x="1502676" y="15240"/>
                  </a:lnTo>
                  <a:lnTo>
                    <a:pt x="1502676" y="0"/>
                  </a:lnTo>
                  <a:close/>
                </a:path>
                <a:path w="1728470" h="2178050">
                  <a:moveTo>
                    <a:pt x="1504200" y="742188"/>
                  </a:moveTo>
                  <a:lnTo>
                    <a:pt x="1488960" y="742188"/>
                  </a:lnTo>
                  <a:lnTo>
                    <a:pt x="1488960" y="757428"/>
                  </a:lnTo>
                  <a:lnTo>
                    <a:pt x="1504200" y="757428"/>
                  </a:lnTo>
                  <a:lnTo>
                    <a:pt x="1504200" y="742188"/>
                  </a:lnTo>
                  <a:close/>
                </a:path>
                <a:path w="1728470" h="2178050">
                  <a:moveTo>
                    <a:pt x="1505724" y="1050036"/>
                  </a:moveTo>
                  <a:lnTo>
                    <a:pt x="1488960" y="1050036"/>
                  </a:lnTo>
                  <a:lnTo>
                    <a:pt x="1488960" y="1065276"/>
                  </a:lnTo>
                  <a:lnTo>
                    <a:pt x="1505724" y="1065276"/>
                  </a:lnTo>
                  <a:lnTo>
                    <a:pt x="1505724" y="1050036"/>
                  </a:lnTo>
                  <a:close/>
                </a:path>
                <a:path w="1728470" h="2178050">
                  <a:moveTo>
                    <a:pt x="1505724" y="309372"/>
                  </a:moveTo>
                  <a:lnTo>
                    <a:pt x="1490484" y="309372"/>
                  </a:lnTo>
                  <a:lnTo>
                    <a:pt x="1490484" y="324612"/>
                  </a:lnTo>
                  <a:lnTo>
                    <a:pt x="1505724" y="324612"/>
                  </a:lnTo>
                  <a:lnTo>
                    <a:pt x="1505724" y="309372"/>
                  </a:lnTo>
                  <a:close/>
                </a:path>
                <a:path w="1728470" h="2178050">
                  <a:moveTo>
                    <a:pt x="1533156" y="0"/>
                  </a:moveTo>
                  <a:lnTo>
                    <a:pt x="1517916" y="0"/>
                  </a:lnTo>
                  <a:lnTo>
                    <a:pt x="1517916" y="15240"/>
                  </a:lnTo>
                  <a:lnTo>
                    <a:pt x="1533156" y="15240"/>
                  </a:lnTo>
                  <a:lnTo>
                    <a:pt x="1533156" y="0"/>
                  </a:lnTo>
                  <a:close/>
                </a:path>
                <a:path w="1728470" h="2178050">
                  <a:moveTo>
                    <a:pt x="1534680" y="742188"/>
                  </a:moveTo>
                  <a:lnTo>
                    <a:pt x="1519440" y="742188"/>
                  </a:lnTo>
                  <a:lnTo>
                    <a:pt x="1519440" y="757428"/>
                  </a:lnTo>
                  <a:lnTo>
                    <a:pt x="1534680" y="757428"/>
                  </a:lnTo>
                  <a:lnTo>
                    <a:pt x="1534680" y="742188"/>
                  </a:lnTo>
                  <a:close/>
                </a:path>
                <a:path w="1728470" h="2178050">
                  <a:moveTo>
                    <a:pt x="1536204" y="1050036"/>
                  </a:moveTo>
                  <a:lnTo>
                    <a:pt x="1520964" y="1050036"/>
                  </a:lnTo>
                  <a:lnTo>
                    <a:pt x="1520964" y="1065276"/>
                  </a:lnTo>
                  <a:lnTo>
                    <a:pt x="1536204" y="1065276"/>
                  </a:lnTo>
                  <a:lnTo>
                    <a:pt x="1536204" y="1050036"/>
                  </a:lnTo>
                  <a:close/>
                </a:path>
                <a:path w="1728470" h="2178050">
                  <a:moveTo>
                    <a:pt x="1537728" y="309372"/>
                  </a:moveTo>
                  <a:lnTo>
                    <a:pt x="1520964" y="309372"/>
                  </a:lnTo>
                  <a:lnTo>
                    <a:pt x="1520964" y="324612"/>
                  </a:lnTo>
                  <a:lnTo>
                    <a:pt x="1537728" y="324612"/>
                  </a:lnTo>
                  <a:lnTo>
                    <a:pt x="1537728" y="309372"/>
                  </a:lnTo>
                  <a:close/>
                </a:path>
                <a:path w="1728470" h="2178050">
                  <a:moveTo>
                    <a:pt x="1563636" y="0"/>
                  </a:moveTo>
                  <a:lnTo>
                    <a:pt x="1548396" y="0"/>
                  </a:lnTo>
                  <a:lnTo>
                    <a:pt x="1548396" y="15240"/>
                  </a:lnTo>
                  <a:lnTo>
                    <a:pt x="1563636" y="15240"/>
                  </a:lnTo>
                  <a:lnTo>
                    <a:pt x="1563636" y="0"/>
                  </a:lnTo>
                  <a:close/>
                </a:path>
                <a:path w="1728470" h="2178050">
                  <a:moveTo>
                    <a:pt x="1566684" y="1050036"/>
                  </a:moveTo>
                  <a:lnTo>
                    <a:pt x="1551444" y="1050036"/>
                  </a:lnTo>
                  <a:lnTo>
                    <a:pt x="1551444" y="1065276"/>
                  </a:lnTo>
                  <a:lnTo>
                    <a:pt x="1566684" y="1065276"/>
                  </a:lnTo>
                  <a:lnTo>
                    <a:pt x="1566684" y="1050036"/>
                  </a:lnTo>
                  <a:close/>
                </a:path>
                <a:path w="1728470" h="2178050">
                  <a:moveTo>
                    <a:pt x="1566684" y="742188"/>
                  </a:moveTo>
                  <a:lnTo>
                    <a:pt x="1551444" y="742188"/>
                  </a:lnTo>
                  <a:lnTo>
                    <a:pt x="1551444" y="757428"/>
                  </a:lnTo>
                  <a:lnTo>
                    <a:pt x="1566684" y="757428"/>
                  </a:lnTo>
                  <a:lnTo>
                    <a:pt x="1566684" y="742188"/>
                  </a:lnTo>
                  <a:close/>
                </a:path>
                <a:path w="1728470" h="2178050">
                  <a:moveTo>
                    <a:pt x="1568208" y="309372"/>
                  </a:moveTo>
                  <a:lnTo>
                    <a:pt x="1552968" y="309372"/>
                  </a:lnTo>
                  <a:lnTo>
                    <a:pt x="1552968" y="324612"/>
                  </a:lnTo>
                  <a:lnTo>
                    <a:pt x="1568208" y="324612"/>
                  </a:lnTo>
                  <a:lnTo>
                    <a:pt x="1568208" y="309372"/>
                  </a:lnTo>
                  <a:close/>
                </a:path>
                <a:path w="1728470" h="2178050">
                  <a:moveTo>
                    <a:pt x="1594116" y="0"/>
                  </a:moveTo>
                  <a:lnTo>
                    <a:pt x="1578876" y="0"/>
                  </a:lnTo>
                  <a:lnTo>
                    <a:pt x="1578876" y="15240"/>
                  </a:lnTo>
                  <a:lnTo>
                    <a:pt x="1594116" y="15240"/>
                  </a:lnTo>
                  <a:lnTo>
                    <a:pt x="1594116" y="0"/>
                  </a:lnTo>
                  <a:close/>
                </a:path>
                <a:path w="1728470" h="2178050">
                  <a:moveTo>
                    <a:pt x="1597164" y="1050036"/>
                  </a:moveTo>
                  <a:lnTo>
                    <a:pt x="1581924" y="1050036"/>
                  </a:lnTo>
                  <a:lnTo>
                    <a:pt x="1581924" y="1065276"/>
                  </a:lnTo>
                  <a:lnTo>
                    <a:pt x="1597164" y="1065276"/>
                  </a:lnTo>
                  <a:lnTo>
                    <a:pt x="1597164" y="1050036"/>
                  </a:lnTo>
                  <a:close/>
                </a:path>
                <a:path w="1728470" h="2178050">
                  <a:moveTo>
                    <a:pt x="1597164" y="742188"/>
                  </a:moveTo>
                  <a:lnTo>
                    <a:pt x="1581924" y="742188"/>
                  </a:lnTo>
                  <a:lnTo>
                    <a:pt x="1581924" y="757428"/>
                  </a:lnTo>
                  <a:lnTo>
                    <a:pt x="1597164" y="757428"/>
                  </a:lnTo>
                  <a:lnTo>
                    <a:pt x="1597164" y="742188"/>
                  </a:lnTo>
                  <a:close/>
                </a:path>
                <a:path w="1728470" h="2178050">
                  <a:moveTo>
                    <a:pt x="1598688" y="309372"/>
                  </a:moveTo>
                  <a:lnTo>
                    <a:pt x="1583448" y="309372"/>
                  </a:lnTo>
                  <a:lnTo>
                    <a:pt x="1583448" y="324612"/>
                  </a:lnTo>
                  <a:lnTo>
                    <a:pt x="1598688" y="324612"/>
                  </a:lnTo>
                  <a:lnTo>
                    <a:pt x="1598688" y="309372"/>
                  </a:lnTo>
                  <a:close/>
                </a:path>
                <a:path w="1728470" h="2178050">
                  <a:moveTo>
                    <a:pt x="1626120" y="0"/>
                  </a:moveTo>
                  <a:lnTo>
                    <a:pt x="1609356" y="0"/>
                  </a:lnTo>
                  <a:lnTo>
                    <a:pt x="1609356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1728470" h="2178050">
                  <a:moveTo>
                    <a:pt x="1627644" y="742188"/>
                  </a:moveTo>
                  <a:lnTo>
                    <a:pt x="1612404" y="742188"/>
                  </a:lnTo>
                  <a:lnTo>
                    <a:pt x="1612404" y="757428"/>
                  </a:lnTo>
                  <a:lnTo>
                    <a:pt x="1627644" y="757428"/>
                  </a:lnTo>
                  <a:lnTo>
                    <a:pt x="1627644" y="742188"/>
                  </a:lnTo>
                  <a:close/>
                </a:path>
                <a:path w="1728470" h="2178050">
                  <a:moveTo>
                    <a:pt x="1629168" y="1050036"/>
                  </a:moveTo>
                  <a:lnTo>
                    <a:pt x="1612404" y="1050036"/>
                  </a:lnTo>
                  <a:lnTo>
                    <a:pt x="1612404" y="1065276"/>
                  </a:lnTo>
                  <a:lnTo>
                    <a:pt x="1629168" y="1065276"/>
                  </a:lnTo>
                  <a:lnTo>
                    <a:pt x="1629168" y="1050036"/>
                  </a:lnTo>
                  <a:close/>
                </a:path>
                <a:path w="1728470" h="2178050">
                  <a:moveTo>
                    <a:pt x="1629168" y="309372"/>
                  </a:moveTo>
                  <a:lnTo>
                    <a:pt x="1613928" y="309372"/>
                  </a:lnTo>
                  <a:lnTo>
                    <a:pt x="1613928" y="324612"/>
                  </a:lnTo>
                  <a:lnTo>
                    <a:pt x="1629168" y="324612"/>
                  </a:lnTo>
                  <a:lnTo>
                    <a:pt x="1629168" y="309372"/>
                  </a:lnTo>
                  <a:close/>
                </a:path>
                <a:path w="1728470" h="2178050">
                  <a:moveTo>
                    <a:pt x="1656600" y="0"/>
                  </a:moveTo>
                  <a:lnTo>
                    <a:pt x="1641360" y="0"/>
                  </a:lnTo>
                  <a:lnTo>
                    <a:pt x="1641360" y="15240"/>
                  </a:lnTo>
                  <a:lnTo>
                    <a:pt x="1656600" y="15240"/>
                  </a:lnTo>
                  <a:lnTo>
                    <a:pt x="1656600" y="0"/>
                  </a:lnTo>
                  <a:close/>
                </a:path>
                <a:path w="1728470" h="2178050">
                  <a:moveTo>
                    <a:pt x="1658124" y="742188"/>
                  </a:moveTo>
                  <a:lnTo>
                    <a:pt x="1642884" y="742188"/>
                  </a:lnTo>
                  <a:lnTo>
                    <a:pt x="1642884" y="757428"/>
                  </a:lnTo>
                  <a:lnTo>
                    <a:pt x="1658124" y="757428"/>
                  </a:lnTo>
                  <a:lnTo>
                    <a:pt x="1658124" y="742188"/>
                  </a:lnTo>
                  <a:close/>
                </a:path>
                <a:path w="1728470" h="2178050">
                  <a:moveTo>
                    <a:pt x="1659648" y="1050036"/>
                  </a:moveTo>
                  <a:lnTo>
                    <a:pt x="1644408" y="1050036"/>
                  </a:lnTo>
                  <a:lnTo>
                    <a:pt x="1644408" y="1065276"/>
                  </a:lnTo>
                  <a:lnTo>
                    <a:pt x="1659648" y="1065276"/>
                  </a:lnTo>
                  <a:lnTo>
                    <a:pt x="1659648" y="1050036"/>
                  </a:lnTo>
                  <a:close/>
                </a:path>
                <a:path w="1728470" h="2178050">
                  <a:moveTo>
                    <a:pt x="1661172" y="309372"/>
                  </a:moveTo>
                  <a:lnTo>
                    <a:pt x="1644408" y="309372"/>
                  </a:lnTo>
                  <a:lnTo>
                    <a:pt x="1644408" y="324612"/>
                  </a:lnTo>
                  <a:lnTo>
                    <a:pt x="1661172" y="324612"/>
                  </a:lnTo>
                  <a:lnTo>
                    <a:pt x="1661172" y="309372"/>
                  </a:lnTo>
                  <a:close/>
                </a:path>
                <a:path w="1728470" h="2178050">
                  <a:moveTo>
                    <a:pt x="1687080" y="0"/>
                  </a:moveTo>
                  <a:lnTo>
                    <a:pt x="1671840" y="0"/>
                  </a:lnTo>
                  <a:lnTo>
                    <a:pt x="1671840" y="15240"/>
                  </a:lnTo>
                  <a:lnTo>
                    <a:pt x="1687080" y="15240"/>
                  </a:lnTo>
                  <a:lnTo>
                    <a:pt x="1687080" y="0"/>
                  </a:lnTo>
                  <a:close/>
                </a:path>
                <a:path w="1728470" h="2178050">
                  <a:moveTo>
                    <a:pt x="1690128" y="1050036"/>
                  </a:moveTo>
                  <a:lnTo>
                    <a:pt x="1674888" y="1050036"/>
                  </a:lnTo>
                  <a:lnTo>
                    <a:pt x="1674888" y="1065276"/>
                  </a:lnTo>
                  <a:lnTo>
                    <a:pt x="1690128" y="1065276"/>
                  </a:lnTo>
                  <a:lnTo>
                    <a:pt x="1690128" y="1050036"/>
                  </a:lnTo>
                  <a:close/>
                </a:path>
                <a:path w="1728470" h="2178050">
                  <a:moveTo>
                    <a:pt x="1690128" y="742188"/>
                  </a:moveTo>
                  <a:lnTo>
                    <a:pt x="1674888" y="742188"/>
                  </a:lnTo>
                  <a:lnTo>
                    <a:pt x="1674888" y="757428"/>
                  </a:lnTo>
                  <a:lnTo>
                    <a:pt x="1690128" y="757428"/>
                  </a:lnTo>
                  <a:lnTo>
                    <a:pt x="1690128" y="742188"/>
                  </a:lnTo>
                  <a:close/>
                </a:path>
                <a:path w="1728470" h="2178050">
                  <a:moveTo>
                    <a:pt x="1691652" y="309372"/>
                  </a:moveTo>
                  <a:lnTo>
                    <a:pt x="1676412" y="309372"/>
                  </a:lnTo>
                  <a:lnTo>
                    <a:pt x="1676412" y="324612"/>
                  </a:lnTo>
                  <a:lnTo>
                    <a:pt x="1691652" y="324612"/>
                  </a:lnTo>
                  <a:lnTo>
                    <a:pt x="1691652" y="309372"/>
                  </a:lnTo>
                  <a:close/>
                </a:path>
                <a:path w="1728470" h="2178050">
                  <a:moveTo>
                    <a:pt x="1720608" y="1050036"/>
                  </a:moveTo>
                  <a:lnTo>
                    <a:pt x="1705368" y="1050036"/>
                  </a:lnTo>
                  <a:lnTo>
                    <a:pt x="1705368" y="1065276"/>
                  </a:lnTo>
                  <a:lnTo>
                    <a:pt x="1720608" y="1065276"/>
                  </a:lnTo>
                  <a:lnTo>
                    <a:pt x="1720608" y="1050036"/>
                  </a:lnTo>
                  <a:close/>
                </a:path>
                <a:path w="1728470" h="2178050">
                  <a:moveTo>
                    <a:pt x="1728228" y="1027176"/>
                  </a:moveTo>
                  <a:lnTo>
                    <a:pt x="1712988" y="1027176"/>
                  </a:lnTo>
                  <a:lnTo>
                    <a:pt x="1712988" y="1042416"/>
                  </a:lnTo>
                  <a:lnTo>
                    <a:pt x="1728228" y="1042416"/>
                  </a:lnTo>
                  <a:lnTo>
                    <a:pt x="1728228" y="1027176"/>
                  </a:lnTo>
                  <a:close/>
                </a:path>
                <a:path w="1728470" h="2178050">
                  <a:moveTo>
                    <a:pt x="1728228" y="996696"/>
                  </a:moveTo>
                  <a:lnTo>
                    <a:pt x="1712988" y="996696"/>
                  </a:lnTo>
                  <a:lnTo>
                    <a:pt x="1712988" y="1011936"/>
                  </a:lnTo>
                  <a:lnTo>
                    <a:pt x="1728228" y="1011936"/>
                  </a:lnTo>
                  <a:lnTo>
                    <a:pt x="1728228" y="996696"/>
                  </a:lnTo>
                  <a:close/>
                </a:path>
                <a:path w="1728470" h="2178050">
                  <a:moveTo>
                    <a:pt x="1728228" y="966216"/>
                  </a:moveTo>
                  <a:lnTo>
                    <a:pt x="1712988" y="966216"/>
                  </a:lnTo>
                  <a:lnTo>
                    <a:pt x="1712988" y="981456"/>
                  </a:lnTo>
                  <a:lnTo>
                    <a:pt x="1728228" y="981456"/>
                  </a:lnTo>
                  <a:lnTo>
                    <a:pt x="1728228" y="966216"/>
                  </a:lnTo>
                  <a:close/>
                </a:path>
                <a:path w="1728470" h="2178050">
                  <a:moveTo>
                    <a:pt x="1728228" y="934212"/>
                  </a:moveTo>
                  <a:lnTo>
                    <a:pt x="1712988" y="934212"/>
                  </a:lnTo>
                  <a:lnTo>
                    <a:pt x="1712988" y="949452"/>
                  </a:lnTo>
                  <a:lnTo>
                    <a:pt x="1728228" y="949452"/>
                  </a:lnTo>
                  <a:lnTo>
                    <a:pt x="1728228" y="934212"/>
                  </a:lnTo>
                  <a:close/>
                </a:path>
                <a:path w="1728470" h="2178050">
                  <a:moveTo>
                    <a:pt x="1728228" y="903732"/>
                  </a:moveTo>
                  <a:lnTo>
                    <a:pt x="1712988" y="903732"/>
                  </a:lnTo>
                  <a:lnTo>
                    <a:pt x="1712988" y="918972"/>
                  </a:lnTo>
                  <a:lnTo>
                    <a:pt x="1728228" y="918972"/>
                  </a:lnTo>
                  <a:lnTo>
                    <a:pt x="1728228" y="903732"/>
                  </a:lnTo>
                  <a:close/>
                </a:path>
                <a:path w="1728470" h="2178050">
                  <a:moveTo>
                    <a:pt x="1728228" y="873252"/>
                  </a:moveTo>
                  <a:lnTo>
                    <a:pt x="1712988" y="873252"/>
                  </a:lnTo>
                  <a:lnTo>
                    <a:pt x="1712988" y="888492"/>
                  </a:lnTo>
                  <a:lnTo>
                    <a:pt x="1728228" y="888492"/>
                  </a:lnTo>
                  <a:lnTo>
                    <a:pt x="1728228" y="873252"/>
                  </a:lnTo>
                  <a:close/>
                </a:path>
                <a:path w="1728470" h="2178050">
                  <a:moveTo>
                    <a:pt x="1728228" y="842772"/>
                  </a:moveTo>
                  <a:lnTo>
                    <a:pt x="1712988" y="842772"/>
                  </a:lnTo>
                  <a:lnTo>
                    <a:pt x="1712988" y="858012"/>
                  </a:lnTo>
                  <a:lnTo>
                    <a:pt x="1728228" y="858012"/>
                  </a:lnTo>
                  <a:lnTo>
                    <a:pt x="1728228" y="842772"/>
                  </a:lnTo>
                  <a:close/>
                </a:path>
                <a:path w="1728470" h="2178050">
                  <a:moveTo>
                    <a:pt x="1728228" y="810768"/>
                  </a:moveTo>
                  <a:lnTo>
                    <a:pt x="1712988" y="810768"/>
                  </a:lnTo>
                  <a:lnTo>
                    <a:pt x="1712988" y="826008"/>
                  </a:lnTo>
                  <a:lnTo>
                    <a:pt x="1728228" y="826008"/>
                  </a:lnTo>
                  <a:lnTo>
                    <a:pt x="1728228" y="810768"/>
                  </a:lnTo>
                  <a:close/>
                </a:path>
                <a:path w="1728470" h="2178050">
                  <a:moveTo>
                    <a:pt x="1728228" y="780288"/>
                  </a:moveTo>
                  <a:lnTo>
                    <a:pt x="1712988" y="780288"/>
                  </a:lnTo>
                  <a:lnTo>
                    <a:pt x="1712988" y="795528"/>
                  </a:lnTo>
                  <a:lnTo>
                    <a:pt x="1728228" y="795528"/>
                  </a:lnTo>
                  <a:lnTo>
                    <a:pt x="1728228" y="780288"/>
                  </a:lnTo>
                  <a:close/>
                </a:path>
                <a:path w="1728470" h="2178050">
                  <a:moveTo>
                    <a:pt x="1728228" y="749808"/>
                  </a:moveTo>
                  <a:lnTo>
                    <a:pt x="1720608" y="749808"/>
                  </a:lnTo>
                  <a:lnTo>
                    <a:pt x="1720608" y="742188"/>
                  </a:lnTo>
                  <a:lnTo>
                    <a:pt x="1705368" y="742188"/>
                  </a:lnTo>
                  <a:lnTo>
                    <a:pt x="1705368" y="757428"/>
                  </a:lnTo>
                  <a:lnTo>
                    <a:pt x="1712988" y="757428"/>
                  </a:lnTo>
                  <a:lnTo>
                    <a:pt x="1712988" y="765048"/>
                  </a:lnTo>
                  <a:lnTo>
                    <a:pt x="1728228" y="765048"/>
                  </a:lnTo>
                  <a:lnTo>
                    <a:pt x="1728228" y="757428"/>
                  </a:lnTo>
                  <a:lnTo>
                    <a:pt x="1728228" y="749808"/>
                  </a:lnTo>
                  <a:close/>
                </a:path>
                <a:path w="1728470" h="2178050">
                  <a:moveTo>
                    <a:pt x="1728228" y="316992"/>
                  </a:moveTo>
                  <a:lnTo>
                    <a:pt x="1712988" y="316992"/>
                  </a:lnTo>
                  <a:lnTo>
                    <a:pt x="1720608" y="309372"/>
                  </a:lnTo>
                  <a:lnTo>
                    <a:pt x="1706892" y="309372"/>
                  </a:lnTo>
                  <a:lnTo>
                    <a:pt x="1706892" y="324612"/>
                  </a:lnTo>
                  <a:lnTo>
                    <a:pt x="1725180" y="324612"/>
                  </a:lnTo>
                  <a:lnTo>
                    <a:pt x="1728228" y="321564"/>
                  </a:lnTo>
                  <a:lnTo>
                    <a:pt x="1728228" y="316992"/>
                  </a:lnTo>
                  <a:close/>
                </a:path>
                <a:path w="1728470" h="2178050">
                  <a:moveTo>
                    <a:pt x="1728228" y="284988"/>
                  </a:moveTo>
                  <a:lnTo>
                    <a:pt x="1712988" y="284988"/>
                  </a:lnTo>
                  <a:lnTo>
                    <a:pt x="1712988" y="300228"/>
                  </a:lnTo>
                  <a:lnTo>
                    <a:pt x="1728228" y="300228"/>
                  </a:lnTo>
                  <a:lnTo>
                    <a:pt x="1728228" y="284988"/>
                  </a:lnTo>
                  <a:close/>
                </a:path>
                <a:path w="1728470" h="2178050">
                  <a:moveTo>
                    <a:pt x="1728228" y="254508"/>
                  </a:moveTo>
                  <a:lnTo>
                    <a:pt x="1712988" y="254508"/>
                  </a:lnTo>
                  <a:lnTo>
                    <a:pt x="1712988" y="269748"/>
                  </a:lnTo>
                  <a:lnTo>
                    <a:pt x="1728228" y="269748"/>
                  </a:lnTo>
                  <a:lnTo>
                    <a:pt x="1728228" y="254508"/>
                  </a:lnTo>
                  <a:close/>
                </a:path>
                <a:path w="1728470" h="2178050">
                  <a:moveTo>
                    <a:pt x="1728228" y="224028"/>
                  </a:moveTo>
                  <a:lnTo>
                    <a:pt x="1712988" y="224028"/>
                  </a:lnTo>
                  <a:lnTo>
                    <a:pt x="1712988" y="239268"/>
                  </a:lnTo>
                  <a:lnTo>
                    <a:pt x="1728228" y="239268"/>
                  </a:lnTo>
                  <a:lnTo>
                    <a:pt x="1728228" y="224028"/>
                  </a:lnTo>
                  <a:close/>
                </a:path>
                <a:path w="1728470" h="2178050">
                  <a:moveTo>
                    <a:pt x="1728228" y="193548"/>
                  </a:moveTo>
                  <a:lnTo>
                    <a:pt x="1712988" y="193548"/>
                  </a:lnTo>
                  <a:lnTo>
                    <a:pt x="1712988" y="208788"/>
                  </a:lnTo>
                  <a:lnTo>
                    <a:pt x="1728228" y="208788"/>
                  </a:lnTo>
                  <a:lnTo>
                    <a:pt x="1728228" y="193548"/>
                  </a:lnTo>
                  <a:close/>
                </a:path>
                <a:path w="1728470" h="2178050">
                  <a:moveTo>
                    <a:pt x="1728228" y="161544"/>
                  </a:moveTo>
                  <a:lnTo>
                    <a:pt x="1712988" y="161544"/>
                  </a:lnTo>
                  <a:lnTo>
                    <a:pt x="1712988" y="176784"/>
                  </a:lnTo>
                  <a:lnTo>
                    <a:pt x="1728228" y="176784"/>
                  </a:lnTo>
                  <a:lnTo>
                    <a:pt x="1728228" y="161544"/>
                  </a:lnTo>
                  <a:close/>
                </a:path>
                <a:path w="1728470" h="2178050">
                  <a:moveTo>
                    <a:pt x="1728228" y="131064"/>
                  </a:moveTo>
                  <a:lnTo>
                    <a:pt x="1712988" y="131064"/>
                  </a:lnTo>
                  <a:lnTo>
                    <a:pt x="1712988" y="146304"/>
                  </a:lnTo>
                  <a:lnTo>
                    <a:pt x="1728228" y="146304"/>
                  </a:lnTo>
                  <a:lnTo>
                    <a:pt x="1728228" y="131064"/>
                  </a:lnTo>
                  <a:close/>
                </a:path>
                <a:path w="1728470" h="2178050">
                  <a:moveTo>
                    <a:pt x="1728228" y="100584"/>
                  </a:moveTo>
                  <a:lnTo>
                    <a:pt x="1712988" y="100584"/>
                  </a:lnTo>
                  <a:lnTo>
                    <a:pt x="1712988" y="115824"/>
                  </a:lnTo>
                  <a:lnTo>
                    <a:pt x="1728228" y="115824"/>
                  </a:lnTo>
                  <a:lnTo>
                    <a:pt x="1728228" y="100584"/>
                  </a:lnTo>
                  <a:close/>
                </a:path>
                <a:path w="1728470" h="2178050">
                  <a:moveTo>
                    <a:pt x="1728228" y="70104"/>
                  </a:moveTo>
                  <a:lnTo>
                    <a:pt x="1712988" y="70104"/>
                  </a:lnTo>
                  <a:lnTo>
                    <a:pt x="1712988" y="85344"/>
                  </a:lnTo>
                  <a:lnTo>
                    <a:pt x="1728228" y="85344"/>
                  </a:lnTo>
                  <a:lnTo>
                    <a:pt x="1728228" y="70104"/>
                  </a:lnTo>
                  <a:close/>
                </a:path>
                <a:path w="1728470" h="2178050">
                  <a:moveTo>
                    <a:pt x="1728228" y="38100"/>
                  </a:moveTo>
                  <a:lnTo>
                    <a:pt x="1712988" y="38100"/>
                  </a:lnTo>
                  <a:lnTo>
                    <a:pt x="1712988" y="53340"/>
                  </a:lnTo>
                  <a:lnTo>
                    <a:pt x="1728228" y="53340"/>
                  </a:lnTo>
                  <a:lnTo>
                    <a:pt x="1728228" y="38100"/>
                  </a:lnTo>
                  <a:close/>
                </a:path>
                <a:path w="1728470" h="2178050">
                  <a:moveTo>
                    <a:pt x="1728228" y="7620"/>
                  </a:moveTo>
                  <a:lnTo>
                    <a:pt x="1717560" y="7620"/>
                  </a:lnTo>
                  <a:lnTo>
                    <a:pt x="1717560" y="0"/>
                  </a:lnTo>
                  <a:lnTo>
                    <a:pt x="1702320" y="0"/>
                  </a:lnTo>
                  <a:lnTo>
                    <a:pt x="1702320" y="15240"/>
                  </a:lnTo>
                  <a:lnTo>
                    <a:pt x="1712988" y="15240"/>
                  </a:lnTo>
                  <a:lnTo>
                    <a:pt x="1712988" y="22860"/>
                  </a:lnTo>
                  <a:lnTo>
                    <a:pt x="1728228" y="22860"/>
                  </a:lnTo>
                  <a:lnTo>
                    <a:pt x="1728228" y="15240"/>
                  </a:lnTo>
                  <a:lnTo>
                    <a:pt x="1728228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46681" y="1520025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84936" y="3458460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373657" y="2663025"/>
            <a:ext cx="573405" cy="30988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76121" y="2292693"/>
            <a:ext cx="6705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76121" y="1922360"/>
            <a:ext cx="6705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76121" y="1550504"/>
            <a:ext cx="670560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65671" y="3828711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46681" y="3405213"/>
            <a:ext cx="15684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075635" y="3458461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65671" y="3088140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46681" y="2663025"/>
            <a:ext cx="391795" cy="30988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2390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50491" y="2346089"/>
            <a:ext cx="10401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46681" y="1922360"/>
            <a:ext cx="27368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0491" y="1605589"/>
            <a:ext cx="10401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57066" y="3819545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378978" y="3449295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97696" y="3079045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83947" y="2708724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69101" y="2336993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21860" y="1966673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88367" y="1596423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503725" y="279306"/>
            <a:ext cx="464947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TIPOS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DE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GÊNERO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física)</a:t>
            </a:r>
          </a:p>
        </p:txBody>
      </p:sp>
      <p:sp>
        <p:nvSpPr>
          <p:cNvPr id="31" name="object 31" descr=""/>
          <p:cNvSpPr/>
          <p:nvPr/>
        </p:nvSpPr>
        <p:spPr>
          <a:xfrm>
            <a:off x="266477" y="317589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503692" y="883952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07552" y="4111407"/>
            <a:ext cx="1096645" cy="1096645"/>
            <a:chOff x="8107552" y="4111407"/>
            <a:chExt cx="1096645" cy="1096645"/>
          </a:xfrm>
        </p:grpSpPr>
        <p:sp>
          <p:nvSpPr>
            <p:cNvPr id="34" name="object 34" descr=""/>
            <p:cNvSpPr/>
            <p:nvPr/>
          </p:nvSpPr>
          <p:spPr>
            <a:xfrm>
              <a:off x="8107552" y="4111407"/>
              <a:ext cx="1012190" cy="1023619"/>
            </a:xfrm>
            <a:custGeom>
              <a:avLst/>
              <a:gdLst/>
              <a:ahLst/>
              <a:cxnLst/>
              <a:rect l="l" t="t" r="r" b="b"/>
              <a:pathLst>
                <a:path w="1012190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67244" y="102756"/>
                  </a:lnTo>
                  <a:lnTo>
                    <a:pt x="908697" y="135516"/>
                  </a:lnTo>
                  <a:lnTo>
                    <a:pt x="946857" y="172080"/>
                  </a:lnTo>
                  <a:lnTo>
                    <a:pt x="981361" y="212155"/>
                  </a:lnTo>
                  <a:lnTo>
                    <a:pt x="1011841" y="255449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81777" y="4366857"/>
              <a:ext cx="822325" cy="841375"/>
            </a:xfrm>
            <a:custGeom>
              <a:avLst/>
              <a:gdLst/>
              <a:ahLst/>
              <a:cxnLst/>
              <a:rect l="l" t="t" r="r" b="b"/>
              <a:pathLst>
                <a:path w="822325" h="841375">
                  <a:moveTo>
                    <a:pt x="285178" y="840866"/>
                  </a:moveTo>
                  <a:lnTo>
                    <a:pt x="236127" y="839630"/>
                  </a:lnTo>
                  <a:lnTo>
                    <a:pt x="187282" y="834023"/>
                  </a:lnTo>
                  <a:lnTo>
                    <a:pt x="138945" y="824055"/>
                  </a:lnTo>
                  <a:lnTo>
                    <a:pt x="91418" y="809737"/>
                  </a:lnTo>
                  <a:lnTo>
                    <a:pt x="45002" y="791081"/>
                  </a:lnTo>
                  <a:lnTo>
                    <a:pt x="0" y="768096"/>
                  </a:lnTo>
                  <a:lnTo>
                    <a:pt x="274320" y="292608"/>
                  </a:lnTo>
                  <a:lnTo>
                    <a:pt x="737616" y="0"/>
                  </a:lnTo>
                  <a:lnTo>
                    <a:pt x="761155" y="41072"/>
                  </a:lnTo>
                  <a:lnTo>
                    <a:pt x="780794" y="83285"/>
                  </a:lnTo>
                  <a:lnTo>
                    <a:pt x="796583" y="126413"/>
                  </a:lnTo>
                  <a:lnTo>
                    <a:pt x="808572" y="170229"/>
                  </a:lnTo>
                  <a:lnTo>
                    <a:pt x="816813" y="214506"/>
                  </a:lnTo>
                  <a:lnTo>
                    <a:pt x="821355" y="259018"/>
                  </a:lnTo>
                  <a:lnTo>
                    <a:pt x="822250" y="303537"/>
                  </a:lnTo>
                  <a:lnTo>
                    <a:pt x="819548" y="347839"/>
                  </a:lnTo>
                  <a:lnTo>
                    <a:pt x="813300" y="391694"/>
                  </a:lnTo>
                  <a:lnTo>
                    <a:pt x="803557" y="434878"/>
                  </a:lnTo>
                  <a:lnTo>
                    <a:pt x="790369" y="477164"/>
                  </a:lnTo>
                  <a:lnTo>
                    <a:pt x="773786" y="518324"/>
                  </a:lnTo>
                  <a:lnTo>
                    <a:pt x="753860" y="558132"/>
                  </a:lnTo>
                  <a:lnTo>
                    <a:pt x="730641" y="596362"/>
                  </a:lnTo>
                  <a:lnTo>
                    <a:pt x="704180" y="632787"/>
                  </a:lnTo>
                  <a:lnTo>
                    <a:pt x="674528" y="667180"/>
                  </a:lnTo>
                  <a:lnTo>
                    <a:pt x="641734" y="699315"/>
                  </a:lnTo>
                  <a:lnTo>
                    <a:pt x="605851" y="728965"/>
                  </a:lnTo>
                  <a:lnTo>
                    <a:pt x="566928" y="755904"/>
                  </a:lnTo>
                  <a:lnTo>
                    <a:pt x="522972" y="781115"/>
                  </a:lnTo>
                  <a:lnTo>
                    <a:pt x="477414" y="801892"/>
                  </a:lnTo>
                  <a:lnTo>
                    <a:pt x="430553" y="818245"/>
                  </a:lnTo>
                  <a:lnTo>
                    <a:pt x="382693" y="830184"/>
                  </a:lnTo>
                  <a:lnTo>
                    <a:pt x="334134" y="837721"/>
                  </a:lnTo>
                  <a:lnTo>
                    <a:pt x="285178" y="84086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260832" y="4345695"/>
            <a:ext cx="786765" cy="6273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58%</a:t>
            </a:r>
            <a:endParaRPr sz="1450">
              <a:latin typeface="Century Gothic"/>
              <a:cs typeface="Century Gothic"/>
            </a:endParaRPr>
          </a:p>
          <a:p>
            <a:pPr marL="407034">
              <a:lnSpc>
                <a:spcPct val="100000"/>
              </a:lnSpc>
              <a:spcBef>
                <a:spcPts val="1250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42%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75165" cy="1518920"/>
            <a:chOff x="0" y="0"/>
            <a:chExt cx="9575165" cy="151892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575165" cy="1174115"/>
            </a:xfrm>
            <a:custGeom>
              <a:avLst/>
              <a:gdLst/>
              <a:ahLst/>
              <a:cxnLst/>
              <a:rect l="l" t="t" r="r" b="b"/>
              <a:pathLst>
                <a:path w="9575165" h="1174115">
                  <a:moveTo>
                    <a:pt x="0" y="1174077"/>
                  </a:moveTo>
                  <a:lnTo>
                    <a:pt x="0" y="0"/>
                  </a:lnTo>
                  <a:lnTo>
                    <a:pt x="9575070" y="0"/>
                  </a:lnTo>
                  <a:lnTo>
                    <a:pt x="9575070" y="1174077"/>
                  </a:lnTo>
                  <a:lnTo>
                    <a:pt x="0" y="117407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8896889" y="258153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8"/>
                  </a:lnTo>
                </a:path>
              </a:pathLst>
            </a:custGeom>
            <a:ln w="45719">
              <a:solidFill>
                <a:srgbClr val="17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2246153" y="2298788"/>
            <a:ext cx="1958339" cy="640080"/>
            <a:chOff x="2246153" y="2298788"/>
            <a:chExt cx="1958339" cy="640080"/>
          </a:xfrm>
        </p:grpSpPr>
        <p:sp>
          <p:nvSpPr>
            <p:cNvPr id="6" name="object 6" descr=""/>
            <p:cNvSpPr/>
            <p:nvPr/>
          </p:nvSpPr>
          <p:spPr>
            <a:xfrm>
              <a:off x="2261393" y="2314028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2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61393" y="2314028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237521" y="2083904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208"/>
                </a:moveTo>
                <a:lnTo>
                  <a:pt x="7120" y="95780"/>
                </a:lnTo>
                <a:lnTo>
                  <a:pt x="26968" y="57278"/>
                </a:lnTo>
                <a:lnTo>
                  <a:pt x="57278" y="26968"/>
                </a:lnTo>
                <a:lnTo>
                  <a:pt x="95780" y="7120"/>
                </a:lnTo>
                <a:lnTo>
                  <a:pt x="140208" y="0"/>
                </a:lnTo>
                <a:lnTo>
                  <a:pt x="1760220" y="0"/>
                </a:lnTo>
                <a:lnTo>
                  <a:pt x="1804062" y="7120"/>
                </a:lnTo>
                <a:lnTo>
                  <a:pt x="1842491" y="26968"/>
                </a:lnTo>
                <a:lnTo>
                  <a:pt x="1873020" y="57278"/>
                </a:lnTo>
                <a:lnTo>
                  <a:pt x="1893161" y="95780"/>
                </a:lnTo>
                <a:lnTo>
                  <a:pt x="1900428" y="140208"/>
                </a:lnTo>
                <a:lnTo>
                  <a:pt x="1900428" y="701040"/>
                </a:lnTo>
                <a:lnTo>
                  <a:pt x="1893161" y="744723"/>
                </a:lnTo>
                <a:lnTo>
                  <a:pt x="1873020" y="782775"/>
                </a:lnTo>
                <a:lnTo>
                  <a:pt x="1842491" y="812852"/>
                </a:lnTo>
                <a:lnTo>
                  <a:pt x="1804062" y="832616"/>
                </a:lnTo>
                <a:lnTo>
                  <a:pt x="1760220" y="839724"/>
                </a:lnTo>
                <a:lnTo>
                  <a:pt x="140208" y="839724"/>
                </a:lnTo>
                <a:lnTo>
                  <a:pt x="95780" y="832616"/>
                </a:lnTo>
                <a:lnTo>
                  <a:pt x="57278" y="812852"/>
                </a:lnTo>
                <a:lnTo>
                  <a:pt x="26968" y="782775"/>
                </a:lnTo>
                <a:lnTo>
                  <a:pt x="7120" y="744723"/>
                </a:lnTo>
                <a:lnTo>
                  <a:pt x="0" y="701040"/>
                </a:lnTo>
                <a:lnTo>
                  <a:pt x="0" y="140208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393475" y="2423114"/>
            <a:ext cx="147828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31494" y="2165555"/>
            <a:ext cx="1342390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2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69525" y="3793833"/>
            <a:ext cx="1868805" cy="563880"/>
          </a:xfrm>
          <a:custGeom>
            <a:avLst/>
            <a:gdLst/>
            <a:ahLst/>
            <a:cxnLst/>
            <a:rect l="l" t="t" r="r" b="b"/>
            <a:pathLst>
              <a:path w="1868805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301"/>
                </a:lnTo>
                <a:lnTo>
                  <a:pt x="1840611" y="536829"/>
                </a:lnTo>
                <a:lnTo>
                  <a:pt x="1810559" y="556641"/>
                </a:lnTo>
                <a:lnTo>
                  <a:pt x="1773936" y="563880"/>
                </a:lnTo>
                <a:lnTo>
                  <a:pt x="94488" y="563880"/>
                </a:lnTo>
                <a:lnTo>
                  <a:pt x="57864" y="556641"/>
                </a:lnTo>
                <a:lnTo>
                  <a:pt x="27813" y="536829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6225317" y="3775544"/>
            <a:ext cx="2159635" cy="594360"/>
            <a:chOff x="6225317" y="3775544"/>
            <a:chExt cx="2159635" cy="594360"/>
          </a:xfrm>
        </p:grpSpPr>
        <p:sp>
          <p:nvSpPr>
            <p:cNvPr id="13" name="object 13" descr=""/>
            <p:cNvSpPr/>
            <p:nvPr/>
          </p:nvSpPr>
          <p:spPr>
            <a:xfrm>
              <a:off x="6240557" y="3790784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4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240557" y="3790784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401593" y="3828261"/>
            <a:ext cx="1177290" cy="52578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5"/>
              </a:spcBef>
            </a:pPr>
            <a:r>
              <a:rPr dirty="0" sz="950">
                <a:solidFill>
                  <a:srgbClr val="3A6330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A6330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262917" y="3775544"/>
            <a:ext cx="1899285" cy="594360"/>
            <a:chOff x="2262917" y="3775544"/>
            <a:chExt cx="1899285" cy="594360"/>
          </a:xfrm>
        </p:grpSpPr>
        <p:sp>
          <p:nvSpPr>
            <p:cNvPr id="17" name="object 17" descr=""/>
            <p:cNvSpPr/>
            <p:nvPr/>
          </p:nvSpPr>
          <p:spPr>
            <a:xfrm>
              <a:off x="2278157" y="3790784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278157" y="3790784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397988" y="3896863"/>
            <a:ext cx="137350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2261393" y="3062313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255809" y="3048597"/>
            <a:ext cx="1897380" cy="594360"/>
            <a:chOff x="255809" y="3048597"/>
            <a:chExt cx="1897380" cy="594360"/>
          </a:xfrm>
        </p:grpSpPr>
        <p:sp>
          <p:nvSpPr>
            <p:cNvPr id="22" name="object 22" descr=""/>
            <p:cNvSpPr/>
            <p:nvPr/>
          </p:nvSpPr>
          <p:spPr>
            <a:xfrm>
              <a:off x="271049" y="3063837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71049" y="3063837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16256" y="3168356"/>
            <a:ext cx="1661160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369127" y="3110453"/>
            <a:ext cx="1192530" cy="47752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200"/>
              </a:lnSpc>
              <a:spcBef>
                <a:spcPts val="380"/>
              </a:spcBef>
            </a:pP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1/19</a:t>
            </a:r>
            <a:r>
              <a:rPr dirty="0" sz="950" spc="4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45F06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45F06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-21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794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45F06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270025" y="3793833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321" y="7477"/>
                </a:lnTo>
                <a:lnTo>
                  <a:pt x="1839848" y="27812"/>
                </a:lnTo>
                <a:lnTo>
                  <a:pt x="1859660" y="57864"/>
                </a:lnTo>
                <a:lnTo>
                  <a:pt x="1866900" y="94487"/>
                </a:lnTo>
                <a:lnTo>
                  <a:pt x="1866900" y="470916"/>
                </a:lnTo>
                <a:lnTo>
                  <a:pt x="1859661" y="507301"/>
                </a:lnTo>
                <a:lnTo>
                  <a:pt x="1839849" y="536829"/>
                </a:lnTo>
                <a:lnTo>
                  <a:pt x="1810321" y="556641"/>
                </a:lnTo>
                <a:lnTo>
                  <a:pt x="1773936" y="563880"/>
                </a:lnTo>
                <a:lnTo>
                  <a:pt x="94488" y="563880"/>
                </a:lnTo>
                <a:lnTo>
                  <a:pt x="57864" y="556641"/>
                </a:lnTo>
                <a:lnTo>
                  <a:pt x="27813" y="536829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4399055" y="3894207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A6330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A6330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270025" y="2314028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8" y="100584"/>
                </a:lnTo>
                <a:lnTo>
                  <a:pt x="1923288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600"/>
                </a:lnTo>
                <a:lnTo>
                  <a:pt x="102108" y="609600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4399055" y="2423114"/>
            <a:ext cx="1498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8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251225" y="2298788"/>
            <a:ext cx="2133600" cy="640080"/>
            <a:chOff x="6251225" y="2298788"/>
            <a:chExt cx="2133600" cy="640080"/>
          </a:xfrm>
        </p:grpSpPr>
        <p:sp>
          <p:nvSpPr>
            <p:cNvPr id="31" name="object 31" descr=""/>
            <p:cNvSpPr/>
            <p:nvPr/>
          </p:nvSpPr>
          <p:spPr>
            <a:xfrm>
              <a:off x="6266465" y="2314028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266465" y="2314028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72602" y="2423114"/>
            <a:ext cx="18034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674612" y="520296"/>
            <a:ext cx="3043555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73B46"/>
                </a:solidFill>
              </a:rPr>
              <a:t>PERFIL</a:t>
            </a:r>
            <a:r>
              <a:rPr dirty="0" sz="2250" spc="-10">
                <a:solidFill>
                  <a:srgbClr val="173B46"/>
                </a:solidFill>
              </a:rPr>
              <a:t> </a:t>
            </a:r>
            <a:r>
              <a:rPr dirty="0" sz="2250">
                <a:solidFill>
                  <a:srgbClr val="173B46"/>
                </a:solidFill>
              </a:rPr>
              <a:t>DA</a:t>
            </a:r>
            <a:r>
              <a:rPr dirty="0" sz="2250" spc="-5">
                <a:solidFill>
                  <a:srgbClr val="173B46"/>
                </a:solidFill>
              </a:rPr>
              <a:t> </a:t>
            </a:r>
            <a:r>
              <a:rPr dirty="0" sz="2250" spc="-10">
                <a:solidFill>
                  <a:srgbClr val="17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73B46"/>
                </a:solidFill>
              </a:rPr>
              <a:t>no</a:t>
            </a:r>
            <a:r>
              <a:rPr dirty="0" sz="1300" spc="-20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ano</a:t>
            </a:r>
            <a:r>
              <a:rPr dirty="0" sz="1300" spc="-35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de</a:t>
            </a:r>
            <a:r>
              <a:rPr dirty="0" sz="1300" spc="-20">
                <a:solidFill>
                  <a:srgbClr val="173B46"/>
                </a:solidFill>
              </a:rPr>
              <a:t> 2022</a:t>
            </a:r>
            <a:endParaRPr sz="1300"/>
          </a:p>
        </p:txBody>
      </p:sp>
      <p:grpSp>
        <p:nvGrpSpPr>
          <p:cNvPr id="35" name="object 35" descr=""/>
          <p:cNvGrpSpPr/>
          <p:nvPr/>
        </p:nvGrpSpPr>
        <p:grpSpPr>
          <a:xfrm>
            <a:off x="254285" y="4511637"/>
            <a:ext cx="1899285" cy="594360"/>
            <a:chOff x="254285" y="4511637"/>
            <a:chExt cx="1899285" cy="594360"/>
          </a:xfrm>
        </p:grpSpPr>
        <p:sp>
          <p:nvSpPr>
            <p:cNvPr id="36" name="object 36" descr=""/>
            <p:cNvSpPr/>
            <p:nvPr/>
          </p:nvSpPr>
          <p:spPr>
            <a:xfrm>
              <a:off x="269525" y="4526877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69525" y="4526877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401593" y="4628347"/>
            <a:ext cx="138112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2278157" y="4522304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8"/>
                </a:moveTo>
                <a:lnTo>
                  <a:pt x="7477" y="57864"/>
                </a:lnTo>
                <a:lnTo>
                  <a:pt x="27813" y="27813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3"/>
                </a:lnTo>
                <a:lnTo>
                  <a:pt x="1860946" y="57864"/>
                </a:lnTo>
                <a:lnTo>
                  <a:pt x="1868424" y="94488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8"/>
                </a:lnTo>
                <a:close/>
              </a:path>
            </a:pathLst>
          </a:custGeom>
          <a:ln w="30480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2448330" y="4628347"/>
            <a:ext cx="137350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7365A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7365A"/>
                </a:solidFill>
                <a:latin typeface="Century Gothic"/>
                <a:cs typeface="Century Gothic"/>
              </a:rPr>
              <a:t>ROBERTO</a:t>
            </a:r>
            <a:r>
              <a:rPr dirty="0" sz="1100" spc="100" b="1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47365A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4254785" y="4511637"/>
            <a:ext cx="1897380" cy="596265"/>
            <a:chOff x="4254785" y="4511637"/>
            <a:chExt cx="1897380" cy="596265"/>
          </a:xfrm>
        </p:grpSpPr>
        <p:sp>
          <p:nvSpPr>
            <p:cNvPr id="42" name="object 42" descr=""/>
            <p:cNvSpPr/>
            <p:nvPr/>
          </p:nvSpPr>
          <p:spPr>
            <a:xfrm>
              <a:off x="4270025" y="4526877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270025" y="4526877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371014" y="3885154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4604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4254785" y="3047073"/>
            <a:ext cx="1897380" cy="596265"/>
            <a:chOff x="4254785" y="3047073"/>
            <a:chExt cx="1897380" cy="596265"/>
          </a:xfrm>
        </p:grpSpPr>
        <p:sp>
          <p:nvSpPr>
            <p:cNvPr id="46" name="object 46" descr=""/>
            <p:cNvSpPr/>
            <p:nvPr/>
          </p:nvSpPr>
          <p:spPr>
            <a:xfrm>
              <a:off x="4270025" y="3062313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4270025" y="3062313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4402052" y="3137926"/>
            <a:ext cx="1219835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405093" y="4614883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19806" y="1125309"/>
            <a:ext cx="2091055" cy="1941830"/>
            <a:chOff x="6319806" y="1125309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0286" y="1155788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19806" y="1125309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52861" y="1125309"/>
            <a:ext cx="2091055" cy="1941830"/>
            <a:chOff x="1052861" y="1125309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83341" y="1155788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2861" y="1125309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84277" y="1612036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739777" y="1781619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31379" y="1612036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6061" y="1446873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317" y="3481413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87069" y="4101556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10">
                <a:solidFill>
                  <a:srgbClr val="183B46"/>
                </a:solidFill>
                <a:latin typeface="Century Gothic"/>
                <a:cs typeface="Century Gothic"/>
              </a:rPr>
              <a:t>5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7%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6873" y="3460077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65810" y="4101556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17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23%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06545" y="3460077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04223" y="4101556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52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69%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32561" y="1781619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120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5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69525" y="299301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69525" y="188049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49210" y="1094829"/>
            <a:ext cx="2633980" cy="2633345"/>
            <a:chOff x="3449210" y="1094829"/>
            <a:chExt cx="2633980" cy="2633345"/>
          </a:xfrm>
        </p:grpSpPr>
        <p:sp>
          <p:nvSpPr>
            <p:cNvPr id="5" name="object 5" descr=""/>
            <p:cNvSpPr/>
            <p:nvPr/>
          </p:nvSpPr>
          <p:spPr>
            <a:xfrm>
              <a:off x="4765325" y="1094829"/>
              <a:ext cx="1315720" cy="1268095"/>
            </a:xfrm>
            <a:custGeom>
              <a:avLst/>
              <a:gdLst/>
              <a:ahLst/>
              <a:cxnLst/>
              <a:rect l="l" t="t" r="r" b="b"/>
              <a:pathLst>
                <a:path w="1315720" h="1268095">
                  <a:moveTo>
                    <a:pt x="775716" y="1267967"/>
                  </a:moveTo>
                  <a:lnTo>
                    <a:pt x="771115" y="1219395"/>
                  </a:lnTo>
                  <a:lnTo>
                    <a:pt x="763595" y="1171760"/>
                  </a:lnTo>
                  <a:lnTo>
                    <a:pt x="753248" y="1125151"/>
                  </a:lnTo>
                  <a:lnTo>
                    <a:pt x="740168" y="1079657"/>
                  </a:lnTo>
                  <a:lnTo>
                    <a:pt x="724448" y="1035368"/>
                  </a:lnTo>
                  <a:lnTo>
                    <a:pt x="706183" y="992373"/>
                  </a:lnTo>
                  <a:lnTo>
                    <a:pt x="685466" y="950760"/>
                  </a:lnTo>
                  <a:lnTo>
                    <a:pt x="662390" y="910617"/>
                  </a:lnTo>
                  <a:lnTo>
                    <a:pt x="637050" y="872035"/>
                  </a:lnTo>
                  <a:lnTo>
                    <a:pt x="609539" y="835103"/>
                  </a:lnTo>
                  <a:lnTo>
                    <a:pt x="579950" y="799908"/>
                  </a:lnTo>
                  <a:lnTo>
                    <a:pt x="548377" y="766540"/>
                  </a:lnTo>
                  <a:lnTo>
                    <a:pt x="514914" y="735089"/>
                  </a:lnTo>
                  <a:lnTo>
                    <a:pt x="479654" y="705642"/>
                  </a:lnTo>
                  <a:lnTo>
                    <a:pt x="442691" y="678289"/>
                  </a:lnTo>
                  <a:lnTo>
                    <a:pt x="404119" y="653119"/>
                  </a:lnTo>
                  <a:lnTo>
                    <a:pt x="364031" y="630221"/>
                  </a:lnTo>
                  <a:lnTo>
                    <a:pt x="322521" y="609684"/>
                  </a:lnTo>
                  <a:lnTo>
                    <a:pt x="279683" y="591596"/>
                  </a:lnTo>
                  <a:lnTo>
                    <a:pt x="235610" y="576047"/>
                  </a:lnTo>
                  <a:lnTo>
                    <a:pt x="190396" y="563126"/>
                  </a:lnTo>
                  <a:lnTo>
                    <a:pt x="144134" y="552921"/>
                  </a:lnTo>
                  <a:lnTo>
                    <a:pt x="96918" y="545522"/>
                  </a:lnTo>
                  <a:lnTo>
                    <a:pt x="48842" y="541017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286" y="872"/>
                  </a:lnTo>
                  <a:lnTo>
                    <a:pt x="96155" y="3472"/>
                  </a:lnTo>
                  <a:lnTo>
                    <a:pt x="143577" y="7768"/>
                  </a:lnTo>
                  <a:lnTo>
                    <a:pt x="190519" y="13732"/>
                  </a:lnTo>
                  <a:lnTo>
                    <a:pt x="236951" y="21334"/>
                  </a:lnTo>
                  <a:lnTo>
                    <a:pt x="282841" y="30545"/>
                  </a:lnTo>
                  <a:lnTo>
                    <a:pt x="328158" y="41335"/>
                  </a:lnTo>
                  <a:lnTo>
                    <a:pt x="372872" y="53676"/>
                  </a:lnTo>
                  <a:lnTo>
                    <a:pt x="416950" y="67538"/>
                  </a:lnTo>
                  <a:lnTo>
                    <a:pt x="460363" y="82892"/>
                  </a:lnTo>
                  <a:lnTo>
                    <a:pt x="503077" y="99708"/>
                  </a:lnTo>
                  <a:lnTo>
                    <a:pt x="545064" y="117957"/>
                  </a:lnTo>
                  <a:lnTo>
                    <a:pt x="586290" y="137610"/>
                  </a:lnTo>
                  <a:lnTo>
                    <a:pt x="626726" y="158637"/>
                  </a:lnTo>
                  <a:lnTo>
                    <a:pt x="666339" y="181009"/>
                  </a:lnTo>
                  <a:lnTo>
                    <a:pt x="705099" y="204697"/>
                  </a:lnTo>
                  <a:lnTo>
                    <a:pt x="742975" y="229671"/>
                  </a:lnTo>
                  <a:lnTo>
                    <a:pt x="779935" y="255902"/>
                  </a:lnTo>
                  <a:lnTo>
                    <a:pt x="815949" y="283361"/>
                  </a:lnTo>
                  <a:lnTo>
                    <a:pt x="850984" y="312018"/>
                  </a:lnTo>
                  <a:lnTo>
                    <a:pt x="885011" y="341845"/>
                  </a:lnTo>
                  <a:lnTo>
                    <a:pt x="917997" y="372811"/>
                  </a:lnTo>
                  <a:lnTo>
                    <a:pt x="949912" y="404887"/>
                  </a:lnTo>
                  <a:lnTo>
                    <a:pt x="980724" y="438045"/>
                  </a:lnTo>
                  <a:lnTo>
                    <a:pt x="1010403" y="472254"/>
                  </a:lnTo>
                  <a:lnTo>
                    <a:pt x="1038916" y="507486"/>
                  </a:lnTo>
                  <a:lnTo>
                    <a:pt x="1066234" y="543711"/>
                  </a:lnTo>
                  <a:lnTo>
                    <a:pt x="1092324" y="580899"/>
                  </a:lnTo>
                  <a:lnTo>
                    <a:pt x="1117155" y="619023"/>
                  </a:lnTo>
                  <a:lnTo>
                    <a:pt x="1140698" y="658051"/>
                  </a:lnTo>
                  <a:lnTo>
                    <a:pt x="1162919" y="697955"/>
                  </a:lnTo>
                  <a:lnTo>
                    <a:pt x="1183788" y="738705"/>
                  </a:lnTo>
                  <a:lnTo>
                    <a:pt x="1203275" y="780273"/>
                  </a:lnTo>
                  <a:lnTo>
                    <a:pt x="1221347" y="822628"/>
                  </a:lnTo>
                  <a:lnTo>
                    <a:pt x="1237974" y="865742"/>
                  </a:lnTo>
                  <a:lnTo>
                    <a:pt x="1253124" y="909585"/>
                  </a:lnTo>
                  <a:lnTo>
                    <a:pt x="1266766" y="954128"/>
                  </a:lnTo>
                  <a:lnTo>
                    <a:pt x="1278869" y="999342"/>
                  </a:lnTo>
                  <a:lnTo>
                    <a:pt x="1289403" y="1045196"/>
                  </a:lnTo>
                  <a:lnTo>
                    <a:pt x="1298335" y="1091663"/>
                  </a:lnTo>
                  <a:lnTo>
                    <a:pt x="1305634" y="1138711"/>
                  </a:lnTo>
                  <a:lnTo>
                    <a:pt x="1311270" y="1186314"/>
                  </a:lnTo>
                  <a:lnTo>
                    <a:pt x="1315212" y="1234440"/>
                  </a:lnTo>
                  <a:lnTo>
                    <a:pt x="775716" y="1267967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51837" y="2329269"/>
              <a:ext cx="1031240" cy="1306195"/>
            </a:xfrm>
            <a:custGeom>
              <a:avLst/>
              <a:gdLst/>
              <a:ahLst/>
              <a:cxnLst/>
              <a:rect l="l" t="t" r="r" b="b"/>
              <a:pathLst>
                <a:path w="1031239" h="1306195">
                  <a:moveTo>
                    <a:pt x="198120" y="1306067"/>
                  </a:moveTo>
                  <a:lnTo>
                    <a:pt x="0" y="804672"/>
                  </a:lnTo>
                  <a:lnTo>
                    <a:pt x="43842" y="785769"/>
                  </a:lnTo>
                  <a:lnTo>
                    <a:pt x="86061" y="764403"/>
                  </a:lnTo>
                  <a:lnTo>
                    <a:pt x="126589" y="740681"/>
                  </a:lnTo>
                  <a:lnTo>
                    <a:pt x="165358" y="714711"/>
                  </a:lnTo>
                  <a:lnTo>
                    <a:pt x="202299" y="686601"/>
                  </a:lnTo>
                  <a:lnTo>
                    <a:pt x="237344" y="656457"/>
                  </a:lnTo>
                  <a:lnTo>
                    <a:pt x="270425" y="624388"/>
                  </a:lnTo>
                  <a:lnTo>
                    <a:pt x="301474" y="590501"/>
                  </a:lnTo>
                  <a:lnTo>
                    <a:pt x="330423" y="554904"/>
                  </a:lnTo>
                  <a:lnTo>
                    <a:pt x="357204" y="517705"/>
                  </a:lnTo>
                  <a:lnTo>
                    <a:pt x="381748" y="479011"/>
                  </a:lnTo>
                  <a:lnTo>
                    <a:pt x="403988" y="438929"/>
                  </a:lnTo>
                  <a:lnTo>
                    <a:pt x="423856" y="397568"/>
                  </a:lnTo>
                  <a:lnTo>
                    <a:pt x="441282" y="355035"/>
                  </a:lnTo>
                  <a:lnTo>
                    <a:pt x="456200" y="311438"/>
                  </a:lnTo>
                  <a:lnTo>
                    <a:pt x="468540" y="266883"/>
                  </a:lnTo>
                  <a:lnTo>
                    <a:pt x="478236" y="221480"/>
                  </a:lnTo>
                  <a:lnTo>
                    <a:pt x="485218" y="175335"/>
                  </a:lnTo>
                  <a:lnTo>
                    <a:pt x="489419" y="128556"/>
                  </a:lnTo>
                  <a:lnTo>
                    <a:pt x="490770" y="81251"/>
                  </a:lnTo>
                  <a:lnTo>
                    <a:pt x="489204" y="33528"/>
                  </a:lnTo>
                  <a:lnTo>
                    <a:pt x="1028700" y="0"/>
                  </a:lnTo>
                  <a:lnTo>
                    <a:pt x="1030801" y="48617"/>
                  </a:lnTo>
                  <a:lnTo>
                    <a:pt x="1031113" y="96994"/>
                  </a:lnTo>
                  <a:lnTo>
                    <a:pt x="1029661" y="145092"/>
                  </a:lnTo>
                  <a:lnTo>
                    <a:pt x="1026468" y="192873"/>
                  </a:lnTo>
                  <a:lnTo>
                    <a:pt x="1021559" y="240298"/>
                  </a:lnTo>
                  <a:lnTo>
                    <a:pt x="1014960" y="287329"/>
                  </a:lnTo>
                  <a:lnTo>
                    <a:pt x="1006693" y="333926"/>
                  </a:lnTo>
                  <a:lnTo>
                    <a:pt x="996784" y="380052"/>
                  </a:lnTo>
                  <a:lnTo>
                    <a:pt x="985258" y="425667"/>
                  </a:lnTo>
                  <a:lnTo>
                    <a:pt x="972138" y="470733"/>
                  </a:lnTo>
                  <a:lnTo>
                    <a:pt x="957450" y="515212"/>
                  </a:lnTo>
                  <a:lnTo>
                    <a:pt x="941218" y="559065"/>
                  </a:lnTo>
                  <a:lnTo>
                    <a:pt x="923466" y="602252"/>
                  </a:lnTo>
                  <a:lnTo>
                    <a:pt x="904219" y="644737"/>
                  </a:lnTo>
                  <a:lnTo>
                    <a:pt x="883502" y="686479"/>
                  </a:lnTo>
                  <a:lnTo>
                    <a:pt x="861339" y="727441"/>
                  </a:lnTo>
                  <a:lnTo>
                    <a:pt x="837754" y="767584"/>
                  </a:lnTo>
                  <a:lnTo>
                    <a:pt x="812772" y="806869"/>
                  </a:lnTo>
                  <a:lnTo>
                    <a:pt x="786418" y="845257"/>
                  </a:lnTo>
                  <a:lnTo>
                    <a:pt x="758716" y="882711"/>
                  </a:lnTo>
                  <a:lnTo>
                    <a:pt x="729691" y="919191"/>
                  </a:lnTo>
                  <a:lnTo>
                    <a:pt x="699367" y="954659"/>
                  </a:lnTo>
                  <a:lnTo>
                    <a:pt x="667768" y="989076"/>
                  </a:lnTo>
                  <a:lnTo>
                    <a:pt x="634920" y="1022403"/>
                  </a:lnTo>
                  <a:lnTo>
                    <a:pt x="600847" y="1054603"/>
                  </a:lnTo>
                  <a:lnTo>
                    <a:pt x="565572" y="1085636"/>
                  </a:lnTo>
                  <a:lnTo>
                    <a:pt x="529122" y="1115464"/>
                  </a:lnTo>
                  <a:lnTo>
                    <a:pt x="491520" y="1144048"/>
                  </a:lnTo>
                  <a:lnTo>
                    <a:pt x="452791" y="1171350"/>
                  </a:lnTo>
                  <a:lnTo>
                    <a:pt x="412959" y="1197330"/>
                  </a:lnTo>
                  <a:lnTo>
                    <a:pt x="372049" y="1221951"/>
                  </a:lnTo>
                  <a:lnTo>
                    <a:pt x="330086" y="1245174"/>
                  </a:lnTo>
                  <a:lnTo>
                    <a:pt x="287093" y="1266960"/>
                  </a:lnTo>
                  <a:lnTo>
                    <a:pt x="243096" y="1287271"/>
                  </a:lnTo>
                  <a:lnTo>
                    <a:pt x="198120" y="1306067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625373" y="2800184"/>
              <a:ext cx="1624965" cy="928369"/>
            </a:xfrm>
            <a:custGeom>
              <a:avLst/>
              <a:gdLst/>
              <a:ahLst/>
              <a:cxnLst/>
              <a:rect l="l" t="t" r="r" b="b"/>
              <a:pathLst>
                <a:path w="1624964" h="928370">
                  <a:moveTo>
                    <a:pt x="1160930" y="927901"/>
                  </a:moveTo>
                  <a:lnTo>
                    <a:pt x="1114448" y="927810"/>
                  </a:lnTo>
                  <a:lnTo>
                    <a:pt x="1068112" y="926075"/>
                  </a:lnTo>
                  <a:lnTo>
                    <a:pt x="1021963" y="922710"/>
                  </a:lnTo>
                  <a:lnTo>
                    <a:pt x="976045" y="917731"/>
                  </a:lnTo>
                  <a:lnTo>
                    <a:pt x="930398" y="911152"/>
                  </a:lnTo>
                  <a:lnTo>
                    <a:pt x="885066" y="902988"/>
                  </a:lnTo>
                  <a:lnTo>
                    <a:pt x="840088" y="893253"/>
                  </a:lnTo>
                  <a:lnTo>
                    <a:pt x="795508" y="881962"/>
                  </a:lnTo>
                  <a:lnTo>
                    <a:pt x="751367" y="869131"/>
                  </a:lnTo>
                  <a:lnTo>
                    <a:pt x="707707" y="854773"/>
                  </a:lnTo>
                  <a:lnTo>
                    <a:pt x="664570" y="838903"/>
                  </a:lnTo>
                  <a:lnTo>
                    <a:pt x="621998" y="821537"/>
                  </a:lnTo>
                  <a:lnTo>
                    <a:pt x="580032" y="802688"/>
                  </a:lnTo>
                  <a:lnTo>
                    <a:pt x="538715" y="782372"/>
                  </a:lnTo>
                  <a:lnTo>
                    <a:pt x="498089" y="760603"/>
                  </a:lnTo>
                  <a:lnTo>
                    <a:pt x="458194" y="737397"/>
                  </a:lnTo>
                  <a:lnTo>
                    <a:pt x="419074" y="712766"/>
                  </a:lnTo>
                  <a:lnTo>
                    <a:pt x="380769" y="686728"/>
                  </a:lnTo>
                  <a:lnTo>
                    <a:pt x="343323" y="659295"/>
                  </a:lnTo>
                  <a:lnTo>
                    <a:pt x="306776" y="630483"/>
                  </a:lnTo>
                  <a:lnTo>
                    <a:pt x="271171" y="600307"/>
                  </a:lnTo>
                  <a:lnTo>
                    <a:pt x="236549" y="568781"/>
                  </a:lnTo>
                  <a:lnTo>
                    <a:pt x="202952" y="535920"/>
                  </a:lnTo>
                  <a:lnTo>
                    <a:pt x="170422" y="501738"/>
                  </a:lnTo>
                  <a:lnTo>
                    <a:pt x="139002" y="466251"/>
                  </a:lnTo>
                  <a:lnTo>
                    <a:pt x="108732" y="429473"/>
                  </a:lnTo>
                  <a:lnTo>
                    <a:pt x="79655" y="391419"/>
                  </a:lnTo>
                  <a:lnTo>
                    <a:pt x="51813" y="352104"/>
                  </a:lnTo>
                  <a:lnTo>
                    <a:pt x="25247" y="311542"/>
                  </a:lnTo>
                  <a:lnTo>
                    <a:pt x="0" y="269747"/>
                  </a:lnTo>
                  <a:lnTo>
                    <a:pt x="467867" y="0"/>
                  </a:lnTo>
                  <a:lnTo>
                    <a:pt x="492978" y="40712"/>
                  </a:lnTo>
                  <a:lnTo>
                    <a:pt x="520228" y="79385"/>
                  </a:lnTo>
                  <a:lnTo>
                    <a:pt x="549500" y="115978"/>
                  </a:lnTo>
                  <a:lnTo>
                    <a:pt x="580679" y="150452"/>
                  </a:lnTo>
                  <a:lnTo>
                    <a:pt x="613649" y="182767"/>
                  </a:lnTo>
                  <a:lnTo>
                    <a:pt x="648295" y="212883"/>
                  </a:lnTo>
                  <a:lnTo>
                    <a:pt x="684500" y="240761"/>
                  </a:lnTo>
                  <a:lnTo>
                    <a:pt x="722150" y="266361"/>
                  </a:lnTo>
                  <a:lnTo>
                    <a:pt x="761127" y="289643"/>
                  </a:lnTo>
                  <a:lnTo>
                    <a:pt x="801317" y="310567"/>
                  </a:lnTo>
                  <a:lnTo>
                    <a:pt x="842604" y="329095"/>
                  </a:lnTo>
                  <a:lnTo>
                    <a:pt x="884872" y="345186"/>
                  </a:lnTo>
                  <a:lnTo>
                    <a:pt x="928005" y="358800"/>
                  </a:lnTo>
                  <a:lnTo>
                    <a:pt x="971887" y="369898"/>
                  </a:lnTo>
                  <a:lnTo>
                    <a:pt x="1016403" y="378440"/>
                  </a:lnTo>
                  <a:lnTo>
                    <a:pt x="1061437" y="384386"/>
                  </a:lnTo>
                  <a:lnTo>
                    <a:pt x="1106873" y="387697"/>
                  </a:lnTo>
                  <a:lnTo>
                    <a:pt x="1152596" y="388334"/>
                  </a:lnTo>
                  <a:lnTo>
                    <a:pt x="1198489" y="386255"/>
                  </a:lnTo>
                  <a:lnTo>
                    <a:pt x="1244437" y="381423"/>
                  </a:lnTo>
                  <a:lnTo>
                    <a:pt x="1290324" y="373796"/>
                  </a:lnTo>
                  <a:lnTo>
                    <a:pt x="1336035" y="363336"/>
                  </a:lnTo>
                  <a:lnTo>
                    <a:pt x="1381453" y="350002"/>
                  </a:lnTo>
                  <a:lnTo>
                    <a:pt x="1426463" y="333756"/>
                  </a:lnTo>
                  <a:lnTo>
                    <a:pt x="1624583" y="835151"/>
                  </a:lnTo>
                  <a:lnTo>
                    <a:pt x="1578942" y="852310"/>
                  </a:lnTo>
                  <a:lnTo>
                    <a:pt x="1533028" y="867678"/>
                  </a:lnTo>
                  <a:lnTo>
                    <a:pt x="1486883" y="881269"/>
                  </a:lnTo>
                  <a:lnTo>
                    <a:pt x="1440550" y="893099"/>
                  </a:lnTo>
                  <a:lnTo>
                    <a:pt x="1394070" y="903181"/>
                  </a:lnTo>
                  <a:lnTo>
                    <a:pt x="1347484" y="911531"/>
                  </a:lnTo>
                  <a:lnTo>
                    <a:pt x="1300836" y="918163"/>
                  </a:lnTo>
                  <a:lnTo>
                    <a:pt x="1254166" y="923092"/>
                  </a:lnTo>
                  <a:lnTo>
                    <a:pt x="1207517" y="926334"/>
                  </a:lnTo>
                  <a:lnTo>
                    <a:pt x="1160930" y="927901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49210" y="1209129"/>
              <a:ext cx="1000760" cy="1861185"/>
            </a:xfrm>
            <a:custGeom>
              <a:avLst/>
              <a:gdLst/>
              <a:ahLst/>
              <a:cxnLst/>
              <a:rect l="l" t="t" r="r" b="b"/>
              <a:pathLst>
                <a:path w="1000760" h="1861185">
                  <a:moveTo>
                    <a:pt x="176163" y="1860804"/>
                  </a:moveTo>
                  <a:lnTo>
                    <a:pt x="152836" y="1818588"/>
                  </a:lnTo>
                  <a:lnTo>
                    <a:pt x="131210" y="1775889"/>
                  </a:lnTo>
                  <a:lnTo>
                    <a:pt x="111274" y="1732748"/>
                  </a:lnTo>
                  <a:lnTo>
                    <a:pt x="93017" y="1689206"/>
                  </a:lnTo>
                  <a:lnTo>
                    <a:pt x="76429" y="1645303"/>
                  </a:lnTo>
                  <a:lnTo>
                    <a:pt x="61500" y="1601080"/>
                  </a:lnTo>
                  <a:lnTo>
                    <a:pt x="48218" y="1556579"/>
                  </a:lnTo>
                  <a:lnTo>
                    <a:pt x="36573" y="1511840"/>
                  </a:lnTo>
                  <a:lnTo>
                    <a:pt x="26555" y="1466904"/>
                  </a:lnTo>
                  <a:lnTo>
                    <a:pt x="18152" y="1421812"/>
                  </a:lnTo>
                  <a:lnTo>
                    <a:pt x="11354" y="1376604"/>
                  </a:lnTo>
                  <a:lnTo>
                    <a:pt x="6150" y="1331322"/>
                  </a:lnTo>
                  <a:lnTo>
                    <a:pt x="2530" y="1286006"/>
                  </a:lnTo>
                  <a:lnTo>
                    <a:pt x="484" y="1240697"/>
                  </a:lnTo>
                  <a:lnTo>
                    <a:pt x="0" y="1195436"/>
                  </a:lnTo>
                  <a:lnTo>
                    <a:pt x="1067" y="1150264"/>
                  </a:lnTo>
                  <a:lnTo>
                    <a:pt x="3676" y="1105222"/>
                  </a:lnTo>
                  <a:lnTo>
                    <a:pt x="7815" y="1060350"/>
                  </a:lnTo>
                  <a:lnTo>
                    <a:pt x="13475" y="1015689"/>
                  </a:lnTo>
                  <a:lnTo>
                    <a:pt x="20644" y="971281"/>
                  </a:lnTo>
                  <a:lnTo>
                    <a:pt x="29311" y="927165"/>
                  </a:lnTo>
                  <a:lnTo>
                    <a:pt x="39466" y="883384"/>
                  </a:lnTo>
                  <a:lnTo>
                    <a:pt x="51099" y="839977"/>
                  </a:lnTo>
                  <a:lnTo>
                    <a:pt x="64199" y="796986"/>
                  </a:lnTo>
                  <a:lnTo>
                    <a:pt x="78754" y="754451"/>
                  </a:lnTo>
                  <a:lnTo>
                    <a:pt x="94755" y="712413"/>
                  </a:lnTo>
                  <a:lnTo>
                    <a:pt x="112191" y="670913"/>
                  </a:lnTo>
                  <a:lnTo>
                    <a:pt x="131051" y="629992"/>
                  </a:lnTo>
                  <a:lnTo>
                    <a:pt x="151325" y="589691"/>
                  </a:lnTo>
                  <a:lnTo>
                    <a:pt x="173002" y="550051"/>
                  </a:lnTo>
                  <a:lnTo>
                    <a:pt x="196071" y="511111"/>
                  </a:lnTo>
                  <a:lnTo>
                    <a:pt x="220521" y="472915"/>
                  </a:lnTo>
                  <a:lnTo>
                    <a:pt x="246343" y="435501"/>
                  </a:lnTo>
                  <a:lnTo>
                    <a:pt x="273525" y="398911"/>
                  </a:lnTo>
                  <a:lnTo>
                    <a:pt x="302057" y="363186"/>
                  </a:lnTo>
                  <a:lnTo>
                    <a:pt x="331928" y="328367"/>
                  </a:lnTo>
                  <a:lnTo>
                    <a:pt x="363127" y="294494"/>
                  </a:lnTo>
                  <a:lnTo>
                    <a:pt x="395644" y="261608"/>
                  </a:lnTo>
                  <a:lnTo>
                    <a:pt x="429469" y="229751"/>
                  </a:lnTo>
                  <a:lnTo>
                    <a:pt x="464590" y="198962"/>
                  </a:lnTo>
                  <a:lnTo>
                    <a:pt x="500996" y="169283"/>
                  </a:lnTo>
                  <a:lnTo>
                    <a:pt x="538679" y="140755"/>
                  </a:lnTo>
                  <a:lnTo>
                    <a:pt x="577626" y="113419"/>
                  </a:lnTo>
                  <a:lnTo>
                    <a:pt x="617826" y="87314"/>
                  </a:lnTo>
                  <a:lnTo>
                    <a:pt x="659271" y="62483"/>
                  </a:lnTo>
                  <a:lnTo>
                    <a:pt x="719659" y="29527"/>
                  </a:lnTo>
                  <a:lnTo>
                    <a:pt x="781191" y="0"/>
                  </a:lnTo>
                  <a:lnTo>
                    <a:pt x="1000647" y="492252"/>
                  </a:lnTo>
                  <a:lnTo>
                    <a:pt x="958019" y="512874"/>
                  </a:lnTo>
                  <a:lnTo>
                    <a:pt x="917202" y="535722"/>
                  </a:lnTo>
                  <a:lnTo>
                    <a:pt x="878237" y="560689"/>
                  </a:lnTo>
                  <a:lnTo>
                    <a:pt x="841167" y="587669"/>
                  </a:lnTo>
                  <a:lnTo>
                    <a:pt x="806032" y="616555"/>
                  </a:lnTo>
                  <a:lnTo>
                    <a:pt x="772874" y="647240"/>
                  </a:lnTo>
                  <a:lnTo>
                    <a:pt x="741737" y="679616"/>
                  </a:lnTo>
                  <a:lnTo>
                    <a:pt x="712660" y="713578"/>
                  </a:lnTo>
                  <a:lnTo>
                    <a:pt x="685687" y="749017"/>
                  </a:lnTo>
                  <a:lnTo>
                    <a:pt x="660858" y="785828"/>
                  </a:lnTo>
                  <a:lnTo>
                    <a:pt x="638216" y="823904"/>
                  </a:lnTo>
                  <a:lnTo>
                    <a:pt x="617803" y="863138"/>
                  </a:lnTo>
                  <a:lnTo>
                    <a:pt x="599660" y="903422"/>
                  </a:lnTo>
                  <a:lnTo>
                    <a:pt x="583829" y="944650"/>
                  </a:lnTo>
                  <a:lnTo>
                    <a:pt x="570352" y="986715"/>
                  </a:lnTo>
                  <a:lnTo>
                    <a:pt x="559271" y="1029511"/>
                  </a:lnTo>
                  <a:lnTo>
                    <a:pt x="550627" y="1072930"/>
                  </a:lnTo>
                  <a:lnTo>
                    <a:pt x="544463" y="1116866"/>
                  </a:lnTo>
                  <a:lnTo>
                    <a:pt x="540820" y="1161211"/>
                  </a:lnTo>
                  <a:lnTo>
                    <a:pt x="539739" y="1205859"/>
                  </a:lnTo>
                  <a:lnTo>
                    <a:pt x="541264" y="1250704"/>
                  </a:lnTo>
                  <a:lnTo>
                    <a:pt x="545435" y="1295637"/>
                  </a:lnTo>
                  <a:lnTo>
                    <a:pt x="552295" y="1340553"/>
                  </a:lnTo>
                  <a:lnTo>
                    <a:pt x="561885" y="1385345"/>
                  </a:lnTo>
                  <a:lnTo>
                    <a:pt x="574247" y="1429905"/>
                  </a:lnTo>
                  <a:lnTo>
                    <a:pt x="589423" y="1474127"/>
                  </a:lnTo>
                  <a:lnTo>
                    <a:pt x="607455" y="1517904"/>
                  </a:lnTo>
                  <a:lnTo>
                    <a:pt x="624600" y="1555051"/>
                  </a:lnTo>
                  <a:lnTo>
                    <a:pt x="644031" y="1591056"/>
                  </a:lnTo>
                  <a:lnTo>
                    <a:pt x="176163" y="1860804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30401" y="1167981"/>
              <a:ext cx="280670" cy="533400"/>
            </a:xfrm>
            <a:custGeom>
              <a:avLst/>
              <a:gdLst/>
              <a:ahLst/>
              <a:cxnLst/>
              <a:rect l="l" t="t" r="r" b="b"/>
              <a:pathLst>
                <a:path w="280670" h="533400">
                  <a:moveTo>
                    <a:pt x="219456" y="533400"/>
                  </a:moveTo>
                  <a:lnTo>
                    <a:pt x="0" y="41148"/>
                  </a:lnTo>
                  <a:lnTo>
                    <a:pt x="25384" y="30003"/>
                  </a:lnTo>
                  <a:lnTo>
                    <a:pt x="51054" y="19431"/>
                  </a:lnTo>
                  <a:lnTo>
                    <a:pt x="76723" y="9429"/>
                  </a:lnTo>
                  <a:lnTo>
                    <a:pt x="102108" y="0"/>
                  </a:lnTo>
                  <a:lnTo>
                    <a:pt x="280416" y="510539"/>
                  </a:lnTo>
                  <a:lnTo>
                    <a:pt x="264675" y="515612"/>
                  </a:lnTo>
                  <a:lnTo>
                    <a:pt x="249364" y="521398"/>
                  </a:lnTo>
                  <a:lnTo>
                    <a:pt x="219456" y="533400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332509" y="1094829"/>
              <a:ext cx="433070" cy="584200"/>
            </a:xfrm>
            <a:custGeom>
              <a:avLst/>
              <a:gdLst/>
              <a:ahLst/>
              <a:cxnLst/>
              <a:rect l="l" t="t" r="r" b="b"/>
              <a:pathLst>
                <a:path w="433070" h="584200">
                  <a:moveTo>
                    <a:pt x="178307" y="583691"/>
                  </a:moveTo>
                  <a:lnTo>
                    <a:pt x="0" y="73151"/>
                  </a:lnTo>
                  <a:lnTo>
                    <a:pt x="46953" y="57799"/>
                  </a:lnTo>
                  <a:lnTo>
                    <a:pt x="94308" y="44252"/>
                  </a:lnTo>
                  <a:lnTo>
                    <a:pt x="142014" y="32511"/>
                  </a:lnTo>
                  <a:lnTo>
                    <a:pt x="190021" y="22577"/>
                  </a:lnTo>
                  <a:lnTo>
                    <a:pt x="238279" y="14449"/>
                  </a:lnTo>
                  <a:lnTo>
                    <a:pt x="286737" y="8127"/>
                  </a:lnTo>
                  <a:lnTo>
                    <a:pt x="335346" y="3612"/>
                  </a:lnTo>
                  <a:lnTo>
                    <a:pt x="384056" y="903"/>
                  </a:lnTo>
                  <a:lnTo>
                    <a:pt x="432815" y="0"/>
                  </a:lnTo>
                  <a:lnTo>
                    <a:pt x="432815" y="539495"/>
                  </a:lnTo>
                  <a:lnTo>
                    <a:pt x="380890" y="541312"/>
                  </a:lnTo>
                  <a:lnTo>
                    <a:pt x="329403" y="546713"/>
                  </a:lnTo>
                  <a:lnTo>
                    <a:pt x="278428" y="555626"/>
                  </a:lnTo>
                  <a:lnTo>
                    <a:pt x="228039" y="567976"/>
                  </a:lnTo>
                  <a:lnTo>
                    <a:pt x="178307" y="583691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313358" y="1536653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24%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52709" y="2860986"/>
            <a:ext cx="1563370" cy="649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20%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23%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01926" y="1977082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27%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57279" y="999111"/>
            <a:ext cx="379095" cy="54991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46685">
              <a:lnSpc>
                <a:spcPct val="100000"/>
              </a:lnSpc>
              <a:spcBef>
                <a:spcPts val="60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42874" y="1277558"/>
            <a:ext cx="24511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469169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565449" y="3996492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18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8" name="object 18" descr=""/>
          <p:cNvSpPr/>
          <p:nvPr/>
        </p:nvSpPr>
        <p:spPr>
          <a:xfrm>
            <a:off x="1997741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413537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780565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037865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6994938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8211090" y="435771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5829" y="1958937"/>
            <a:ext cx="1065275" cy="877824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7873" y="4516208"/>
            <a:ext cx="630935" cy="515112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93397" y="4569549"/>
            <a:ext cx="489204" cy="403859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84809" y="4552785"/>
            <a:ext cx="541019" cy="44500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99481" y="4532972"/>
            <a:ext cx="589787" cy="486155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51909" y="4552785"/>
            <a:ext cx="536448" cy="445007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83586" y="4552785"/>
            <a:ext cx="539495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98497" y="4549737"/>
            <a:ext cx="553212" cy="448055"/>
          </a:xfrm>
          <a:prstGeom prst="rect">
            <a:avLst/>
          </a:prstGeom>
        </p:spPr>
      </p:pic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74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0"/>
            <a:ext cx="2350135" cy="5358130"/>
          </a:xfrm>
          <a:custGeom>
            <a:avLst/>
            <a:gdLst/>
            <a:ahLst/>
            <a:cxnLst/>
            <a:rect l="l" t="t" r="r" b="b"/>
            <a:pathLst>
              <a:path w="2350135" h="5358130">
                <a:moveTo>
                  <a:pt x="0" y="5357673"/>
                </a:moveTo>
                <a:lnTo>
                  <a:pt x="0" y="0"/>
                </a:lnTo>
                <a:lnTo>
                  <a:pt x="2349785" y="0"/>
                </a:lnTo>
                <a:lnTo>
                  <a:pt x="2349785" y="5357673"/>
                </a:lnTo>
                <a:lnTo>
                  <a:pt x="0" y="5357673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5009" y="1443825"/>
            <a:ext cx="1455419" cy="1188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366976" y="2751911"/>
            <a:ext cx="321945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35E07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35E07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35E07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98336" y="350181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35E07"/>
                </a:solidFill>
                <a:latin typeface="Century Gothic"/>
                <a:cs typeface="Century Gothic"/>
              </a:rPr>
              <a:t>18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42677" y="1907120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52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52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44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44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20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36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9996"/>
                </a:lnTo>
                <a:lnTo>
                  <a:pt x="1577340" y="728472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42426" y="3556691"/>
            <a:ext cx="155003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35E07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35E07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58308" y="2255554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24%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32757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42165" y="4603077"/>
            <a:ext cx="2531745" cy="462280"/>
            <a:chOff x="2342165" y="4603077"/>
            <a:chExt cx="2531745" cy="462280"/>
          </a:xfrm>
        </p:grpSpPr>
        <p:sp>
          <p:nvSpPr>
            <p:cNvPr id="3" name="object 3" descr=""/>
            <p:cNvSpPr/>
            <p:nvPr/>
          </p:nvSpPr>
          <p:spPr>
            <a:xfrm>
              <a:off x="2813081" y="4679277"/>
              <a:ext cx="1973580" cy="379730"/>
            </a:xfrm>
            <a:custGeom>
              <a:avLst/>
              <a:gdLst/>
              <a:ahLst/>
              <a:cxnLst/>
              <a:rect l="l" t="t" r="r" b="b"/>
              <a:pathLst>
                <a:path w="1973579" h="379729">
                  <a:moveTo>
                    <a:pt x="0" y="379475"/>
                  </a:moveTo>
                  <a:lnTo>
                    <a:pt x="1973580" y="379475"/>
                  </a:lnTo>
                  <a:lnTo>
                    <a:pt x="1973580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18365" y="4679277"/>
              <a:ext cx="394970" cy="379730"/>
            </a:xfrm>
            <a:custGeom>
              <a:avLst/>
              <a:gdLst/>
              <a:ahLst/>
              <a:cxnLst/>
              <a:rect l="l" t="t" r="r" b="b"/>
              <a:pathLst>
                <a:path w="394969" h="379729">
                  <a:moveTo>
                    <a:pt x="394716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394716" y="0"/>
                  </a:lnTo>
                  <a:lnTo>
                    <a:pt x="394716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2165" y="4603077"/>
              <a:ext cx="2531363" cy="461771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3160553" y="1949793"/>
            <a:ext cx="370840" cy="97790"/>
          </a:xfrm>
          <a:custGeom>
            <a:avLst/>
            <a:gdLst/>
            <a:ahLst/>
            <a:cxnLst/>
            <a:rect l="l" t="t" r="r" b="b"/>
            <a:pathLst>
              <a:path w="370839" h="97789">
                <a:moveTo>
                  <a:pt x="370332" y="97536"/>
                </a:moveTo>
                <a:lnTo>
                  <a:pt x="0" y="97536"/>
                </a:lnTo>
                <a:lnTo>
                  <a:pt x="0" y="0"/>
                </a:lnTo>
                <a:lnTo>
                  <a:pt x="370332" y="0"/>
                </a:lnTo>
                <a:lnTo>
                  <a:pt x="37033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60553" y="779361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0553" y="974433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0553" y="1171029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0553" y="1366101"/>
            <a:ext cx="742315" cy="97790"/>
          </a:xfrm>
          <a:custGeom>
            <a:avLst/>
            <a:gdLst/>
            <a:ahLst/>
            <a:cxnLst/>
            <a:rect l="l" t="t" r="r" b="b"/>
            <a:pathLst>
              <a:path w="742314" h="97790">
                <a:moveTo>
                  <a:pt x="742188" y="97536"/>
                </a:moveTo>
                <a:lnTo>
                  <a:pt x="0" y="97536"/>
                </a:lnTo>
                <a:lnTo>
                  <a:pt x="0" y="0"/>
                </a:lnTo>
                <a:lnTo>
                  <a:pt x="742188" y="0"/>
                </a:lnTo>
                <a:lnTo>
                  <a:pt x="74218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0553" y="1561173"/>
            <a:ext cx="742315" cy="96520"/>
          </a:xfrm>
          <a:custGeom>
            <a:avLst/>
            <a:gdLst/>
            <a:ahLst/>
            <a:cxnLst/>
            <a:rect l="l" t="t" r="r" b="b"/>
            <a:pathLst>
              <a:path w="742314" h="96519">
                <a:moveTo>
                  <a:pt x="742188" y="96012"/>
                </a:moveTo>
                <a:lnTo>
                  <a:pt x="0" y="96012"/>
                </a:lnTo>
                <a:lnTo>
                  <a:pt x="0" y="0"/>
                </a:lnTo>
                <a:lnTo>
                  <a:pt x="742188" y="0"/>
                </a:lnTo>
                <a:lnTo>
                  <a:pt x="74218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3123977" y="726782"/>
            <a:ext cx="407034" cy="3716020"/>
            <a:chOff x="3123977" y="726782"/>
            <a:chExt cx="407034" cy="3716020"/>
          </a:xfrm>
        </p:grpSpPr>
        <p:sp>
          <p:nvSpPr>
            <p:cNvPr id="13" name="object 13" descr=""/>
            <p:cNvSpPr/>
            <p:nvPr/>
          </p:nvSpPr>
          <p:spPr>
            <a:xfrm>
              <a:off x="3160553" y="1754721"/>
              <a:ext cx="370840" cy="97790"/>
            </a:xfrm>
            <a:custGeom>
              <a:avLst/>
              <a:gdLst/>
              <a:ahLst/>
              <a:cxnLst/>
              <a:rect l="l" t="t" r="r" b="b"/>
              <a:pathLst>
                <a:path w="370839" h="97789">
                  <a:moveTo>
                    <a:pt x="370332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370332" y="0"/>
                  </a:lnTo>
                  <a:lnTo>
                    <a:pt x="370332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160553" y="730593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123977" y="730592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4693126" y="711966"/>
            <a:ext cx="111125" cy="61150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950505" y="1299157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578469" y="1689512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207941" y="2079867"/>
            <a:ext cx="111125" cy="236791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5905277" y="0"/>
            <a:ext cx="3682365" cy="5358130"/>
            <a:chOff x="5905277" y="0"/>
            <a:chExt cx="3682365" cy="5358130"/>
          </a:xfrm>
        </p:grpSpPr>
        <p:sp>
          <p:nvSpPr>
            <p:cNvPr id="21" name="object 21" descr=""/>
            <p:cNvSpPr/>
            <p:nvPr/>
          </p:nvSpPr>
          <p:spPr>
            <a:xfrm>
              <a:off x="5905277" y="0"/>
              <a:ext cx="3682365" cy="5358130"/>
            </a:xfrm>
            <a:custGeom>
              <a:avLst/>
              <a:gdLst/>
              <a:ahLst/>
              <a:cxnLst/>
              <a:rect l="l" t="t" r="r" b="b"/>
              <a:pathLst>
                <a:path w="3682365" h="5358130">
                  <a:moveTo>
                    <a:pt x="3682136" y="5357673"/>
                  </a:moveTo>
                  <a:lnTo>
                    <a:pt x="0" y="5357673"/>
                  </a:lnTo>
                  <a:lnTo>
                    <a:pt x="0" y="0"/>
                  </a:lnTo>
                  <a:lnTo>
                    <a:pt x="3682136" y="0"/>
                  </a:lnTo>
                  <a:lnTo>
                    <a:pt x="3682136" y="5357673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525064" y="191007"/>
            <a:ext cx="187325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</p:txBody>
      </p:sp>
      <p:sp>
        <p:nvSpPr>
          <p:cNvPr id="24" name="object 24" descr=""/>
          <p:cNvSpPr/>
          <p:nvPr/>
        </p:nvSpPr>
        <p:spPr>
          <a:xfrm>
            <a:off x="287813" y="277965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523529" y="464882"/>
            <a:ext cx="2548890" cy="3952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B45F0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  <a:p>
            <a:pPr algn="r" marL="1196340" marR="8890" indent="553085">
              <a:lnSpc>
                <a:spcPct val="142300"/>
              </a:lnSpc>
              <a:spcBef>
                <a:spcPts val="3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 CARTEIRA 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798320" marR="7620" indent="54673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876300" marR="6985" indent="325755">
              <a:lnSpc>
                <a:spcPct val="1422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66675" marR="5080" indent="224091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414145" marR="6350" indent="607695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FISCALIZACÃO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  <a:p>
            <a:pPr algn="r" marL="1012190" marR="5080" indent="-41275">
              <a:lnSpc>
                <a:spcPct val="14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267198" y="4589024"/>
            <a:ext cx="101028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17%</a:t>
            </a:r>
            <a:endParaRPr sz="1950">
              <a:latin typeface="Century Gothic"/>
              <a:cs typeface="Century Gothic"/>
            </a:endParaRPr>
          </a:p>
          <a:p>
            <a:pPr algn="r" marR="7620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311701" y="629025"/>
            <a:ext cx="2183130" cy="22752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22,2%</a:t>
            </a:r>
            <a:endParaRPr sz="3550">
              <a:latin typeface="Century Gothic"/>
              <a:cs typeface="Century Gothic"/>
            </a:endParaRPr>
          </a:p>
          <a:p>
            <a:pPr marL="12700" marR="375285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950">
              <a:latin typeface="Century Gothic"/>
              <a:cs typeface="Century Gothic"/>
            </a:endParaRPr>
          </a:p>
          <a:p>
            <a:pPr marL="15240">
              <a:lnSpc>
                <a:spcPts val="2250"/>
              </a:lnSpc>
              <a:spcBef>
                <a:spcPts val="196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1605" indent="-126364">
              <a:lnSpc>
                <a:spcPts val="112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11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solução;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220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recebimento.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3109" y="1369149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3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3"/>
                  </a:lnTo>
                  <a:lnTo>
                    <a:pt x="0" y="5357673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07120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397503" y="2751911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50181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56691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58308" y="2255554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20%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32757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82365" cy="5358130"/>
            <a:chOff x="5905277" y="0"/>
            <a:chExt cx="3682365" cy="535813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82365" cy="5358130"/>
            </a:xfrm>
            <a:custGeom>
              <a:avLst/>
              <a:gdLst/>
              <a:ahLst/>
              <a:cxnLst/>
              <a:rect l="l" t="t" r="r" b="b"/>
              <a:pathLst>
                <a:path w="3682365" h="5358130">
                  <a:moveTo>
                    <a:pt x="3682136" y="5357673"/>
                  </a:moveTo>
                  <a:lnTo>
                    <a:pt x="0" y="5357673"/>
                  </a:lnTo>
                  <a:lnTo>
                    <a:pt x="0" y="0"/>
                  </a:lnTo>
                  <a:lnTo>
                    <a:pt x="3682136" y="0"/>
                  </a:lnTo>
                  <a:lnTo>
                    <a:pt x="3682136" y="5357673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77965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194081" y="1113878"/>
            <a:ext cx="1765300" cy="3716020"/>
            <a:chOff x="3194081" y="1113878"/>
            <a:chExt cx="176530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30657" y="1160360"/>
              <a:ext cx="1728470" cy="1096010"/>
            </a:xfrm>
            <a:custGeom>
              <a:avLst/>
              <a:gdLst/>
              <a:ahLst/>
              <a:cxnLst/>
              <a:rect l="l" t="t" r="r" b="b"/>
              <a:pathLst>
                <a:path w="1728470" h="1096010">
                  <a:moveTo>
                    <a:pt x="288036" y="1011936"/>
                  </a:moveTo>
                  <a:lnTo>
                    <a:pt x="0" y="1011936"/>
                  </a:lnTo>
                  <a:lnTo>
                    <a:pt x="0" y="1095756"/>
                  </a:lnTo>
                  <a:lnTo>
                    <a:pt x="288036" y="1095756"/>
                  </a:lnTo>
                  <a:lnTo>
                    <a:pt x="288036" y="1011936"/>
                  </a:lnTo>
                  <a:close/>
                </a:path>
                <a:path w="1728470" h="1096010">
                  <a:moveTo>
                    <a:pt x="289560" y="842772"/>
                  </a:moveTo>
                  <a:lnTo>
                    <a:pt x="0" y="842772"/>
                  </a:lnTo>
                  <a:lnTo>
                    <a:pt x="0" y="926592"/>
                  </a:lnTo>
                  <a:lnTo>
                    <a:pt x="289560" y="926592"/>
                  </a:lnTo>
                  <a:lnTo>
                    <a:pt x="289560" y="842772"/>
                  </a:lnTo>
                  <a:close/>
                </a:path>
                <a:path w="1728470" h="1096010">
                  <a:moveTo>
                    <a:pt x="289560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289560" y="757428"/>
                  </a:lnTo>
                  <a:lnTo>
                    <a:pt x="289560" y="673608"/>
                  </a:lnTo>
                  <a:close/>
                </a:path>
                <a:path w="1728470" h="1096010">
                  <a:moveTo>
                    <a:pt x="289560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289560" y="589788"/>
                  </a:lnTo>
                  <a:lnTo>
                    <a:pt x="289560" y="504444"/>
                  </a:lnTo>
                  <a:close/>
                </a:path>
                <a:path w="1728470" h="1096010">
                  <a:moveTo>
                    <a:pt x="577596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577596" y="420624"/>
                  </a:lnTo>
                  <a:lnTo>
                    <a:pt x="577596" y="336804"/>
                  </a:lnTo>
                  <a:close/>
                </a:path>
                <a:path w="1728470" h="1096010">
                  <a:moveTo>
                    <a:pt x="864108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864108" y="252984"/>
                  </a:lnTo>
                  <a:lnTo>
                    <a:pt x="864108" y="167640"/>
                  </a:lnTo>
                  <a:close/>
                </a:path>
                <a:path w="1728470" h="1096010">
                  <a:moveTo>
                    <a:pt x="1728216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728216" y="83820"/>
                  </a:lnTo>
                  <a:lnTo>
                    <a:pt x="1728216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30657" y="1117688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194081" y="1117688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008627" y="109535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43992" y="126459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55786" y="143233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66073" y="1601575"/>
            <a:ext cx="111125" cy="7175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77868" y="2275612"/>
            <a:ext cx="111125" cy="25717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49572" y="1083455"/>
            <a:ext cx="2494280" cy="3733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63500">
              <a:lnSpc>
                <a:spcPct val="122300"/>
              </a:lnSpc>
              <a:spcBef>
                <a:spcPts val="10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73860" marR="6985" indent="617220">
              <a:lnSpc>
                <a:spcPct val="1228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FISCALIZAÇÃO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944880">
              <a:lnSpc>
                <a:spcPct val="122300"/>
              </a:lnSpc>
              <a:spcBef>
                <a:spcPts val="1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142365" marR="6350" indent="803275">
              <a:lnSpc>
                <a:spcPct val="12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CARTEIRA PROFISSIONAL</a:t>
            </a:r>
            <a:endParaRPr sz="900">
              <a:latin typeface="Century Gothic"/>
              <a:cs typeface="Century Gothic"/>
            </a:endParaRPr>
          </a:p>
          <a:p>
            <a:pPr algn="r" marL="1968500" marR="6350" indent="284480">
              <a:lnSpc>
                <a:spcPct val="1234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2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1038225" marR="6985" indent="1202690">
              <a:lnSpc>
                <a:spcPct val="1226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ts val="1330"/>
              </a:lnSpc>
              <a:spcBef>
                <a:spcPts val="7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311701" y="627477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40%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AGO</a:t>
            </a:r>
            <a:r>
              <a:rPr dirty="0" sz="1150" spc="4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11601" y="2304454"/>
            <a:ext cx="2361565" cy="889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compensação</a:t>
            </a:r>
            <a:r>
              <a:rPr dirty="0" sz="1100" spc="1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pagamento;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ache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um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arquiteto;</a:t>
            </a:r>
            <a:endParaRPr sz="1100">
              <a:latin typeface="Century Gothic"/>
              <a:cs typeface="Century Gothic"/>
            </a:endParaRPr>
          </a:p>
          <a:p>
            <a:pPr marL="12700" marR="513080" indent="127635">
              <a:lnSpc>
                <a:spcPts val="1100"/>
              </a:lnSpc>
              <a:spcBef>
                <a:spcPts val="12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acordo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cooperação internacional.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87865" cy="5358130"/>
          </a:xfrm>
          <a:custGeom>
            <a:avLst/>
            <a:gdLst/>
            <a:ahLst/>
            <a:cxnLst/>
            <a:rect l="l" t="t" r="r" b="b"/>
            <a:pathLst>
              <a:path w="9587865" h="5358130">
                <a:moveTo>
                  <a:pt x="9587414" y="5357673"/>
                </a:moveTo>
                <a:lnTo>
                  <a:pt x="0" y="5357673"/>
                </a:lnTo>
                <a:lnTo>
                  <a:pt x="0" y="0"/>
                </a:lnTo>
                <a:lnTo>
                  <a:pt x="9587414" y="0"/>
                </a:lnTo>
                <a:lnTo>
                  <a:pt x="9587414" y="5357673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817" y="1349337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58130"/>
            <a:chOff x="0" y="0"/>
            <a:chExt cx="2350135" cy="535813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58130"/>
            </a:xfrm>
            <a:custGeom>
              <a:avLst/>
              <a:gdLst/>
              <a:ahLst/>
              <a:cxnLst/>
              <a:rect l="l" t="t" r="r" b="b"/>
              <a:pathLst>
                <a:path w="2350135" h="5358130">
                  <a:moveTo>
                    <a:pt x="0" y="5357673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57673"/>
                  </a:lnTo>
                  <a:lnTo>
                    <a:pt x="0" y="5357673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07120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57009" y="2751911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13657" y="153275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50181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17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56691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2797" y="2255554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22,7%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32757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05277" y="0"/>
            <a:ext cx="3682365" cy="5358130"/>
            <a:chOff x="5905277" y="0"/>
            <a:chExt cx="3682365" cy="5358130"/>
          </a:xfrm>
        </p:grpSpPr>
        <p:sp>
          <p:nvSpPr>
            <p:cNvPr id="3" name="object 3" descr=""/>
            <p:cNvSpPr/>
            <p:nvPr/>
          </p:nvSpPr>
          <p:spPr>
            <a:xfrm>
              <a:off x="5905277" y="0"/>
              <a:ext cx="3682365" cy="5358130"/>
            </a:xfrm>
            <a:custGeom>
              <a:avLst/>
              <a:gdLst/>
              <a:ahLst/>
              <a:cxnLst/>
              <a:rect l="l" t="t" r="r" b="b"/>
              <a:pathLst>
                <a:path w="3682365" h="5358130">
                  <a:moveTo>
                    <a:pt x="3682136" y="5357673"/>
                  </a:moveTo>
                  <a:lnTo>
                    <a:pt x="0" y="5357673"/>
                  </a:lnTo>
                  <a:lnTo>
                    <a:pt x="0" y="0"/>
                  </a:lnTo>
                  <a:lnTo>
                    <a:pt x="3682136" y="0"/>
                  </a:lnTo>
                  <a:lnTo>
                    <a:pt x="3682136" y="5357673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0097" y="593433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87813" y="277965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87401" y="1123023"/>
            <a:ext cx="1880870" cy="3716020"/>
            <a:chOff x="3087401" y="1123023"/>
            <a:chExt cx="188087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23965" y="1181696"/>
              <a:ext cx="1844039" cy="981710"/>
            </a:xfrm>
            <a:custGeom>
              <a:avLst/>
              <a:gdLst/>
              <a:ahLst/>
              <a:cxnLst/>
              <a:rect l="l" t="t" r="r" b="b"/>
              <a:pathLst>
                <a:path w="1844039" h="981710">
                  <a:moveTo>
                    <a:pt x="230124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230124" y="981456"/>
                  </a:lnTo>
                  <a:lnTo>
                    <a:pt x="230124" y="873252"/>
                  </a:lnTo>
                  <a:close/>
                </a:path>
                <a:path w="1844039" h="981710">
                  <a:moveTo>
                    <a:pt x="461772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461772" y="763524"/>
                  </a:lnTo>
                  <a:lnTo>
                    <a:pt x="461772" y="653796"/>
                  </a:lnTo>
                  <a:close/>
                </a:path>
                <a:path w="1844039" h="981710">
                  <a:moveTo>
                    <a:pt x="461772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461772" y="545592"/>
                  </a:lnTo>
                  <a:lnTo>
                    <a:pt x="461772" y="435864"/>
                  </a:lnTo>
                  <a:close/>
                </a:path>
                <a:path w="1844039" h="981710">
                  <a:moveTo>
                    <a:pt x="922020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922020" y="327660"/>
                  </a:lnTo>
                  <a:lnTo>
                    <a:pt x="922020" y="217932"/>
                  </a:lnTo>
                  <a:close/>
                </a:path>
                <a:path w="1844039" h="981710">
                  <a:moveTo>
                    <a:pt x="184404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844040" y="108204"/>
                  </a:lnTo>
                  <a:lnTo>
                    <a:pt x="18440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23977" y="1126833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87401" y="1126833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016207" y="112887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093704" y="134697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31655" y="1532169"/>
            <a:ext cx="111125" cy="46164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401423" y="200261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71115" y="2187963"/>
            <a:ext cx="111125" cy="264414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41381" y="1148370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142365" marR="7620" indent="75565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49985" marR="6985" indent="114173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1673860" marR="7620" indent="32893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 FISCALIZAÇÃO</a:t>
            </a:r>
            <a:endParaRPr sz="900">
              <a:latin typeface="Century Gothic"/>
              <a:cs typeface="Century Gothic"/>
            </a:endParaRPr>
          </a:p>
          <a:p>
            <a:pPr algn="r" marL="1360170" marR="5715" indent="-401320">
              <a:lnSpc>
                <a:spcPts val="173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7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335405" marR="5715" indent="905510">
              <a:lnSpc>
                <a:spcPct val="1590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 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AGO</a:t>
            </a:r>
            <a:r>
              <a:rPr dirty="0" sz="1150" spc="4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311701" y="625929"/>
            <a:ext cx="2164715" cy="1302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47,1%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14686" y="2287697"/>
            <a:ext cx="2451100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emissão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boleto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anuidade.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2023-09-12T18:06:27Z</dcterms:created>
  <dcterms:modified xsi:type="dcterms:W3CDTF">2023-09-12T18:06:27Z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2023-08-28T00:00:00Z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