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525000" cy="5314950"/>
  <p:notesSz cx="9525000" cy="53149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4851" y="1647634"/>
            <a:ext cx="8101647" cy="11161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29702" y="2976372"/>
            <a:ext cx="6671945" cy="13287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76567" y="1222438"/>
            <a:ext cx="4146137" cy="35078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908645" y="1222438"/>
            <a:ext cx="4146137" cy="35078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26270" cy="5313680"/>
          </a:xfrm>
          <a:custGeom>
            <a:avLst/>
            <a:gdLst/>
            <a:ahLst/>
            <a:cxnLst/>
            <a:rect l="l" t="t" r="r" b="b"/>
            <a:pathLst>
              <a:path w="9526270" h="5313680">
                <a:moveTo>
                  <a:pt x="9525723" y="0"/>
                </a:moveTo>
                <a:lnTo>
                  <a:pt x="0" y="0"/>
                </a:lnTo>
                <a:lnTo>
                  <a:pt x="0" y="5313603"/>
                </a:lnTo>
                <a:lnTo>
                  <a:pt x="9525723" y="5313603"/>
                </a:lnTo>
                <a:lnTo>
                  <a:pt x="9525723" y="0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73" y="171742"/>
            <a:ext cx="5316855" cy="776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6567" y="1222438"/>
            <a:ext cx="8578215" cy="35078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40659" y="4942903"/>
            <a:ext cx="3050032" cy="2657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76567" y="4942903"/>
            <a:ext cx="2192210" cy="2657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62572" y="4942903"/>
            <a:ext cx="2192210" cy="2657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0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1677" y="780453"/>
            <a:ext cx="3165475" cy="6985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400" spc="-10">
                <a:solidFill>
                  <a:srgbClr val="173B46"/>
                </a:solidFill>
              </a:rPr>
              <a:t>OUVIDORIA</a:t>
            </a:r>
            <a:endParaRPr sz="44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86314" y="4382503"/>
            <a:ext cx="2114042" cy="670179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4112018" y="3130410"/>
            <a:ext cx="1146810" cy="50545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100"/>
              </a:lnSpc>
              <a:spcBef>
                <a:spcPts val="90"/>
              </a:spcBef>
            </a:pPr>
            <a:r>
              <a:rPr dirty="0" sz="1950" spc="-10" b="1">
                <a:solidFill>
                  <a:srgbClr val="173B46"/>
                </a:solidFill>
                <a:latin typeface="Century Gothic"/>
                <a:cs typeface="Century Gothic"/>
              </a:rPr>
              <a:t>OUTUBRO</a:t>
            </a:r>
            <a:endParaRPr sz="1950">
              <a:latin typeface="Century Gothic"/>
              <a:cs typeface="Century Gothic"/>
            </a:endParaRPr>
          </a:p>
          <a:p>
            <a:pPr marL="378460">
              <a:lnSpc>
                <a:spcPts val="1680"/>
              </a:lnSpc>
              <a:spcBef>
                <a:spcPts val="5"/>
              </a:spcBef>
            </a:pPr>
            <a:r>
              <a:rPr dirty="0" sz="1600" spc="-20">
                <a:solidFill>
                  <a:srgbClr val="173B46"/>
                </a:solidFill>
                <a:latin typeface="Century Gothic"/>
                <a:cs typeface="Century Gothic"/>
              </a:rPr>
              <a:t>2022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43438" y="1963001"/>
            <a:ext cx="1398524" cy="104625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2163" y="1403286"/>
            <a:ext cx="1324102" cy="1057960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22195" cy="5313680"/>
            <a:chOff x="0" y="0"/>
            <a:chExt cx="2322195" cy="531368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22195" cy="5313680"/>
            </a:xfrm>
            <a:custGeom>
              <a:avLst/>
              <a:gdLst/>
              <a:ahLst/>
              <a:cxnLst/>
              <a:rect l="l" t="t" r="r" b="b"/>
              <a:pathLst>
                <a:path w="2322195" h="5313680">
                  <a:moveTo>
                    <a:pt x="0" y="5313603"/>
                  </a:moveTo>
                  <a:lnTo>
                    <a:pt x="2321953" y="5313603"/>
                  </a:lnTo>
                  <a:lnTo>
                    <a:pt x="2321953" y="0"/>
                  </a:lnTo>
                  <a:lnTo>
                    <a:pt x="0" y="0"/>
                  </a:lnTo>
                  <a:lnTo>
                    <a:pt x="0" y="5313603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46786" y="1918957"/>
              <a:ext cx="1578610" cy="1459230"/>
            </a:xfrm>
            <a:custGeom>
              <a:avLst/>
              <a:gdLst/>
              <a:ahLst/>
              <a:cxnLst/>
              <a:rect l="l" t="t" r="r" b="b"/>
              <a:pathLst>
                <a:path w="1578610" h="1459229">
                  <a:moveTo>
                    <a:pt x="0" y="729488"/>
                  </a:moveTo>
                  <a:lnTo>
                    <a:pt x="1552" y="683358"/>
                  </a:lnTo>
                  <a:lnTo>
                    <a:pt x="6149" y="637990"/>
                  </a:lnTo>
                  <a:lnTo>
                    <a:pt x="13697" y="593470"/>
                  </a:lnTo>
                  <a:lnTo>
                    <a:pt x="24104" y="549882"/>
                  </a:lnTo>
                  <a:lnTo>
                    <a:pt x="37278" y="507313"/>
                  </a:lnTo>
                  <a:lnTo>
                    <a:pt x="53126" y="465847"/>
                  </a:lnTo>
                  <a:lnTo>
                    <a:pt x="71555" y="425571"/>
                  </a:lnTo>
                  <a:lnTo>
                    <a:pt x="92473" y="386570"/>
                  </a:lnTo>
                  <a:lnTo>
                    <a:pt x="115788" y="348929"/>
                  </a:lnTo>
                  <a:lnTo>
                    <a:pt x="141408" y="312733"/>
                  </a:lnTo>
                  <a:lnTo>
                    <a:pt x="169239" y="278069"/>
                  </a:lnTo>
                  <a:lnTo>
                    <a:pt x="199189" y="245022"/>
                  </a:lnTo>
                  <a:lnTo>
                    <a:pt x="231166" y="213677"/>
                  </a:lnTo>
                  <a:lnTo>
                    <a:pt x="265078" y="184120"/>
                  </a:lnTo>
                  <a:lnTo>
                    <a:pt x="300832" y="156436"/>
                  </a:lnTo>
                  <a:lnTo>
                    <a:pt x="338334" y="130711"/>
                  </a:lnTo>
                  <a:lnTo>
                    <a:pt x="377494" y="107030"/>
                  </a:lnTo>
                  <a:lnTo>
                    <a:pt x="418219" y="85479"/>
                  </a:lnTo>
                  <a:lnTo>
                    <a:pt x="460415" y="66143"/>
                  </a:lnTo>
                  <a:lnTo>
                    <a:pt x="503991" y="49107"/>
                  </a:lnTo>
                  <a:lnTo>
                    <a:pt x="548854" y="34458"/>
                  </a:lnTo>
                  <a:lnTo>
                    <a:pt x="594912" y="22281"/>
                  </a:lnTo>
                  <a:lnTo>
                    <a:pt x="642072" y="12661"/>
                  </a:lnTo>
                  <a:lnTo>
                    <a:pt x="690242" y="5684"/>
                  </a:lnTo>
                  <a:lnTo>
                    <a:pt x="739329" y="1435"/>
                  </a:lnTo>
                  <a:lnTo>
                    <a:pt x="789241" y="0"/>
                  </a:lnTo>
                  <a:lnTo>
                    <a:pt x="839152" y="1435"/>
                  </a:lnTo>
                  <a:lnTo>
                    <a:pt x="888239" y="5684"/>
                  </a:lnTo>
                  <a:lnTo>
                    <a:pt x="936409" y="12661"/>
                  </a:lnTo>
                  <a:lnTo>
                    <a:pt x="983570" y="22281"/>
                  </a:lnTo>
                  <a:lnTo>
                    <a:pt x="1029629" y="34458"/>
                  </a:lnTo>
                  <a:lnTo>
                    <a:pt x="1074494" y="49107"/>
                  </a:lnTo>
                  <a:lnTo>
                    <a:pt x="1118073" y="66143"/>
                  </a:lnTo>
                  <a:lnTo>
                    <a:pt x="1160272" y="85479"/>
                  </a:lnTo>
                  <a:lnTo>
                    <a:pt x="1201000" y="107030"/>
                  </a:lnTo>
                  <a:lnTo>
                    <a:pt x="1240163" y="130711"/>
                  </a:lnTo>
                  <a:lnTo>
                    <a:pt x="1277670" y="156436"/>
                  </a:lnTo>
                  <a:lnTo>
                    <a:pt x="1313427" y="184120"/>
                  </a:lnTo>
                  <a:lnTo>
                    <a:pt x="1347343" y="213677"/>
                  </a:lnTo>
                  <a:lnTo>
                    <a:pt x="1379324" y="245022"/>
                  </a:lnTo>
                  <a:lnTo>
                    <a:pt x="1409278" y="278069"/>
                  </a:lnTo>
                  <a:lnTo>
                    <a:pt x="1437113" y="312733"/>
                  </a:lnTo>
                  <a:lnTo>
                    <a:pt x="1462736" y="348929"/>
                  </a:lnTo>
                  <a:lnTo>
                    <a:pt x="1486055" y="386570"/>
                  </a:lnTo>
                  <a:lnTo>
                    <a:pt x="1506977" y="425571"/>
                  </a:lnTo>
                  <a:lnTo>
                    <a:pt x="1525410" y="465847"/>
                  </a:lnTo>
                  <a:lnTo>
                    <a:pt x="1541260" y="507313"/>
                  </a:lnTo>
                  <a:lnTo>
                    <a:pt x="1554436" y="549882"/>
                  </a:lnTo>
                  <a:lnTo>
                    <a:pt x="1564846" y="593470"/>
                  </a:lnTo>
                  <a:lnTo>
                    <a:pt x="1572395" y="637990"/>
                  </a:lnTo>
                  <a:lnTo>
                    <a:pt x="1576993" y="683358"/>
                  </a:lnTo>
                  <a:lnTo>
                    <a:pt x="1578546" y="729488"/>
                  </a:lnTo>
                  <a:lnTo>
                    <a:pt x="1576993" y="775631"/>
                  </a:lnTo>
                  <a:lnTo>
                    <a:pt x="1572395" y="821012"/>
                  </a:lnTo>
                  <a:lnTo>
                    <a:pt x="1564846" y="865544"/>
                  </a:lnTo>
                  <a:lnTo>
                    <a:pt x="1554436" y="909143"/>
                  </a:lnTo>
                  <a:lnTo>
                    <a:pt x="1541260" y="951722"/>
                  </a:lnTo>
                  <a:lnTo>
                    <a:pt x="1525410" y="993197"/>
                  </a:lnTo>
                  <a:lnTo>
                    <a:pt x="1506977" y="1033481"/>
                  </a:lnTo>
                  <a:lnTo>
                    <a:pt x="1486055" y="1072490"/>
                  </a:lnTo>
                  <a:lnTo>
                    <a:pt x="1462736" y="1110138"/>
                  </a:lnTo>
                  <a:lnTo>
                    <a:pt x="1437113" y="1146339"/>
                  </a:lnTo>
                  <a:lnTo>
                    <a:pt x="1409278" y="1181008"/>
                  </a:lnTo>
                  <a:lnTo>
                    <a:pt x="1379324" y="1214060"/>
                  </a:lnTo>
                  <a:lnTo>
                    <a:pt x="1347343" y="1245409"/>
                  </a:lnTo>
                  <a:lnTo>
                    <a:pt x="1313427" y="1274970"/>
                  </a:lnTo>
                  <a:lnTo>
                    <a:pt x="1277670" y="1302657"/>
                  </a:lnTo>
                  <a:lnTo>
                    <a:pt x="1240163" y="1328384"/>
                  </a:lnTo>
                  <a:lnTo>
                    <a:pt x="1201000" y="1352067"/>
                  </a:lnTo>
                  <a:lnTo>
                    <a:pt x="1160272" y="1373620"/>
                  </a:lnTo>
                  <a:lnTo>
                    <a:pt x="1118073" y="1392957"/>
                  </a:lnTo>
                  <a:lnTo>
                    <a:pt x="1074494" y="1409993"/>
                  </a:lnTo>
                  <a:lnTo>
                    <a:pt x="1029629" y="1424643"/>
                  </a:lnTo>
                  <a:lnTo>
                    <a:pt x="983570" y="1436820"/>
                  </a:lnTo>
                  <a:lnTo>
                    <a:pt x="936409" y="1446441"/>
                  </a:lnTo>
                  <a:lnTo>
                    <a:pt x="888239" y="1453418"/>
                  </a:lnTo>
                  <a:lnTo>
                    <a:pt x="839152" y="1457667"/>
                  </a:lnTo>
                  <a:lnTo>
                    <a:pt x="789241" y="1459102"/>
                  </a:lnTo>
                  <a:lnTo>
                    <a:pt x="739329" y="1457667"/>
                  </a:lnTo>
                  <a:lnTo>
                    <a:pt x="690242" y="1453418"/>
                  </a:lnTo>
                  <a:lnTo>
                    <a:pt x="642072" y="1446441"/>
                  </a:lnTo>
                  <a:lnTo>
                    <a:pt x="594912" y="1436820"/>
                  </a:lnTo>
                  <a:lnTo>
                    <a:pt x="548854" y="1424643"/>
                  </a:lnTo>
                  <a:lnTo>
                    <a:pt x="503991" y="1409993"/>
                  </a:lnTo>
                  <a:lnTo>
                    <a:pt x="460415" y="1392957"/>
                  </a:lnTo>
                  <a:lnTo>
                    <a:pt x="418219" y="1373620"/>
                  </a:lnTo>
                  <a:lnTo>
                    <a:pt x="377494" y="1352067"/>
                  </a:lnTo>
                  <a:lnTo>
                    <a:pt x="338334" y="1328384"/>
                  </a:lnTo>
                  <a:lnTo>
                    <a:pt x="300832" y="1302657"/>
                  </a:lnTo>
                  <a:lnTo>
                    <a:pt x="265078" y="1274970"/>
                  </a:lnTo>
                  <a:lnTo>
                    <a:pt x="231166" y="1245409"/>
                  </a:lnTo>
                  <a:lnTo>
                    <a:pt x="199189" y="1214060"/>
                  </a:lnTo>
                  <a:lnTo>
                    <a:pt x="169239" y="1181008"/>
                  </a:lnTo>
                  <a:lnTo>
                    <a:pt x="141408" y="1146339"/>
                  </a:lnTo>
                  <a:lnTo>
                    <a:pt x="115788" y="1110138"/>
                  </a:lnTo>
                  <a:lnTo>
                    <a:pt x="92473" y="1072490"/>
                  </a:lnTo>
                  <a:lnTo>
                    <a:pt x="71555" y="1033481"/>
                  </a:lnTo>
                  <a:lnTo>
                    <a:pt x="53126" y="993197"/>
                  </a:lnTo>
                  <a:lnTo>
                    <a:pt x="37278" y="951722"/>
                  </a:lnTo>
                  <a:lnTo>
                    <a:pt x="24104" y="909143"/>
                  </a:lnTo>
                  <a:lnTo>
                    <a:pt x="13697" y="865544"/>
                  </a:lnTo>
                  <a:lnTo>
                    <a:pt x="6149" y="821012"/>
                  </a:lnTo>
                  <a:lnTo>
                    <a:pt x="1552" y="775631"/>
                  </a:lnTo>
                  <a:lnTo>
                    <a:pt x="0" y="729488"/>
                  </a:lnTo>
                  <a:close/>
                </a:path>
              </a:pathLst>
            </a:custGeom>
            <a:ln w="61722">
              <a:solidFill>
                <a:srgbClr val="DDE1DA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774958" y="2724162"/>
            <a:ext cx="235331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3A6330"/>
                </a:solidFill>
                <a:latin typeface="Century Gothic"/>
                <a:cs typeface="Century Gothic"/>
              </a:rPr>
              <a:t>DENÚNCIA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588139" y="134582"/>
            <a:ext cx="741680" cy="248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50">
                <a:solidFill>
                  <a:srgbClr val="3A6330"/>
                </a:solidFill>
                <a:latin typeface="Century Gothic"/>
                <a:cs typeface="Century Gothic"/>
              </a:rPr>
              <a:t>AGO</a:t>
            </a:r>
            <a:r>
              <a:rPr dirty="0" sz="1450" spc="-10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3A6330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72799" y="3471812"/>
            <a:ext cx="53467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3A6330"/>
                </a:solidFill>
                <a:latin typeface="Century Gothic"/>
                <a:cs typeface="Century Gothic"/>
              </a:rPr>
              <a:t>20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17248" y="3526040"/>
            <a:ext cx="129222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 spc="-10">
                <a:solidFill>
                  <a:srgbClr val="3A6330"/>
                </a:solidFill>
                <a:latin typeface="Century Gothic"/>
                <a:cs typeface="Century Gothic"/>
              </a:rPr>
              <a:t>protocolos cadastrados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76338" y="2232774"/>
            <a:ext cx="107124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1DA"/>
                </a:solidFill>
              </a:rPr>
              <a:t>26,7%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594931" y="2606764"/>
            <a:ext cx="1032510" cy="4298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1585"/>
              </a:lnSpc>
              <a:spcBef>
                <a:spcPts val="110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35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endParaRPr sz="1450">
              <a:latin typeface="Century Gothic"/>
              <a:cs typeface="Century Gothic"/>
            </a:endParaRPr>
          </a:p>
          <a:p>
            <a:pPr marL="23495">
              <a:lnSpc>
                <a:spcPts val="1585"/>
              </a:lnSpc>
            </a:pP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27414" y="4571034"/>
            <a:ext cx="2520950" cy="444500"/>
            <a:chOff x="2327414" y="4571034"/>
            <a:chExt cx="2520950" cy="444500"/>
          </a:xfrm>
        </p:grpSpPr>
        <p:sp>
          <p:nvSpPr>
            <p:cNvPr id="3" name="object 3" descr=""/>
            <p:cNvSpPr/>
            <p:nvPr/>
          </p:nvSpPr>
          <p:spPr>
            <a:xfrm>
              <a:off x="3702697" y="4644402"/>
              <a:ext cx="1065530" cy="365125"/>
            </a:xfrm>
            <a:custGeom>
              <a:avLst/>
              <a:gdLst/>
              <a:ahLst/>
              <a:cxnLst/>
              <a:rect l="l" t="t" r="r" b="b"/>
              <a:pathLst>
                <a:path w="1065529" h="365125">
                  <a:moveTo>
                    <a:pt x="0" y="364972"/>
                  </a:moveTo>
                  <a:lnTo>
                    <a:pt x="1065149" y="364972"/>
                  </a:lnTo>
                  <a:lnTo>
                    <a:pt x="1065149" y="0"/>
                  </a:lnTo>
                  <a:lnTo>
                    <a:pt x="0" y="0"/>
                  </a:lnTo>
                  <a:lnTo>
                    <a:pt x="0" y="3649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399804" y="4644402"/>
              <a:ext cx="1303020" cy="365125"/>
            </a:xfrm>
            <a:custGeom>
              <a:avLst/>
              <a:gdLst/>
              <a:ahLst/>
              <a:cxnLst/>
              <a:rect l="l" t="t" r="r" b="b"/>
              <a:pathLst>
                <a:path w="1303020" h="365125">
                  <a:moveTo>
                    <a:pt x="1302893" y="0"/>
                  </a:moveTo>
                  <a:lnTo>
                    <a:pt x="0" y="0"/>
                  </a:lnTo>
                  <a:lnTo>
                    <a:pt x="0" y="364972"/>
                  </a:lnTo>
                  <a:lnTo>
                    <a:pt x="1302893" y="364972"/>
                  </a:lnTo>
                  <a:lnTo>
                    <a:pt x="1302893" y="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27414" y="4571034"/>
              <a:ext cx="2520442" cy="444436"/>
            </a:xfrm>
            <a:prstGeom prst="rect">
              <a:avLst/>
            </a:prstGeom>
          </p:spPr>
        </p:pic>
      </p:grpSp>
      <p:grpSp>
        <p:nvGrpSpPr>
          <p:cNvPr id="6" name="object 6" descr=""/>
          <p:cNvGrpSpPr/>
          <p:nvPr/>
        </p:nvGrpSpPr>
        <p:grpSpPr>
          <a:xfrm>
            <a:off x="5877953" y="0"/>
            <a:ext cx="3648075" cy="5313680"/>
            <a:chOff x="5877953" y="0"/>
            <a:chExt cx="3648075" cy="5313680"/>
          </a:xfrm>
        </p:grpSpPr>
        <p:sp>
          <p:nvSpPr>
            <p:cNvPr id="7" name="object 7" descr=""/>
            <p:cNvSpPr/>
            <p:nvPr/>
          </p:nvSpPr>
          <p:spPr>
            <a:xfrm>
              <a:off x="5877953" y="0"/>
              <a:ext cx="3648075" cy="5313680"/>
            </a:xfrm>
            <a:custGeom>
              <a:avLst/>
              <a:gdLst/>
              <a:ahLst/>
              <a:cxnLst/>
              <a:rect l="l" t="t" r="r" b="b"/>
              <a:pathLst>
                <a:path w="3648075" h="5313680">
                  <a:moveTo>
                    <a:pt x="0" y="0"/>
                  </a:moveTo>
                  <a:lnTo>
                    <a:pt x="0" y="5313603"/>
                  </a:lnTo>
                  <a:lnTo>
                    <a:pt x="3647770" y="5313603"/>
                  </a:lnTo>
                  <a:lnTo>
                    <a:pt x="36477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343535" y="575424"/>
              <a:ext cx="405765" cy="0"/>
            </a:xfrm>
            <a:custGeom>
              <a:avLst/>
              <a:gdLst/>
              <a:ahLst/>
              <a:cxnLst/>
              <a:rect l="l" t="t" r="r" b="b"/>
              <a:pathLst>
                <a:path w="405765" h="0">
                  <a:moveTo>
                    <a:pt x="0" y="0"/>
                  </a:moveTo>
                  <a:lnTo>
                    <a:pt x="405765" y="0"/>
                  </a:lnTo>
                </a:path>
              </a:pathLst>
            </a:custGeom>
            <a:ln w="46291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261150" y="259956"/>
            <a:ext cx="0" cy="1286510"/>
          </a:xfrm>
          <a:custGeom>
            <a:avLst/>
            <a:gdLst/>
            <a:ahLst/>
            <a:cxnLst/>
            <a:rect l="l" t="t" r="r" b="b"/>
            <a:pathLst>
              <a:path w="0" h="1286510">
                <a:moveTo>
                  <a:pt x="0" y="0"/>
                </a:moveTo>
                <a:lnTo>
                  <a:pt x="0" y="1286383"/>
                </a:lnTo>
              </a:path>
            </a:pathLst>
          </a:custGeom>
          <a:ln w="46291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1344307" y="1700898"/>
          <a:ext cx="3159125" cy="1847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8910"/>
                <a:gridCol w="551815"/>
                <a:gridCol w="275589"/>
                <a:gridCol w="552450"/>
                <a:gridCol w="265430"/>
              </a:tblGrid>
              <a:tr h="160020">
                <a:tc>
                  <a:txBody>
                    <a:bodyPr/>
                    <a:lstStyle/>
                    <a:p>
                      <a:pPr algn="r" marR="9461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EMPRESA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ts val="1165"/>
                        </a:lnSpc>
                      </a:pPr>
                      <a:r>
                        <a:rPr dirty="0" sz="1200" spc="-2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10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</a:tr>
              <a:tr h="147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3990">
                <a:tc>
                  <a:txBody>
                    <a:bodyPr/>
                    <a:lstStyle/>
                    <a:p>
                      <a:pPr algn="r" marR="939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ARQUITETO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25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6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7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9230">
                <a:tc>
                  <a:txBody>
                    <a:bodyPr/>
                    <a:lstStyle/>
                    <a:p>
                      <a:pPr algn="r" marR="927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LEIGO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79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CONTRATANTE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4986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1310">
                <a:tc>
                  <a:txBody>
                    <a:bodyPr/>
                    <a:lstStyle/>
                    <a:p>
                      <a:pPr algn="r" marR="946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675">
                <a:tc>
                  <a:txBody>
                    <a:bodyPr/>
                    <a:lstStyle/>
                    <a:p>
                      <a:pPr algn="r" marR="946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r>
                        <a:rPr dirty="0" sz="900" spc="-4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(OUVIDORIA)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11" name="object 11" descr=""/>
          <p:cNvGrpSpPr/>
          <p:nvPr/>
        </p:nvGrpSpPr>
        <p:grpSpPr>
          <a:xfrm>
            <a:off x="2746387" y="1616653"/>
            <a:ext cx="40640" cy="1934210"/>
            <a:chOff x="2746387" y="1616653"/>
            <a:chExt cx="40640" cy="1934210"/>
          </a:xfrm>
        </p:grpSpPr>
        <p:sp>
          <p:nvSpPr>
            <p:cNvPr id="12" name="object 12" descr=""/>
            <p:cNvSpPr/>
            <p:nvPr/>
          </p:nvSpPr>
          <p:spPr>
            <a:xfrm>
              <a:off x="2783090" y="1620507"/>
              <a:ext cx="0" cy="1930400"/>
            </a:xfrm>
            <a:custGeom>
              <a:avLst/>
              <a:gdLst/>
              <a:ahLst/>
              <a:cxnLst/>
              <a:rect l="l" t="t" r="r" b="b"/>
              <a:pathLst>
                <a:path w="0" h="1930400">
                  <a:moveTo>
                    <a:pt x="0" y="0"/>
                  </a:moveTo>
                  <a:lnTo>
                    <a:pt x="0" y="1930273"/>
                  </a:lnTo>
                </a:path>
              </a:pathLst>
            </a:custGeom>
            <a:ln w="7708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46387" y="1620507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 h="0">
                  <a:moveTo>
                    <a:pt x="0" y="0"/>
                  </a:moveTo>
                  <a:lnTo>
                    <a:pt x="36703" y="0"/>
                  </a:lnTo>
                </a:path>
              </a:pathLst>
            </a:custGeom>
            <a:ln w="7708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/>
          <p:nvPr/>
        </p:nvSpPr>
        <p:spPr>
          <a:xfrm>
            <a:off x="2746387" y="1942833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703" y="0"/>
                </a:lnTo>
              </a:path>
            </a:pathLst>
          </a:custGeom>
          <a:ln w="7708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746387" y="226376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703" y="0"/>
                </a:lnTo>
              </a:path>
            </a:pathLst>
          </a:custGeom>
          <a:ln w="7708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746387" y="2585961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703" y="0"/>
                </a:lnTo>
              </a:path>
            </a:pathLst>
          </a:custGeom>
          <a:ln w="7708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746387" y="290689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703" y="0"/>
                </a:lnTo>
              </a:path>
            </a:pathLst>
          </a:custGeom>
          <a:ln w="7708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746387" y="3229089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703" y="0"/>
                </a:lnTo>
              </a:path>
            </a:pathLst>
          </a:custGeom>
          <a:ln w="7708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2746387" y="355078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703" y="0"/>
                </a:lnTo>
              </a:path>
            </a:pathLst>
          </a:custGeom>
          <a:ln w="7708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3A6330"/>
                </a:solidFill>
              </a:rPr>
              <a:t>DENÚNCIA</a:t>
            </a:r>
          </a:p>
          <a:p>
            <a:pPr marL="31750">
              <a:lnSpc>
                <a:spcPts val="1235"/>
              </a:lnSpc>
            </a:pPr>
            <a:r>
              <a:rPr dirty="0" sz="1150">
                <a:solidFill>
                  <a:srgbClr val="3A6330"/>
                </a:solidFill>
              </a:rPr>
              <a:t>AGO</a:t>
            </a:r>
            <a:r>
              <a:rPr dirty="0" sz="1150" spc="55">
                <a:solidFill>
                  <a:srgbClr val="3A6330"/>
                </a:solidFill>
              </a:rPr>
              <a:t> </a:t>
            </a:r>
            <a:r>
              <a:rPr dirty="0" sz="1150" spc="-25">
                <a:solidFill>
                  <a:srgbClr val="3A6330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1249057" y="4545571"/>
            <a:ext cx="1012190" cy="5270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185"/>
              </a:lnSpc>
              <a:spcBef>
                <a:spcPts val="90"/>
              </a:spcBef>
            </a:pPr>
            <a:r>
              <a:rPr dirty="0" sz="1950" spc="-25" b="1">
                <a:solidFill>
                  <a:srgbClr val="3A6330"/>
                </a:solidFill>
                <a:latin typeface="Century Gothic"/>
                <a:cs typeface="Century Gothic"/>
              </a:rPr>
              <a:t>55%</a:t>
            </a:r>
            <a:endParaRPr sz="1950">
              <a:latin typeface="Century Gothic"/>
              <a:cs typeface="Century Gothic"/>
            </a:endParaRPr>
          </a:p>
          <a:p>
            <a:pPr algn="r" marR="9525">
              <a:lnSpc>
                <a:spcPts val="1764"/>
              </a:lnSpc>
            </a:pPr>
            <a:r>
              <a:rPr dirty="0" sz="1600" spc="-10">
                <a:solidFill>
                  <a:srgbClr val="3A6330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286512" y="610044"/>
            <a:ext cx="2790825" cy="22910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4604">
              <a:lnSpc>
                <a:spcPts val="4054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50%</a:t>
            </a:r>
            <a:endParaRPr sz="3550">
              <a:latin typeface="Century Gothic"/>
              <a:cs typeface="Century Gothic"/>
            </a:endParaRPr>
          </a:p>
          <a:p>
            <a:pPr marL="12700" marR="574675">
              <a:lnSpc>
                <a:spcPts val="1900"/>
              </a:lnSpc>
              <a:spcBef>
                <a:spcPts val="22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denúncias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CONTRA</a:t>
            </a:r>
            <a:r>
              <a:rPr dirty="0" sz="1950" spc="-10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EMPRESA</a:t>
            </a:r>
            <a:endParaRPr sz="1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00">
              <a:latin typeface="Century Gothic"/>
              <a:cs typeface="Century Gothic"/>
            </a:endParaRPr>
          </a:p>
          <a:p>
            <a:pPr marL="14604">
              <a:lnSpc>
                <a:spcPts val="2280"/>
              </a:lnSpc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8430" indent="-125730">
              <a:lnSpc>
                <a:spcPts val="1155"/>
              </a:lnSpc>
              <a:buChar char="•"/>
              <a:tabLst>
                <a:tab pos="138430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descumprimento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100" spc="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salário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mínimo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ts val="1115"/>
              </a:lnSpc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profissional;</a:t>
            </a:r>
            <a:endParaRPr sz="1100">
              <a:latin typeface="Century Gothic"/>
              <a:cs typeface="Century Gothic"/>
            </a:endParaRPr>
          </a:p>
          <a:p>
            <a:pPr marL="138430" indent="-125730">
              <a:lnSpc>
                <a:spcPts val="1115"/>
              </a:lnSpc>
              <a:buChar char="•"/>
              <a:tabLst>
                <a:tab pos="138430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profissional;</a:t>
            </a:r>
            <a:endParaRPr sz="1100">
              <a:latin typeface="Century Gothic"/>
              <a:cs typeface="Century Gothic"/>
            </a:endParaRPr>
          </a:p>
          <a:p>
            <a:pPr marL="138430" indent="-125730">
              <a:lnSpc>
                <a:spcPts val="1215"/>
              </a:lnSpc>
              <a:buChar char="•"/>
              <a:tabLst>
                <a:tab pos="138430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sem</a:t>
            </a:r>
            <a:r>
              <a:rPr dirty="0" sz="1100" spc="11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responsável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técnico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cadastrado.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75414" y="3526040"/>
            <a:ext cx="199898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47365A"/>
                </a:solidFill>
                <a:latin typeface="Century Gothic"/>
                <a:cs typeface="Century Gothic"/>
              </a:rPr>
              <a:t>elogio(s)</a:t>
            </a:r>
            <a:r>
              <a:rPr dirty="0" sz="1600" spc="10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7365A"/>
                </a:solidFill>
                <a:latin typeface="Century Gothic"/>
                <a:cs typeface="Century Gothic"/>
              </a:rPr>
              <a:t>enviado(s) </a:t>
            </a:r>
            <a:r>
              <a:rPr dirty="0" sz="1600">
                <a:solidFill>
                  <a:srgbClr val="47365A"/>
                </a:solidFill>
                <a:latin typeface="Century Gothic"/>
                <a:cs typeface="Century Gothic"/>
              </a:rPr>
              <a:t>através</a:t>
            </a:r>
            <a:r>
              <a:rPr dirty="0" sz="1600" spc="-5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47365A"/>
                </a:solidFill>
                <a:latin typeface="Century Gothic"/>
                <a:cs typeface="Century Gothic"/>
              </a:rPr>
              <a:t>do</a:t>
            </a:r>
            <a:r>
              <a:rPr dirty="0" sz="1600" spc="25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7365A"/>
                </a:solidFill>
                <a:latin typeface="Century Gothic"/>
                <a:cs typeface="Century Gothic"/>
              </a:rPr>
              <a:t>canal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16029" y="1390345"/>
            <a:ext cx="1290827" cy="1058583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22195" cy="5313680"/>
            <a:chOff x="0" y="0"/>
            <a:chExt cx="2322195" cy="531368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22195" cy="5313680"/>
            </a:xfrm>
            <a:custGeom>
              <a:avLst/>
              <a:gdLst/>
              <a:ahLst/>
              <a:cxnLst/>
              <a:rect l="l" t="t" r="r" b="b"/>
              <a:pathLst>
                <a:path w="2322195" h="5313680">
                  <a:moveTo>
                    <a:pt x="0" y="5313603"/>
                  </a:moveTo>
                  <a:lnTo>
                    <a:pt x="2321953" y="5313603"/>
                  </a:lnTo>
                  <a:lnTo>
                    <a:pt x="2321953" y="0"/>
                  </a:lnTo>
                  <a:lnTo>
                    <a:pt x="0" y="0"/>
                  </a:lnTo>
                  <a:lnTo>
                    <a:pt x="0" y="5313603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6786" y="1918957"/>
              <a:ext cx="1578610" cy="1459230"/>
            </a:xfrm>
            <a:custGeom>
              <a:avLst/>
              <a:gdLst/>
              <a:ahLst/>
              <a:cxnLst/>
              <a:rect l="l" t="t" r="r" b="b"/>
              <a:pathLst>
                <a:path w="1578610" h="1459229">
                  <a:moveTo>
                    <a:pt x="0" y="729488"/>
                  </a:moveTo>
                  <a:lnTo>
                    <a:pt x="1552" y="683358"/>
                  </a:lnTo>
                  <a:lnTo>
                    <a:pt x="6149" y="637990"/>
                  </a:lnTo>
                  <a:lnTo>
                    <a:pt x="13697" y="593470"/>
                  </a:lnTo>
                  <a:lnTo>
                    <a:pt x="24104" y="549882"/>
                  </a:lnTo>
                  <a:lnTo>
                    <a:pt x="37278" y="507313"/>
                  </a:lnTo>
                  <a:lnTo>
                    <a:pt x="53126" y="465847"/>
                  </a:lnTo>
                  <a:lnTo>
                    <a:pt x="71555" y="425571"/>
                  </a:lnTo>
                  <a:lnTo>
                    <a:pt x="92473" y="386570"/>
                  </a:lnTo>
                  <a:lnTo>
                    <a:pt x="115788" y="348929"/>
                  </a:lnTo>
                  <a:lnTo>
                    <a:pt x="141408" y="312733"/>
                  </a:lnTo>
                  <a:lnTo>
                    <a:pt x="169239" y="278069"/>
                  </a:lnTo>
                  <a:lnTo>
                    <a:pt x="199189" y="245022"/>
                  </a:lnTo>
                  <a:lnTo>
                    <a:pt x="231166" y="213677"/>
                  </a:lnTo>
                  <a:lnTo>
                    <a:pt x="265078" y="184120"/>
                  </a:lnTo>
                  <a:lnTo>
                    <a:pt x="300832" y="156436"/>
                  </a:lnTo>
                  <a:lnTo>
                    <a:pt x="338334" y="130711"/>
                  </a:lnTo>
                  <a:lnTo>
                    <a:pt x="377494" y="107030"/>
                  </a:lnTo>
                  <a:lnTo>
                    <a:pt x="418219" y="85479"/>
                  </a:lnTo>
                  <a:lnTo>
                    <a:pt x="460415" y="66143"/>
                  </a:lnTo>
                  <a:lnTo>
                    <a:pt x="503991" y="49107"/>
                  </a:lnTo>
                  <a:lnTo>
                    <a:pt x="548854" y="34458"/>
                  </a:lnTo>
                  <a:lnTo>
                    <a:pt x="594912" y="22281"/>
                  </a:lnTo>
                  <a:lnTo>
                    <a:pt x="642072" y="12661"/>
                  </a:lnTo>
                  <a:lnTo>
                    <a:pt x="690242" y="5684"/>
                  </a:lnTo>
                  <a:lnTo>
                    <a:pt x="739329" y="1435"/>
                  </a:lnTo>
                  <a:lnTo>
                    <a:pt x="789241" y="0"/>
                  </a:lnTo>
                  <a:lnTo>
                    <a:pt x="839152" y="1435"/>
                  </a:lnTo>
                  <a:lnTo>
                    <a:pt x="888239" y="5684"/>
                  </a:lnTo>
                  <a:lnTo>
                    <a:pt x="936409" y="12661"/>
                  </a:lnTo>
                  <a:lnTo>
                    <a:pt x="983570" y="22281"/>
                  </a:lnTo>
                  <a:lnTo>
                    <a:pt x="1029629" y="34458"/>
                  </a:lnTo>
                  <a:lnTo>
                    <a:pt x="1074494" y="49107"/>
                  </a:lnTo>
                  <a:lnTo>
                    <a:pt x="1118073" y="66143"/>
                  </a:lnTo>
                  <a:lnTo>
                    <a:pt x="1160272" y="85479"/>
                  </a:lnTo>
                  <a:lnTo>
                    <a:pt x="1201000" y="107030"/>
                  </a:lnTo>
                  <a:lnTo>
                    <a:pt x="1240163" y="130711"/>
                  </a:lnTo>
                  <a:lnTo>
                    <a:pt x="1277670" y="156436"/>
                  </a:lnTo>
                  <a:lnTo>
                    <a:pt x="1313427" y="184120"/>
                  </a:lnTo>
                  <a:lnTo>
                    <a:pt x="1347343" y="213677"/>
                  </a:lnTo>
                  <a:lnTo>
                    <a:pt x="1379324" y="245022"/>
                  </a:lnTo>
                  <a:lnTo>
                    <a:pt x="1409278" y="278069"/>
                  </a:lnTo>
                  <a:lnTo>
                    <a:pt x="1437113" y="312733"/>
                  </a:lnTo>
                  <a:lnTo>
                    <a:pt x="1462736" y="348929"/>
                  </a:lnTo>
                  <a:lnTo>
                    <a:pt x="1486055" y="386570"/>
                  </a:lnTo>
                  <a:lnTo>
                    <a:pt x="1506977" y="425571"/>
                  </a:lnTo>
                  <a:lnTo>
                    <a:pt x="1525410" y="465847"/>
                  </a:lnTo>
                  <a:lnTo>
                    <a:pt x="1541260" y="507313"/>
                  </a:lnTo>
                  <a:lnTo>
                    <a:pt x="1554436" y="549882"/>
                  </a:lnTo>
                  <a:lnTo>
                    <a:pt x="1564846" y="593470"/>
                  </a:lnTo>
                  <a:lnTo>
                    <a:pt x="1572395" y="637990"/>
                  </a:lnTo>
                  <a:lnTo>
                    <a:pt x="1576993" y="683358"/>
                  </a:lnTo>
                  <a:lnTo>
                    <a:pt x="1578546" y="729488"/>
                  </a:lnTo>
                  <a:lnTo>
                    <a:pt x="1576993" y="775631"/>
                  </a:lnTo>
                  <a:lnTo>
                    <a:pt x="1572395" y="821012"/>
                  </a:lnTo>
                  <a:lnTo>
                    <a:pt x="1564846" y="865544"/>
                  </a:lnTo>
                  <a:lnTo>
                    <a:pt x="1554436" y="909143"/>
                  </a:lnTo>
                  <a:lnTo>
                    <a:pt x="1541260" y="951722"/>
                  </a:lnTo>
                  <a:lnTo>
                    <a:pt x="1525410" y="993197"/>
                  </a:lnTo>
                  <a:lnTo>
                    <a:pt x="1506977" y="1033481"/>
                  </a:lnTo>
                  <a:lnTo>
                    <a:pt x="1486055" y="1072490"/>
                  </a:lnTo>
                  <a:lnTo>
                    <a:pt x="1462736" y="1110138"/>
                  </a:lnTo>
                  <a:lnTo>
                    <a:pt x="1437113" y="1146339"/>
                  </a:lnTo>
                  <a:lnTo>
                    <a:pt x="1409278" y="1181008"/>
                  </a:lnTo>
                  <a:lnTo>
                    <a:pt x="1379324" y="1214060"/>
                  </a:lnTo>
                  <a:lnTo>
                    <a:pt x="1347343" y="1245409"/>
                  </a:lnTo>
                  <a:lnTo>
                    <a:pt x="1313427" y="1274970"/>
                  </a:lnTo>
                  <a:lnTo>
                    <a:pt x="1277670" y="1302657"/>
                  </a:lnTo>
                  <a:lnTo>
                    <a:pt x="1240163" y="1328384"/>
                  </a:lnTo>
                  <a:lnTo>
                    <a:pt x="1201000" y="1352067"/>
                  </a:lnTo>
                  <a:lnTo>
                    <a:pt x="1160272" y="1373620"/>
                  </a:lnTo>
                  <a:lnTo>
                    <a:pt x="1118073" y="1392957"/>
                  </a:lnTo>
                  <a:lnTo>
                    <a:pt x="1074494" y="1409993"/>
                  </a:lnTo>
                  <a:lnTo>
                    <a:pt x="1029629" y="1424643"/>
                  </a:lnTo>
                  <a:lnTo>
                    <a:pt x="983570" y="1436820"/>
                  </a:lnTo>
                  <a:lnTo>
                    <a:pt x="936409" y="1446441"/>
                  </a:lnTo>
                  <a:lnTo>
                    <a:pt x="888239" y="1453418"/>
                  </a:lnTo>
                  <a:lnTo>
                    <a:pt x="839152" y="1457667"/>
                  </a:lnTo>
                  <a:lnTo>
                    <a:pt x="789241" y="1459102"/>
                  </a:lnTo>
                  <a:lnTo>
                    <a:pt x="739329" y="1457667"/>
                  </a:lnTo>
                  <a:lnTo>
                    <a:pt x="690242" y="1453418"/>
                  </a:lnTo>
                  <a:lnTo>
                    <a:pt x="642072" y="1446441"/>
                  </a:lnTo>
                  <a:lnTo>
                    <a:pt x="594912" y="1436820"/>
                  </a:lnTo>
                  <a:lnTo>
                    <a:pt x="548854" y="1424643"/>
                  </a:lnTo>
                  <a:lnTo>
                    <a:pt x="503991" y="1409993"/>
                  </a:lnTo>
                  <a:lnTo>
                    <a:pt x="460415" y="1392957"/>
                  </a:lnTo>
                  <a:lnTo>
                    <a:pt x="418219" y="1373620"/>
                  </a:lnTo>
                  <a:lnTo>
                    <a:pt x="377494" y="1352067"/>
                  </a:lnTo>
                  <a:lnTo>
                    <a:pt x="338334" y="1328384"/>
                  </a:lnTo>
                  <a:lnTo>
                    <a:pt x="300832" y="1302657"/>
                  </a:lnTo>
                  <a:lnTo>
                    <a:pt x="265078" y="1274970"/>
                  </a:lnTo>
                  <a:lnTo>
                    <a:pt x="231166" y="1245409"/>
                  </a:lnTo>
                  <a:lnTo>
                    <a:pt x="199189" y="1214060"/>
                  </a:lnTo>
                  <a:lnTo>
                    <a:pt x="169239" y="1181008"/>
                  </a:lnTo>
                  <a:lnTo>
                    <a:pt x="141408" y="1146339"/>
                  </a:lnTo>
                  <a:lnTo>
                    <a:pt x="115788" y="1110138"/>
                  </a:lnTo>
                  <a:lnTo>
                    <a:pt x="92473" y="1072490"/>
                  </a:lnTo>
                  <a:lnTo>
                    <a:pt x="71555" y="1033481"/>
                  </a:lnTo>
                  <a:lnTo>
                    <a:pt x="53126" y="993197"/>
                  </a:lnTo>
                  <a:lnTo>
                    <a:pt x="37278" y="951722"/>
                  </a:lnTo>
                  <a:lnTo>
                    <a:pt x="24104" y="909143"/>
                  </a:lnTo>
                  <a:lnTo>
                    <a:pt x="13697" y="865544"/>
                  </a:lnTo>
                  <a:lnTo>
                    <a:pt x="6149" y="821012"/>
                  </a:lnTo>
                  <a:lnTo>
                    <a:pt x="1552" y="775631"/>
                  </a:lnTo>
                  <a:lnTo>
                    <a:pt x="0" y="729488"/>
                  </a:lnTo>
                  <a:close/>
                </a:path>
              </a:pathLst>
            </a:custGeom>
            <a:ln w="61722">
              <a:solidFill>
                <a:srgbClr val="DDE1DA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087124" y="2724162"/>
            <a:ext cx="1729739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47365A"/>
                </a:solidFill>
                <a:latin typeface="Century Gothic"/>
                <a:cs typeface="Century Gothic"/>
              </a:rPr>
              <a:t>ELOGIO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588139" y="134582"/>
            <a:ext cx="741680" cy="248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50">
                <a:solidFill>
                  <a:srgbClr val="47365A"/>
                </a:solidFill>
                <a:latin typeface="Century Gothic"/>
                <a:cs typeface="Century Gothic"/>
              </a:rPr>
              <a:t>AGO</a:t>
            </a:r>
            <a:r>
              <a:rPr dirty="0" sz="1450" spc="-10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47365A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028196" y="3471812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10" b="1">
                <a:solidFill>
                  <a:srgbClr val="47365A"/>
                </a:solidFill>
                <a:latin typeface="Century Gothic"/>
                <a:cs typeface="Century Gothic"/>
              </a:rPr>
              <a:t>1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80275" y="2232774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1DA"/>
                </a:solidFill>
              </a:rPr>
              <a:t>1,3%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594931" y="2606764"/>
            <a:ext cx="1032510" cy="4298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1585"/>
              </a:lnSpc>
              <a:spcBef>
                <a:spcPts val="110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35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endParaRPr sz="1450">
              <a:latin typeface="Century Gothic"/>
              <a:cs typeface="Century Gothic"/>
            </a:endParaRPr>
          </a:p>
          <a:p>
            <a:pPr marL="23495">
              <a:lnSpc>
                <a:spcPts val="1585"/>
              </a:lnSpc>
            </a:pP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877953" y="0"/>
            <a:ext cx="3648075" cy="5313680"/>
            <a:chOff x="5877953" y="0"/>
            <a:chExt cx="3648075" cy="5313680"/>
          </a:xfrm>
        </p:grpSpPr>
        <p:sp>
          <p:nvSpPr>
            <p:cNvPr id="3" name="object 3" descr=""/>
            <p:cNvSpPr/>
            <p:nvPr/>
          </p:nvSpPr>
          <p:spPr>
            <a:xfrm>
              <a:off x="5877953" y="0"/>
              <a:ext cx="3648075" cy="5313680"/>
            </a:xfrm>
            <a:custGeom>
              <a:avLst/>
              <a:gdLst/>
              <a:ahLst/>
              <a:cxnLst/>
              <a:rect l="l" t="t" r="r" b="b"/>
              <a:pathLst>
                <a:path w="3648075" h="5313680">
                  <a:moveTo>
                    <a:pt x="0" y="0"/>
                  </a:moveTo>
                  <a:lnTo>
                    <a:pt x="0" y="5313603"/>
                  </a:lnTo>
                  <a:lnTo>
                    <a:pt x="3647770" y="5313603"/>
                  </a:lnTo>
                  <a:lnTo>
                    <a:pt x="36477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43535" y="574408"/>
              <a:ext cx="405765" cy="0"/>
            </a:xfrm>
            <a:custGeom>
              <a:avLst/>
              <a:gdLst/>
              <a:ahLst/>
              <a:cxnLst/>
              <a:rect l="l" t="t" r="r" b="b"/>
              <a:pathLst>
                <a:path w="405765" h="0">
                  <a:moveTo>
                    <a:pt x="0" y="0"/>
                  </a:moveTo>
                  <a:lnTo>
                    <a:pt x="405765" y="0"/>
                  </a:lnTo>
                </a:path>
              </a:pathLst>
            </a:custGeom>
            <a:ln w="46291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61150" y="259321"/>
            <a:ext cx="0" cy="1283970"/>
          </a:xfrm>
          <a:custGeom>
            <a:avLst/>
            <a:gdLst/>
            <a:ahLst/>
            <a:cxnLst/>
            <a:rect l="l" t="t" r="r" b="b"/>
            <a:pathLst>
              <a:path w="0" h="1283970">
                <a:moveTo>
                  <a:pt x="0" y="0"/>
                </a:moveTo>
                <a:lnTo>
                  <a:pt x="0" y="1283843"/>
                </a:lnTo>
              </a:path>
            </a:pathLst>
          </a:custGeom>
          <a:ln w="46291">
            <a:solidFill>
              <a:srgbClr val="47365A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749435" y="1913579"/>
            <a:ext cx="1375410" cy="1935480"/>
            <a:chOff x="2749435" y="1913579"/>
            <a:chExt cx="1375410" cy="1935480"/>
          </a:xfrm>
        </p:grpSpPr>
        <p:sp>
          <p:nvSpPr>
            <p:cNvPr id="7" name="object 7" descr=""/>
            <p:cNvSpPr/>
            <p:nvPr/>
          </p:nvSpPr>
          <p:spPr>
            <a:xfrm>
              <a:off x="2786138" y="2013788"/>
              <a:ext cx="1339215" cy="193040"/>
            </a:xfrm>
            <a:custGeom>
              <a:avLst/>
              <a:gdLst/>
              <a:ahLst/>
              <a:cxnLst/>
              <a:rect l="l" t="t" r="r" b="b"/>
              <a:pathLst>
                <a:path w="1339214" h="193039">
                  <a:moveTo>
                    <a:pt x="1338706" y="0"/>
                  </a:moveTo>
                  <a:lnTo>
                    <a:pt x="0" y="0"/>
                  </a:lnTo>
                  <a:lnTo>
                    <a:pt x="0" y="192570"/>
                  </a:lnTo>
                  <a:lnTo>
                    <a:pt x="1338706" y="192570"/>
                  </a:lnTo>
                  <a:lnTo>
                    <a:pt x="1338706" y="0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786138" y="1917433"/>
              <a:ext cx="0" cy="1927860"/>
            </a:xfrm>
            <a:custGeom>
              <a:avLst/>
              <a:gdLst/>
              <a:ahLst/>
              <a:cxnLst/>
              <a:rect l="l" t="t" r="r" b="b"/>
              <a:pathLst>
                <a:path w="0" h="1927860">
                  <a:moveTo>
                    <a:pt x="0" y="0"/>
                  </a:moveTo>
                  <a:lnTo>
                    <a:pt x="0" y="1927733"/>
                  </a:lnTo>
                </a:path>
              </a:pathLst>
            </a:custGeom>
            <a:ln w="7708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749435" y="1917433"/>
              <a:ext cx="36830" cy="1927860"/>
            </a:xfrm>
            <a:custGeom>
              <a:avLst/>
              <a:gdLst/>
              <a:ahLst/>
              <a:cxnLst/>
              <a:rect l="l" t="t" r="r" b="b"/>
              <a:pathLst>
                <a:path w="36830" h="1927860">
                  <a:moveTo>
                    <a:pt x="0" y="0"/>
                  </a:moveTo>
                  <a:lnTo>
                    <a:pt x="36703" y="0"/>
                  </a:lnTo>
                </a:path>
                <a:path w="36830" h="1927860">
                  <a:moveTo>
                    <a:pt x="0" y="385191"/>
                  </a:moveTo>
                  <a:lnTo>
                    <a:pt x="36703" y="385191"/>
                  </a:lnTo>
                </a:path>
                <a:path w="36830" h="1927860">
                  <a:moveTo>
                    <a:pt x="0" y="771652"/>
                  </a:moveTo>
                  <a:lnTo>
                    <a:pt x="36703" y="771652"/>
                  </a:lnTo>
                </a:path>
                <a:path w="36830" h="1927860">
                  <a:moveTo>
                    <a:pt x="0" y="1156716"/>
                  </a:moveTo>
                  <a:lnTo>
                    <a:pt x="36703" y="1156716"/>
                  </a:lnTo>
                </a:path>
                <a:path w="36830" h="1927860">
                  <a:moveTo>
                    <a:pt x="0" y="1541907"/>
                  </a:moveTo>
                  <a:lnTo>
                    <a:pt x="36703" y="1541907"/>
                  </a:lnTo>
                </a:path>
                <a:path w="36830" h="1927860">
                  <a:moveTo>
                    <a:pt x="0" y="1927733"/>
                  </a:moveTo>
                  <a:lnTo>
                    <a:pt x="36703" y="1927733"/>
                  </a:lnTo>
                </a:path>
              </a:pathLst>
            </a:custGeom>
            <a:ln w="7708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174248" y="2004758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835160" y="2390330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835160" y="2775598"/>
            <a:ext cx="111125" cy="2114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835160" y="3161169"/>
            <a:ext cx="111125" cy="2114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835160" y="3546741"/>
            <a:ext cx="111125" cy="2114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258580" y="2023072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450223" y="2408644"/>
            <a:ext cx="24511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253627" y="2794902"/>
            <a:ext cx="441325" cy="1619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BR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161044" y="3180473"/>
            <a:ext cx="534670" cy="1619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553222" y="3565740"/>
            <a:ext cx="114363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47365A"/>
                </a:solidFill>
              </a:rPr>
              <a:t>ELOGIO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47365A"/>
                </a:solidFill>
              </a:rPr>
              <a:t>AGO</a:t>
            </a:r>
            <a:r>
              <a:rPr dirty="0" sz="1150" spc="50">
                <a:solidFill>
                  <a:srgbClr val="47365A"/>
                </a:solidFill>
              </a:rPr>
              <a:t> </a:t>
            </a:r>
            <a:r>
              <a:rPr dirty="0" sz="1150" spc="-25">
                <a:solidFill>
                  <a:srgbClr val="47365A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6288925" y="608520"/>
            <a:ext cx="2625090" cy="10579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0" b="1">
                <a:solidFill>
                  <a:srgbClr val="DDE1DA"/>
                </a:solidFill>
                <a:latin typeface="Century Gothic"/>
                <a:cs typeface="Century Gothic"/>
              </a:rPr>
              <a:t>100%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900"/>
              </a:lnSpc>
              <a:spcBef>
                <a:spcPts val="234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direcionados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CAU/UFs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288925" y="2196833"/>
            <a:ext cx="1861820" cy="46418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5"/>
              </a:lnSpc>
              <a:spcBef>
                <a:spcPts val="5"/>
              </a:spcBef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no</a:t>
            </a:r>
            <a:r>
              <a:rPr dirty="0" sz="1100" spc="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atendimento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92407" y="1403274"/>
            <a:ext cx="1291717" cy="1055941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22195" cy="5313680"/>
            <a:chOff x="0" y="0"/>
            <a:chExt cx="2322195" cy="531368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22195" cy="5313680"/>
            </a:xfrm>
            <a:custGeom>
              <a:avLst/>
              <a:gdLst/>
              <a:ahLst/>
              <a:cxnLst/>
              <a:rect l="l" t="t" r="r" b="b"/>
              <a:pathLst>
                <a:path w="2322195" h="5313680">
                  <a:moveTo>
                    <a:pt x="0" y="5313603"/>
                  </a:moveTo>
                  <a:lnTo>
                    <a:pt x="2321953" y="5313603"/>
                  </a:lnTo>
                  <a:lnTo>
                    <a:pt x="2321953" y="0"/>
                  </a:lnTo>
                  <a:lnTo>
                    <a:pt x="0" y="0"/>
                  </a:lnTo>
                  <a:lnTo>
                    <a:pt x="0" y="5313603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46786" y="1918957"/>
              <a:ext cx="1578610" cy="1459230"/>
            </a:xfrm>
            <a:custGeom>
              <a:avLst/>
              <a:gdLst/>
              <a:ahLst/>
              <a:cxnLst/>
              <a:rect l="l" t="t" r="r" b="b"/>
              <a:pathLst>
                <a:path w="1578610" h="1459229">
                  <a:moveTo>
                    <a:pt x="0" y="729488"/>
                  </a:moveTo>
                  <a:lnTo>
                    <a:pt x="1552" y="683358"/>
                  </a:lnTo>
                  <a:lnTo>
                    <a:pt x="6149" y="637990"/>
                  </a:lnTo>
                  <a:lnTo>
                    <a:pt x="13697" y="593470"/>
                  </a:lnTo>
                  <a:lnTo>
                    <a:pt x="24104" y="549882"/>
                  </a:lnTo>
                  <a:lnTo>
                    <a:pt x="37278" y="507313"/>
                  </a:lnTo>
                  <a:lnTo>
                    <a:pt x="53126" y="465847"/>
                  </a:lnTo>
                  <a:lnTo>
                    <a:pt x="71555" y="425571"/>
                  </a:lnTo>
                  <a:lnTo>
                    <a:pt x="92473" y="386570"/>
                  </a:lnTo>
                  <a:lnTo>
                    <a:pt x="115788" y="348929"/>
                  </a:lnTo>
                  <a:lnTo>
                    <a:pt x="141408" y="312733"/>
                  </a:lnTo>
                  <a:lnTo>
                    <a:pt x="169239" y="278069"/>
                  </a:lnTo>
                  <a:lnTo>
                    <a:pt x="199189" y="245022"/>
                  </a:lnTo>
                  <a:lnTo>
                    <a:pt x="231166" y="213677"/>
                  </a:lnTo>
                  <a:lnTo>
                    <a:pt x="265078" y="184120"/>
                  </a:lnTo>
                  <a:lnTo>
                    <a:pt x="300832" y="156436"/>
                  </a:lnTo>
                  <a:lnTo>
                    <a:pt x="338334" y="130711"/>
                  </a:lnTo>
                  <a:lnTo>
                    <a:pt x="377494" y="107030"/>
                  </a:lnTo>
                  <a:lnTo>
                    <a:pt x="418219" y="85479"/>
                  </a:lnTo>
                  <a:lnTo>
                    <a:pt x="460415" y="66143"/>
                  </a:lnTo>
                  <a:lnTo>
                    <a:pt x="503991" y="49107"/>
                  </a:lnTo>
                  <a:lnTo>
                    <a:pt x="548854" y="34458"/>
                  </a:lnTo>
                  <a:lnTo>
                    <a:pt x="594912" y="22281"/>
                  </a:lnTo>
                  <a:lnTo>
                    <a:pt x="642072" y="12661"/>
                  </a:lnTo>
                  <a:lnTo>
                    <a:pt x="690242" y="5684"/>
                  </a:lnTo>
                  <a:lnTo>
                    <a:pt x="739329" y="1435"/>
                  </a:lnTo>
                  <a:lnTo>
                    <a:pt x="789241" y="0"/>
                  </a:lnTo>
                  <a:lnTo>
                    <a:pt x="839152" y="1435"/>
                  </a:lnTo>
                  <a:lnTo>
                    <a:pt x="888239" y="5684"/>
                  </a:lnTo>
                  <a:lnTo>
                    <a:pt x="936409" y="12661"/>
                  </a:lnTo>
                  <a:lnTo>
                    <a:pt x="983570" y="22281"/>
                  </a:lnTo>
                  <a:lnTo>
                    <a:pt x="1029629" y="34458"/>
                  </a:lnTo>
                  <a:lnTo>
                    <a:pt x="1074494" y="49107"/>
                  </a:lnTo>
                  <a:lnTo>
                    <a:pt x="1118073" y="66143"/>
                  </a:lnTo>
                  <a:lnTo>
                    <a:pt x="1160272" y="85479"/>
                  </a:lnTo>
                  <a:lnTo>
                    <a:pt x="1201000" y="107030"/>
                  </a:lnTo>
                  <a:lnTo>
                    <a:pt x="1240163" y="130711"/>
                  </a:lnTo>
                  <a:lnTo>
                    <a:pt x="1277670" y="156436"/>
                  </a:lnTo>
                  <a:lnTo>
                    <a:pt x="1313427" y="184120"/>
                  </a:lnTo>
                  <a:lnTo>
                    <a:pt x="1347343" y="213677"/>
                  </a:lnTo>
                  <a:lnTo>
                    <a:pt x="1379324" y="245022"/>
                  </a:lnTo>
                  <a:lnTo>
                    <a:pt x="1409278" y="278069"/>
                  </a:lnTo>
                  <a:lnTo>
                    <a:pt x="1437113" y="312733"/>
                  </a:lnTo>
                  <a:lnTo>
                    <a:pt x="1462736" y="348929"/>
                  </a:lnTo>
                  <a:lnTo>
                    <a:pt x="1486055" y="386570"/>
                  </a:lnTo>
                  <a:lnTo>
                    <a:pt x="1506977" y="425571"/>
                  </a:lnTo>
                  <a:lnTo>
                    <a:pt x="1525410" y="465847"/>
                  </a:lnTo>
                  <a:lnTo>
                    <a:pt x="1541260" y="507313"/>
                  </a:lnTo>
                  <a:lnTo>
                    <a:pt x="1554436" y="549882"/>
                  </a:lnTo>
                  <a:lnTo>
                    <a:pt x="1564846" y="593470"/>
                  </a:lnTo>
                  <a:lnTo>
                    <a:pt x="1572395" y="637990"/>
                  </a:lnTo>
                  <a:lnTo>
                    <a:pt x="1576993" y="683358"/>
                  </a:lnTo>
                  <a:lnTo>
                    <a:pt x="1578546" y="729488"/>
                  </a:lnTo>
                  <a:lnTo>
                    <a:pt x="1576993" y="775631"/>
                  </a:lnTo>
                  <a:lnTo>
                    <a:pt x="1572395" y="821012"/>
                  </a:lnTo>
                  <a:lnTo>
                    <a:pt x="1564846" y="865544"/>
                  </a:lnTo>
                  <a:lnTo>
                    <a:pt x="1554436" y="909143"/>
                  </a:lnTo>
                  <a:lnTo>
                    <a:pt x="1541260" y="951722"/>
                  </a:lnTo>
                  <a:lnTo>
                    <a:pt x="1525410" y="993197"/>
                  </a:lnTo>
                  <a:lnTo>
                    <a:pt x="1506977" y="1033481"/>
                  </a:lnTo>
                  <a:lnTo>
                    <a:pt x="1486055" y="1072490"/>
                  </a:lnTo>
                  <a:lnTo>
                    <a:pt x="1462736" y="1110138"/>
                  </a:lnTo>
                  <a:lnTo>
                    <a:pt x="1437113" y="1146339"/>
                  </a:lnTo>
                  <a:lnTo>
                    <a:pt x="1409278" y="1181008"/>
                  </a:lnTo>
                  <a:lnTo>
                    <a:pt x="1379324" y="1214060"/>
                  </a:lnTo>
                  <a:lnTo>
                    <a:pt x="1347343" y="1245409"/>
                  </a:lnTo>
                  <a:lnTo>
                    <a:pt x="1313427" y="1274970"/>
                  </a:lnTo>
                  <a:lnTo>
                    <a:pt x="1277670" y="1302657"/>
                  </a:lnTo>
                  <a:lnTo>
                    <a:pt x="1240163" y="1328384"/>
                  </a:lnTo>
                  <a:lnTo>
                    <a:pt x="1201000" y="1352067"/>
                  </a:lnTo>
                  <a:lnTo>
                    <a:pt x="1160272" y="1373620"/>
                  </a:lnTo>
                  <a:lnTo>
                    <a:pt x="1118073" y="1392957"/>
                  </a:lnTo>
                  <a:lnTo>
                    <a:pt x="1074494" y="1409993"/>
                  </a:lnTo>
                  <a:lnTo>
                    <a:pt x="1029629" y="1424643"/>
                  </a:lnTo>
                  <a:lnTo>
                    <a:pt x="983570" y="1436820"/>
                  </a:lnTo>
                  <a:lnTo>
                    <a:pt x="936409" y="1446441"/>
                  </a:lnTo>
                  <a:lnTo>
                    <a:pt x="888239" y="1453418"/>
                  </a:lnTo>
                  <a:lnTo>
                    <a:pt x="839152" y="1457667"/>
                  </a:lnTo>
                  <a:lnTo>
                    <a:pt x="789241" y="1459102"/>
                  </a:lnTo>
                  <a:lnTo>
                    <a:pt x="739329" y="1457667"/>
                  </a:lnTo>
                  <a:lnTo>
                    <a:pt x="690242" y="1453418"/>
                  </a:lnTo>
                  <a:lnTo>
                    <a:pt x="642072" y="1446441"/>
                  </a:lnTo>
                  <a:lnTo>
                    <a:pt x="594912" y="1436820"/>
                  </a:lnTo>
                  <a:lnTo>
                    <a:pt x="548854" y="1424643"/>
                  </a:lnTo>
                  <a:lnTo>
                    <a:pt x="503991" y="1409993"/>
                  </a:lnTo>
                  <a:lnTo>
                    <a:pt x="460415" y="1392957"/>
                  </a:lnTo>
                  <a:lnTo>
                    <a:pt x="418219" y="1373620"/>
                  </a:lnTo>
                  <a:lnTo>
                    <a:pt x="377494" y="1352067"/>
                  </a:lnTo>
                  <a:lnTo>
                    <a:pt x="338334" y="1328384"/>
                  </a:lnTo>
                  <a:lnTo>
                    <a:pt x="300832" y="1302657"/>
                  </a:lnTo>
                  <a:lnTo>
                    <a:pt x="265078" y="1274970"/>
                  </a:lnTo>
                  <a:lnTo>
                    <a:pt x="231166" y="1245409"/>
                  </a:lnTo>
                  <a:lnTo>
                    <a:pt x="199189" y="1214060"/>
                  </a:lnTo>
                  <a:lnTo>
                    <a:pt x="169239" y="1181008"/>
                  </a:lnTo>
                  <a:lnTo>
                    <a:pt x="141408" y="1146339"/>
                  </a:lnTo>
                  <a:lnTo>
                    <a:pt x="115788" y="1110138"/>
                  </a:lnTo>
                  <a:lnTo>
                    <a:pt x="92473" y="1072490"/>
                  </a:lnTo>
                  <a:lnTo>
                    <a:pt x="71555" y="1033481"/>
                  </a:lnTo>
                  <a:lnTo>
                    <a:pt x="53126" y="993197"/>
                  </a:lnTo>
                  <a:lnTo>
                    <a:pt x="37278" y="951722"/>
                  </a:lnTo>
                  <a:lnTo>
                    <a:pt x="24104" y="909143"/>
                  </a:lnTo>
                  <a:lnTo>
                    <a:pt x="13697" y="865544"/>
                  </a:lnTo>
                  <a:lnTo>
                    <a:pt x="6149" y="821012"/>
                  </a:lnTo>
                  <a:lnTo>
                    <a:pt x="1552" y="775631"/>
                  </a:lnTo>
                  <a:lnTo>
                    <a:pt x="0" y="729488"/>
                  </a:lnTo>
                  <a:close/>
                </a:path>
              </a:pathLst>
            </a:custGeom>
            <a:ln w="61722">
              <a:solidFill>
                <a:srgbClr val="DDE1DA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796929" y="2724162"/>
            <a:ext cx="231013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9A7439"/>
                </a:solidFill>
                <a:latin typeface="Century Gothic"/>
                <a:cs typeface="Century Gothic"/>
              </a:rPr>
              <a:t>SUGESTÃO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588139" y="134582"/>
            <a:ext cx="741680" cy="248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50">
                <a:solidFill>
                  <a:srgbClr val="9A7439"/>
                </a:solidFill>
                <a:latin typeface="Century Gothic"/>
                <a:cs typeface="Century Gothic"/>
              </a:rPr>
              <a:t>AGO</a:t>
            </a:r>
            <a:r>
              <a:rPr dirty="0" sz="1450" spc="-10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9A743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027307" y="3471812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10" b="1">
                <a:solidFill>
                  <a:srgbClr val="9A7439"/>
                </a:solidFill>
                <a:latin typeface="Century Gothic"/>
                <a:cs typeface="Century Gothic"/>
              </a:rPr>
              <a:t>4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17248" y="3526040"/>
            <a:ext cx="197802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sugestões</a:t>
            </a:r>
            <a:r>
              <a:rPr dirty="0" sz="1600" spc="50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enviadas </a:t>
            </a: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à</a:t>
            </a:r>
            <a:r>
              <a:rPr dirty="0" sz="1600" spc="1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ouvidoria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80275" y="2232774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1DA"/>
                </a:solidFill>
              </a:rPr>
              <a:t>5,3%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594931" y="2606764"/>
            <a:ext cx="1032510" cy="4298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1585"/>
              </a:lnSpc>
              <a:spcBef>
                <a:spcPts val="110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35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endParaRPr sz="1450">
              <a:latin typeface="Century Gothic"/>
              <a:cs typeface="Century Gothic"/>
            </a:endParaRPr>
          </a:p>
          <a:p>
            <a:pPr marL="23495">
              <a:lnSpc>
                <a:spcPts val="1585"/>
              </a:lnSpc>
            </a:pP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877953" y="0"/>
            <a:ext cx="3648075" cy="5313680"/>
            <a:chOff x="5877953" y="0"/>
            <a:chExt cx="3648075" cy="5313680"/>
          </a:xfrm>
        </p:grpSpPr>
        <p:sp>
          <p:nvSpPr>
            <p:cNvPr id="3" name="object 3" descr=""/>
            <p:cNvSpPr/>
            <p:nvPr/>
          </p:nvSpPr>
          <p:spPr>
            <a:xfrm>
              <a:off x="5877953" y="0"/>
              <a:ext cx="3648075" cy="5313680"/>
            </a:xfrm>
            <a:custGeom>
              <a:avLst/>
              <a:gdLst/>
              <a:ahLst/>
              <a:cxnLst/>
              <a:rect l="l" t="t" r="r" b="b"/>
              <a:pathLst>
                <a:path w="3648075" h="5313680">
                  <a:moveTo>
                    <a:pt x="0" y="0"/>
                  </a:moveTo>
                  <a:lnTo>
                    <a:pt x="0" y="5313603"/>
                  </a:lnTo>
                  <a:lnTo>
                    <a:pt x="3647770" y="5313603"/>
                  </a:lnTo>
                  <a:lnTo>
                    <a:pt x="36477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43535" y="574408"/>
              <a:ext cx="405765" cy="0"/>
            </a:xfrm>
            <a:custGeom>
              <a:avLst/>
              <a:gdLst/>
              <a:ahLst/>
              <a:cxnLst/>
              <a:rect l="l" t="t" r="r" b="b"/>
              <a:pathLst>
                <a:path w="405765" h="0">
                  <a:moveTo>
                    <a:pt x="0" y="0"/>
                  </a:moveTo>
                  <a:lnTo>
                    <a:pt x="405765" y="0"/>
                  </a:lnTo>
                </a:path>
              </a:pathLst>
            </a:custGeom>
            <a:ln w="46291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61150" y="259321"/>
            <a:ext cx="0" cy="1283970"/>
          </a:xfrm>
          <a:custGeom>
            <a:avLst/>
            <a:gdLst/>
            <a:ahLst/>
            <a:cxnLst/>
            <a:rect l="l" t="t" r="r" b="b"/>
            <a:pathLst>
              <a:path w="0" h="1283970">
                <a:moveTo>
                  <a:pt x="0" y="0"/>
                </a:moveTo>
                <a:lnTo>
                  <a:pt x="0" y="1283843"/>
                </a:lnTo>
              </a:path>
            </a:pathLst>
          </a:custGeom>
          <a:ln w="46291">
            <a:solidFill>
              <a:srgbClr val="9A7439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944126" y="911930"/>
            <a:ext cx="1573530" cy="3692525"/>
            <a:chOff x="2944126" y="911930"/>
            <a:chExt cx="1573530" cy="3692525"/>
          </a:xfrm>
        </p:grpSpPr>
        <p:sp>
          <p:nvSpPr>
            <p:cNvPr id="7" name="object 7" descr=""/>
            <p:cNvSpPr/>
            <p:nvPr/>
          </p:nvSpPr>
          <p:spPr>
            <a:xfrm>
              <a:off x="2980829" y="1018273"/>
              <a:ext cx="1536700" cy="1023619"/>
            </a:xfrm>
            <a:custGeom>
              <a:avLst/>
              <a:gdLst/>
              <a:ahLst/>
              <a:cxnLst/>
              <a:rect l="l" t="t" r="r" b="b"/>
              <a:pathLst>
                <a:path w="1536700" h="1023619">
                  <a:moveTo>
                    <a:pt x="768731" y="818388"/>
                  </a:moveTo>
                  <a:lnTo>
                    <a:pt x="0" y="818388"/>
                  </a:lnTo>
                  <a:lnTo>
                    <a:pt x="0" y="1023366"/>
                  </a:lnTo>
                  <a:lnTo>
                    <a:pt x="768731" y="1023366"/>
                  </a:lnTo>
                  <a:lnTo>
                    <a:pt x="768731" y="818388"/>
                  </a:lnTo>
                  <a:close/>
                </a:path>
                <a:path w="1536700" h="1023619">
                  <a:moveTo>
                    <a:pt x="768731" y="409829"/>
                  </a:moveTo>
                  <a:lnTo>
                    <a:pt x="0" y="409829"/>
                  </a:lnTo>
                  <a:lnTo>
                    <a:pt x="0" y="613537"/>
                  </a:lnTo>
                  <a:lnTo>
                    <a:pt x="768731" y="613537"/>
                  </a:lnTo>
                  <a:lnTo>
                    <a:pt x="768731" y="409829"/>
                  </a:lnTo>
                  <a:close/>
                </a:path>
                <a:path w="1536700" h="1023619">
                  <a:moveTo>
                    <a:pt x="1536573" y="0"/>
                  </a:moveTo>
                  <a:lnTo>
                    <a:pt x="0" y="0"/>
                  </a:lnTo>
                  <a:lnTo>
                    <a:pt x="0" y="204851"/>
                  </a:lnTo>
                  <a:lnTo>
                    <a:pt x="1536573" y="204851"/>
                  </a:lnTo>
                  <a:lnTo>
                    <a:pt x="1536573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980829" y="915784"/>
              <a:ext cx="0" cy="3684904"/>
            </a:xfrm>
            <a:custGeom>
              <a:avLst/>
              <a:gdLst/>
              <a:ahLst/>
              <a:cxnLst/>
              <a:rect l="l" t="t" r="r" b="b"/>
              <a:pathLst>
                <a:path w="0" h="3684904">
                  <a:moveTo>
                    <a:pt x="0" y="0"/>
                  </a:moveTo>
                  <a:lnTo>
                    <a:pt x="0" y="3684397"/>
                  </a:lnTo>
                </a:path>
              </a:pathLst>
            </a:custGeom>
            <a:ln w="7708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944126" y="915784"/>
              <a:ext cx="36830" cy="3684904"/>
            </a:xfrm>
            <a:custGeom>
              <a:avLst/>
              <a:gdLst/>
              <a:ahLst/>
              <a:cxnLst/>
              <a:rect l="l" t="t" r="r" b="b"/>
              <a:pathLst>
                <a:path w="36830" h="3684904">
                  <a:moveTo>
                    <a:pt x="0" y="0"/>
                  </a:moveTo>
                  <a:lnTo>
                    <a:pt x="36703" y="0"/>
                  </a:lnTo>
                </a:path>
                <a:path w="36830" h="3684904">
                  <a:moveTo>
                    <a:pt x="0" y="409829"/>
                  </a:moveTo>
                  <a:lnTo>
                    <a:pt x="36703" y="409829"/>
                  </a:lnTo>
                </a:path>
                <a:path w="36830" h="3684904">
                  <a:moveTo>
                    <a:pt x="0" y="818515"/>
                  </a:moveTo>
                  <a:lnTo>
                    <a:pt x="36703" y="818515"/>
                  </a:lnTo>
                </a:path>
                <a:path w="36830" h="3684904">
                  <a:moveTo>
                    <a:pt x="0" y="1228344"/>
                  </a:moveTo>
                  <a:lnTo>
                    <a:pt x="36703" y="1228344"/>
                  </a:lnTo>
                </a:path>
                <a:path w="36830" h="3684904">
                  <a:moveTo>
                    <a:pt x="0" y="1636902"/>
                  </a:moveTo>
                  <a:lnTo>
                    <a:pt x="36703" y="1636902"/>
                  </a:lnTo>
                </a:path>
                <a:path w="36830" h="3684904">
                  <a:moveTo>
                    <a:pt x="0" y="2046732"/>
                  </a:moveTo>
                  <a:lnTo>
                    <a:pt x="36703" y="2046732"/>
                  </a:lnTo>
                </a:path>
                <a:path w="36830" h="3684904">
                  <a:moveTo>
                    <a:pt x="0" y="2456561"/>
                  </a:moveTo>
                  <a:lnTo>
                    <a:pt x="36703" y="2456561"/>
                  </a:lnTo>
                </a:path>
                <a:path w="36830" h="3684904">
                  <a:moveTo>
                    <a:pt x="0" y="2865120"/>
                  </a:moveTo>
                  <a:lnTo>
                    <a:pt x="36703" y="2865120"/>
                  </a:lnTo>
                </a:path>
                <a:path w="36830" h="3684904">
                  <a:moveTo>
                    <a:pt x="0" y="3274949"/>
                  </a:moveTo>
                  <a:lnTo>
                    <a:pt x="36703" y="3274949"/>
                  </a:lnTo>
                </a:path>
                <a:path w="36830" h="3684904">
                  <a:moveTo>
                    <a:pt x="0" y="3684397"/>
                  </a:moveTo>
                  <a:lnTo>
                    <a:pt x="36703" y="3684397"/>
                  </a:lnTo>
                </a:path>
              </a:pathLst>
            </a:custGeom>
            <a:ln w="7708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566805" y="1014488"/>
            <a:ext cx="111125" cy="2114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798328" y="1424495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798328" y="1833816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030232" y="2242832"/>
            <a:ext cx="111125" cy="2114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30232" y="2652839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030232" y="3062160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030232" y="3471176"/>
            <a:ext cx="111125" cy="2114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030232" y="3881183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030232" y="4290504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678569" y="1033666"/>
            <a:ext cx="212725" cy="1619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600212" y="1442809"/>
            <a:ext cx="128968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 ASSUNTOS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356370" y="1852129"/>
            <a:ext cx="53594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644406" y="2262009"/>
            <a:ext cx="245745" cy="1619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228608" y="2671153"/>
            <a:ext cx="65913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529473" y="3080473"/>
            <a:ext cx="136017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 PROFISSIONAL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641104" y="3490354"/>
            <a:ext cx="247650" cy="1619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453906" y="3899497"/>
            <a:ext cx="43688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500515" y="4308818"/>
            <a:ext cx="38798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4290">
              <a:lnSpc>
                <a:spcPts val="2315"/>
              </a:lnSpc>
              <a:spcBef>
                <a:spcPts val="110"/>
              </a:spcBef>
            </a:pPr>
            <a:r>
              <a:rPr dirty="0" spc="-10"/>
              <a:t>SUGESTÃO</a:t>
            </a:r>
          </a:p>
          <a:p>
            <a:pPr marL="40640">
              <a:lnSpc>
                <a:spcPts val="1235"/>
              </a:lnSpc>
            </a:pPr>
            <a:r>
              <a:rPr dirty="0" sz="1150"/>
              <a:t>AGO</a:t>
            </a:r>
            <a:r>
              <a:rPr dirty="0" sz="1150" spc="50"/>
              <a:t> </a:t>
            </a:r>
            <a:r>
              <a:rPr dirty="0" sz="1150" spc="-25"/>
              <a:t>22</a:t>
            </a:r>
            <a:endParaRPr sz="1150"/>
          </a:p>
        </p:txBody>
      </p:sp>
      <p:sp>
        <p:nvSpPr>
          <p:cNvPr id="29" name="object 29" descr=""/>
          <p:cNvSpPr txBox="1"/>
          <p:nvPr/>
        </p:nvSpPr>
        <p:spPr>
          <a:xfrm>
            <a:off x="6288925" y="608520"/>
            <a:ext cx="1931035" cy="10579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50%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900"/>
              </a:lnSpc>
              <a:spcBef>
                <a:spcPts val="234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RRT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288925" y="2341613"/>
            <a:ext cx="1399540" cy="4648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5"/>
              </a:lnSpc>
              <a:spcBef>
                <a:spcPts val="5"/>
              </a:spcBef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melhorias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5093335" cy="5313680"/>
            <a:chOff x="0" y="0"/>
            <a:chExt cx="5093335" cy="531368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5093335" cy="5313680"/>
            </a:xfrm>
            <a:custGeom>
              <a:avLst/>
              <a:gdLst/>
              <a:ahLst/>
              <a:cxnLst/>
              <a:rect l="l" t="t" r="r" b="b"/>
              <a:pathLst>
                <a:path w="5093335" h="5313680">
                  <a:moveTo>
                    <a:pt x="0" y="5313603"/>
                  </a:moveTo>
                  <a:lnTo>
                    <a:pt x="5092712" y="5313603"/>
                  </a:lnTo>
                  <a:lnTo>
                    <a:pt x="5092712" y="0"/>
                  </a:lnTo>
                  <a:lnTo>
                    <a:pt x="0" y="0"/>
                  </a:lnTo>
                  <a:lnTo>
                    <a:pt x="0" y="5313603"/>
                  </a:lnTo>
                  <a:close/>
                </a:path>
              </a:pathLst>
            </a:custGeom>
            <a:solidFill>
              <a:srgbClr val="EDEF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39394" y="247510"/>
              <a:ext cx="0" cy="1295400"/>
            </a:xfrm>
            <a:custGeom>
              <a:avLst/>
              <a:gdLst/>
              <a:ahLst/>
              <a:cxnLst/>
              <a:rect l="l" t="t" r="r" b="b"/>
              <a:pathLst>
                <a:path w="0" h="1295400">
                  <a:moveTo>
                    <a:pt x="0" y="0"/>
                  </a:moveTo>
                  <a:lnTo>
                    <a:pt x="0" y="1294892"/>
                  </a:lnTo>
                </a:path>
              </a:pathLst>
            </a:custGeom>
            <a:ln w="46291">
              <a:solidFill>
                <a:srgbClr val="173B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7204167" y="250812"/>
            <a:ext cx="1459865" cy="4755515"/>
            <a:chOff x="7204167" y="250812"/>
            <a:chExt cx="1459865" cy="4755515"/>
          </a:xfrm>
        </p:grpSpPr>
        <p:sp>
          <p:nvSpPr>
            <p:cNvPr id="6" name="object 6" descr=""/>
            <p:cNvSpPr/>
            <p:nvPr/>
          </p:nvSpPr>
          <p:spPr>
            <a:xfrm>
              <a:off x="7208024" y="2755584"/>
              <a:ext cx="60960" cy="98425"/>
            </a:xfrm>
            <a:custGeom>
              <a:avLst/>
              <a:gdLst/>
              <a:ahLst/>
              <a:cxnLst/>
              <a:rect l="l" t="t" r="r" b="b"/>
              <a:pathLst>
                <a:path w="60959" h="98425">
                  <a:moveTo>
                    <a:pt x="60652" y="0"/>
                  </a:moveTo>
                  <a:lnTo>
                    <a:pt x="0" y="0"/>
                  </a:lnTo>
                  <a:lnTo>
                    <a:pt x="0" y="97839"/>
                  </a:lnTo>
                  <a:lnTo>
                    <a:pt x="60652" y="97839"/>
                  </a:lnTo>
                  <a:lnTo>
                    <a:pt x="60652" y="0"/>
                  </a:lnTo>
                  <a:close/>
                </a:path>
              </a:pathLst>
            </a:custGeom>
            <a:solidFill>
              <a:srgbClr val="1B57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7208024" y="2579433"/>
              <a:ext cx="60960" cy="98425"/>
            </a:xfrm>
            <a:custGeom>
              <a:avLst/>
              <a:gdLst/>
              <a:ahLst/>
              <a:cxnLst/>
              <a:rect l="l" t="t" r="r" b="b"/>
              <a:pathLst>
                <a:path w="60959" h="98425">
                  <a:moveTo>
                    <a:pt x="60652" y="0"/>
                  </a:moveTo>
                  <a:lnTo>
                    <a:pt x="0" y="0"/>
                  </a:lnTo>
                  <a:lnTo>
                    <a:pt x="0" y="97840"/>
                  </a:lnTo>
                  <a:lnTo>
                    <a:pt x="60652" y="97840"/>
                  </a:lnTo>
                  <a:lnTo>
                    <a:pt x="60652" y="0"/>
                  </a:lnTo>
                  <a:close/>
                </a:path>
              </a:pathLst>
            </a:custGeom>
            <a:solidFill>
              <a:srgbClr val="4E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208025" y="2227262"/>
              <a:ext cx="121920" cy="274320"/>
            </a:xfrm>
            <a:custGeom>
              <a:avLst/>
              <a:gdLst/>
              <a:ahLst/>
              <a:cxnLst/>
              <a:rect l="l" t="t" r="r" b="b"/>
              <a:pathLst>
                <a:path w="121920" h="274319">
                  <a:moveTo>
                    <a:pt x="60642" y="176161"/>
                  </a:moveTo>
                  <a:lnTo>
                    <a:pt x="0" y="176161"/>
                  </a:lnTo>
                  <a:lnTo>
                    <a:pt x="0" y="273989"/>
                  </a:lnTo>
                  <a:lnTo>
                    <a:pt x="60642" y="273989"/>
                  </a:lnTo>
                  <a:lnTo>
                    <a:pt x="60642" y="176161"/>
                  </a:lnTo>
                  <a:close/>
                </a:path>
                <a:path w="121920" h="274319">
                  <a:moveTo>
                    <a:pt x="121297" y="0"/>
                  </a:moveTo>
                  <a:lnTo>
                    <a:pt x="0" y="0"/>
                  </a:lnTo>
                  <a:lnTo>
                    <a:pt x="0" y="97840"/>
                  </a:lnTo>
                  <a:lnTo>
                    <a:pt x="121297" y="97840"/>
                  </a:lnTo>
                  <a:lnTo>
                    <a:pt x="121297" y="0"/>
                  </a:lnTo>
                  <a:close/>
                </a:path>
              </a:pathLst>
            </a:custGeom>
            <a:solidFill>
              <a:srgbClr val="1B57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208024" y="2051115"/>
              <a:ext cx="121920" cy="98425"/>
            </a:xfrm>
            <a:custGeom>
              <a:avLst/>
              <a:gdLst/>
              <a:ahLst/>
              <a:cxnLst/>
              <a:rect l="l" t="t" r="r" b="b"/>
              <a:pathLst>
                <a:path w="121920" h="98425">
                  <a:moveTo>
                    <a:pt x="121304" y="0"/>
                  </a:moveTo>
                  <a:lnTo>
                    <a:pt x="0" y="0"/>
                  </a:lnTo>
                  <a:lnTo>
                    <a:pt x="0" y="97839"/>
                  </a:lnTo>
                  <a:lnTo>
                    <a:pt x="121304" y="97839"/>
                  </a:lnTo>
                  <a:lnTo>
                    <a:pt x="121304" y="0"/>
                  </a:lnTo>
                  <a:close/>
                </a:path>
              </a:pathLst>
            </a:custGeom>
            <a:solidFill>
              <a:srgbClr val="5F477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208024" y="1874964"/>
              <a:ext cx="121920" cy="98425"/>
            </a:xfrm>
            <a:custGeom>
              <a:avLst/>
              <a:gdLst/>
              <a:ahLst/>
              <a:cxnLst/>
              <a:rect l="l" t="t" r="r" b="b"/>
              <a:pathLst>
                <a:path w="121920" h="98425">
                  <a:moveTo>
                    <a:pt x="121304" y="0"/>
                  </a:moveTo>
                  <a:lnTo>
                    <a:pt x="0" y="0"/>
                  </a:lnTo>
                  <a:lnTo>
                    <a:pt x="0" y="97840"/>
                  </a:lnTo>
                  <a:lnTo>
                    <a:pt x="121304" y="97840"/>
                  </a:lnTo>
                  <a:lnTo>
                    <a:pt x="121304" y="0"/>
                  </a:lnTo>
                  <a:close/>
                </a:path>
              </a:pathLst>
            </a:custGeom>
            <a:solidFill>
              <a:srgbClr val="4E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208024" y="1698942"/>
              <a:ext cx="182245" cy="98425"/>
            </a:xfrm>
            <a:custGeom>
              <a:avLst/>
              <a:gdLst/>
              <a:ahLst/>
              <a:cxnLst/>
              <a:rect l="l" t="t" r="r" b="b"/>
              <a:pathLst>
                <a:path w="182245" h="98425">
                  <a:moveTo>
                    <a:pt x="181952" y="0"/>
                  </a:moveTo>
                  <a:lnTo>
                    <a:pt x="0" y="0"/>
                  </a:lnTo>
                  <a:lnTo>
                    <a:pt x="0" y="97840"/>
                  </a:lnTo>
                  <a:lnTo>
                    <a:pt x="181952" y="97840"/>
                  </a:lnTo>
                  <a:lnTo>
                    <a:pt x="181952" y="0"/>
                  </a:lnTo>
                  <a:close/>
                </a:path>
              </a:pathLst>
            </a:custGeom>
            <a:solidFill>
              <a:srgbClr val="EF7E0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208024" y="1522793"/>
              <a:ext cx="243204" cy="98425"/>
            </a:xfrm>
            <a:custGeom>
              <a:avLst/>
              <a:gdLst/>
              <a:ahLst/>
              <a:cxnLst/>
              <a:rect l="l" t="t" r="r" b="b"/>
              <a:pathLst>
                <a:path w="243204" h="98425">
                  <a:moveTo>
                    <a:pt x="242608" y="0"/>
                  </a:moveTo>
                  <a:lnTo>
                    <a:pt x="0" y="0"/>
                  </a:lnTo>
                  <a:lnTo>
                    <a:pt x="0" y="97840"/>
                  </a:lnTo>
                  <a:lnTo>
                    <a:pt x="242608" y="97840"/>
                  </a:lnTo>
                  <a:lnTo>
                    <a:pt x="242608" y="0"/>
                  </a:lnTo>
                  <a:close/>
                </a:path>
              </a:pathLst>
            </a:custGeom>
            <a:solidFill>
              <a:srgbClr val="1B57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208024" y="1346644"/>
              <a:ext cx="243204" cy="98425"/>
            </a:xfrm>
            <a:custGeom>
              <a:avLst/>
              <a:gdLst/>
              <a:ahLst/>
              <a:cxnLst/>
              <a:rect l="l" t="t" r="r" b="b"/>
              <a:pathLst>
                <a:path w="243204" h="98425">
                  <a:moveTo>
                    <a:pt x="242608" y="0"/>
                  </a:moveTo>
                  <a:lnTo>
                    <a:pt x="0" y="0"/>
                  </a:lnTo>
                  <a:lnTo>
                    <a:pt x="0" y="97840"/>
                  </a:lnTo>
                  <a:lnTo>
                    <a:pt x="242608" y="97840"/>
                  </a:lnTo>
                  <a:lnTo>
                    <a:pt x="242608" y="0"/>
                  </a:lnTo>
                  <a:close/>
                </a:path>
              </a:pathLst>
            </a:custGeom>
            <a:solidFill>
              <a:srgbClr val="4E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208025" y="994473"/>
              <a:ext cx="364490" cy="274320"/>
            </a:xfrm>
            <a:custGeom>
              <a:avLst/>
              <a:gdLst/>
              <a:ahLst/>
              <a:cxnLst/>
              <a:rect l="l" t="t" r="r" b="b"/>
              <a:pathLst>
                <a:path w="364490" h="274319">
                  <a:moveTo>
                    <a:pt x="303263" y="176149"/>
                  </a:moveTo>
                  <a:lnTo>
                    <a:pt x="0" y="176149"/>
                  </a:lnTo>
                  <a:lnTo>
                    <a:pt x="0" y="273989"/>
                  </a:lnTo>
                  <a:lnTo>
                    <a:pt x="303263" y="273989"/>
                  </a:lnTo>
                  <a:lnTo>
                    <a:pt x="303263" y="176149"/>
                  </a:lnTo>
                  <a:close/>
                </a:path>
                <a:path w="364490" h="274319">
                  <a:moveTo>
                    <a:pt x="363905" y="0"/>
                  </a:moveTo>
                  <a:lnTo>
                    <a:pt x="0" y="0"/>
                  </a:lnTo>
                  <a:lnTo>
                    <a:pt x="0" y="97840"/>
                  </a:lnTo>
                  <a:lnTo>
                    <a:pt x="363905" y="97840"/>
                  </a:lnTo>
                  <a:lnTo>
                    <a:pt x="363905" y="0"/>
                  </a:lnTo>
                  <a:close/>
                </a:path>
              </a:pathLst>
            </a:custGeom>
            <a:solidFill>
              <a:srgbClr val="9F29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208025" y="642175"/>
              <a:ext cx="424815" cy="274320"/>
            </a:xfrm>
            <a:custGeom>
              <a:avLst/>
              <a:gdLst/>
              <a:ahLst/>
              <a:cxnLst/>
              <a:rect l="l" t="t" r="r" b="b"/>
              <a:pathLst>
                <a:path w="424815" h="274319">
                  <a:moveTo>
                    <a:pt x="363905" y="176149"/>
                  </a:moveTo>
                  <a:lnTo>
                    <a:pt x="0" y="176149"/>
                  </a:lnTo>
                  <a:lnTo>
                    <a:pt x="0" y="273989"/>
                  </a:lnTo>
                  <a:lnTo>
                    <a:pt x="363905" y="273989"/>
                  </a:lnTo>
                  <a:lnTo>
                    <a:pt x="363905" y="176149"/>
                  </a:lnTo>
                  <a:close/>
                </a:path>
                <a:path w="424815" h="274319">
                  <a:moveTo>
                    <a:pt x="424561" y="0"/>
                  </a:moveTo>
                  <a:lnTo>
                    <a:pt x="0" y="0"/>
                  </a:lnTo>
                  <a:lnTo>
                    <a:pt x="0" y="97840"/>
                  </a:lnTo>
                  <a:lnTo>
                    <a:pt x="424561" y="97840"/>
                  </a:lnTo>
                  <a:lnTo>
                    <a:pt x="424561" y="0"/>
                  </a:lnTo>
                  <a:close/>
                </a:path>
              </a:pathLst>
            </a:custGeom>
            <a:solidFill>
              <a:srgbClr val="EF7E0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208024" y="466153"/>
              <a:ext cx="424815" cy="98425"/>
            </a:xfrm>
            <a:custGeom>
              <a:avLst/>
              <a:gdLst/>
              <a:ahLst/>
              <a:cxnLst/>
              <a:rect l="l" t="t" r="r" b="b"/>
              <a:pathLst>
                <a:path w="424815" h="98425">
                  <a:moveTo>
                    <a:pt x="424560" y="0"/>
                  </a:moveTo>
                  <a:lnTo>
                    <a:pt x="0" y="0"/>
                  </a:lnTo>
                  <a:lnTo>
                    <a:pt x="0" y="97840"/>
                  </a:lnTo>
                  <a:lnTo>
                    <a:pt x="424560" y="97840"/>
                  </a:lnTo>
                  <a:lnTo>
                    <a:pt x="424560" y="0"/>
                  </a:lnTo>
                  <a:close/>
                </a:path>
              </a:pathLst>
            </a:custGeom>
            <a:solidFill>
              <a:srgbClr val="9F29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208024" y="290004"/>
              <a:ext cx="1456055" cy="98425"/>
            </a:xfrm>
            <a:custGeom>
              <a:avLst/>
              <a:gdLst/>
              <a:ahLst/>
              <a:cxnLst/>
              <a:rect l="l" t="t" r="r" b="b"/>
              <a:pathLst>
                <a:path w="1456054" h="98425">
                  <a:moveTo>
                    <a:pt x="1455674" y="0"/>
                  </a:moveTo>
                  <a:lnTo>
                    <a:pt x="0" y="0"/>
                  </a:lnTo>
                  <a:lnTo>
                    <a:pt x="0" y="97840"/>
                  </a:lnTo>
                  <a:lnTo>
                    <a:pt x="1455674" y="97840"/>
                  </a:lnTo>
                  <a:lnTo>
                    <a:pt x="1455674" y="0"/>
                  </a:lnTo>
                  <a:close/>
                </a:path>
              </a:pathLst>
            </a:custGeom>
            <a:solidFill>
              <a:srgbClr val="EF7E0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208024" y="250812"/>
              <a:ext cx="0" cy="4755515"/>
            </a:xfrm>
            <a:custGeom>
              <a:avLst/>
              <a:gdLst/>
              <a:ahLst/>
              <a:cxnLst/>
              <a:rect l="l" t="t" r="r" b="b"/>
              <a:pathLst>
                <a:path w="0" h="4755515">
                  <a:moveTo>
                    <a:pt x="0" y="4755133"/>
                  </a:moveTo>
                  <a:lnTo>
                    <a:pt x="0" y="0"/>
                  </a:lnTo>
                </a:path>
              </a:pathLst>
            </a:custGeom>
            <a:ln w="771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7378586" y="1799816"/>
            <a:ext cx="85725" cy="554355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z="850">
                <a:solidFill>
                  <a:srgbClr val="404040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dirty="0" sz="850">
                <a:solidFill>
                  <a:srgbClr val="404040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404040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7439164" y="1669478"/>
            <a:ext cx="8572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>
                <a:solidFill>
                  <a:srgbClr val="404040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7499870" y="1271302"/>
            <a:ext cx="85725" cy="377825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z="850">
                <a:solidFill>
                  <a:srgbClr val="404040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dirty="0" sz="850">
                <a:solidFill>
                  <a:srgbClr val="404040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7560576" y="1140726"/>
            <a:ext cx="8572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>
                <a:solidFill>
                  <a:srgbClr val="404040"/>
                </a:solidFill>
                <a:latin typeface="Century Gothic"/>
                <a:cs typeface="Century Gothic"/>
              </a:rPr>
              <a:t>5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7621155" y="742602"/>
            <a:ext cx="85725" cy="378460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z="850">
                <a:solidFill>
                  <a:srgbClr val="404040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404040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681861" y="390497"/>
            <a:ext cx="85725" cy="378460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z="850">
                <a:solidFill>
                  <a:srgbClr val="404040"/>
                </a:solidFill>
                <a:latin typeface="Century Gothic"/>
                <a:cs typeface="Century Gothic"/>
              </a:rPr>
              <a:t>7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404040"/>
                </a:solidFill>
                <a:latin typeface="Century Gothic"/>
                <a:cs typeface="Century Gothic"/>
              </a:rPr>
              <a:t>7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8713609" y="260413"/>
            <a:ext cx="14668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404040"/>
                </a:solidFill>
                <a:latin typeface="Century Gothic"/>
                <a:cs typeface="Century Gothic"/>
              </a:rPr>
              <a:t>24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5809754" y="225905"/>
            <a:ext cx="1631950" cy="4781550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algn="r" marR="353695">
              <a:lnSpc>
                <a:spcPct val="100000"/>
              </a:lnSpc>
              <a:spcBef>
                <a:spcPts val="465"/>
              </a:spcBef>
            </a:pP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SÃO</a:t>
            </a:r>
            <a:r>
              <a:rPr dirty="0" sz="85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PAULO</a:t>
            </a:r>
            <a:endParaRPr sz="850">
              <a:latin typeface="Century Gothic"/>
              <a:cs typeface="Century Gothic"/>
            </a:endParaRPr>
          </a:p>
          <a:p>
            <a:pPr algn="r" marL="387350" marR="321310" indent="463550">
              <a:lnSpc>
                <a:spcPct val="135900"/>
              </a:lnSpc>
            </a:pP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PARANÁ 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SANTA</a:t>
            </a:r>
            <a:r>
              <a:rPr dirty="0" sz="85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CATARINA 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MINAS</a:t>
            </a:r>
            <a:r>
              <a:rPr dirty="0" sz="85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GERAIS 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RIO</a:t>
            </a:r>
            <a:r>
              <a:rPr dirty="0" sz="85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85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JANEIRO</a:t>
            </a:r>
            <a:endParaRPr sz="850">
              <a:latin typeface="Century Gothic"/>
              <a:cs typeface="Century Gothic"/>
            </a:endParaRPr>
          </a:p>
          <a:p>
            <a:pPr algn="r" marR="35179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RIO</a:t>
            </a:r>
            <a:r>
              <a:rPr dirty="0" sz="85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E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just" marL="391160" marR="324485" indent="558165">
              <a:lnSpc>
                <a:spcPct val="136000"/>
              </a:lnSpc>
            </a:pP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BAHIA 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DISTRITO</a:t>
            </a:r>
            <a:r>
              <a:rPr dirty="0" sz="85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FEDERAL</a:t>
            </a:r>
            <a:endParaRPr sz="850">
              <a:latin typeface="Century Gothic"/>
              <a:cs typeface="Century Gothic"/>
            </a:endParaRPr>
          </a:p>
          <a:p>
            <a:pPr algn="just" marL="456565" marR="323850" indent="471805">
              <a:lnSpc>
                <a:spcPct val="136000"/>
              </a:lnSpc>
            </a:pP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CEARÁ 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ESPIRITO</a:t>
            </a:r>
            <a:r>
              <a:rPr dirty="0" sz="85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SANTO 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MATO</a:t>
            </a:r>
            <a:r>
              <a:rPr dirty="0" sz="85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GROSSO</a:t>
            </a:r>
            <a:endParaRPr sz="850">
              <a:latin typeface="Century Gothic"/>
              <a:cs typeface="Century Gothic"/>
            </a:endParaRPr>
          </a:p>
          <a:p>
            <a:pPr algn="just" marL="650875" marR="43180" indent="358775">
              <a:lnSpc>
                <a:spcPct val="136000"/>
              </a:lnSpc>
            </a:pPr>
            <a:r>
              <a:rPr dirty="0" sz="850" spc="-20">
                <a:solidFill>
                  <a:srgbClr val="2E3D46"/>
                </a:solidFill>
                <a:latin typeface="Century Gothic"/>
                <a:cs typeface="Century Gothic"/>
              </a:rPr>
              <a:t>PARÁ 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AMAZONAS</a:t>
            </a:r>
            <a:r>
              <a:rPr dirty="0" sz="850" spc="405">
                <a:solidFill>
                  <a:srgbClr val="2E3D46"/>
                </a:solidFill>
                <a:latin typeface="Century Gothic"/>
                <a:cs typeface="Century Gothic"/>
              </a:rPr>
              <a:t>   </a:t>
            </a:r>
            <a:r>
              <a:rPr dirty="0" baseline="6535" sz="1275" spc="-75">
                <a:solidFill>
                  <a:srgbClr val="404040"/>
                </a:solidFill>
                <a:latin typeface="Century Gothic"/>
                <a:cs typeface="Century Gothic"/>
              </a:rPr>
              <a:t>1</a:t>
            </a:r>
            <a:endParaRPr baseline="6535" sz="1275">
              <a:latin typeface="Century Gothic"/>
              <a:cs typeface="Century Gothic"/>
            </a:endParaRPr>
          </a:p>
          <a:p>
            <a:pPr algn="r" marR="43180">
              <a:lnSpc>
                <a:spcPct val="100000"/>
              </a:lnSpc>
              <a:spcBef>
                <a:spcPts val="365"/>
              </a:spcBef>
              <a:tabLst>
                <a:tab pos="567055" algn="l"/>
              </a:tabLst>
            </a:pP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GOIÁS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	</a:t>
            </a:r>
            <a:r>
              <a:rPr dirty="0" baseline="6535" sz="1275" spc="-75">
                <a:solidFill>
                  <a:srgbClr val="404040"/>
                </a:solidFill>
                <a:latin typeface="Century Gothic"/>
                <a:cs typeface="Century Gothic"/>
              </a:rPr>
              <a:t>1</a:t>
            </a:r>
            <a:endParaRPr baseline="6535" sz="1275">
              <a:latin typeface="Century Gothic"/>
              <a:cs typeface="Century Gothic"/>
            </a:endParaRPr>
          </a:p>
          <a:p>
            <a:pPr algn="r" marR="43180">
              <a:lnSpc>
                <a:spcPct val="100000"/>
              </a:lnSpc>
              <a:spcBef>
                <a:spcPts val="365"/>
              </a:spcBef>
              <a:tabLst>
                <a:tab pos="1469390" algn="l"/>
              </a:tabLst>
            </a:pP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RIO</a:t>
            </a:r>
            <a:r>
              <a:rPr dirty="0" sz="85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 spc="-20">
                <a:solidFill>
                  <a:srgbClr val="2E3D46"/>
                </a:solidFill>
                <a:latin typeface="Century Gothic"/>
                <a:cs typeface="Century Gothic"/>
              </a:rPr>
              <a:t>NORTE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	</a:t>
            </a:r>
            <a:r>
              <a:rPr dirty="0" baseline="6535" sz="1275" spc="-75">
                <a:solidFill>
                  <a:srgbClr val="404040"/>
                </a:solidFill>
                <a:latin typeface="Century Gothic"/>
                <a:cs typeface="Century Gothic"/>
              </a:rPr>
              <a:t>1</a:t>
            </a:r>
            <a:endParaRPr baseline="6535" sz="1275">
              <a:latin typeface="Century Gothic"/>
              <a:cs typeface="Century Gothic"/>
            </a:endParaRPr>
          </a:p>
          <a:p>
            <a:pPr algn="r" marR="103505">
              <a:lnSpc>
                <a:spcPct val="100000"/>
              </a:lnSpc>
              <a:spcBef>
                <a:spcPts val="370"/>
              </a:spcBef>
              <a:tabLst>
                <a:tab pos="480695" algn="l"/>
              </a:tabLst>
            </a:pPr>
            <a:r>
              <a:rPr dirty="0" sz="850" spc="-20">
                <a:solidFill>
                  <a:srgbClr val="2E3D46"/>
                </a:solidFill>
                <a:latin typeface="Century Gothic"/>
                <a:cs typeface="Century Gothic"/>
              </a:rPr>
              <a:t>ACRE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	</a:t>
            </a:r>
            <a:r>
              <a:rPr dirty="0" baseline="6535" sz="1275" spc="-75">
                <a:solidFill>
                  <a:srgbClr val="404040"/>
                </a:solidFill>
                <a:latin typeface="Century Gothic"/>
                <a:cs typeface="Century Gothic"/>
              </a:rPr>
              <a:t>0</a:t>
            </a:r>
            <a:endParaRPr baseline="6535" sz="1275">
              <a:latin typeface="Century Gothic"/>
              <a:cs typeface="Century Gothic"/>
            </a:endParaRPr>
          </a:p>
          <a:p>
            <a:pPr algn="r" marR="103505">
              <a:lnSpc>
                <a:spcPct val="100000"/>
              </a:lnSpc>
              <a:spcBef>
                <a:spcPts val="365"/>
              </a:spcBef>
              <a:tabLst>
                <a:tab pos="691515" algn="l"/>
              </a:tabLst>
            </a:pP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ALAGOAS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	</a:t>
            </a:r>
            <a:r>
              <a:rPr dirty="0" baseline="6535" sz="1275" spc="-75">
                <a:solidFill>
                  <a:srgbClr val="404040"/>
                </a:solidFill>
                <a:latin typeface="Century Gothic"/>
                <a:cs typeface="Century Gothic"/>
              </a:rPr>
              <a:t>0</a:t>
            </a:r>
            <a:endParaRPr baseline="6535" sz="1275">
              <a:latin typeface="Century Gothic"/>
              <a:cs typeface="Century Gothic"/>
            </a:endParaRPr>
          </a:p>
          <a:p>
            <a:pPr algn="r" marR="103505">
              <a:lnSpc>
                <a:spcPct val="100000"/>
              </a:lnSpc>
              <a:spcBef>
                <a:spcPts val="370"/>
              </a:spcBef>
              <a:tabLst>
                <a:tab pos="563245" algn="l"/>
              </a:tabLst>
            </a:pPr>
            <a:r>
              <a:rPr dirty="0" sz="850" spc="-20">
                <a:solidFill>
                  <a:srgbClr val="2E3D46"/>
                </a:solidFill>
                <a:latin typeface="Century Gothic"/>
                <a:cs typeface="Century Gothic"/>
              </a:rPr>
              <a:t>AMAPÁ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	</a:t>
            </a:r>
            <a:r>
              <a:rPr dirty="0" baseline="6535" sz="1275" spc="-75">
                <a:solidFill>
                  <a:srgbClr val="404040"/>
                </a:solidFill>
                <a:latin typeface="Century Gothic"/>
                <a:cs typeface="Century Gothic"/>
              </a:rPr>
              <a:t>0</a:t>
            </a:r>
            <a:endParaRPr baseline="6535" sz="1275">
              <a:latin typeface="Century Gothic"/>
              <a:cs typeface="Century Gothic"/>
            </a:endParaRPr>
          </a:p>
          <a:p>
            <a:pPr algn="r" marR="103505">
              <a:lnSpc>
                <a:spcPct val="100000"/>
              </a:lnSpc>
              <a:spcBef>
                <a:spcPts val="365"/>
              </a:spcBef>
              <a:tabLst>
                <a:tab pos="842010" algn="l"/>
              </a:tabLst>
            </a:pP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MARANHÃO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	</a:t>
            </a:r>
            <a:r>
              <a:rPr dirty="0" baseline="6535" sz="1275" spc="-75">
                <a:solidFill>
                  <a:srgbClr val="404040"/>
                </a:solidFill>
                <a:latin typeface="Century Gothic"/>
                <a:cs typeface="Century Gothic"/>
              </a:rPr>
              <a:t>0</a:t>
            </a:r>
            <a:endParaRPr baseline="6535" sz="1275">
              <a:latin typeface="Century Gothic"/>
              <a:cs typeface="Century Gothic"/>
            </a:endParaRPr>
          </a:p>
          <a:p>
            <a:pPr algn="r" marR="103505">
              <a:lnSpc>
                <a:spcPct val="100000"/>
              </a:lnSpc>
              <a:spcBef>
                <a:spcPts val="370"/>
              </a:spcBef>
              <a:tabLst>
                <a:tab pos="1372235" algn="l"/>
              </a:tabLst>
            </a:pP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GROSSO</a:t>
            </a:r>
            <a:r>
              <a:rPr dirty="0" sz="85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DO</a:t>
            </a:r>
            <a:r>
              <a:rPr dirty="0" sz="850" spc="-25">
                <a:solidFill>
                  <a:srgbClr val="2E3D46"/>
                </a:solidFill>
                <a:latin typeface="Century Gothic"/>
                <a:cs typeface="Century Gothic"/>
              </a:rPr>
              <a:t> SUL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	</a:t>
            </a:r>
            <a:r>
              <a:rPr dirty="0" baseline="6535" sz="1275" spc="-75">
                <a:solidFill>
                  <a:srgbClr val="404040"/>
                </a:solidFill>
                <a:latin typeface="Century Gothic"/>
                <a:cs typeface="Century Gothic"/>
              </a:rPr>
              <a:t>0</a:t>
            </a:r>
            <a:endParaRPr baseline="6535" sz="1275">
              <a:latin typeface="Century Gothic"/>
              <a:cs typeface="Century Gothic"/>
            </a:endParaRPr>
          </a:p>
          <a:p>
            <a:pPr algn="r" marR="103505">
              <a:lnSpc>
                <a:spcPct val="100000"/>
              </a:lnSpc>
              <a:spcBef>
                <a:spcPts val="365"/>
              </a:spcBef>
              <a:tabLst>
                <a:tab pos="615950" algn="l"/>
              </a:tabLst>
            </a:pP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PARAÍBA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	</a:t>
            </a:r>
            <a:r>
              <a:rPr dirty="0" baseline="6535" sz="1275" spc="-75">
                <a:solidFill>
                  <a:srgbClr val="404040"/>
                </a:solidFill>
                <a:latin typeface="Century Gothic"/>
                <a:cs typeface="Century Gothic"/>
              </a:rPr>
              <a:t>0</a:t>
            </a:r>
            <a:endParaRPr baseline="6535" sz="1275">
              <a:latin typeface="Century Gothic"/>
              <a:cs typeface="Century Gothic"/>
            </a:endParaRPr>
          </a:p>
          <a:p>
            <a:pPr algn="r" marR="103505">
              <a:lnSpc>
                <a:spcPct val="100000"/>
              </a:lnSpc>
              <a:spcBef>
                <a:spcPts val="370"/>
              </a:spcBef>
              <a:tabLst>
                <a:tab pos="920750" algn="l"/>
              </a:tabLst>
            </a:pP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PERNAMBUCO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	</a:t>
            </a:r>
            <a:r>
              <a:rPr dirty="0" baseline="6535" sz="1275" spc="-75">
                <a:solidFill>
                  <a:srgbClr val="404040"/>
                </a:solidFill>
                <a:latin typeface="Century Gothic"/>
                <a:cs typeface="Century Gothic"/>
              </a:rPr>
              <a:t>0</a:t>
            </a:r>
            <a:endParaRPr baseline="6535" sz="1275">
              <a:latin typeface="Century Gothic"/>
              <a:cs typeface="Century Gothic"/>
            </a:endParaRPr>
          </a:p>
          <a:p>
            <a:pPr algn="r" marR="103505">
              <a:lnSpc>
                <a:spcPct val="100000"/>
              </a:lnSpc>
              <a:spcBef>
                <a:spcPts val="365"/>
              </a:spcBef>
              <a:tabLst>
                <a:tab pos="423545" algn="l"/>
              </a:tabLst>
            </a:pP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PIAUÍ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	</a:t>
            </a:r>
            <a:r>
              <a:rPr dirty="0" baseline="6535" sz="1275" spc="-75">
                <a:solidFill>
                  <a:srgbClr val="404040"/>
                </a:solidFill>
                <a:latin typeface="Century Gothic"/>
                <a:cs typeface="Century Gothic"/>
              </a:rPr>
              <a:t>0</a:t>
            </a:r>
            <a:endParaRPr baseline="6535" sz="1275">
              <a:latin typeface="Century Gothic"/>
              <a:cs typeface="Century Gothic"/>
            </a:endParaRPr>
          </a:p>
          <a:p>
            <a:pPr algn="r" marR="103505">
              <a:lnSpc>
                <a:spcPct val="100000"/>
              </a:lnSpc>
              <a:spcBef>
                <a:spcPts val="365"/>
              </a:spcBef>
              <a:tabLst>
                <a:tab pos="757555" algn="l"/>
              </a:tabLst>
            </a:pP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RONDÔNIA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	</a:t>
            </a:r>
            <a:r>
              <a:rPr dirty="0" baseline="6535" sz="1275" spc="-75">
                <a:solidFill>
                  <a:srgbClr val="404040"/>
                </a:solidFill>
                <a:latin typeface="Century Gothic"/>
                <a:cs typeface="Century Gothic"/>
              </a:rPr>
              <a:t>0</a:t>
            </a:r>
            <a:endParaRPr baseline="6535" sz="1275">
              <a:latin typeface="Century Gothic"/>
              <a:cs typeface="Century Gothic"/>
            </a:endParaRPr>
          </a:p>
          <a:p>
            <a:pPr algn="r" marR="103505">
              <a:lnSpc>
                <a:spcPct val="100000"/>
              </a:lnSpc>
              <a:spcBef>
                <a:spcPts val="365"/>
              </a:spcBef>
              <a:tabLst>
                <a:tab pos="698500" algn="l"/>
              </a:tabLst>
            </a:pP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RORAIMA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	</a:t>
            </a:r>
            <a:r>
              <a:rPr dirty="0" baseline="6535" sz="1275" spc="-75">
                <a:solidFill>
                  <a:srgbClr val="404040"/>
                </a:solidFill>
                <a:latin typeface="Century Gothic"/>
                <a:cs typeface="Century Gothic"/>
              </a:rPr>
              <a:t>0</a:t>
            </a:r>
            <a:endParaRPr baseline="6535" sz="1275">
              <a:latin typeface="Century Gothic"/>
              <a:cs typeface="Century Gothic"/>
            </a:endParaRPr>
          </a:p>
          <a:p>
            <a:pPr algn="r" marR="103505">
              <a:lnSpc>
                <a:spcPct val="100000"/>
              </a:lnSpc>
              <a:spcBef>
                <a:spcPts val="370"/>
              </a:spcBef>
              <a:tabLst>
                <a:tab pos="577850" algn="l"/>
              </a:tabLst>
            </a:pP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SERGIPE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	</a:t>
            </a:r>
            <a:r>
              <a:rPr dirty="0" baseline="6535" sz="1275" spc="-75">
                <a:solidFill>
                  <a:srgbClr val="404040"/>
                </a:solidFill>
                <a:latin typeface="Century Gothic"/>
                <a:cs typeface="Century Gothic"/>
              </a:rPr>
              <a:t>0</a:t>
            </a:r>
            <a:endParaRPr baseline="6535" sz="1275">
              <a:latin typeface="Century Gothic"/>
              <a:cs typeface="Century Gothic"/>
            </a:endParaRPr>
          </a:p>
          <a:p>
            <a:pPr algn="r" marR="103505">
              <a:lnSpc>
                <a:spcPct val="100000"/>
              </a:lnSpc>
              <a:spcBef>
                <a:spcPts val="365"/>
              </a:spcBef>
              <a:tabLst>
                <a:tab pos="751840" algn="l"/>
              </a:tabLst>
            </a:pPr>
            <a:r>
              <a:rPr dirty="0" sz="850" spc="-10">
                <a:solidFill>
                  <a:srgbClr val="2E3D46"/>
                </a:solidFill>
                <a:latin typeface="Century Gothic"/>
                <a:cs typeface="Century Gothic"/>
              </a:rPr>
              <a:t>TOCANTINS</a:t>
            </a:r>
            <a:r>
              <a:rPr dirty="0" sz="850">
                <a:solidFill>
                  <a:srgbClr val="2E3D46"/>
                </a:solidFill>
                <a:latin typeface="Century Gothic"/>
                <a:cs typeface="Century Gothic"/>
              </a:rPr>
              <a:t>	</a:t>
            </a:r>
            <a:r>
              <a:rPr dirty="0" baseline="6535" sz="1275" spc="-75">
                <a:solidFill>
                  <a:srgbClr val="404040"/>
                </a:solidFill>
                <a:latin typeface="Century Gothic"/>
                <a:cs typeface="Century Gothic"/>
              </a:rPr>
              <a:t>0</a:t>
            </a:r>
            <a:endParaRPr baseline="6535" sz="1275">
              <a:latin typeface="Century Gothic"/>
              <a:cs typeface="Century Gothic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476973" y="209842"/>
            <a:ext cx="2283460" cy="738505"/>
          </a:xfrm>
          <a:prstGeom prst="rect"/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45"/>
              </a:spcBef>
            </a:pPr>
            <a:r>
              <a:rPr dirty="0">
                <a:solidFill>
                  <a:srgbClr val="2E3D46"/>
                </a:solidFill>
              </a:rPr>
              <a:t>NÚMEROS</a:t>
            </a:r>
            <a:r>
              <a:rPr dirty="0" spc="20">
                <a:solidFill>
                  <a:srgbClr val="2E3D46"/>
                </a:solidFill>
              </a:rPr>
              <a:t> </a:t>
            </a:r>
            <a:r>
              <a:rPr dirty="0" spc="-25">
                <a:solidFill>
                  <a:srgbClr val="2E3D46"/>
                </a:solidFill>
              </a:rPr>
              <a:t>POR </a:t>
            </a:r>
            <a:r>
              <a:rPr dirty="0">
                <a:solidFill>
                  <a:srgbClr val="2E3D46"/>
                </a:solidFill>
              </a:rPr>
              <a:t>REGIÃO</a:t>
            </a:r>
            <a:r>
              <a:rPr dirty="0" spc="2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E</a:t>
            </a:r>
            <a:r>
              <a:rPr dirty="0" spc="-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ESTADO</a:t>
            </a:r>
          </a:p>
          <a:p>
            <a:pPr marL="15875">
              <a:lnSpc>
                <a:spcPts val="1120"/>
              </a:lnSpc>
            </a:pPr>
            <a:r>
              <a:rPr dirty="0" sz="1150">
                <a:solidFill>
                  <a:srgbClr val="173B46"/>
                </a:solidFill>
              </a:rPr>
              <a:t>AGO</a:t>
            </a:r>
            <a:r>
              <a:rPr dirty="0" sz="1150" spc="50">
                <a:solidFill>
                  <a:srgbClr val="173B46"/>
                </a:solidFill>
              </a:rPr>
              <a:t> </a:t>
            </a:r>
            <a:r>
              <a:rPr dirty="0" sz="1150" spc="-25">
                <a:solidFill>
                  <a:srgbClr val="173B46"/>
                </a:solidFill>
              </a:rPr>
              <a:t>22</a:t>
            </a:r>
            <a:endParaRPr sz="1150"/>
          </a:p>
        </p:txBody>
      </p:sp>
      <p:pic>
        <p:nvPicPr>
          <p:cNvPr id="28" name="object 2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29" y="3283699"/>
            <a:ext cx="4982718" cy="196570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823472" y="3038843"/>
            <a:ext cx="96520" cy="342265"/>
          </a:xfrm>
          <a:custGeom>
            <a:avLst/>
            <a:gdLst/>
            <a:ahLst/>
            <a:cxnLst/>
            <a:rect l="l" t="t" r="r" b="b"/>
            <a:pathLst>
              <a:path w="96520" h="342264">
                <a:moveTo>
                  <a:pt x="96266" y="0"/>
                </a:moveTo>
                <a:lnTo>
                  <a:pt x="0" y="0"/>
                </a:lnTo>
                <a:lnTo>
                  <a:pt x="0" y="341884"/>
                </a:lnTo>
                <a:lnTo>
                  <a:pt x="96266" y="341884"/>
                </a:lnTo>
                <a:lnTo>
                  <a:pt x="96266" y="0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4058170" y="2627744"/>
            <a:ext cx="861694" cy="342265"/>
          </a:xfrm>
          <a:custGeom>
            <a:avLst/>
            <a:gdLst/>
            <a:ahLst/>
            <a:cxnLst/>
            <a:rect l="l" t="t" r="r" b="b"/>
            <a:pathLst>
              <a:path w="861695" h="342264">
                <a:moveTo>
                  <a:pt x="861567" y="0"/>
                </a:moveTo>
                <a:lnTo>
                  <a:pt x="0" y="0"/>
                </a:lnTo>
                <a:lnTo>
                  <a:pt x="0" y="341884"/>
                </a:lnTo>
                <a:lnTo>
                  <a:pt x="861567" y="341884"/>
                </a:lnTo>
                <a:lnTo>
                  <a:pt x="861567" y="0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154436" y="1393304"/>
            <a:ext cx="765810" cy="343535"/>
          </a:xfrm>
          <a:custGeom>
            <a:avLst/>
            <a:gdLst/>
            <a:ahLst/>
            <a:cxnLst/>
            <a:rect l="l" t="t" r="r" b="b"/>
            <a:pathLst>
              <a:path w="765810" h="343535">
                <a:moveTo>
                  <a:pt x="765302" y="0"/>
                </a:moveTo>
                <a:lnTo>
                  <a:pt x="0" y="0"/>
                </a:lnTo>
                <a:lnTo>
                  <a:pt x="0" y="343154"/>
                </a:lnTo>
                <a:lnTo>
                  <a:pt x="765302" y="343154"/>
                </a:lnTo>
                <a:lnTo>
                  <a:pt x="765302" y="0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4919738" y="3449942"/>
            <a:ext cx="64769" cy="343535"/>
          </a:xfrm>
          <a:custGeom>
            <a:avLst/>
            <a:gdLst/>
            <a:ahLst/>
            <a:cxnLst/>
            <a:rect l="l" t="t" r="r" b="b"/>
            <a:pathLst>
              <a:path w="64770" h="343535">
                <a:moveTo>
                  <a:pt x="64262" y="0"/>
                </a:moveTo>
                <a:lnTo>
                  <a:pt x="0" y="0"/>
                </a:lnTo>
                <a:lnTo>
                  <a:pt x="0" y="343153"/>
                </a:lnTo>
                <a:lnTo>
                  <a:pt x="64262" y="343153"/>
                </a:lnTo>
                <a:lnTo>
                  <a:pt x="64262" y="0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919738" y="3038843"/>
            <a:ext cx="191770" cy="342265"/>
          </a:xfrm>
          <a:custGeom>
            <a:avLst/>
            <a:gdLst/>
            <a:ahLst/>
            <a:cxnLst/>
            <a:rect l="l" t="t" r="r" b="b"/>
            <a:pathLst>
              <a:path w="191770" h="342264">
                <a:moveTo>
                  <a:pt x="191389" y="0"/>
                </a:moveTo>
                <a:lnTo>
                  <a:pt x="0" y="0"/>
                </a:lnTo>
                <a:lnTo>
                  <a:pt x="0" y="341883"/>
                </a:lnTo>
                <a:lnTo>
                  <a:pt x="191389" y="341883"/>
                </a:lnTo>
                <a:lnTo>
                  <a:pt x="191389" y="0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4919738" y="2215502"/>
            <a:ext cx="701675" cy="343535"/>
          </a:xfrm>
          <a:custGeom>
            <a:avLst/>
            <a:gdLst/>
            <a:ahLst/>
            <a:cxnLst/>
            <a:rect l="l" t="t" r="r" b="b"/>
            <a:pathLst>
              <a:path w="701675" h="343535">
                <a:moveTo>
                  <a:pt x="701167" y="0"/>
                </a:moveTo>
                <a:lnTo>
                  <a:pt x="0" y="0"/>
                </a:lnTo>
                <a:lnTo>
                  <a:pt x="0" y="343154"/>
                </a:lnTo>
                <a:lnTo>
                  <a:pt x="701167" y="343154"/>
                </a:lnTo>
                <a:lnTo>
                  <a:pt x="701167" y="0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4919738" y="3449942"/>
            <a:ext cx="32384" cy="343535"/>
          </a:xfrm>
          <a:custGeom>
            <a:avLst/>
            <a:gdLst/>
            <a:ahLst/>
            <a:cxnLst/>
            <a:rect l="l" t="t" r="r" b="b"/>
            <a:pathLst>
              <a:path w="32385" h="343535">
                <a:moveTo>
                  <a:pt x="32130" y="343153"/>
                </a:moveTo>
                <a:lnTo>
                  <a:pt x="0" y="343153"/>
                </a:lnTo>
                <a:lnTo>
                  <a:pt x="0" y="0"/>
                </a:lnTo>
                <a:lnTo>
                  <a:pt x="32130" y="0"/>
                </a:lnTo>
                <a:lnTo>
                  <a:pt x="32130" y="343153"/>
                </a:lnTo>
                <a:close/>
              </a:path>
            </a:pathLst>
          </a:custGeom>
          <a:ln w="15430">
            <a:solidFill>
              <a:srgbClr val="7E7E7E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4919738" y="3038843"/>
            <a:ext cx="143510" cy="342265"/>
          </a:xfrm>
          <a:custGeom>
            <a:avLst/>
            <a:gdLst/>
            <a:ahLst/>
            <a:cxnLst/>
            <a:rect l="l" t="t" r="r" b="b"/>
            <a:pathLst>
              <a:path w="143510" h="342264">
                <a:moveTo>
                  <a:pt x="143255" y="341883"/>
                </a:moveTo>
                <a:lnTo>
                  <a:pt x="0" y="341883"/>
                </a:lnTo>
                <a:lnTo>
                  <a:pt x="0" y="0"/>
                </a:lnTo>
                <a:lnTo>
                  <a:pt x="143255" y="0"/>
                </a:lnTo>
                <a:lnTo>
                  <a:pt x="143255" y="341883"/>
                </a:lnTo>
                <a:close/>
              </a:path>
            </a:pathLst>
          </a:custGeom>
          <a:ln w="15430">
            <a:solidFill>
              <a:srgbClr val="7E7E7E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4919738" y="2627744"/>
            <a:ext cx="781685" cy="342265"/>
          </a:xfrm>
          <a:custGeom>
            <a:avLst/>
            <a:gdLst/>
            <a:ahLst/>
            <a:cxnLst/>
            <a:rect l="l" t="t" r="r" b="b"/>
            <a:pathLst>
              <a:path w="781685" h="342264">
                <a:moveTo>
                  <a:pt x="781430" y="341883"/>
                </a:moveTo>
                <a:lnTo>
                  <a:pt x="0" y="341883"/>
                </a:lnTo>
                <a:lnTo>
                  <a:pt x="0" y="0"/>
                </a:lnTo>
                <a:lnTo>
                  <a:pt x="781430" y="0"/>
                </a:lnTo>
                <a:lnTo>
                  <a:pt x="781430" y="341883"/>
                </a:lnTo>
                <a:close/>
              </a:path>
            </a:pathLst>
          </a:custGeom>
          <a:ln w="15430">
            <a:solidFill>
              <a:srgbClr val="7E7E7E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4919738" y="1393304"/>
            <a:ext cx="701675" cy="343535"/>
          </a:xfrm>
          <a:custGeom>
            <a:avLst/>
            <a:gdLst/>
            <a:ahLst/>
            <a:cxnLst/>
            <a:rect l="l" t="t" r="r" b="b"/>
            <a:pathLst>
              <a:path w="701675" h="343535">
                <a:moveTo>
                  <a:pt x="701166" y="343154"/>
                </a:moveTo>
                <a:lnTo>
                  <a:pt x="0" y="343154"/>
                </a:lnTo>
                <a:lnTo>
                  <a:pt x="0" y="0"/>
                </a:lnTo>
                <a:lnTo>
                  <a:pt x="701166" y="0"/>
                </a:lnTo>
                <a:lnTo>
                  <a:pt x="701166" y="343154"/>
                </a:lnTo>
                <a:close/>
              </a:path>
            </a:pathLst>
          </a:custGeom>
          <a:ln w="15430">
            <a:solidFill>
              <a:srgbClr val="7E7E7E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4138307" y="2627261"/>
            <a:ext cx="781685" cy="342900"/>
          </a:xfrm>
          <a:custGeom>
            <a:avLst/>
            <a:gdLst/>
            <a:ahLst/>
            <a:cxnLst/>
            <a:rect l="l" t="t" r="r" b="b"/>
            <a:pathLst>
              <a:path w="781685" h="342900">
                <a:moveTo>
                  <a:pt x="0" y="342747"/>
                </a:moveTo>
                <a:lnTo>
                  <a:pt x="781354" y="342747"/>
                </a:lnTo>
                <a:lnTo>
                  <a:pt x="781354" y="0"/>
                </a:lnTo>
                <a:lnTo>
                  <a:pt x="0" y="0"/>
                </a:lnTo>
                <a:lnTo>
                  <a:pt x="0" y="342747"/>
                </a:lnTo>
                <a:close/>
              </a:path>
            </a:pathLst>
          </a:custGeom>
          <a:ln w="15430">
            <a:solidFill>
              <a:srgbClr val="7E7E7E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4887734" y="3449942"/>
            <a:ext cx="32384" cy="343535"/>
          </a:xfrm>
          <a:custGeom>
            <a:avLst/>
            <a:gdLst/>
            <a:ahLst/>
            <a:cxnLst/>
            <a:rect l="l" t="t" r="r" b="b"/>
            <a:pathLst>
              <a:path w="32385" h="343535">
                <a:moveTo>
                  <a:pt x="0" y="343153"/>
                </a:moveTo>
                <a:lnTo>
                  <a:pt x="32004" y="343153"/>
                </a:lnTo>
                <a:lnTo>
                  <a:pt x="32004" y="0"/>
                </a:lnTo>
                <a:lnTo>
                  <a:pt x="0" y="0"/>
                </a:lnTo>
                <a:lnTo>
                  <a:pt x="0" y="343153"/>
                </a:lnTo>
                <a:close/>
              </a:path>
            </a:pathLst>
          </a:custGeom>
          <a:ln w="15430">
            <a:solidFill>
              <a:srgbClr val="7E7E7E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4776609" y="3038843"/>
            <a:ext cx="143510" cy="342265"/>
          </a:xfrm>
          <a:custGeom>
            <a:avLst/>
            <a:gdLst/>
            <a:ahLst/>
            <a:cxnLst/>
            <a:rect l="l" t="t" r="r" b="b"/>
            <a:pathLst>
              <a:path w="143510" h="342264">
                <a:moveTo>
                  <a:pt x="0" y="341883"/>
                </a:moveTo>
                <a:lnTo>
                  <a:pt x="143129" y="341883"/>
                </a:lnTo>
                <a:lnTo>
                  <a:pt x="143129" y="0"/>
                </a:lnTo>
                <a:lnTo>
                  <a:pt x="0" y="0"/>
                </a:lnTo>
                <a:lnTo>
                  <a:pt x="0" y="341883"/>
                </a:lnTo>
                <a:close/>
              </a:path>
            </a:pathLst>
          </a:custGeom>
          <a:ln w="15430">
            <a:solidFill>
              <a:srgbClr val="7E7E7E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4281563" y="2215502"/>
            <a:ext cx="638175" cy="343535"/>
          </a:xfrm>
          <a:custGeom>
            <a:avLst/>
            <a:gdLst/>
            <a:ahLst/>
            <a:cxnLst/>
            <a:rect l="l" t="t" r="r" b="b"/>
            <a:pathLst>
              <a:path w="638175" h="343535">
                <a:moveTo>
                  <a:pt x="0" y="343154"/>
                </a:moveTo>
                <a:lnTo>
                  <a:pt x="638175" y="343154"/>
                </a:lnTo>
                <a:lnTo>
                  <a:pt x="638175" y="0"/>
                </a:lnTo>
                <a:lnTo>
                  <a:pt x="0" y="0"/>
                </a:lnTo>
                <a:lnTo>
                  <a:pt x="0" y="343154"/>
                </a:lnTo>
                <a:close/>
              </a:path>
            </a:pathLst>
          </a:custGeom>
          <a:ln w="15430">
            <a:solidFill>
              <a:srgbClr val="7E7E7E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grpSp>
        <p:nvGrpSpPr>
          <p:cNvPr id="16" name="object 16" descr=""/>
          <p:cNvGrpSpPr/>
          <p:nvPr/>
        </p:nvGrpSpPr>
        <p:grpSpPr>
          <a:xfrm>
            <a:off x="4210856" y="1359141"/>
            <a:ext cx="716915" cy="2879090"/>
            <a:chOff x="4210856" y="1359141"/>
            <a:chExt cx="716915" cy="2879090"/>
          </a:xfrm>
        </p:grpSpPr>
        <p:sp>
          <p:nvSpPr>
            <p:cNvPr id="17" name="object 17" descr=""/>
            <p:cNvSpPr/>
            <p:nvPr/>
          </p:nvSpPr>
          <p:spPr>
            <a:xfrm>
              <a:off x="4218571" y="1393304"/>
              <a:ext cx="701675" cy="343535"/>
            </a:xfrm>
            <a:custGeom>
              <a:avLst/>
              <a:gdLst/>
              <a:ahLst/>
              <a:cxnLst/>
              <a:rect l="l" t="t" r="r" b="b"/>
              <a:pathLst>
                <a:path w="701675" h="343535">
                  <a:moveTo>
                    <a:pt x="0" y="343154"/>
                  </a:moveTo>
                  <a:lnTo>
                    <a:pt x="701167" y="343154"/>
                  </a:lnTo>
                  <a:lnTo>
                    <a:pt x="701167" y="0"/>
                  </a:lnTo>
                  <a:lnTo>
                    <a:pt x="0" y="0"/>
                  </a:lnTo>
                  <a:lnTo>
                    <a:pt x="0" y="343154"/>
                  </a:lnTo>
                  <a:close/>
                </a:path>
              </a:pathLst>
            </a:custGeom>
            <a:ln w="15430">
              <a:solidFill>
                <a:srgbClr val="7E7E7E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4919611" y="1359141"/>
              <a:ext cx="0" cy="2879090"/>
            </a:xfrm>
            <a:custGeom>
              <a:avLst/>
              <a:gdLst/>
              <a:ahLst/>
              <a:cxnLst/>
              <a:rect l="l" t="t" r="r" b="b"/>
              <a:pathLst>
                <a:path w="0" h="2879090">
                  <a:moveTo>
                    <a:pt x="0" y="2879089"/>
                  </a:moveTo>
                  <a:lnTo>
                    <a:pt x="0" y="0"/>
                  </a:lnTo>
                </a:path>
              </a:pathLst>
            </a:custGeom>
            <a:ln w="7708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4058170" y="2627744"/>
            <a:ext cx="861694" cy="342265"/>
          </a:xfrm>
          <a:prstGeom prst="rect">
            <a:avLst/>
          </a:prstGeom>
        </p:spPr>
        <p:txBody>
          <a:bodyPr wrap="square" lIns="0" tIns="87630" rIns="0" bIns="0" rtlCol="0" vert="horz">
            <a:spAutoFit/>
          </a:bodyPr>
          <a:lstStyle/>
          <a:p>
            <a:pPr marL="513080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30%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345698" y="2215502"/>
            <a:ext cx="574040" cy="34353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8900" rIns="0" bIns="0" rtlCol="0" vert="horz">
            <a:spAutoFit/>
          </a:bodyPr>
          <a:lstStyle/>
          <a:p>
            <a:pPr marL="226060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345698" y="1804403"/>
            <a:ext cx="574040" cy="343535"/>
          </a:xfrm>
          <a:prstGeom prst="rect">
            <a:avLst/>
          </a:prstGeom>
          <a:solidFill>
            <a:srgbClr val="CA904D"/>
          </a:solidFill>
          <a:ln w="15430">
            <a:solidFill>
              <a:srgbClr val="7E7E7E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 marL="226060">
              <a:lnSpc>
                <a:spcPct val="100000"/>
              </a:lnSpc>
              <a:spcBef>
                <a:spcPts val="69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154436" y="1393304"/>
            <a:ext cx="765810" cy="343535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417195">
              <a:lnSpc>
                <a:spcPct val="100000"/>
              </a:lnSpc>
              <a:spcBef>
                <a:spcPts val="69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27%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640211" y="3932339"/>
            <a:ext cx="560705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640211" y="3521240"/>
            <a:ext cx="560705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640211" y="3109760"/>
            <a:ext cx="560705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3%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7%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4919738" y="2627744"/>
            <a:ext cx="701675" cy="34226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60325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919611" y="2215502"/>
            <a:ext cx="638810" cy="343535"/>
          </a:xfrm>
          <a:prstGeom prst="rect">
            <a:avLst/>
          </a:prstGeom>
          <a:solidFill>
            <a:srgbClr val="13425D"/>
          </a:solidFill>
          <a:ln w="15430">
            <a:solidFill>
              <a:srgbClr val="7E7E7E"/>
            </a:solidFill>
          </a:ln>
        </p:spPr>
        <p:txBody>
          <a:bodyPr wrap="square" lIns="0" tIns="88900" rIns="0" bIns="0" rtlCol="0" vert="horz">
            <a:spAutoFit/>
          </a:bodyPr>
          <a:lstStyle/>
          <a:p>
            <a:pPr marL="60960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4919611" y="1804403"/>
            <a:ext cx="574675" cy="343535"/>
          </a:xfrm>
          <a:prstGeom prst="rect">
            <a:avLst/>
          </a:prstGeom>
          <a:solidFill>
            <a:srgbClr val="13425D"/>
          </a:solidFill>
          <a:ln w="15430">
            <a:solidFill>
              <a:srgbClr val="7E7E7E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 marL="60960">
              <a:lnSpc>
                <a:spcPct val="100000"/>
              </a:lnSpc>
              <a:spcBef>
                <a:spcPts val="69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4919738" y="1393304"/>
            <a:ext cx="638810" cy="34353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8265" rIns="0" bIns="0" rtlCol="0" vert="horz">
            <a:spAutoFit/>
          </a:bodyPr>
          <a:lstStyle/>
          <a:p>
            <a:pPr marL="60325">
              <a:lnSpc>
                <a:spcPct val="100000"/>
              </a:lnSpc>
              <a:spcBef>
                <a:spcPts val="69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230388" y="3923195"/>
            <a:ext cx="699770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1352308" y="3511715"/>
            <a:ext cx="578485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170952" y="3100235"/>
            <a:ext cx="759460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156728" y="2689136"/>
            <a:ext cx="774065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942098" y="2277656"/>
            <a:ext cx="989965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895489" y="1866176"/>
            <a:ext cx="1033780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862215" y="1454950"/>
            <a:ext cx="1066800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4176025" y="4904671"/>
            <a:ext cx="652780" cy="408940"/>
            <a:chOff x="4176025" y="4904671"/>
            <a:chExt cx="652780" cy="408940"/>
          </a:xfrm>
        </p:grpSpPr>
        <p:pic>
          <p:nvPicPr>
            <p:cNvPr id="38" name="object 3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76025" y="5100305"/>
              <a:ext cx="195651" cy="213299"/>
            </a:xfrm>
            <a:prstGeom prst="rect">
              <a:avLst/>
            </a:prstGeom>
          </p:spPr>
        </p:pic>
        <p:pic>
          <p:nvPicPr>
            <p:cNvPr id="39" name="object 3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04285" y="5160500"/>
              <a:ext cx="195651" cy="153103"/>
            </a:xfrm>
            <a:prstGeom prst="rect">
              <a:avLst/>
            </a:prstGeom>
          </p:spPr>
        </p:pic>
        <p:sp>
          <p:nvSpPr>
            <p:cNvPr id="40" name="object 40" descr=""/>
            <p:cNvSpPr/>
            <p:nvPr/>
          </p:nvSpPr>
          <p:spPr>
            <a:xfrm>
              <a:off x="4632544" y="4919719"/>
              <a:ext cx="196215" cy="394335"/>
            </a:xfrm>
            <a:custGeom>
              <a:avLst/>
              <a:gdLst/>
              <a:ahLst/>
              <a:cxnLst/>
              <a:rect l="l" t="t" r="r" b="b"/>
              <a:pathLst>
                <a:path w="196214" h="394335">
                  <a:moveTo>
                    <a:pt x="0" y="0"/>
                  </a:moveTo>
                  <a:lnTo>
                    <a:pt x="0" y="393884"/>
                  </a:lnTo>
                  <a:lnTo>
                    <a:pt x="195651" y="393884"/>
                  </a:lnTo>
                  <a:lnTo>
                    <a:pt x="195651" y="376219"/>
                  </a:lnTo>
                  <a:lnTo>
                    <a:pt x="48912" y="376219"/>
                  </a:lnTo>
                  <a:lnTo>
                    <a:pt x="48912" y="346121"/>
                  </a:lnTo>
                  <a:lnTo>
                    <a:pt x="195651" y="346121"/>
                  </a:lnTo>
                  <a:lnTo>
                    <a:pt x="195651" y="316023"/>
                  </a:lnTo>
                  <a:lnTo>
                    <a:pt x="48912" y="316023"/>
                  </a:lnTo>
                  <a:lnTo>
                    <a:pt x="48912" y="285926"/>
                  </a:lnTo>
                  <a:lnTo>
                    <a:pt x="195651" y="285926"/>
                  </a:lnTo>
                  <a:lnTo>
                    <a:pt x="195651" y="255828"/>
                  </a:lnTo>
                  <a:lnTo>
                    <a:pt x="48912" y="255828"/>
                  </a:lnTo>
                  <a:lnTo>
                    <a:pt x="48912" y="225731"/>
                  </a:lnTo>
                  <a:lnTo>
                    <a:pt x="195651" y="225731"/>
                  </a:lnTo>
                  <a:lnTo>
                    <a:pt x="195651" y="195633"/>
                  </a:lnTo>
                  <a:lnTo>
                    <a:pt x="48912" y="195633"/>
                  </a:lnTo>
                  <a:lnTo>
                    <a:pt x="48912" y="165536"/>
                  </a:lnTo>
                  <a:lnTo>
                    <a:pt x="195651" y="165536"/>
                  </a:lnTo>
                  <a:lnTo>
                    <a:pt x="195651" y="135438"/>
                  </a:lnTo>
                  <a:lnTo>
                    <a:pt x="48912" y="135438"/>
                  </a:lnTo>
                  <a:lnTo>
                    <a:pt x="48912" y="105341"/>
                  </a:lnTo>
                  <a:lnTo>
                    <a:pt x="195651" y="105341"/>
                  </a:lnTo>
                  <a:lnTo>
                    <a:pt x="195651" y="82768"/>
                  </a:lnTo>
                  <a:lnTo>
                    <a:pt x="48912" y="82768"/>
                  </a:lnTo>
                  <a:lnTo>
                    <a:pt x="48912" y="52670"/>
                  </a:lnTo>
                  <a:lnTo>
                    <a:pt x="195651" y="52670"/>
                  </a:lnTo>
                  <a:lnTo>
                    <a:pt x="195651" y="22573"/>
                  </a:lnTo>
                  <a:lnTo>
                    <a:pt x="0" y="0"/>
                  </a:lnTo>
                  <a:close/>
                </a:path>
                <a:path w="196214" h="394335">
                  <a:moveTo>
                    <a:pt x="114129" y="346121"/>
                  </a:moveTo>
                  <a:lnTo>
                    <a:pt x="81521" y="346121"/>
                  </a:lnTo>
                  <a:lnTo>
                    <a:pt x="81521" y="376219"/>
                  </a:lnTo>
                  <a:lnTo>
                    <a:pt x="114129" y="376219"/>
                  </a:lnTo>
                  <a:lnTo>
                    <a:pt x="114129" y="346121"/>
                  </a:lnTo>
                  <a:close/>
                </a:path>
                <a:path w="196214" h="394335">
                  <a:moveTo>
                    <a:pt x="195651" y="346121"/>
                  </a:moveTo>
                  <a:lnTo>
                    <a:pt x="146738" y="346121"/>
                  </a:lnTo>
                  <a:lnTo>
                    <a:pt x="146738" y="376219"/>
                  </a:lnTo>
                  <a:lnTo>
                    <a:pt x="195651" y="376219"/>
                  </a:lnTo>
                  <a:lnTo>
                    <a:pt x="195651" y="346121"/>
                  </a:lnTo>
                  <a:close/>
                </a:path>
                <a:path w="196214" h="394335">
                  <a:moveTo>
                    <a:pt x="114129" y="285926"/>
                  </a:moveTo>
                  <a:lnTo>
                    <a:pt x="81521" y="285926"/>
                  </a:lnTo>
                  <a:lnTo>
                    <a:pt x="81521" y="316023"/>
                  </a:lnTo>
                  <a:lnTo>
                    <a:pt x="114129" y="316023"/>
                  </a:lnTo>
                  <a:lnTo>
                    <a:pt x="114129" y="285926"/>
                  </a:lnTo>
                  <a:close/>
                </a:path>
                <a:path w="196214" h="394335">
                  <a:moveTo>
                    <a:pt x="195651" y="285926"/>
                  </a:moveTo>
                  <a:lnTo>
                    <a:pt x="146738" y="285926"/>
                  </a:lnTo>
                  <a:lnTo>
                    <a:pt x="146738" y="316023"/>
                  </a:lnTo>
                  <a:lnTo>
                    <a:pt x="195651" y="316023"/>
                  </a:lnTo>
                  <a:lnTo>
                    <a:pt x="195651" y="285926"/>
                  </a:lnTo>
                  <a:close/>
                </a:path>
                <a:path w="196214" h="394335">
                  <a:moveTo>
                    <a:pt x="114129" y="225731"/>
                  </a:moveTo>
                  <a:lnTo>
                    <a:pt x="81521" y="225731"/>
                  </a:lnTo>
                  <a:lnTo>
                    <a:pt x="81521" y="255828"/>
                  </a:lnTo>
                  <a:lnTo>
                    <a:pt x="114129" y="255828"/>
                  </a:lnTo>
                  <a:lnTo>
                    <a:pt x="114129" y="225731"/>
                  </a:lnTo>
                  <a:close/>
                </a:path>
                <a:path w="196214" h="394335">
                  <a:moveTo>
                    <a:pt x="195651" y="225731"/>
                  </a:moveTo>
                  <a:lnTo>
                    <a:pt x="146738" y="225731"/>
                  </a:lnTo>
                  <a:lnTo>
                    <a:pt x="146738" y="255828"/>
                  </a:lnTo>
                  <a:lnTo>
                    <a:pt x="195651" y="255828"/>
                  </a:lnTo>
                  <a:lnTo>
                    <a:pt x="195651" y="225731"/>
                  </a:lnTo>
                  <a:close/>
                </a:path>
                <a:path w="196214" h="394335">
                  <a:moveTo>
                    <a:pt x="114129" y="165536"/>
                  </a:moveTo>
                  <a:lnTo>
                    <a:pt x="81521" y="165536"/>
                  </a:lnTo>
                  <a:lnTo>
                    <a:pt x="81521" y="195633"/>
                  </a:lnTo>
                  <a:lnTo>
                    <a:pt x="114129" y="195633"/>
                  </a:lnTo>
                  <a:lnTo>
                    <a:pt x="114129" y="165536"/>
                  </a:lnTo>
                  <a:close/>
                </a:path>
                <a:path w="196214" h="394335">
                  <a:moveTo>
                    <a:pt x="195651" y="165536"/>
                  </a:moveTo>
                  <a:lnTo>
                    <a:pt x="146738" y="165536"/>
                  </a:lnTo>
                  <a:lnTo>
                    <a:pt x="146738" y="195633"/>
                  </a:lnTo>
                  <a:lnTo>
                    <a:pt x="195651" y="195633"/>
                  </a:lnTo>
                  <a:lnTo>
                    <a:pt x="195651" y="165536"/>
                  </a:lnTo>
                  <a:close/>
                </a:path>
                <a:path w="196214" h="394335">
                  <a:moveTo>
                    <a:pt x="114129" y="105341"/>
                  </a:moveTo>
                  <a:lnTo>
                    <a:pt x="81521" y="105341"/>
                  </a:lnTo>
                  <a:lnTo>
                    <a:pt x="81521" y="135438"/>
                  </a:lnTo>
                  <a:lnTo>
                    <a:pt x="114129" y="135438"/>
                  </a:lnTo>
                  <a:lnTo>
                    <a:pt x="114129" y="105341"/>
                  </a:lnTo>
                  <a:close/>
                </a:path>
                <a:path w="196214" h="394335">
                  <a:moveTo>
                    <a:pt x="195651" y="105341"/>
                  </a:moveTo>
                  <a:lnTo>
                    <a:pt x="146738" y="105341"/>
                  </a:lnTo>
                  <a:lnTo>
                    <a:pt x="146738" y="135438"/>
                  </a:lnTo>
                  <a:lnTo>
                    <a:pt x="195651" y="135438"/>
                  </a:lnTo>
                  <a:lnTo>
                    <a:pt x="195651" y="105341"/>
                  </a:lnTo>
                  <a:close/>
                </a:path>
                <a:path w="196214" h="394335">
                  <a:moveTo>
                    <a:pt x="114129" y="52670"/>
                  </a:moveTo>
                  <a:lnTo>
                    <a:pt x="81521" y="52670"/>
                  </a:lnTo>
                  <a:lnTo>
                    <a:pt x="81521" y="82768"/>
                  </a:lnTo>
                  <a:lnTo>
                    <a:pt x="114129" y="82768"/>
                  </a:lnTo>
                  <a:lnTo>
                    <a:pt x="114129" y="52670"/>
                  </a:lnTo>
                  <a:close/>
                </a:path>
                <a:path w="196214" h="394335">
                  <a:moveTo>
                    <a:pt x="195651" y="52670"/>
                  </a:moveTo>
                  <a:lnTo>
                    <a:pt x="146738" y="52670"/>
                  </a:lnTo>
                  <a:lnTo>
                    <a:pt x="146738" y="82768"/>
                  </a:lnTo>
                  <a:lnTo>
                    <a:pt x="195651" y="82768"/>
                  </a:lnTo>
                  <a:lnTo>
                    <a:pt x="195651" y="5267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1" name="object 4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90155" y="4904671"/>
              <a:ext cx="195651" cy="225731"/>
            </a:xfrm>
            <a:prstGeom prst="rect">
              <a:avLst/>
            </a:prstGeom>
          </p:spPr>
        </p:pic>
      </p:grpSp>
      <p:grpSp>
        <p:nvGrpSpPr>
          <p:cNvPr id="42" name="object 42" descr=""/>
          <p:cNvGrpSpPr/>
          <p:nvPr/>
        </p:nvGrpSpPr>
        <p:grpSpPr>
          <a:xfrm>
            <a:off x="5103883" y="4762162"/>
            <a:ext cx="702945" cy="551815"/>
            <a:chOff x="5103883" y="4762162"/>
            <a:chExt cx="702945" cy="551815"/>
          </a:xfrm>
        </p:grpSpPr>
        <p:pic>
          <p:nvPicPr>
            <p:cNvPr id="43" name="object 4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72377" y="4762162"/>
              <a:ext cx="184911" cy="197220"/>
            </a:xfrm>
            <a:prstGeom prst="rect">
              <a:avLst/>
            </a:prstGeom>
          </p:spPr>
        </p:pic>
        <p:sp>
          <p:nvSpPr>
            <p:cNvPr id="44" name="object 44" descr=""/>
            <p:cNvSpPr/>
            <p:nvPr/>
          </p:nvSpPr>
          <p:spPr>
            <a:xfrm>
              <a:off x="5103876" y="4852784"/>
              <a:ext cx="702945" cy="461009"/>
            </a:xfrm>
            <a:custGeom>
              <a:avLst/>
              <a:gdLst/>
              <a:ahLst/>
              <a:cxnLst/>
              <a:rect l="l" t="t" r="r" b="b"/>
              <a:pathLst>
                <a:path w="702945" h="461010">
                  <a:moveTo>
                    <a:pt x="281863" y="0"/>
                  </a:moveTo>
                  <a:lnTo>
                    <a:pt x="241007" y="0"/>
                  </a:lnTo>
                  <a:lnTo>
                    <a:pt x="241007" y="15100"/>
                  </a:lnTo>
                  <a:lnTo>
                    <a:pt x="281863" y="15100"/>
                  </a:lnTo>
                  <a:lnTo>
                    <a:pt x="281863" y="0"/>
                  </a:lnTo>
                  <a:close/>
                </a:path>
                <a:path w="702945" h="461010">
                  <a:moveTo>
                    <a:pt x="310222" y="356514"/>
                  </a:moveTo>
                  <a:lnTo>
                    <a:pt x="251307" y="339064"/>
                  </a:lnTo>
                  <a:lnTo>
                    <a:pt x="201841" y="326339"/>
                  </a:lnTo>
                  <a:lnTo>
                    <a:pt x="151930" y="315277"/>
                  </a:lnTo>
                  <a:lnTo>
                    <a:pt x="101612" y="305892"/>
                  </a:lnTo>
                  <a:lnTo>
                    <a:pt x="50952" y="298170"/>
                  </a:lnTo>
                  <a:lnTo>
                    <a:pt x="0" y="292138"/>
                  </a:lnTo>
                  <a:lnTo>
                    <a:pt x="0" y="367398"/>
                  </a:lnTo>
                  <a:lnTo>
                    <a:pt x="51752" y="373545"/>
                  </a:lnTo>
                  <a:lnTo>
                    <a:pt x="103212" y="381406"/>
                  </a:lnTo>
                  <a:lnTo>
                    <a:pt x="154330" y="390956"/>
                  </a:lnTo>
                  <a:lnTo>
                    <a:pt x="206603" y="402577"/>
                  </a:lnTo>
                  <a:lnTo>
                    <a:pt x="254000" y="380377"/>
                  </a:lnTo>
                  <a:lnTo>
                    <a:pt x="310222" y="356514"/>
                  </a:lnTo>
                  <a:close/>
                </a:path>
                <a:path w="702945" h="461010">
                  <a:moveTo>
                    <a:pt x="444893" y="309918"/>
                  </a:moveTo>
                  <a:lnTo>
                    <a:pt x="389813" y="288340"/>
                  </a:lnTo>
                  <a:lnTo>
                    <a:pt x="343954" y="272186"/>
                  </a:lnTo>
                  <a:lnTo>
                    <a:pt x="297510" y="257505"/>
                  </a:lnTo>
                  <a:lnTo>
                    <a:pt x="250558" y="244309"/>
                  </a:lnTo>
                  <a:lnTo>
                    <a:pt x="203123" y="232625"/>
                  </a:lnTo>
                  <a:lnTo>
                    <a:pt x="155244" y="222453"/>
                  </a:lnTo>
                  <a:lnTo>
                    <a:pt x="155244" y="219303"/>
                  </a:lnTo>
                  <a:lnTo>
                    <a:pt x="155244" y="178028"/>
                  </a:lnTo>
                  <a:lnTo>
                    <a:pt x="164007" y="177482"/>
                  </a:lnTo>
                  <a:lnTo>
                    <a:pt x="174713" y="175704"/>
                  </a:lnTo>
                  <a:lnTo>
                    <a:pt x="185750" y="172072"/>
                  </a:lnTo>
                  <a:lnTo>
                    <a:pt x="195465" y="165938"/>
                  </a:lnTo>
                  <a:lnTo>
                    <a:pt x="204050" y="153784"/>
                  </a:lnTo>
                  <a:lnTo>
                    <a:pt x="205600" y="148132"/>
                  </a:lnTo>
                  <a:lnTo>
                    <a:pt x="207670" y="140589"/>
                  </a:lnTo>
                  <a:lnTo>
                    <a:pt x="208292" y="131013"/>
                  </a:lnTo>
                  <a:lnTo>
                    <a:pt x="208267" y="128295"/>
                  </a:lnTo>
                  <a:lnTo>
                    <a:pt x="208127" y="125666"/>
                  </a:lnTo>
                  <a:lnTo>
                    <a:pt x="203454" y="125298"/>
                  </a:lnTo>
                  <a:lnTo>
                    <a:pt x="191985" y="125514"/>
                  </a:lnTo>
                  <a:lnTo>
                    <a:pt x="157276" y="143471"/>
                  </a:lnTo>
                  <a:lnTo>
                    <a:pt x="155244" y="148132"/>
                  </a:lnTo>
                  <a:lnTo>
                    <a:pt x="155244" y="137375"/>
                  </a:lnTo>
                  <a:lnTo>
                    <a:pt x="161074" y="131013"/>
                  </a:lnTo>
                  <a:lnTo>
                    <a:pt x="165544" y="123875"/>
                  </a:lnTo>
                  <a:lnTo>
                    <a:pt x="168579" y="116116"/>
                  </a:lnTo>
                  <a:lnTo>
                    <a:pt x="170078" y="107924"/>
                  </a:lnTo>
                  <a:lnTo>
                    <a:pt x="166535" y="93332"/>
                  </a:lnTo>
                  <a:lnTo>
                    <a:pt x="158750" y="80822"/>
                  </a:lnTo>
                  <a:lnTo>
                    <a:pt x="150952" y="72072"/>
                  </a:lnTo>
                  <a:lnTo>
                    <a:pt x="147408" y="68783"/>
                  </a:lnTo>
                  <a:lnTo>
                    <a:pt x="143865" y="72072"/>
                  </a:lnTo>
                  <a:lnTo>
                    <a:pt x="136080" y="80822"/>
                  </a:lnTo>
                  <a:lnTo>
                    <a:pt x="128282" y="93332"/>
                  </a:lnTo>
                  <a:lnTo>
                    <a:pt x="124739" y="107924"/>
                  </a:lnTo>
                  <a:lnTo>
                    <a:pt x="126161" y="115887"/>
                  </a:lnTo>
                  <a:lnTo>
                    <a:pt x="129044" y="123456"/>
                  </a:lnTo>
                  <a:lnTo>
                    <a:pt x="133311" y="130441"/>
                  </a:lnTo>
                  <a:lnTo>
                    <a:pt x="138899" y="136677"/>
                  </a:lnTo>
                  <a:lnTo>
                    <a:pt x="138899" y="148069"/>
                  </a:lnTo>
                  <a:lnTo>
                    <a:pt x="102196" y="125488"/>
                  </a:lnTo>
                  <a:lnTo>
                    <a:pt x="90741" y="125285"/>
                  </a:lnTo>
                  <a:lnTo>
                    <a:pt x="86080" y="125666"/>
                  </a:lnTo>
                  <a:lnTo>
                    <a:pt x="85928" y="128295"/>
                  </a:lnTo>
                  <a:lnTo>
                    <a:pt x="85902" y="131013"/>
                  </a:lnTo>
                  <a:lnTo>
                    <a:pt x="86499" y="140589"/>
                  </a:lnTo>
                  <a:lnTo>
                    <a:pt x="108394" y="172072"/>
                  </a:lnTo>
                  <a:lnTo>
                    <a:pt x="138899" y="178028"/>
                  </a:lnTo>
                  <a:lnTo>
                    <a:pt x="138899" y="219303"/>
                  </a:lnTo>
                  <a:lnTo>
                    <a:pt x="104444" y="213372"/>
                  </a:lnTo>
                  <a:lnTo>
                    <a:pt x="69824" y="208216"/>
                  </a:lnTo>
                  <a:lnTo>
                    <a:pt x="35013" y="203835"/>
                  </a:lnTo>
                  <a:lnTo>
                    <a:pt x="25" y="200240"/>
                  </a:lnTo>
                  <a:lnTo>
                    <a:pt x="25" y="276948"/>
                  </a:lnTo>
                  <a:lnTo>
                    <a:pt x="48285" y="282575"/>
                  </a:lnTo>
                  <a:lnTo>
                    <a:pt x="96278" y="289699"/>
                  </a:lnTo>
                  <a:lnTo>
                    <a:pt x="143979" y="298310"/>
                  </a:lnTo>
                  <a:lnTo>
                    <a:pt x="191325" y="308406"/>
                  </a:lnTo>
                  <a:lnTo>
                    <a:pt x="238290" y="319951"/>
                  </a:lnTo>
                  <a:lnTo>
                    <a:pt x="284810" y="332968"/>
                  </a:lnTo>
                  <a:lnTo>
                    <a:pt x="330873" y="347433"/>
                  </a:lnTo>
                  <a:lnTo>
                    <a:pt x="332371" y="347865"/>
                  </a:lnTo>
                  <a:lnTo>
                    <a:pt x="333794" y="347370"/>
                  </a:lnTo>
                  <a:lnTo>
                    <a:pt x="358749" y="338124"/>
                  </a:lnTo>
                  <a:lnTo>
                    <a:pt x="383946" y="329285"/>
                  </a:lnTo>
                  <a:lnTo>
                    <a:pt x="409308" y="320903"/>
                  </a:lnTo>
                  <a:lnTo>
                    <a:pt x="444893" y="309918"/>
                  </a:lnTo>
                  <a:close/>
                </a:path>
                <a:path w="702945" h="461010">
                  <a:moveTo>
                    <a:pt x="702564" y="375500"/>
                  </a:moveTo>
                  <a:lnTo>
                    <a:pt x="645922" y="384568"/>
                  </a:lnTo>
                  <a:lnTo>
                    <a:pt x="594423" y="394792"/>
                  </a:lnTo>
                  <a:lnTo>
                    <a:pt x="543433" y="406781"/>
                  </a:lnTo>
                  <a:lnTo>
                    <a:pt x="492988" y="420522"/>
                  </a:lnTo>
                  <a:lnTo>
                    <a:pt x="443141" y="435978"/>
                  </a:lnTo>
                  <a:lnTo>
                    <a:pt x="393941" y="453161"/>
                  </a:lnTo>
                  <a:lnTo>
                    <a:pt x="374256" y="460819"/>
                  </a:lnTo>
                  <a:lnTo>
                    <a:pt x="660336" y="460819"/>
                  </a:lnTo>
                  <a:lnTo>
                    <a:pt x="702564" y="453275"/>
                  </a:lnTo>
                  <a:lnTo>
                    <a:pt x="702564" y="375500"/>
                  </a:lnTo>
                  <a:close/>
                </a:path>
                <a:path w="702945" h="461010">
                  <a:moveTo>
                    <a:pt x="702564" y="280530"/>
                  </a:moveTo>
                  <a:lnTo>
                    <a:pt x="646963" y="288340"/>
                  </a:lnTo>
                  <a:lnTo>
                    <a:pt x="596366" y="297268"/>
                  </a:lnTo>
                  <a:lnTo>
                    <a:pt x="596366" y="256743"/>
                  </a:lnTo>
                  <a:lnTo>
                    <a:pt x="636600" y="244665"/>
                  </a:lnTo>
                  <a:lnTo>
                    <a:pt x="649414" y="209778"/>
                  </a:lnTo>
                  <a:lnTo>
                    <a:pt x="649401" y="207073"/>
                  </a:lnTo>
                  <a:lnTo>
                    <a:pt x="649262" y="204393"/>
                  </a:lnTo>
                  <a:lnTo>
                    <a:pt x="644575" y="204012"/>
                  </a:lnTo>
                  <a:lnTo>
                    <a:pt x="633107" y="204241"/>
                  </a:lnTo>
                  <a:lnTo>
                    <a:pt x="598411" y="222262"/>
                  </a:lnTo>
                  <a:lnTo>
                    <a:pt x="596366" y="226860"/>
                  </a:lnTo>
                  <a:lnTo>
                    <a:pt x="596366" y="216090"/>
                  </a:lnTo>
                  <a:lnTo>
                    <a:pt x="602195" y="209778"/>
                  </a:lnTo>
                  <a:lnTo>
                    <a:pt x="606666" y="202641"/>
                  </a:lnTo>
                  <a:lnTo>
                    <a:pt x="609701" y="194868"/>
                  </a:lnTo>
                  <a:lnTo>
                    <a:pt x="611200" y="186639"/>
                  </a:lnTo>
                  <a:lnTo>
                    <a:pt x="607656" y="172097"/>
                  </a:lnTo>
                  <a:lnTo>
                    <a:pt x="599871" y="159600"/>
                  </a:lnTo>
                  <a:lnTo>
                    <a:pt x="592074" y="150863"/>
                  </a:lnTo>
                  <a:lnTo>
                    <a:pt x="588530" y="147561"/>
                  </a:lnTo>
                  <a:lnTo>
                    <a:pt x="584987" y="150863"/>
                  </a:lnTo>
                  <a:lnTo>
                    <a:pt x="577202" y="159600"/>
                  </a:lnTo>
                  <a:lnTo>
                    <a:pt x="569404" y="172097"/>
                  </a:lnTo>
                  <a:lnTo>
                    <a:pt x="565861" y="186639"/>
                  </a:lnTo>
                  <a:lnTo>
                    <a:pt x="567258" y="194652"/>
                  </a:lnTo>
                  <a:lnTo>
                    <a:pt x="570141" y="202234"/>
                  </a:lnTo>
                  <a:lnTo>
                    <a:pt x="574421" y="209232"/>
                  </a:lnTo>
                  <a:lnTo>
                    <a:pt x="580021" y="215468"/>
                  </a:lnTo>
                  <a:lnTo>
                    <a:pt x="580021" y="226860"/>
                  </a:lnTo>
                  <a:lnTo>
                    <a:pt x="543280" y="204266"/>
                  </a:lnTo>
                  <a:lnTo>
                    <a:pt x="531812" y="204076"/>
                  </a:lnTo>
                  <a:lnTo>
                    <a:pt x="527126" y="204457"/>
                  </a:lnTo>
                  <a:lnTo>
                    <a:pt x="526999" y="207073"/>
                  </a:lnTo>
                  <a:lnTo>
                    <a:pt x="526973" y="209778"/>
                  </a:lnTo>
                  <a:lnTo>
                    <a:pt x="527596" y="219379"/>
                  </a:lnTo>
                  <a:lnTo>
                    <a:pt x="549516" y="250850"/>
                  </a:lnTo>
                  <a:lnTo>
                    <a:pt x="580021" y="256743"/>
                  </a:lnTo>
                  <a:lnTo>
                    <a:pt x="580021" y="300418"/>
                  </a:lnTo>
                  <a:lnTo>
                    <a:pt x="528993" y="311746"/>
                  </a:lnTo>
                  <a:lnTo>
                    <a:pt x="478510" y="324764"/>
                  </a:lnTo>
                  <a:lnTo>
                    <a:pt x="428625" y="339458"/>
                  </a:lnTo>
                  <a:lnTo>
                    <a:pt x="379399" y="355803"/>
                  </a:lnTo>
                  <a:lnTo>
                    <a:pt x="330873" y="373786"/>
                  </a:lnTo>
                  <a:lnTo>
                    <a:pt x="283095" y="393382"/>
                  </a:lnTo>
                  <a:lnTo>
                    <a:pt x="236118" y="414591"/>
                  </a:lnTo>
                  <a:lnTo>
                    <a:pt x="189992" y="437375"/>
                  </a:lnTo>
                  <a:lnTo>
                    <a:pt x="146405" y="460819"/>
                  </a:lnTo>
                  <a:lnTo>
                    <a:pt x="332968" y="460819"/>
                  </a:lnTo>
                  <a:lnTo>
                    <a:pt x="345681" y="455434"/>
                  </a:lnTo>
                  <a:lnTo>
                    <a:pt x="394335" y="436765"/>
                  </a:lnTo>
                  <a:lnTo>
                    <a:pt x="443687" y="419785"/>
                  </a:lnTo>
                  <a:lnTo>
                    <a:pt x="493674" y="404507"/>
                  </a:lnTo>
                  <a:lnTo>
                    <a:pt x="544271" y="390944"/>
                  </a:lnTo>
                  <a:lnTo>
                    <a:pt x="595401" y="379133"/>
                  </a:lnTo>
                  <a:lnTo>
                    <a:pt x="647026" y="369062"/>
                  </a:lnTo>
                  <a:lnTo>
                    <a:pt x="699084" y="360768"/>
                  </a:lnTo>
                  <a:lnTo>
                    <a:pt x="702564" y="360260"/>
                  </a:lnTo>
                  <a:lnTo>
                    <a:pt x="702564" y="297268"/>
                  </a:lnTo>
                  <a:lnTo>
                    <a:pt x="702564" y="28053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5" name="object 4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103910" y="5235365"/>
              <a:ext cx="185640" cy="78237"/>
            </a:xfrm>
            <a:prstGeom prst="rect">
              <a:avLst/>
            </a:prstGeom>
          </p:spPr>
        </p:pic>
      </p:grpSp>
      <p:sp>
        <p:nvSpPr>
          <p:cNvPr id="46" name="object 46" descr=""/>
          <p:cNvSpPr txBox="1"/>
          <p:nvPr/>
        </p:nvSpPr>
        <p:spPr>
          <a:xfrm>
            <a:off x="2761500" y="4960150"/>
            <a:ext cx="1155700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CAPITAIS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6078867" y="4960150"/>
            <a:ext cx="113474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INTERIOR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48" name="object 48" descr=""/>
          <p:cNvGrpSpPr/>
          <p:nvPr/>
        </p:nvGrpSpPr>
        <p:grpSpPr>
          <a:xfrm>
            <a:off x="8080181" y="4104482"/>
            <a:ext cx="1096645" cy="1096645"/>
            <a:chOff x="8080181" y="4104482"/>
            <a:chExt cx="1096645" cy="1096645"/>
          </a:xfrm>
        </p:grpSpPr>
        <p:sp>
          <p:nvSpPr>
            <p:cNvPr id="49" name="object 49" descr=""/>
            <p:cNvSpPr/>
            <p:nvPr/>
          </p:nvSpPr>
          <p:spPr>
            <a:xfrm>
              <a:off x="8080181" y="4107421"/>
              <a:ext cx="548640" cy="1020444"/>
            </a:xfrm>
            <a:custGeom>
              <a:avLst/>
              <a:gdLst/>
              <a:ahLst/>
              <a:cxnLst/>
              <a:rect l="l" t="t" r="r" b="b"/>
              <a:pathLst>
                <a:path w="548640" h="1020445">
                  <a:moveTo>
                    <a:pt x="490933" y="0"/>
                  </a:moveTo>
                  <a:lnTo>
                    <a:pt x="443858" y="7042"/>
                  </a:lnTo>
                  <a:lnTo>
                    <a:pt x="397956" y="18030"/>
                  </a:lnTo>
                  <a:lnTo>
                    <a:pt x="353446" y="32822"/>
                  </a:lnTo>
                  <a:lnTo>
                    <a:pt x="310544" y="51277"/>
                  </a:lnTo>
                  <a:lnTo>
                    <a:pt x="269467" y="73254"/>
                  </a:lnTo>
                  <a:lnTo>
                    <a:pt x="230433" y="98610"/>
                  </a:lnTo>
                  <a:lnTo>
                    <a:pt x="193657" y="127205"/>
                  </a:lnTo>
                  <a:lnTo>
                    <a:pt x="159357" y="158898"/>
                  </a:lnTo>
                  <a:lnTo>
                    <a:pt x="127751" y="193546"/>
                  </a:lnTo>
                  <a:lnTo>
                    <a:pt x="99054" y="231009"/>
                  </a:lnTo>
                  <a:lnTo>
                    <a:pt x="73484" y="271144"/>
                  </a:lnTo>
                  <a:lnTo>
                    <a:pt x="51558" y="313123"/>
                  </a:lnTo>
                  <a:lnTo>
                    <a:pt x="33584" y="356090"/>
                  </a:lnTo>
                  <a:lnTo>
                    <a:pt x="19501" y="399821"/>
                  </a:lnTo>
                  <a:lnTo>
                    <a:pt x="9250" y="444092"/>
                  </a:lnTo>
                  <a:lnTo>
                    <a:pt x="2769" y="488677"/>
                  </a:lnTo>
                  <a:lnTo>
                    <a:pt x="0" y="533353"/>
                  </a:lnTo>
                  <a:lnTo>
                    <a:pt x="880" y="577893"/>
                  </a:lnTo>
                  <a:lnTo>
                    <a:pt x="5349" y="622075"/>
                  </a:lnTo>
                  <a:lnTo>
                    <a:pt x="13348" y="665671"/>
                  </a:lnTo>
                  <a:lnTo>
                    <a:pt x="24816" y="708459"/>
                  </a:lnTo>
                  <a:lnTo>
                    <a:pt x="39692" y="750214"/>
                  </a:lnTo>
                  <a:lnTo>
                    <a:pt x="57915" y="790709"/>
                  </a:lnTo>
                  <a:lnTo>
                    <a:pt x="79427" y="829722"/>
                  </a:lnTo>
                  <a:lnTo>
                    <a:pt x="104165" y="867026"/>
                  </a:lnTo>
                  <a:lnTo>
                    <a:pt x="132069" y="902398"/>
                  </a:lnTo>
                  <a:lnTo>
                    <a:pt x="163080" y="935613"/>
                  </a:lnTo>
                  <a:lnTo>
                    <a:pt x="197136" y="966445"/>
                  </a:lnTo>
                  <a:lnTo>
                    <a:pt x="234178" y="994670"/>
                  </a:lnTo>
                  <a:lnTo>
                    <a:pt x="274144" y="1020063"/>
                  </a:lnTo>
                  <a:lnTo>
                    <a:pt x="548210" y="545337"/>
                  </a:lnTo>
                  <a:lnTo>
                    <a:pt x="490933" y="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8354326" y="4104482"/>
              <a:ext cx="822960" cy="1096645"/>
            </a:xfrm>
            <a:custGeom>
              <a:avLst/>
              <a:gdLst/>
              <a:ahLst/>
              <a:cxnLst/>
              <a:rect l="l" t="t" r="r" b="b"/>
              <a:pathLst>
                <a:path w="822959" h="1096645">
                  <a:moveTo>
                    <a:pt x="264042" y="0"/>
                  </a:moveTo>
                  <a:lnTo>
                    <a:pt x="216789" y="2939"/>
                  </a:lnTo>
                  <a:lnTo>
                    <a:pt x="274066" y="548277"/>
                  </a:lnTo>
                  <a:lnTo>
                    <a:pt x="0" y="1023003"/>
                  </a:lnTo>
                  <a:lnTo>
                    <a:pt x="43866" y="1045775"/>
                  </a:lnTo>
                  <a:lnTo>
                    <a:pt x="89382" y="1064413"/>
                  </a:lnTo>
                  <a:lnTo>
                    <a:pt x="136250" y="1078857"/>
                  </a:lnTo>
                  <a:lnTo>
                    <a:pt x="184175" y="1089046"/>
                  </a:lnTo>
                  <a:lnTo>
                    <a:pt x="232863" y="1094921"/>
                  </a:lnTo>
                  <a:lnTo>
                    <a:pt x="282017" y="1096421"/>
                  </a:lnTo>
                  <a:lnTo>
                    <a:pt x="331343" y="1093488"/>
                  </a:lnTo>
                  <a:lnTo>
                    <a:pt x="378195" y="1086546"/>
                  </a:lnTo>
                  <a:lnTo>
                    <a:pt x="423525" y="1075827"/>
                  </a:lnTo>
                  <a:lnTo>
                    <a:pt x="467186" y="1061513"/>
                  </a:lnTo>
                  <a:lnTo>
                    <a:pt x="509031" y="1043783"/>
                  </a:lnTo>
                  <a:lnTo>
                    <a:pt x="548915" y="1022818"/>
                  </a:lnTo>
                  <a:lnTo>
                    <a:pt x="586692" y="998801"/>
                  </a:lnTo>
                  <a:lnTo>
                    <a:pt x="622214" y="971910"/>
                  </a:lnTo>
                  <a:lnTo>
                    <a:pt x="655336" y="942328"/>
                  </a:lnTo>
                  <a:lnTo>
                    <a:pt x="685911" y="910236"/>
                  </a:lnTo>
                  <a:lnTo>
                    <a:pt x="713793" y="875813"/>
                  </a:lnTo>
                  <a:lnTo>
                    <a:pt x="738836" y="839241"/>
                  </a:lnTo>
                  <a:lnTo>
                    <a:pt x="760893" y="800701"/>
                  </a:lnTo>
                  <a:lnTo>
                    <a:pt x="779818" y="760373"/>
                  </a:lnTo>
                  <a:lnTo>
                    <a:pt x="795465" y="718439"/>
                  </a:lnTo>
                  <a:lnTo>
                    <a:pt x="807687" y="675079"/>
                  </a:lnTo>
                  <a:lnTo>
                    <a:pt x="816338" y="630474"/>
                  </a:lnTo>
                  <a:lnTo>
                    <a:pt x="821272" y="584806"/>
                  </a:lnTo>
                  <a:lnTo>
                    <a:pt x="822343" y="538254"/>
                  </a:lnTo>
                  <a:lnTo>
                    <a:pt x="819404" y="491000"/>
                  </a:lnTo>
                  <a:lnTo>
                    <a:pt x="812443" y="444148"/>
                  </a:lnTo>
                  <a:lnTo>
                    <a:pt x="801707" y="398818"/>
                  </a:lnTo>
                  <a:lnTo>
                    <a:pt x="787377" y="355157"/>
                  </a:lnTo>
                  <a:lnTo>
                    <a:pt x="769634" y="313311"/>
                  </a:lnTo>
                  <a:lnTo>
                    <a:pt x="748658" y="273427"/>
                  </a:lnTo>
                  <a:lnTo>
                    <a:pt x="724630" y="235650"/>
                  </a:lnTo>
                  <a:lnTo>
                    <a:pt x="697731" y="200128"/>
                  </a:lnTo>
                  <a:lnTo>
                    <a:pt x="668142" y="167006"/>
                  </a:lnTo>
                  <a:lnTo>
                    <a:pt x="636043" y="136431"/>
                  </a:lnTo>
                  <a:lnTo>
                    <a:pt x="601615" y="108549"/>
                  </a:lnTo>
                  <a:lnTo>
                    <a:pt x="565039" y="83506"/>
                  </a:lnTo>
                  <a:lnTo>
                    <a:pt x="526496" y="61449"/>
                  </a:lnTo>
                  <a:lnTo>
                    <a:pt x="486166" y="42524"/>
                  </a:lnTo>
                  <a:lnTo>
                    <a:pt x="444230" y="26877"/>
                  </a:lnTo>
                  <a:lnTo>
                    <a:pt x="400869" y="14655"/>
                  </a:lnTo>
                  <a:lnTo>
                    <a:pt x="356263" y="6004"/>
                  </a:lnTo>
                  <a:lnTo>
                    <a:pt x="310594" y="1070"/>
                  </a:lnTo>
                  <a:lnTo>
                    <a:pt x="264042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1" name="object 51" descr=""/>
          <p:cNvSpPr txBox="1"/>
          <p:nvPr/>
        </p:nvSpPr>
        <p:spPr>
          <a:xfrm>
            <a:off x="8165604" y="4471504"/>
            <a:ext cx="392430" cy="248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40%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8701671" y="4585551"/>
            <a:ext cx="393065" cy="248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60%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53" name="object 53"/>
          <p:cNvSpPr txBox="1">
            <a:spLocks noGrp="1"/>
          </p:cNvSpPr>
          <p:nvPr>
            <p:ph type="title"/>
          </p:nvPr>
        </p:nvSpPr>
        <p:spPr>
          <a:xfrm>
            <a:off x="476973" y="261023"/>
            <a:ext cx="5316855" cy="5969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240"/>
              </a:lnSpc>
              <a:spcBef>
                <a:spcPts val="110"/>
              </a:spcBef>
            </a:pPr>
            <a:r>
              <a:rPr dirty="0">
                <a:solidFill>
                  <a:srgbClr val="2E3D46"/>
                </a:solidFill>
              </a:rPr>
              <a:t>TIPO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DE</a:t>
            </a:r>
            <a:r>
              <a:rPr dirty="0" spc="-1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PROTOCOLOS</a:t>
            </a:r>
            <a:r>
              <a:rPr dirty="0" spc="3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POR </a:t>
            </a:r>
            <a:r>
              <a:rPr dirty="0" spc="-10">
                <a:solidFill>
                  <a:srgbClr val="2E3D46"/>
                </a:solidFill>
              </a:rPr>
              <a:t>LOCALIZAÇÃO</a:t>
            </a:r>
          </a:p>
          <a:p>
            <a:pPr marL="12700">
              <a:lnSpc>
                <a:spcPts val="2240"/>
              </a:lnSpc>
            </a:pPr>
            <a:r>
              <a:rPr dirty="0">
                <a:solidFill>
                  <a:srgbClr val="2E3D46"/>
                </a:solidFill>
              </a:rPr>
              <a:t>(pessoa</a:t>
            </a:r>
            <a:r>
              <a:rPr dirty="0" spc="-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física</a:t>
            </a:r>
            <a:r>
              <a:rPr dirty="0" spc="-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+</a:t>
            </a:r>
            <a:r>
              <a:rPr dirty="0" spc="-2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pessoa</a:t>
            </a:r>
            <a:r>
              <a:rPr dirty="0" spc="10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jurídica)</a:t>
            </a:r>
          </a:p>
        </p:txBody>
      </p:sp>
      <p:sp>
        <p:nvSpPr>
          <p:cNvPr id="54" name="object 54" descr=""/>
          <p:cNvSpPr/>
          <p:nvPr/>
        </p:nvSpPr>
        <p:spPr>
          <a:xfrm>
            <a:off x="239394" y="298945"/>
            <a:ext cx="0" cy="1297940"/>
          </a:xfrm>
          <a:custGeom>
            <a:avLst/>
            <a:gdLst/>
            <a:ahLst/>
            <a:cxnLst/>
            <a:rect l="l" t="t" r="r" b="b"/>
            <a:pathLst>
              <a:path w="0" h="1297940">
                <a:moveTo>
                  <a:pt x="0" y="0"/>
                </a:moveTo>
                <a:lnTo>
                  <a:pt x="0" y="1297940"/>
                </a:lnTo>
              </a:path>
            </a:pathLst>
          </a:custGeom>
          <a:ln w="46291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 descr=""/>
          <p:cNvSpPr txBox="1"/>
          <p:nvPr/>
        </p:nvSpPr>
        <p:spPr>
          <a:xfrm>
            <a:off x="476973" y="889241"/>
            <a:ext cx="59499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AGO</a:t>
            </a:r>
            <a:r>
              <a:rPr dirty="0" sz="1150" spc="50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sp>
        <p:nvSpPr>
          <p:cNvPr id="56" name="object 56" descr=""/>
          <p:cNvSpPr/>
          <p:nvPr/>
        </p:nvSpPr>
        <p:spPr>
          <a:xfrm>
            <a:off x="7823512" y="3568541"/>
            <a:ext cx="608965" cy="549910"/>
          </a:xfrm>
          <a:custGeom>
            <a:avLst/>
            <a:gdLst/>
            <a:ahLst/>
            <a:cxnLst/>
            <a:rect l="l" t="t" r="r" b="b"/>
            <a:pathLst>
              <a:path w="608965" h="549910">
                <a:moveTo>
                  <a:pt x="0" y="549573"/>
                </a:moveTo>
                <a:lnTo>
                  <a:pt x="608568" y="549573"/>
                </a:lnTo>
                <a:lnTo>
                  <a:pt x="608568" y="0"/>
                </a:lnTo>
                <a:lnTo>
                  <a:pt x="0" y="0"/>
                </a:lnTo>
                <a:lnTo>
                  <a:pt x="0" y="549573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4654672" y="4703554"/>
            <a:ext cx="360680" cy="610235"/>
            <a:chOff x="4654672" y="4703554"/>
            <a:chExt cx="360680" cy="61023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69364" y="4703554"/>
              <a:ext cx="131077" cy="119213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4654672" y="4837682"/>
              <a:ext cx="360680" cy="476250"/>
            </a:xfrm>
            <a:custGeom>
              <a:avLst/>
              <a:gdLst/>
              <a:ahLst/>
              <a:cxnLst/>
              <a:rect l="l" t="t" r="r" b="b"/>
              <a:pathLst>
                <a:path w="360679" h="476250">
                  <a:moveTo>
                    <a:pt x="262154" y="119213"/>
                  </a:moveTo>
                  <a:lnTo>
                    <a:pt x="98307" y="119213"/>
                  </a:lnTo>
                  <a:lnTo>
                    <a:pt x="98308" y="475921"/>
                  </a:lnTo>
                  <a:lnTo>
                    <a:pt x="163846" y="475921"/>
                  </a:lnTo>
                  <a:lnTo>
                    <a:pt x="163846" y="268230"/>
                  </a:lnTo>
                  <a:lnTo>
                    <a:pt x="262154" y="268230"/>
                  </a:lnTo>
                  <a:lnTo>
                    <a:pt x="262154" y="119213"/>
                  </a:lnTo>
                  <a:close/>
                </a:path>
                <a:path w="360679" h="476250">
                  <a:moveTo>
                    <a:pt x="262154" y="268230"/>
                  </a:moveTo>
                  <a:lnTo>
                    <a:pt x="196615" y="268230"/>
                  </a:lnTo>
                  <a:lnTo>
                    <a:pt x="196615" y="475921"/>
                  </a:lnTo>
                  <a:lnTo>
                    <a:pt x="262154" y="475921"/>
                  </a:lnTo>
                  <a:lnTo>
                    <a:pt x="262154" y="268230"/>
                  </a:lnTo>
                  <a:close/>
                </a:path>
                <a:path w="360679" h="476250">
                  <a:moveTo>
                    <a:pt x="180231" y="0"/>
                  </a:moveTo>
                  <a:lnTo>
                    <a:pt x="139679" y="4400"/>
                  </a:lnTo>
                  <a:lnTo>
                    <a:pt x="89296" y="20489"/>
                  </a:lnTo>
                  <a:lnTo>
                    <a:pt x="52430" y="44705"/>
                  </a:lnTo>
                  <a:lnTo>
                    <a:pt x="1638" y="233956"/>
                  </a:lnTo>
                  <a:lnTo>
                    <a:pt x="1638" y="235446"/>
                  </a:lnTo>
                  <a:lnTo>
                    <a:pt x="0" y="238426"/>
                  </a:lnTo>
                  <a:lnTo>
                    <a:pt x="32769" y="271210"/>
                  </a:lnTo>
                  <a:lnTo>
                    <a:pt x="43393" y="269394"/>
                  </a:lnTo>
                  <a:lnTo>
                    <a:pt x="52635" y="264504"/>
                  </a:lnTo>
                  <a:lnTo>
                    <a:pt x="59727" y="257379"/>
                  </a:lnTo>
                  <a:lnTo>
                    <a:pt x="63900" y="248857"/>
                  </a:lnTo>
                  <a:lnTo>
                    <a:pt x="98307" y="119213"/>
                  </a:lnTo>
                  <a:lnTo>
                    <a:pt x="262154" y="119213"/>
                  </a:lnTo>
                  <a:lnTo>
                    <a:pt x="262154" y="117723"/>
                  </a:lnTo>
                  <a:lnTo>
                    <a:pt x="329138" y="117723"/>
                  </a:lnTo>
                  <a:lnTo>
                    <a:pt x="312946" y="55136"/>
                  </a:lnTo>
                  <a:lnTo>
                    <a:pt x="271165" y="19558"/>
                  </a:lnTo>
                  <a:lnTo>
                    <a:pt x="234300" y="5960"/>
                  </a:lnTo>
                  <a:lnTo>
                    <a:pt x="193748" y="512"/>
                  </a:lnTo>
                  <a:lnTo>
                    <a:pt x="180231" y="0"/>
                  </a:lnTo>
                  <a:close/>
                </a:path>
                <a:path w="360679" h="476250">
                  <a:moveTo>
                    <a:pt x="329138" y="117723"/>
                  </a:moveTo>
                  <a:lnTo>
                    <a:pt x="262154" y="117723"/>
                  </a:lnTo>
                  <a:lnTo>
                    <a:pt x="296562" y="247367"/>
                  </a:lnTo>
                  <a:lnTo>
                    <a:pt x="300735" y="255889"/>
                  </a:lnTo>
                  <a:lnTo>
                    <a:pt x="307826" y="263014"/>
                  </a:lnTo>
                  <a:lnTo>
                    <a:pt x="317068" y="267904"/>
                  </a:lnTo>
                  <a:lnTo>
                    <a:pt x="327693" y="269720"/>
                  </a:lnTo>
                  <a:lnTo>
                    <a:pt x="340416" y="267368"/>
                  </a:lnTo>
                  <a:lnTo>
                    <a:pt x="350836" y="260965"/>
                  </a:lnTo>
                  <a:lnTo>
                    <a:pt x="357876" y="251489"/>
                  </a:lnTo>
                  <a:lnTo>
                    <a:pt x="360462" y="239916"/>
                  </a:lnTo>
                  <a:lnTo>
                    <a:pt x="360462" y="236936"/>
                  </a:lnTo>
                  <a:lnTo>
                    <a:pt x="358823" y="233956"/>
                  </a:lnTo>
                  <a:lnTo>
                    <a:pt x="358823" y="232466"/>
                  </a:lnTo>
                  <a:lnTo>
                    <a:pt x="329138" y="117723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5288958" y="4703554"/>
            <a:ext cx="361315" cy="610235"/>
            <a:chOff x="5288958" y="4703554"/>
            <a:chExt cx="361315" cy="610235"/>
          </a:xfrm>
        </p:grpSpPr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04675" y="4703554"/>
              <a:ext cx="131077" cy="119213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5288958" y="4837682"/>
              <a:ext cx="361315" cy="476250"/>
            </a:xfrm>
            <a:custGeom>
              <a:avLst/>
              <a:gdLst/>
              <a:ahLst/>
              <a:cxnLst/>
              <a:rect l="l" t="t" r="r" b="b"/>
              <a:pathLst>
                <a:path w="361314" h="476250">
                  <a:moveTo>
                    <a:pt x="164870" y="327836"/>
                  </a:moveTo>
                  <a:lnTo>
                    <a:pt x="99332" y="327836"/>
                  </a:lnTo>
                  <a:lnTo>
                    <a:pt x="99332" y="475921"/>
                  </a:lnTo>
                  <a:lnTo>
                    <a:pt x="164870" y="475921"/>
                  </a:lnTo>
                  <a:lnTo>
                    <a:pt x="164870" y="327836"/>
                  </a:lnTo>
                  <a:close/>
                </a:path>
                <a:path w="361314" h="476250">
                  <a:moveTo>
                    <a:pt x="263178" y="327836"/>
                  </a:moveTo>
                  <a:lnTo>
                    <a:pt x="197639" y="327836"/>
                  </a:lnTo>
                  <a:lnTo>
                    <a:pt x="197640" y="475921"/>
                  </a:lnTo>
                  <a:lnTo>
                    <a:pt x="263178" y="475921"/>
                  </a:lnTo>
                  <a:lnTo>
                    <a:pt x="263178" y="327836"/>
                  </a:lnTo>
                  <a:close/>
                </a:path>
                <a:path w="361314" h="476250">
                  <a:moveTo>
                    <a:pt x="246793" y="90900"/>
                  </a:moveTo>
                  <a:lnTo>
                    <a:pt x="115716" y="90900"/>
                  </a:lnTo>
                  <a:lnTo>
                    <a:pt x="115716" y="143056"/>
                  </a:lnTo>
                  <a:lnTo>
                    <a:pt x="55093" y="327836"/>
                  </a:lnTo>
                  <a:lnTo>
                    <a:pt x="307417" y="327836"/>
                  </a:lnTo>
                  <a:lnTo>
                    <a:pt x="246793" y="143056"/>
                  </a:lnTo>
                  <a:lnTo>
                    <a:pt x="246793" y="90900"/>
                  </a:lnTo>
                  <a:close/>
                </a:path>
                <a:path w="361314" h="476250">
                  <a:moveTo>
                    <a:pt x="181255" y="0"/>
                  </a:moveTo>
                  <a:lnTo>
                    <a:pt x="124523" y="7148"/>
                  </a:lnTo>
                  <a:lnTo>
                    <a:pt x="74754" y="28313"/>
                  </a:lnTo>
                  <a:lnTo>
                    <a:pt x="61647" y="44705"/>
                  </a:lnTo>
                  <a:lnTo>
                    <a:pt x="1024" y="229485"/>
                  </a:lnTo>
                  <a:lnTo>
                    <a:pt x="0" y="241593"/>
                  </a:lnTo>
                  <a:lnTo>
                    <a:pt x="3891" y="252583"/>
                  </a:lnTo>
                  <a:lnTo>
                    <a:pt x="12083" y="261338"/>
                  </a:lnTo>
                  <a:lnTo>
                    <a:pt x="27239" y="268230"/>
                  </a:lnTo>
                  <a:lnTo>
                    <a:pt x="33793" y="268230"/>
                  </a:lnTo>
                  <a:lnTo>
                    <a:pt x="115716" y="90900"/>
                  </a:lnTo>
                  <a:lnTo>
                    <a:pt x="315609" y="90900"/>
                  </a:lnTo>
                  <a:lnTo>
                    <a:pt x="300863" y="44705"/>
                  </a:lnTo>
                  <a:lnTo>
                    <a:pt x="299224" y="37254"/>
                  </a:lnTo>
                  <a:lnTo>
                    <a:pt x="294309" y="31293"/>
                  </a:lnTo>
                  <a:lnTo>
                    <a:pt x="287755" y="28313"/>
                  </a:lnTo>
                  <a:lnTo>
                    <a:pt x="272394" y="20163"/>
                  </a:lnTo>
                  <a:lnTo>
                    <a:pt x="255805" y="13411"/>
                  </a:lnTo>
                  <a:lnTo>
                    <a:pt x="218939" y="2980"/>
                  </a:lnTo>
                  <a:lnTo>
                    <a:pt x="190829" y="256"/>
                  </a:lnTo>
                  <a:lnTo>
                    <a:pt x="181255" y="0"/>
                  </a:lnTo>
                  <a:close/>
                </a:path>
                <a:path w="361314" h="476250">
                  <a:moveTo>
                    <a:pt x="315609" y="90900"/>
                  </a:moveTo>
                  <a:lnTo>
                    <a:pt x="246793" y="90900"/>
                  </a:lnTo>
                  <a:lnTo>
                    <a:pt x="297586" y="247367"/>
                  </a:lnTo>
                  <a:lnTo>
                    <a:pt x="302680" y="256285"/>
                  </a:lnTo>
                  <a:lnTo>
                    <a:pt x="310079" y="262828"/>
                  </a:lnTo>
                  <a:lnTo>
                    <a:pt x="319014" y="266856"/>
                  </a:lnTo>
                  <a:lnTo>
                    <a:pt x="328717" y="268230"/>
                  </a:lnTo>
                  <a:lnTo>
                    <a:pt x="335271" y="268230"/>
                  </a:lnTo>
                  <a:lnTo>
                    <a:pt x="338547" y="266739"/>
                  </a:lnTo>
                  <a:lnTo>
                    <a:pt x="349479" y="261338"/>
                  </a:lnTo>
                  <a:lnTo>
                    <a:pt x="357185" y="252583"/>
                  </a:lnTo>
                  <a:lnTo>
                    <a:pt x="360897" y="241593"/>
                  </a:lnTo>
                  <a:lnTo>
                    <a:pt x="359847" y="229485"/>
                  </a:lnTo>
                  <a:lnTo>
                    <a:pt x="315609" y="9090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2967240" y="4974120"/>
            <a:ext cx="1125220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HOMENS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145923" y="4974120"/>
            <a:ext cx="1282700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MULHERES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4055408" y="1501889"/>
            <a:ext cx="1907539" cy="2595245"/>
            <a:chOff x="4055408" y="1501889"/>
            <a:chExt cx="1907539" cy="2595245"/>
          </a:xfrm>
        </p:grpSpPr>
        <p:sp>
          <p:nvSpPr>
            <p:cNvPr id="11" name="object 11" descr=""/>
            <p:cNvSpPr/>
            <p:nvPr/>
          </p:nvSpPr>
          <p:spPr>
            <a:xfrm>
              <a:off x="4632210" y="3386315"/>
              <a:ext cx="287655" cy="308610"/>
            </a:xfrm>
            <a:custGeom>
              <a:avLst/>
              <a:gdLst/>
              <a:ahLst/>
              <a:cxnLst/>
              <a:rect l="l" t="t" r="r" b="b"/>
              <a:pathLst>
                <a:path w="287654" h="308610">
                  <a:moveTo>
                    <a:pt x="287528" y="0"/>
                  </a:moveTo>
                  <a:lnTo>
                    <a:pt x="0" y="0"/>
                  </a:lnTo>
                  <a:lnTo>
                    <a:pt x="0" y="308610"/>
                  </a:lnTo>
                  <a:lnTo>
                    <a:pt x="287528" y="308610"/>
                  </a:lnTo>
                  <a:lnTo>
                    <a:pt x="287528" y="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919738" y="3386315"/>
              <a:ext cx="208915" cy="308610"/>
            </a:xfrm>
            <a:custGeom>
              <a:avLst/>
              <a:gdLst/>
              <a:ahLst/>
              <a:cxnLst/>
              <a:rect l="l" t="t" r="r" b="b"/>
              <a:pathLst>
                <a:path w="208914" h="308610">
                  <a:moveTo>
                    <a:pt x="208661" y="308610"/>
                  </a:moveTo>
                  <a:lnTo>
                    <a:pt x="0" y="308610"/>
                  </a:lnTo>
                  <a:lnTo>
                    <a:pt x="0" y="0"/>
                  </a:lnTo>
                  <a:lnTo>
                    <a:pt x="208661" y="0"/>
                  </a:lnTo>
                  <a:lnTo>
                    <a:pt x="208661" y="308610"/>
                  </a:lnTo>
                  <a:close/>
                </a:path>
              </a:pathLst>
            </a:custGeom>
            <a:ln w="15430">
              <a:solidFill>
                <a:srgbClr val="7E7E7E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711204" y="3386315"/>
              <a:ext cx="208915" cy="308610"/>
            </a:xfrm>
            <a:custGeom>
              <a:avLst/>
              <a:gdLst/>
              <a:ahLst/>
              <a:cxnLst/>
              <a:rect l="l" t="t" r="r" b="b"/>
              <a:pathLst>
                <a:path w="208914" h="308610">
                  <a:moveTo>
                    <a:pt x="0" y="308610"/>
                  </a:moveTo>
                  <a:lnTo>
                    <a:pt x="208534" y="308610"/>
                  </a:lnTo>
                  <a:lnTo>
                    <a:pt x="208534" y="0"/>
                  </a:lnTo>
                  <a:lnTo>
                    <a:pt x="0" y="0"/>
                  </a:lnTo>
                  <a:lnTo>
                    <a:pt x="0" y="308610"/>
                  </a:lnTo>
                  <a:close/>
                </a:path>
              </a:pathLst>
            </a:custGeom>
            <a:ln w="15430">
              <a:solidFill>
                <a:srgbClr val="7E7E7E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345698" y="2644508"/>
              <a:ext cx="574040" cy="309880"/>
            </a:xfrm>
            <a:custGeom>
              <a:avLst/>
              <a:gdLst/>
              <a:ahLst/>
              <a:cxnLst/>
              <a:rect l="l" t="t" r="r" b="b"/>
              <a:pathLst>
                <a:path w="574039" h="309880">
                  <a:moveTo>
                    <a:pt x="574040" y="0"/>
                  </a:moveTo>
                  <a:lnTo>
                    <a:pt x="0" y="0"/>
                  </a:lnTo>
                  <a:lnTo>
                    <a:pt x="0" y="309752"/>
                  </a:lnTo>
                  <a:lnTo>
                    <a:pt x="574040" y="309752"/>
                  </a:lnTo>
                  <a:lnTo>
                    <a:pt x="574040" y="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4919738" y="2644508"/>
              <a:ext cx="483234" cy="309880"/>
            </a:xfrm>
            <a:custGeom>
              <a:avLst/>
              <a:gdLst/>
              <a:ahLst/>
              <a:cxnLst/>
              <a:rect l="l" t="t" r="r" b="b"/>
              <a:pathLst>
                <a:path w="483235" h="309880">
                  <a:moveTo>
                    <a:pt x="482727" y="309752"/>
                  </a:moveTo>
                  <a:lnTo>
                    <a:pt x="0" y="309752"/>
                  </a:lnTo>
                  <a:lnTo>
                    <a:pt x="0" y="0"/>
                  </a:lnTo>
                  <a:lnTo>
                    <a:pt x="482727" y="0"/>
                  </a:lnTo>
                  <a:lnTo>
                    <a:pt x="482727" y="309752"/>
                  </a:lnTo>
                  <a:close/>
                </a:path>
              </a:pathLst>
            </a:custGeom>
            <a:ln w="15430">
              <a:solidFill>
                <a:srgbClr val="7E7E7E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4249432" y="1903844"/>
              <a:ext cx="670560" cy="308610"/>
            </a:xfrm>
            <a:custGeom>
              <a:avLst/>
              <a:gdLst/>
              <a:ahLst/>
              <a:cxnLst/>
              <a:rect l="l" t="t" r="r" b="b"/>
              <a:pathLst>
                <a:path w="670560" h="308610">
                  <a:moveTo>
                    <a:pt x="670305" y="0"/>
                  </a:moveTo>
                  <a:lnTo>
                    <a:pt x="0" y="0"/>
                  </a:lnTo>
                  <a:lnTo>
                    <a:pt x="0" y="308609"/>
                  </a:lnTo>
                  <a:lnTo>
                    <a:pt x="670305" y="308609"/>
                  </a:lnTo>
                  <a:lnTo>
                    <a:pt x="670305" y="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919738" y="1903844"/>
              <a:ext cx="465455" cy="308610"/>
            </a:xfrm>
            <a:custGeom>
              <a:avLst/>
              <a:gdLst/>
              <a:ahLst/>
              <a:cxnLst/>
              <a:rect l="l" t="t" r="r" b="b"/>
              <a:pathLst>
                <a:path w="465454" h="308610">
                  <a:moveTo>
                    <a:pt x="465455" y="308609"/>
                  </a:moveTo>
                  <a:lnTo>
                    <a:pt x="0" y="308609"/>
                  </a:lnTo>
                  <a:lnTo>
                    <a:pt x="0" y="0"/>
                  </a:lnTo>
                  <a:lnTo>
                    <a:pt x="465455" y="0"/>
                  </a:lnTo>
                  <a:lnTo>
                    <a:pt x="465455" y="308609"/>
                  </a:lnTo>
                  <a:close/>
                </a:path>
              </a:pathLst>
            </a:custGeom>
            <a:ln w="15430">
              <a:solidFill>
                <a:srgbClr val="7E7E7E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4919738" y="2274176"/>
              <a:ext cx="1043305" cy="308610"/>
            </a:xfrm>
            <a:custGeom>
              <a:avLst/>
              <a:gdLst/>
              <a:ahLst/>
              <a:cxnLst/>
              <a:rect l="l" t="t" r="r" b="b"/>
              <a:pathLst>
                <a:path w="1043304" h="308610">
                  <a:moveTo>
                    <a:pt x="1043178" y="0"/>
                  </a:moveTo>
                  <a:lnTo>
                    <a:pt x="0" y="0"/>
                  </a:lnTo>
                  <a:lnTo>
                    <a:pt x="0" y="308610"/>
                  </a:lnTo>
                  <a:lnTo>
                    <a:pt x="1043178" y="308610"/>
                  </a:lnTo>
                  <a:lnTo>
                    <a:pt x="1043178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4063123" y="2274176"/>
              <a:ext cx="856615" cy="308610"/>
            </a:xfrm>
            <a:custGeom>
              <a:avLst/>
              <a:gdLst/>
              <a:ahLst/>
              <a:cxnLst/>
              <a:rect l="l" t="t" r="r" b="b"/>
              <a:pathLst>
                <a:path w="856614" h="308610">
                  <a:moveTo>
                    <a:pt x="0" y="308610"/>
                  </a:moveTo>
                  <a:lnTo>
                    <a:pt x="856614" y="308610"/>
                  </a:lnTo>
                  <a:lnTo>
                    <a:pt x="856614" y="0"/>
                  </a:lnTo>
                  <a:lnTo>
                    <a:pt x="0" y="0"/>
                  </a:lnTo>
                  <a:lnTo>
                    <a:pt x="0" y="308610"/>
                  </a:lnTo>
                  <a:close/>
                </a:path>
              </a:pathLst>
            </a:custGeom>
            <a:ln w="15430">
              <a:solidFill>
                <a:srgbClr val="7E7E7E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4919738" y="1532242"/>
              <a:ext cx="1043305" cy="309880"/>
            </a:xfrm>
            <a:custGeom>
              <a:avLst/>
              <a:gdLst/>
              <a:ahLst/>
              <a:cxnLst/>
              <a:rect l="l" t="t" r="r" b="b"/>
              <a:pathLst>
                <a:path w="1043304" h="309880">
                  <a:moveTo>
                    <a:pt x="1043178" y="0"/>
                  </a:moveTo>
                  <a:lnTo>
                    <a:pt x="0" y="0"/>
                  </a:lnTo>
                  <a:lnTo>
                    <a:pt x="0" y="309879"/>
                  </a:lnTo>
                  <a:lnTo>
                    <a:pt x="1043178" y="309879"/>
                  </a:lnTo>
                  <a:lnTo>
                    <a:pt x="1043178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4063123" y="1532242"/>
              <a:ext cx="856615" cy="309880"/>
            </a:xfrm>
            <a:custGeom>
              <a:avLst/>
              <a:gdLst/>
              <a:ahLst/>
              <a:cxnLst/>
              <a:rect l="l" t="t" r="r" b="b"/>
              <a:pathLst>
                <a:path w="856614" h="309880">
                  <a:moveTo>
                    <a:pt x="0" y="309879"/>
                  </a:moveTo>
                  <a:lnTo>
                    <a:pt x="856614" y="309879"/>
                  </a:lnTo>
                  <a:lnTo>
                    <a:pt x="856614" y="0"/>
                  </a:lnTo>
                  <a:lnTo>
                    <a:pt x="0" y="0"/>
                  </a:lnTo>
                  <a:lnTo>
                    <a:pt x="0" y="309879"/>
                  </a:lnTo>
                  <a:close/>
                </a:path>
              </a:pathLst>
            </a:custGeom>
            <a:ln w="15430">
              <a:solidFill>
                <a:srgbClr val="7E7E7E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4919611" y="1501889"/>
              <a:ext cx="0" cy="2595245"/>
            </a:xfrm>
            <a:custGeom>
              <a:avLst/>
              <a:gdLst/>
              <a:ahLst/>
              <a:cxnLst/>
              <a:rect l="l" t="t" r="r" b="b"/>
              <a:pathLst>
                <a:path w="0" h="2595245">
                  <a:moveTo>
                    <a:pt x="0" y="2594991"/>
                  </a:moveTo>
                  <a:lnTo>
                    <a:pt x="0" y="0"/>
                  </a:lnTo>
                </a:path>
              </a:pathLst>
            </a:custGeom>
            <a:ln w="7708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4558386" y="3440722"/>
            <a:ext cx="232410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595" b="1">
                <a:solidFill>
                  <a:srgbClr val="525252"/>
                </a:solidFill>
                <a:latin typeface="Century Gothic"/>
                <a:cs typeface="Century Gothic"/>
              </a:rPr>
              <a:t>1</a:t>
            </a:r>
            <a:r>
              <a:rPr dirty="0" sz="1100" spc="35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445647" y="2644730"/>
            <a:ext cx="474345" cy="309880"/>
          </a:xfrm>
          <a:prstGeom prst="rect">
            <a:avLst/>
          </a:prstGeom>
          <a:solidFill>
            <a:srgbClr val="CA904D"/>
          </a:solidFill>
          <a:ln w="15557">
            <a:solidFill>
              <a:srgbClr val="7E7E7E"/>
            </a:solidFill>
          </a:ln>
        </p:spPr>
        <p:txBody>
          <a:bodyPr wrap="square" lIns="0" tIns="71755" rIns="0" bIns="0" rtlCol="0" vert="horz">
            <a:spAutoFit/>
          </a:bodyPr>
          <a:lstStyle/>
          <a:p>
            <a:pPr marL="125730">
              <a:lnSpc>
                <a:spcPct val="100000"/>
              </a:lnSpc>
              <a:spcBef>
                <a:spcPts val="56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249432" y="2274176"/>
            <a:ext cx="670560" cy="30861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1120" rIns="0" bIns="0" rtlCol="0" vert="horz">
            <a:spAutoFit/>
          </a:bodyPr>
          <a:lstStyle/>
          <a:p>
            <a:pPr marL="321945">
              <a:lnSpc>
                <a:spcPct val="100000"/>
              </a:lnSpc>
              <a:spcBef>
                <a:spcPts val="56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4445647" y="1903844"/>
            <a:ext cx="474345" cy="308610"/>
          </a:xfrm>
          <a:prstGeom prst="rect">
            <a:avLst/>
          </a:prstGeom>
          <a:solidFill>
            <a:srgbClr val="CA904D"/>
          </a:solidFill>
          <a:ln w="15430">
            <a:solidFill>
              <a:srgbClr val="7E7E7E"/>
            </a:solidFill>
          </a:ln>
        </p:spPr>
        <p:txBody>
          <a:bodyPr wrap="square" lIns="0" tIns="71120" rIns="0" bIns="0" rtlCol="0" vert="horz">
            <a:spAutoFit/>
          </a:bodyPr>
          <a:lstStyle/>
          <a:p>
            <a:pPr marL="125730">
              <a:lnSpc>
                <a:spcPct val="100000"/>
              </a:lnSpc>
              <a:spcBef>
                <a:spcPts val="56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249432" y="1532242"/>
            <a:ext cx="670560" cy="30988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1755" rIns="0" bIns="0" rtlCol="0" vert="horz">
            <a:spAutoFit/>
          </a:bodyPr>
          <a:lstStyle/>
          <a:p>
            <a:pPr marL="321945">
              <a:lnSpc>
                <a:spcPct val="100000"/>
              </a:lnSpc>
              <a:spcBef>
                <a:spcPts val="56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4640211" y="3811308"/>
            <a:ext cx="560705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4919738" y="3386315"/>
            <a:ext cx="271145" cy="30861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1755" rIns="0" bIns="0" rtlCol="0" vert="horz">
            <a:spAutoFit/>
          </a:bodyPr>
          <a:lstStyle/>
          <a:p>
            <a:pPr marL="60960">
              <a:lnSpc>
                <a:spcPct val="100000"/>
              </a:lnSpc>
              <a:spcBef>
                <a:spcPts val="56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5%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4640211" y="3069755"/>
            <a:ext cx="560705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4919738" y="2644508"/>
            <a:ext cx="391795" cy="30988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1755" rIns="0" bIns="0" rtlCol="0" vert="horz">
            <a:spAutoFit/>
          </a:bodyPr>
          <a:lstStyle/>
          <a:p>
            <a:pPr marL="60325">
              <a:lnSpc>
                <a:spcPct val="100000"/>
              </a:lnSpc>
              <a:spcBef>
                <a:spcPts val="56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4919611" y="2274176"/>
            <a:ext cx="857250" cy="308610"/>
          </a:xfrm>
          <a:prstGeom prst="rect">
            <a:avLst/>
          </a:prstGeom>
          <a:solidFill>
            <a:srgbClr val="13425D"/>
          </a:solidFill>
          <a:ln w="15430">
            <a:solidFill>
              <a:srgbClr val="7E7E7E"/>
            </a:solidFill>
          </a:ln>
        </p:spPr>
        <p:txBody>
          <a:bodyPr wrap="square" lIns="0" tIns="71120" rIns="0" bIns="0" rtlCol="0" vert="horz">
            <a:spAutoFit/>
          </a:bodyPr>
          <a:lstStyle/>
          <a:p>
            <a:pPr marL="60960">
              <a:lnSpc>
                <a:spcPct val="100000"/>
              </a:lnSpc>
              <a:spcBef>
                <a:spcPts val="56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4919738" y="1903844"/>
            <a:ext cx="273685" cy="30861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1120" rIns="0" bIns="0" rtlCol="0" vert="horz">
            <a:spAutoFit/>
          </a:bodyPr>
          <a:lstStyle/>
          <a:p>
            <a:pPr marL="60960">
              <a:lnSpc>
                <a:spcPct val="100000"/>
              </a:lnSpc>
              <a:spcBef>
                <a:spcPts val="56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9%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4919611" y="1532242"/>
            <a:ext cx="857250" cy="309880"/>
          </a:xfrm>
          <a:prstGeom prst="rect">
            <a:avLst/>
          </a:prstGeom>
          <a:solidFill>
            <a:srgbClr val="13425D"/>
          </a:solidFill>
          <a:ln w="15430">
            <a:solidFill>
              <a:srgbClr val="7E7E7E"/>
            </a:solidFill>
          </a:ln>
        </p:spPr>
        <p:txBody>
          <a:bodyPr wrap="square" lIns="0" tIns="71755" rIns="0" bIns="0" rtlCol="0" vert="horz">
            <a:spAutoFit/>
          </a:bodyPr>
          <a:lstStyle/>
          <a:p>
            <a:pPr marL="60960">
              <a:lnSpc>
                <a:spcPct val="100000"/>
              </a:lnSpc>
              <a:spcBef>
                <a:spcPts val="56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1230388" y="3802164"/>
            <a:ext cx="699770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1352308" y="3431324"/>
            <a:ext cx="578485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1170952" y="3060611"/>
            <a:ext cx="759460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1156728" y="2689644"/>
            <a:ext cx="774065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942098" y="2319058"/>
            <a:ext cx="989965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895489" y="1948091"/>
            <a:ext cx="1033780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862215" y="1577505"/>
            <a:ext cx="1066800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xfrm>
            <a:off x="476973" y="261023"/>
            <a:ext cx="4648200" cy="5969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240"/>
              </a:lnSpc>
              <a:spcBef>
                <a:spcPts val="110"/>
              </a:spcBef>
            </a:pPr>
            <a:r>
              <a:rPr dirty="0">
                <a:solidFill>
                  <a:srgbClr val="2E3D46"/>
                </a:solidFill>
              </a:rPr>
              <a:t>TIPOS</a:t>
            </a:r>
            <a:r>
              <a:rPr dirty="0" spc="-1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DE PROTOCOLOS</a:t>
            </a:r>
            <a:r>
              <a:rPr dirty="0" spc="2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POR</a:t>
            </a:r>
            <a:r>
              <a:rPr dirty="0" spc="10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GÊNERO</a:t>
            </a:r>
          </a:p>
          <a:p>
            <a:pPr marL="12700">
              <a:lnSpc>
                <a:spcPts val="2240"/>
              </a:lnSpc>
            </a:pPr>
            <a:r>
              <a:rPr dirty="0">
                <a:solidFill>
                  <a:srgbClr val="2E3D46"/>
                </a:solidFill>
              </a:rPr>
              <a:t>(pessoa</a:t>
            </a:r>
            <a:r>
              <a:rPr dirty="0" spc="-10">
                <a:solidFill>
                  <a:srgbClr val="2E3D46"/>
                </a:solidFill>
              </a:rPr>
              <a:t> física)</a:t>
            </a:r>
          </a:p>
        </p:txBody>
      </p:sp>
      <p:sp>
        <p:nvSpPr>
          <p:cNvPr id="43" name="object 43" descr=""/>
          <p:cNvSpPr/>
          <p:nvPr/>
        </p:nvSpPr>
        <p:spPr>
          <a:xfrm>
            <a:off x="239394" y="298945"/>
            <a:ext cx="0" cy="1322070"/>
          </a:xfrm>
          <a:custGeom>
            <a:avLst/>
            <a:gdLst/>
            <a:ahLst/>
            <a:cxnLst/>
            <a:rect l="l" t="t" r="r" b="b"/>
            <a:pathLst>
              <a:path w="0" h="1322070">
                <a:moveTo>
                  <a:pt x="0" y="0"/>
                </a:moveTo>
                <a:lnTo>
                  <a:pt x="0" y="1321689"/>
                </a:lnTo>
              </a:path>
            </a:pathLst>
          </a:custGeom>
          <a:ln w="46291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 descr=""/>
          <p:cNvSpPr txBox="1"/>
          <p:nvPr/>
        </p:nvSpPr>
        <p:spPr>
          <a:xfrm>
            <a:off x="476973" y="865111"/>
            <a:ext cx="59499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AGO</a:t>
            </a:r>
            <a:r>
              <a:rPr dirty="0" sz="1150" spc="50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45" name="object 45" descr=""/>
          <p:cNvGrpSpPr/>
          <p:nvPr/>
        </p:nvGrpSpPr>
        <p:grpSpPr>
          <a:xfrm>
            <a:off x="8080181" y="4092991"/>
            <a:ext cx="1096645" cy="1096645"/>
            <a:chOff x="8080181" y="4092991"/>
            <a:chExt cx="1096645" cy="1096645"/>
          </a:xfrm>
        </p:grpSpPr>
        <p:sp>
          <p:nvSpPr>
            <p:cNvPr id="46" name="object 46" descr=""/>
            <p:cNvSpPr/>
            <p:nvPr/>
          </p:nvSpPr>
          <p:spPr>
            <a:xfrm>
              <a:off x="8080181" y="4092991"/>
              <a:ext cx="1012190" cy="1023619"/>
            </a:xfrm>
            <a:custGeom>
              <a:avLst/>
              <a:gdLst/>
              <a:ahLst/>
              <a:cxnLst/>
              <a:rect l="l" t="t" r="r" b="b"/>
              <a:pathLst>
                <a:path w="1012190" h="1023620">
                  <a:moveTo>
                    <a:pt x="560195" y="0"/>
                  </a:moveTo>
                  <a:lnTo>
                    <a:pt x="515655" y="880"/>
                  </a:lnTo>
                  <a:lnTo>
                    <a:pt x="471473" y="5349"/>
                  </a:lnTo>
                  <a:lnTo>
                    <a:pt x="427876" y="13348"/>
                  </a:lnTo>
                  <a:lnTo>
                    <a:pt x="385089" y="24816"/>
                  </a:lnTo>
                  <a:lnTo>
                    <a:pt x="343334" y="39692"/>
                  </a:lnTo>
                  <a:lnTo>
                    <a:pt x="302839" y="57915"/>
                  </a:lnTo>
                  <a:lnTo>
                    <a:pt x="263826" y="79427"/>
                  </a:lnTo>
                  <a:lnTo>
                    <a:pt x="226521" y="104165"/>
                  </a:lnTo>
                  <a:lnTo>
                    <a:pt x="191150" y="132069"/>
                  </a:lnTo>
                  <a:lnTo>
                    <a:pt x="157935" y="163080"/>
                  </a:lnTo>
                  <a:lnTo>
                    <a:pt x="127103" y="197136"/>
                  </a:lnTo>
                  <a:lnTo>
                    <a:pt x="98878" y="234178"/>
                  </a:lnTo>
                  <a:lnTo>
                    <a:pt x="73484" y="274144"/>
                  </a:lnTo>
                  <a:lnTo>
                    <a:pt x="51558" y="316105"/>
                  </a:lnTo>
                  <a:lnTo>
                    <a:pt x="33584" y="359057"/>
                  </a:lnTo>
                  <a:lnTo>
                    <a:pt x="19501" y="402778"/>
                  </a:lnTo>
                  <a:lnTo>
                    <a:pt x="9250" y="447042"/>
                  </a:lnTo>
                  <a:lnTo>
                    <a:pt x="2769" y="491623"/>
                  </a:lnTo>
                  <a:lnTo>
                    <a:pt x="0" y="536296"/>
                  </a:lnTo>
                  <a:lnTo>
                    <a:pt x="880" y="580837"/>
                  </a:lnTo>
                  <a:lnTo>
                    <a:pt x="5349" y="625021"/>
                  </a:lnTo>
                  <a:lnTo>
                    <a:pt x="13348" y="668621"/>
                  </a:lnTo>
                  <a:lnTo>
                    <a:pt x="24816" y="711414"/>
                  </a:lnTo>
                  <a:lnTo>
                    <a:pt x="39692" y="753175"/>
                  </a:lnTo>
                  <a:lnTo>
                    <a:pt x="57915" y="793677"/>
                  </a:lnTo>
                  <a:lnTo>
                    <a:pt x="79427" y="832696"/>
                  </a:lnTo>
                  <a:lnTo>
                    <a:pt x="104165" y="870007"/>
                  </a:lnTo>
                  <a:lnTo>
                    <a:pt x="132069" y="905385"/>
                  </a:lnTo>
                  <a:lnTo>
                    <a:pt x="163080" y="938605"/>
                  </a:lnTo>
                  <a:lnTo>
                    <a:pt x="197136" y="969441"/>
                  </a:lnTo>
                  <a:lnTo>
                    <a:pt x="234178" y="997669"/>
                  </a:lnTo>
                  <a:lnTo>
                    <a:pt x="274144" y="1023063"/>
                  </a:lnTo>
                  <a:lnTo>
                    <a:pt x="548210" y="548210"/>
                  </a:lnTo>
                  <a:lnTo>
                    <a:pt x="1011633" y="255221"/>
                  </a:lnTo>
                  <a:lnTo>
                    <a:pt x="981090" y="211754"/>
                  </a:lnTo>
                  <a:lnTo>
                    <a:pt x="946634" y="171590"/>
                  </a:lnTo>
                  <a:lnTo>
                    <a:pt x="908526" y="134987"/>
                  </a:lnTo>
                  <a:lnTo>
                    <a:pt x="867028" y="102200"/>
                  </a:lnTo>
                  <a:lnTo>
                    <a:pt x="822403" y="73484"/>
                  </a:lnTo>
                  <a:lnTo>
                    <a:pt x="780425" y="51558"/>
                  </a:lnTo>
                  <a:lnTo>
                    <a:pt x="737458" y="33584"/>
                  </a:lnTo>
                  <a:lnTo>
                    <a:pt x="693727" y="19501"/>
                  </a:lnTo>
                  <a:lnTo>
                    <a:pt x="649456" y="9250"/>
                  </a:lnTo>
                  <a:lnTo>
                    <a:pt x="604871" y="2769"/>
                  </a:lnTo>
                  <a:lnTo>
                    <a:pt x="560195" y="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8354326" y="4348213"/>
              <a:ext cx="822325" cy="841375"/>
            </a:xfrm>
            <a:custGeom>
              <a:avLst/>
              <a:gdLst/>
              <a:ahLst/>
              <a:cxnLst/>
              <a:rect l="l" t="t" r="r" b="b"/>
              <a:pathLst>
                <a:path w="822325" h="841375">
                  <a:moveTo>
                    <a:pt x="737489" y="0"/>
                  </a:moveTo>
                  <a:lnTo>
                    <a:pt x="274066" y="292989"/>
                  </a:lnTo>
                  <a:lnTo>
                    <a:pt x="0" y="767842"/>
                  </a:lnTo>
                  <a:lnTo>
                    <a:pt x="44925" y="791092"/>
                  </a:lnTo>
                  <a:lnTo>
                    <a:pt x="91296" y="809919"/>
                  </a:lnTo>
                  <a:lnTo>
                    <a:pt x="138807" y="824331"/>
                  </a:lnTo>
                  <a:lnTo>
                    <a:pt x="187150" y="834333"/>
                  </a:lnTo>
                  <a:lnTo>
                    <a:pt x="236022" y="839933"/>
                  </a:lnTo>
                  <a:lnTo>
                    <a:pt x="285115" y="841136"/>
                  </a:lnTo>
                  <a:lnTo>
                    <a:pt x="334123" y="837951"/>
                  </a:lnTo>
                  <a:lnTo>
                    <a:pt x="382740" y="830382"/>
                  </a:lnTo>
                  <a:lnTo>
                    <a:pt x="430660" y="818437"/>
                  </a:lnTo>
                  <a:lnTo>
                    <a:pt x="477578" y="802123"/>
                  </a:lnTo>
                  <a:lnTo>
                    <a:pt x="523187" y="781445"/>
                  </a:lnTo>
                  <a:lnTo>
                    <a:pt x="567182" y="756412"/>
                  </a:lnTo>
                  <a:lnTo>
                    <a:pt x="606086" y="729432"/>
                  </a:lnTo>
                  <a:lnTo>
                    <a:pt x="641952" y="699740"/>
                  </a:lnTo>
                  <a:lnTo>
                    <a:pt x="674730" y="667561"/>
                  </a:lnTo>
                  <a:lnTo>
                    <a:pt x="704367" y="633124"/>
                  </a:lnTo>
                  <a:lnTo>
                    <a:pt x="730815" y="596655"/>
                  </a:lnTo>
                  <a:lnTo>
                    <a:pt x="754020" y="558382"/>
                  </a:lnTo>
                  <a:lnTo>
                    <a:pt x="773933" y="518531"/>
                  </a:lnTo>
                  <a:lnTo>
                    <a:pt x="790501" y="477331"/>
                  </a:lnTo>
                  <a:lnTo>
                    <a:pt x="803676" y="435007"/>
                  </a:lnTo>
                  <a:lnTo>
                    <a:pt x="813404" y="391788"/>
                  </a:lnTo>
                  <a:lnTo>
                    <a:pt x="819636" y="347901"/>
                  </a:lnTo>
                  <a:lnTo>
                    <a:pt x="822320" y="303572"/>
                  </a:lnTo>
                  <a:lnTo>
                    <a:pt x="821405" y="259029"/>
                  </a:lnTo>
                  <a:lnTo>
                    <a:pt x="816841" y="214500"/>
                  </a:lnTo>
                  <a:lnTo>
                    <a:pt x="808575" y="170210"/>
                  </a:lnTo>
                  <a:lnTo>
                    <a:pt x="796559" y="126388"/>
                  </a:lnTo>
                  <a:lnTo>
                    <a:pt x="780739" y="83261"/>
                  </a:lnTo>
                  <a:lnTo>
                    <a:pt x="761066" y="41056"/>
                  </a:lnTo>
                  <a:lnTo>
                    <a:pt x="737489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8235327" y="4327106"/>
            <a:ext cx="788670" cy="6280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58%</a:t>
            </a:r>
            <a:endParaRPr sz="1450">
              <a:latin typeface="Century Gothic"/>
              <a:cs typeface="Century Gothic"/>
            </a:endParaRPr>
          </a:p>
          <a:p>
            <a:pPr marL="407670">
              <a:lnSpc>
                <a:spcPct val="100000"/>
              </a:lnSpc>
              <a:spcBef>
                <a:spcPts val="1250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42%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26270" cy="1499870"/>
            <a:chOff x="0" y="0"/>
            <a:chExt cx="9526270" cy="149987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9526270" cy="1155700"/>
            </a:xfrm>
            <a:custGeom>
              <a:avLst/>
              <a:gdLst/>
              <a:ahLst/>
              <a:cxnLst/>
              <a:rect l="l" t="t" r="r" b="b"/>
              <a:pathLst>
                <a:path w="9526270" h="1155700">
                  <a:moveTo>
                    <a:pt x="0" y="1155687"/>
                  </a:moveTo>
                  <a:lnTo>
                    <a:pt x="9525723" y="1155687"/>
                  </a:lnTo>
                  <a:lnTo>
                    <a:pt x="9525723" y="0"/>
                  </a:lnTo>
                  <a:lnTo>
                    <a:pt x="0" y="0"/>
                  </a:lnTo>
                  <a:lnTo>
                    <a:pt x="0" y="1155687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8869438" y="240271"/>
              <a:ext cx="0" cy="1259205"/>
            </a:xfrm>
            <a:custGeom>
              <a:avLst/>
              <a:gdLst/>
              <a:ahLst/>
              <a:cxnLst/>
              <a:rect l="l" t="t" r="r" b="b"/>
              <a:pathLst>
                <a:path w="0" h="1259205">
                  <a:moveTo>
                    <a:pt x="0" y="0"/>
                  </a:moveTo>
                  <a:lnTo>
                    <a:pt x="0" y="1259205"/>
                  </a:lnTo>
                </a:path>
              </a:pathLst>
            </a:custGeom>
            <a:ln w="46291">
              <a:solidFill>
                <a:srgbClr val="173B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2219528" y="2279828"/>
            <a:ext cx="1958339" cy="641985"/>
            <a:chOff x="2219528" y="2279828"/>
            <a:chExt cx="1958339" cy="641985"/>
          </a:xfrm>
        </p:grpSpPr>
        <p:sp>
          <p:nvSpPr>
            <p:cNvPr id="6" name="object 6" descr=""/>
            <p:cNvSpPr/>
            <p:nvPr/>
          </p:nvSpPr>
          <p:spPr>
            <a:xfrm>
              <a:off x="2234958" y="2295258"/>
              <a:ext cx="1927225" cy="610870"/>
            </a:xfrm>
            <a:custGeom>
              <a:avLst/>
              <a:gdLst/>
              <a:ahLst/>
              <a:cxnLst/>
              <a:rect l="l" t="t" r="r" b="b"/>
              <a:pathLst>
                <a:path w="1927225" h="610869">
                  <a:moveTo>
                    <a:pt x="1825370" y="0"/>
                  </a:moveTo>
                  <a:lnTo>
                    <a:pt x="101854" y="0"/>
                  </a:lnTo>
                  <a:lnTo>
                    <a:pt x="62204" y="7983"/>
                  </a:lnTo>
                  <a:lnTo>
                    <a:pt x="29829" y="29765"/>
                  </a:lnTo>
                  <a:lnTo>
                    <a:pt x="8002" y="62097"/>
                  </a:lnTo>
                  <a:lnTo>
                    <a:pt x="0" y="101726"/>
                  </a:lnTo>
                  <a:lnTo>
                    <a:pt x="0" y="508888"/>
                  </a:lnTo>
                  <a:lnTo>
                    <a:pt x="8002" y="548465"/>
                  </a:lnTo>
                  <a:lnTo>
                    <a:pt x="29829" y="580802"/>
                  </a:lnTo>
                  <a:lnTo>
                    <a:pt x="62204" y="602614"/>
                  </a:lnTo>
                  <a:lnTo>
                    <a:pt x="101854" y="610615"/>
                  </a:lnTo>
                  <a:lnTo>
                    <a:pt x="1825370" y="610615"/>
                  </a:lnTo>
                  <a:lnTo>
                    <a:pt x="1865020" y="602614"/>
                  </a:lnTo>
                  <a:lnTo>
                    <a:pt x="1897395" y="580802"/>
                  </a:lnTo>
                  <a:lnTo>
                    <a:pt x="1919222" y="548465"/>
                  </a:lnTo>
                  <a:lnTo>
                    <a:pt x="1927225" y="508888"/>
                  </a:lnTo>
                  <a:lnTo>
                    <a:pt x="1927225" y="101726"/>
                  </a:lnTo>
                  <a:lnTo>
                    <a:pt x="1919222" y="62097"/>
                  </a:lnTo>
                  <a:lnTo>
                    <a:pt x="1897395" y="29765"/>
                  </a:lnTo>
                  <a:lnTo>
                    <a:pt x="1865020" y="7983"/>
                  </a:lnTo>
                  <a:lnTo>
                    <a:pt x="1825370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234958" y="2295258"/>
              <a:ext cx="1927225" cy="610870"/>
            </a:xfrm>
            <a:custGeom>
              <a:avLst/>
              <a:gdLst/>
              <a:ahLst/>
              <a:cxnLst/>
              <a:rect l="l" t="t" r="r" b="b"/>
              <a:pathLst>
                <a:path w="1927225" h="610869">
                  <a:moveTo>
                    <a:pt x="0" y="101726"/>
                  </a:moveTo>
                  <a:lnTo>
                    <a:pt x="8002" y="62097"/>
                  </a:lnTo>
                  <a:lnTo>
                    <a:pt x="29829" y="29765"/>
                  </a:lnTo>
                  <a:lnTo>
                    <a:pt x="62204" y="7983"/>
                  </a:lnTo>
                  <a:lnTo>
                    <a:pt x="101854" y="0"/>
                  </a:lnTo>
                  <a:lnTo>
                    <a:pt x="1825370" y="0"/>
                  </a:lnTo>
                  <a:lnTo>
                    <a:pt x="1865020" y="7983"/>
                  </a:lnTo>
                  <a:lnTo>
                    <a:pt x="1897395" y="29765"/>
                  </a:lnTo>
                  <a:lnTo>
                    <a:pt x="1919222" y="62097"/>
                  </a:lnTo>
                  <a:lnTo>
                    <a:pt x="1927225" y="101726"/>
                  </a:lnTo>
                  <a:lnTo>
                    <a:pt x="1927225" y="508888"/>
                  </a:lnTo>
                  <a:lnTo>
                    <a:pt x="1919222" y="548465"/>
                  </a:lnTo>
                  <a:lnTo>
                    <a:pt x="1897395" y="580802"/>
                  </a:lnTo>
                  <a:lnTo>
                    <a:pt x="1865020" y="602614"/>
                  </a:lnTo>
                  <a:lnTo>
                    <a:pt x="1825370" y="610615"/>
                  </a:lnTo>
                  <a:lnTo>
                    <a:pt x="101854" y="610615"/>
                  </a:lnTo>
                  <a:lnTo>
                    <a:pt x="62204" y="602614"/>
                  </a:lnTo>
                  <a:lnTo>
                    <a:pt x="29829" y="580802"/>
                  </a:lnTo>
                  <a:lnTo>
                    <a:pt x="8002" y="548465"/>
                  </a:lnTo>
                  <a:lnTo>
                    <a:pt x="0" y="508888"/>
                  </a:lnTo>
                  <a:lnTo>
                    <a:pt x="0" y="101726"/>
                  </a:lnTo>
                  <a:close/>
                </a:path>
              </a:pathLst>
            </a:custGeom>
            <a:ln w="30861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210146" y="2065769"/>
            <a:ext cx="1900555" cy="840105"/>
          </a:xfrm>
          <a:custGeom>
            <a:avLst/>
            <a:gdLst/>
            <a:ahLst/>
            <a:cxnLst/>
            <a:rect l="l" t="t" r="r" b="b"/>
            <a:pathLst>
              <a:path w="1900555" h="840105">
                <a:moveTo>
                  <a:pt x="0" y="140080"/>
                </a:moveTo>
                <a:lnTo>
                  <a:pt x="7138" y="95812"/>
                </a:lnTo>
                <a:lnTo>
                  <a:pt x="27015" y="57360"/>
                </a:lnTo>
                <a:lnTo>
                  <a:pt x="57324" y="27033"/>
                </a:lnTo>
                <a:lnTo>
                  <a:pt x="95760" y="7143"/>
                </a:lnTo>
                <a:lnTo>
                  <a:pt x="140017" y="0"/>
                </a:lnTo>
                <a:lnTo>
                  <a:pt x="1760016" y="0"/>
                </a:lnTo>
                <a:lnTo>
                  <a:pt x="1804284" y="7143"/>
                </a:lnTo>
                <a:lnTo>
                  <a:pt x="1842737" y="27033"/>
                </a:lnTo>
                <a:lnTo>
                  <a:pt x="1873064" y="57360"/>
                </a:lnTo>
                <a:lnTo>
                  <a:pt x="1892954" y="95812"/>
                </a:lnTo>
                <a:lnTo>
                  <a:pt x="1900097" y="140080"/>
                </a:lnTo>
                <a:lnTo>
                  <a:pt x="1900097" y="700150"/>
                </a:lnTo>
                <a:lnTo>
                  <a:pt x="1892954" y="744405"/>
                </a:lnTo>
                <a:lnTo>
                  <a:pt x="1873064" y="782826"/>
                </a:lnTo>
                <a:lnTo>
                  <a:pt x="1842737" y="813115"/>
                </a:lnTo>
                <a:lnTo>
                  <a:pt x="1804284" y="832974"/>
                </a:lnTo>
                <a:lnTo>
                  <a:pt x="1760016" y="840104"/>
                </a:lnTo>
                <a:lnTo>
                  <a:pt x="140017" y="840104"/>
                </a:lnTo>
                <a:lnTo>
                  <a:pt x="95760" y="832974"/>
                </a:lnTo>
                <a:lnTo>
                  <a:pt x="57324" y="813115"/>
                </a:lnTo>
                <a:lnTo>
                  <a:pt x="27015" y="782826"/>
                </a:lnTo>
                <a:lnTo>
                  <a:pt x="7138" y="744405"/>
                </a:lnTo>
                <a:lnTo>
                  <a:pt x="0" y="700150"/>
                </a:lnTo>
                <a:lnTo>
                  <a:pt x="0" y="140080"/>
                </a:lnTo>
                <a:close/>
              </a:path>
            </a:pathLst>
          </a:custGeom>
          <a:ln w="30861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2367673" y="2405621"/>
            <a:ext cx="147701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7/4/22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ROBERTO</a:t>
            </a:r>
            <a:r>
              <a:rPr dirty="0" sz="1100" spc="13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04457" y="2148954"/>
            <a:ext cx="1343025" cy="702945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400"/>
              </a:lnSpc>
              <a:spcBef>
                <a:spcPts val="6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equipe</a:t>
            </a:r>
            <a:r>
              <a:rPr dirty="0" sz="950" spc="70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CAU/BR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VANESSA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NAYANE</a:t>
            </a:r>
            <a:r>
              <a:rPr dirty="0" sz="1100" spc="114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RENATA</a:t>
            </a:r>
            <a:r>
              <a:rPr dirty="0" sz="1100" spc="10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ALVES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242989" y="3776205"/>
            <a:ext cx="1867535" cy="563880"/>
          </a:xfrm>
          <a:custGeom>
            <a:avLst/>
            <a:gdLst/>
            <a:ahLst/>
            <a:cxnLst/>
            <a:rect l="l" t="t" r="r" b="b"/>
            <a:pathLst>
              <a:path w="1867535" h="563879">
                <a:moveTo>
                  <a:pt x="0" y="93852"/>
                </a:moveTo>
                <a:lnTo>
                  <a:pt x="7380" y="57328"/>
                </a:lnTo>
                <a:lnTo>
                  <a:pt x="27508" y="27495"/>
                </a:lnTo>
                <a:lnTo>
                  <a:pt x="57360" y="7377"/>
                </a:lnTo>
                <a:lnTo>
                  <a:pt x="93916" y="0"/>
                </a:lnTo>
                <a:lnTo>
                  <a:pt x="1773275" y="0"/>
                </a:lnTo>
                <a:lnTo>
                  <a:pt x="1809873" y="7377"/>
                </a:lnTo>
                <a:lnTo>
                  <a:pt x="1839744" y="27495"/>
                </a:lnTo>
                <a:lnTo>
                  <a:pt x="1859875" y="57328"/>
                </a:lnTo>
                <a:lnTo>
                  <a:pt x="1867255" y="93852"/>
                </a:lnTo>
                <a:lnTo>
                  <a:pt x="1867255" y="469518"/>
                </a:lnTo>
                <a:lnTo>
                  <a:pt x="1859875" y="506063"/>
                </a:lnTo>
                <a:lnTo>
                  <a:pt x="1839744" y="535939"/>
                </a:lnTo>
                <a:lnTo>
                  <a:pt x="1809873" y="556101"/>
                </a:lnTo>
                <a:lnTo>
                  <a:pt x="1773275" y="563498"/>
                </a:lnTo>
                <a:lnTo>
                  <a:pt x="93916" y="563498"/>
                </a:lnTo>
                <a:lnTo>
                  <a:pt x="57360" y="556101"/>
                </a:lnTo>
                <a:lnTo>
                  <a:pt x="27508" y="535939"/>
                </a:lnTo>
                <a:lnTo>
                  <a:pt x="7380" y="506063"/>
                </a:lnTo>
                <a:lnTo>
                  <a:pt x="0" y="469518"/>
                </a:lnTo>
                <a:lnTo>
                  <a:pt x="0" y="93852"/>
                </a:lnTo>
                <a:close/>
              </a:path>
            </a:pathLst>
          </a:custGeom>
          <a:ln w="30861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2" name="object 12" descr=""/>
          <p:cNvGrpSpPr/>
          <p:nvPr/>
        </p:nvGrpSpPr>
        <p:grpSpPr>
          <a:xfrm>
            <a:off x="6198565" y="3756838"/>
            <a:ext cx="2160270" cy="594360"/>
            <a:chOff x="6198565" y="3756838"/>
            <a:chExt cx="2160270" cy="594360"/>
          </a:xfrm>
        </p:grpSpPr>
        <p:sp>
          <p:nvSpPr>
            <p:cNvPr id="13" name="object 13" descr=""/>
            <p:cNvSpPr/>
            <p:nvPr/>
          </p:nvSpPr>
          <p:spPr>
            <a:xfrm>
              <a:off x="6213995" y="3772268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2034920" y="0"/>
                  </a:moveTo>
                  <a:lnTo>
                    <a:pt x="93853" y="0"/>
                  </a:lnTo>
                  <a:lnTo>
                    <a:pt x="57328" y="7377"/>
                  </a:lnTo>
                  <a:lnTo>
                    <a:pt x="27495" y="27495"/>
                  </a:lnTo>
                  <a:lnTo>
                    <a:pt x="7377" y="57328"/>
                  </a:lnTo>
                  <a:lnTo>
                    <a:pt x="0" y="93852"/>
                  </a:lnTo>
                  <a:lnTo>
                    <a:pt x="0" y="469518"/>
                  </a:lnTo>
                  <a:lnTo>
                    <a:pt x="7377" y="506116"/>
                  </a:lnTo>
                  <a:lnTo>
                    <a:pt x="27495" y="535987"/>
                  </a:lnTo>
                  <a:lnTo>
                    <a:pt x="57328" y="556119"/>
                  </a:lnTo>
                  <a:lnTo>
                    <a:pt x="93853" y="563498"/>
                  </a:lnTo>
                  <a:lnTo>
                    <a:pt x="2034920" y="563498"/>
                  </a:lnTo>
                  <a:lnTo>
                    <a:pt x="2071518" y="556119"/>
                  </a:lnTo>
                  <a:lnTo>
                    <a:pt x="2101389" y="535987"/>
                  </a:lnTo>
                  <a:lnTo>
                    <a:pt x="2121521" y="506116"/>
                  </a:lnTo>
                  <a:lnTo>
                    <a:pt x="2128901" y="469518"/>
                  </a:lnTo>
                  <a:lnTo>
                    <a:pt x="2128901" y="93852"/>
                  </a:lnTo>
                  <a:lnTo>
                    <a:pt x="2121521" y="57328"/>
                  </a:lnTo>
                  <a:lnTo>
                    <a:pt x="2101389" y="27495"/>
                  </a:lnTo>
                  <a:lnTo>
                    <a:pt x="2071518" y="7377"/>
                  </a:lnTo>
                  <a:lnTo>
                    <a:pt x="2034920" y="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6213995" y="3772268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0" y="93852"/>
                  </a:moveTo>
                  <a:lnTo>
                    <a:pt x="7377" y="57328"/>
                  </a:lnTo>
                  <a:lnTo>
                    <a:pt x="27495" y="27495"/>
                  </a:lnTo>
                  <a:lnTo>
                    <a:pt x="57328" y="7377"/>
                  </a:lnTo>
                  <a:lnTo>
                    <a:pt x="93853" y="0"/>
                  </a:lnTo>
                  <a:lnTo>
                    <a:pt x="2034920" y="0"/>
                  </a:lnTo>
                  <a:lnTo>
                    <a:pt x="2071518" y="7377"/>
                  </a:lnTo>
                  <a:lnTo>
                    <a:pt x="2101389" y="27495"/>
                  </a:lnTo>
                  <a:lnTo>
                    <a:pt x="2121521" y="57328"/>
                  </a:lnTo>
                  <a:lnTo>
                    <a:pt x="2128901" y="93852"/>
                  </a:lnTo>
                  <a:lnTo>
                    <a:pt x="2128901" y="469518"/>
                  </a:lnTo>
                  <a:lnTo>
                    <a:pt x="2121521" y="506116"/>
                  </a:lnTo>
                  <a:lnTo>
                    <a:pt x="2101389" y="535987"/>
                  </a:lnTo>
                  <a:lnTo>
                    <a:pt x="2071518" y="556119"/>
                  </a:lnTo>
                  <a:lnTo>
                    <a:pt x="2034920" y="563498"/>
                  </a:lnTo>
                  <a:lnTo>
                    <a:pt x="93853" y="563498"/>
                  </a:lnTo>
                  <a:lnTo>
                    <a:pt x="57328" y="556119"/>
                  </a:lnTo>
                  <a:lnTo>
                    <a:pt x="27495" y="535987"/>
                  </a:lnTo>
                  <a:lnTo>
                    <a:pt x="7377" y="506116"/>
                  </a:lnTo>
                  <a:lnTo>
                    <a:pt x="0" y="469518"/>
                  </a:lnTo>
                  <a:lnTo>
                    <a:pt x="0" y="93852"/>
                  </a:lnTo>
                  <a:close/>
                </a:path>
              </a:pathLst>
            </a:custGeom>
            <a:ln w="30861">
              <a:solidFill>
                <a:srgbClr val="3A63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375780" y="3811003"/>
            <a:ext cx="1176020" cy="526415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300"/>
              </a:lnSpc>
              <a:spcBef>
                <a:spcPts val="60"/>
              </a:spcBef>
            </a:pPr>
            <a:r>
              <a:rPr dirty="0" sz="950">
                <a:solidFill>
                  <a:srgbClr val="3A6330"/>
                </a:solidFill>
                <a:latin typeface="Century Gothic"/>
                <a:cs typeface="Century Gothic"/>
              </a:rPr>
              <a:t>equipe</a:t>
            </a:r>
            <a:r>
              <a:rPr dirty="0" sz="950" spc="65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3A6330"/>
                </a:solidFill>
                <a:latin typeface="Century Gothic"/>
                <a:cs typeface="Century Gothic"/>
              </a:rPr>
              <a:t>CAU/SP </a:t>
            </a:r>
            <a:r>
              <a:rPr dirty="0" sz="1100" b="1">
                <a:solidFill>
                  <a:srgbClr val="3A6330"/>
                </a:solidFill>
                <a:latin typeface="Century Gothic"/>
                <a:cs typeface="Century Gothic"/>
              </a:rPr>
              <a:t>BRUNO</a:t>
            </a:r>
            <a:r>
              <a:rPr dirty="0" sz="1100" spc="95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A6330"/>
                </a:solidFill>
                <a:latin typeface="Century Gothic"/>
                <a:cs typeface="Century Gothic"/>
              </a:rPr>
              <a:t>CORREIA </a:t>
            </a:r>
            <a:r>
              <a:rPr dirty="0" sz="1100" b="1">
                <a:solidFill>
                  <a:srgbClr val="3A6330"/>
                </a:solidFill>
                <a:latin typeface="Century Gothic"/>
                <a:cs typeface="Century Gothic"/>
              </a:rPr>
              <a:t>IGOR</a:t>
            </a:r>
            <a:r>
              <a:rPr dirty="0" sz="1100" spc="65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A6330"/>
                </a:solidFill>
                <a:latin typeface="Century Gothic"/>
                <a:cs typeface="Century Gothic"/>
              </a:rPr>
              <a:t>CASAL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2236165" y="3756838"/>
            <a:ext cx="1898650" cy="594360"/>
            <a:chOff x="2236165" y="3756838"/>
            <a:chExt cx="1898650" cy="594360"/>
          </a:xfrm>
        </p:grpSpPr>
        <p:sp>
          <p:nvSpPr>
            <p:cNvPr id="17" name="object 17" descr=""/>
            <p:cNvSpPr/>
            <p:nvPr/>
          </p:nvSpPr>
          <p:spPr>
            <a:xfrm>
              <a:off x="2251595" y="3772268"/>
              <a:ext cx="1867535" cy="563880"/>
            </a:xfrm>
            <a:custGeom>
              <a:avLst/>
              <a:gdLst/>
              <a:ahLst/>
              <a:cxnLst/>
              <a:rect l="l" t="t" r="r" b="b"/>
              <a:pathLst>
                <a:path w="1867535" h="563879">
                  <a:moveTo>
                    <a:pt x="1773301" y="0"/>
                  </a:moveTo>
                  <a:lnTo>
                    <a:pt x="93980" y="0"/>
                  </a:lnTo>
                  <a:lnTo>
                    <a:pt x="57382" y="7377"/>
                  </a:lnTo>
                  <a:lnTo>
                    <a:pt x="27511" y="27495"/>
                  </a:lnTo>
                  <a:lnTo>
                    <a:pt x="7379" y="57328"/>
                  </a:lnTo>
                  <a:lnTo>
                    <a:pt x="0" y="93852"/>
                  </a:lnTo>
                  <a:lnTo>
                    <a:pt x="0" y="469518"/>
                  </a:lnTo>
                  <a:lnTo>
                    <a:pt x="7379" y="506116"/>
                  </a:lnTo>
                  <a:lnTo>
                    <a:pt x="27511" y="535987"/>
                  </a:lnTo>
                  <a:lnTo>
                    <a:pt x="57382" y="556119"/>
                  </a:lnTo>
                  <a:lnTo>
                    <a:pt x="93980" y="563498"/>
                  </a:lnTo>
                  <a:lnTo>
                    <a:pt x="1773301" y="563498"/>
                  </a:lnTo>
                  <a:lnTo>
                    <a:pt x="1809898" y="556119"/>
                  </a:lnTo>
                  <a:lnTo>
                    <a:pt x="1839769" y="535987"/>
                  </a:lnTo>
                  <a:lnTo>
                    <a:pt x="1859901" y="506116"/>
                  </a:lnTo>
                  <a:lnTo>
                    <a:pt x="1867281" y="469518"/>
                  </a:lnTo>
                  <a:lnTo>
                    <a:pt x="1867281" y="93852"/>
                  </a:lnTo>
                  <a:lnTo>
                    <a:pt x="1859901" y="57328"/>
                  </a:lnTo>
                  <a:lnTo>
                    <a:pt x="1839769" y="27495"/>
                  </a:lnTo>
                  <a:lnTo>
                    <a:pt x="1809898" y="7377"/>
                  </a:lnTo>
                  <a:lnTo>
                    <a:pt x="1773301" y="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251595" y="3772268"/>
              <a:ext cx="1867535" cy="563880"/>
            </a:xfrm>
            <a:custGeom>
              <a:avLst/>
              <a:gdLst/>
              <a:ahLst/>
              <a:cxnLst/>
              <a:rect l="l" t="t" r="r" b="b"/>
              <a:pathLst>
                <a:path w="1867535" h="563879">
                  <a:moveTo>
                    <a:pt x="0" y="93852"/>
                  </a:moveTo>
                  <a:lnTo>
                    <a:pt x="7379" y="57328"/>
                  </a:lnTo>
                  <a:lnTo>
                    <a:pt x="27511" y="27495"/>
                  </a:lnTo>
                  <a:lnTo>
                    <a:pt x="57382" y="7377"/>
                  </a:lnTo>
                  <a:lnTo>
                    <a:pt x="93980" y="0"/>
                  </a:lnTo>
                  <a:lnTo>
                    <a:pt x="1773301" y="0"/>
                  </a:lnTo>
                  <a:lnTo>
                    <a:pt x="1809898" y="7377"/>
                  </a:lnTo>
                  <a:lnTo>
                    <a:pt x="1839769" y="27495"/>
                  </a:lnTo>
                  <a:lnTo>
                    <a:pt x="1859901" y="57328"/>
                  </a:lnTo>
                  <a:lnTo>
                    <a:pt x="1867281" y="93852"/>
                  </a:lnTo>
                  <a:lnTo>
                    <a:pt x="1867281" y="469518"/>
                  </a:lnTo>
                  <a:lnTo>
                    <a:pt x="1859901" y="506116"/>
                  </a:lnTo>
                  <a:lnTo>
                    <a:pt x="1839769" y="535987"/>
                  </a:lnTo>
                  <a:lnTo>
                    <a:pt x="1809898" y="556119"/>
                  </a:lnTo>
                  <a:lnTo>
                    <a:pt x="1773301" y="563498"/>
                  </a:lnTo>
                  <a:lnTo>
                    <a:pt x="93980" y="563498"/>
                  </a:lnTo>
                  <a:lnTo>
                    <a:pt x="57382" y="556119"/>
                  </a:lnTo>
                  <a:lnTo>
                    <a:pt x="27511" y="535987"/>
                  </a:lnTo>
                  <a:lnTo>
                    <a:pt x="7379" y="506116"/>
                  </a:lnTo>
                  <a:lnTo>
                    <a:pt x="0" y="469518"/>
                  </a:lnTo>
                  <a:lnTo>
                    <a:pt x="0" y="93852"/>
                  </a:lnTo>
                  <a:close/>
                </a:path>
              </a:pathLst>
            </a:custGeom>
            <a:ln w="30861">
              <a:solidFill>
                <a:srgbClr val="3A63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2371356" y="3879964"/>
            <a:ext cx="1370965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14/3/22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RICARDO</a:t>
            </a:r>
            <a:r>
              <a:rPr dirty="0" sz="1100" spc="13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SILOTTO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2234958" y="3044431"/>
            <a:ext cx="1867535" cy="565150"/>
          </a:xfrm>
          <a:custGeom>
            <a:avLst/>
            <a:gdLst/>
            <a:ahLst/>
            <a:cxnLst/>
            <a:rect l="l" t="t" r="r" b="b"/>
            <a:pathLst>
              <a:path w="1867535" h="565150">
                <a:moveTo>
                  <a:pt x="0" y="94107"/>
                </a:moveTo>
                <a:lnTo>
                  <a:pt x="7399" y="57435"/>
                </a:lnTo>
                <a:lnTo>
                  <a:pt x="27574" y="27527"/>
                </a:lnTo>
                <a:lnTo>
                  <a:pt x="57489" y="7381"/>
                </a:lnTo>
                <a:lnTo>
                  <a:pt x="94107" y="0"/>
                </a:lnTo>
                <a:lnTo>
                  <a:pt x="1773174" y="0"/>
                </a:lnTo>
                <a:lnTo>
                  <a:pt x="1809791" y="7381"/>
                </a:lnTo>
                <a:lnTo>
                  <a:pt x="1839706" y="27527"/>
                </a:lnTo>
                <a:lnTo>
                  <a:pt x="1859881" y="57435"/>
                </a:lnTo>
                <a:lnTo>
                  <a:pt x="1867281" y="94107"/>
                </a:lnTo>
                <a:lnTo>
                  <a:pt x="1867281" y="470535"/>
                </a:lnTo>
                <a:lnTo>
                  <a:pt x="1859881" y="507152"/>
                </a:lnTo>
                <a:lnTo>
                  <a:pt x="1839706" y="537067"/>
                </a:lnTo>
                <a:lnTo>
                  <a:pt x="1809791" y="557242"/>
                </a:lnTo>
                <a:lnTo>
                  <a:pt x="1773174" y="564642"/>
                </a:lnTo>
                <a:lnTo>
                  <a:pt x="94107" y="564642"/>
                </a:lnTo>
                <a:lnTo>
                  <a:pt x="57489" y="557242"/>
                </a:lnTo>
                <a:lnTo>
                  <a:pt x="27574" y="537067"/>
                </a:lnTo>
                <a:lnTo>
                  <a:pt x="7399" y="507152"/>
                </a:lnTo>
                <a:lnTo>
                  <a:pt x="0" y="470535"/>
                </a:lnTo>
                <a:lnTo>
                  <a:pt x="0" y="94107"/>
                </a:lnTo>
                <a:close/>
              </a:path>
            </a:pathLst>
          </a:custGeom>
          <a:ln w="30861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1" name="object 21" descr=""/>
          <p:cNvGrpSpPr/>
          <p:nvPr/>
        </p:nvGrpSpPr>
        <p:grpSpPr>
          <a:xfrm>
            <a:off x="227812" y="3029381"/>
            <a:ext cx="1898650" cy="595630"/>
            <a:chOff x="227812" y="3029381"/>
            <a:chExt cx="1898650" cy="595630"/>
          </a:xfrm>
        </p:grpSpPr>
        <p:sp>
          <p:nvSpPr>
            <p:cNvPr id="22" name="object 22" descr=""/>
            <p:cNvSpPr/>
            <p:nvPr/>
          </p:nvSpPr>
          <p:spPr>
            <a:xfrm>
              <a:off x="243243" y="3044812"/>
              <a:ext cx="1867535" cy="565150"/>
            </a:xfrm>
            <a:custGeom>
              <a:avLst/>
              <a:gdLst/>
              <a:ahLst/>
              <a:cxnLst/>
              <a:rect l="l" t="t" r="r" b="b"/>
              <a:pathLst>
                <a:path w="1867535" h="565150">
                  <a:moveTo>
                    <a:pt x="1773148" y="0"/>
                  </a:moveTo>
                  <a:lnTo>
                    <a:pt x="94132" y="0"/>
                  </a:lnTo>
                  <a:lnTo>
                    <a:pt x="57494" y="7381"/>
                  </a:lnTo>
                  <a:lnTo>
                    <a:pt x="27573" y="27527"/>
                  </a:lnTo>
                  <a:lnTo>
                    <a:pt x="7398" y="57435"/>
                  </a:lnTo>
                  <a:lnTo>
                    <a:pt x="0" y="94107"/>
                  </a:lnTo>
                  <a:lnTo>
                    <a:pt x="0" y="470535"/>
                  </a:lnTo>
                  <a:lnTo>
                    <a:pt x="7398" y="507152"/>
                  </a:lnTo>
                  <a:lnTo>
                    <a:pt x="27573" y="537067"/>
                  </a:lnTo>
                  <a:lnTo>
                    <a:pt x="57494" y="557242"/>
                  </a:lnTo>
                  <a:lnTo>
                    <a:pt x="94132" y="564642"/>
                  </a:lnTo>
                  <a:lnTo>
                    <a:pt x="1773148" y="564642"/>
                  </a:lnTo>
                  <a:lnTo>
                    <a:pt x="1809766" y="557242"/>
                  </a:lnTo>
                  <a:lnTo>
                    <a:pt x="1839680" y="537067"/>
                  </a:lnTo>
                  <a:lnTo>
                    <a:pt x="1859855" y="507152"/>
                  </a:lnTo>
                  <a:lnTo>
                    <a:pt x="1867255" y="470535"/>
                  </a:lnTo>
                  <a:lnTo>
                    <a:pt x="1867255" y="94107"/>
                  </a:lnTo>
                  <a:lnTo>
                    <a:pt x="1859855" y="57435"/>
                  </a:lnTo>
                  <a:lnTo>
                    <a:pt x="1839680" y="27527"/>
                  </a:lnTo>
                  <a:lnTo>
                    <a:pt x="1809766" y="7381"/>
                  </a:lnTo>
                  <a:lnTo>
                    <a:pt x="1773148" y="0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243243" y="3044812"/>
              <a:ext cx="1867535" cy="565150"/>
            </a:xfrm>
            <a:custGeom>
              <a:avLst/>
              <a:gdLst/>
              <a:ahLst/>
              <a:cxnLst/>
              <a:rect l="l" t="t" r="r" b="b"/>
              <a:pathLst>
                <a:path w="1867535" h="565150">
                  <a:moveTo>
                    <a:pt x="0" y="94107"/>
                  </a:moveTo>
                  <a:lnTo>
                    <a:pt x="7398" y="57435"/>
                  </a:lnTo>
                  <a:lnTo>
                    <a:pt x="27573" y="27527"/>
                  </a:lnTo>
                  <a:lnTo>
                    <a:pt x="57494" y="7381"/>
                  </a:lnTo>
                  <a:lnTo>
                    <a:pt x="94132" y="0"/>
                  </a:lnTo>
                  <a:lnTo>
                    <a:pt x="1773148" y="0"/>
                  </a:lnTo>
                  <a:lnTo>
                    <a:pt x="1809766" y="7381"/>
                  </a:lnTo>
                  <a:lnTo>
                    <a:pt x="1839680" y="27527"/>
                  </a:lnTo>
                  <a:lnTo>
                    <a:pt x="1859855" y="57435"/>
                  </a:lnTo>
                  <a:lnTo>
                    <a:pt x="1867255" y="94107"/>
                  </a:lnTo>
                  <a:lnTo>
                    <a:pt x="1867255" y="470535"/>
                  </a:lnTo>
                  <a:lnTo>
                    <a:pt x="1859855" y="507152"/>
                  </a:lnTo>
                  <a:lnTo>
                    <a:pt x="1839680" y="537067"/>
                  </a:lnTo>
                  <a:lnTo>
                    <a:pt x="1809766" y="557242"/>
                  </a:lnTo>
                  <a:lnTo>
                    <a:pt x="1773148" y="564642"/>
                  </a:lnTo>
                  <a:lnTo>
                    <a:pt x="94132" y="564642"/>
                  </a:lnTo>
                  <a:lnTo>
                    <a:pt x="57494" y="557242"/>
                  </a:lnTo>
                  <a:lnTo>
                    <a:pt x="27573" y="537067"/>
                  </a:lnTo>
                  <a:lnTo>
                    <a:pt x="7398" y="507152"/>
                  </a:lnTo>
                  <a:lnTo>
                    <a:pt x="0" y="470535"/>
                  </a:lnTo>
                  <a:lnTo>
                    <a:pt x="0" y="94107"/>
                  </a:lnTo>
                  <a:close/>
                </a:path>
              </a:pathLst>
            </a:custGeom>
            <a:ln w="30861">
              <a:solidFill>
                <a:srgbClr val="B45F0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290131" y="3151746"/>
            <a:ext cx="1659889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5/9/22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LEONARDO</a:t>
            </a:r>
            <a:r>
              <a:rPr dirty="0" sz="1100" spc="16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RIBEIRO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342654" y="3094469"/>
            <a:ext cx="1188720" cy="476250"/>
          </a:xfrm>
          <a:prstGeom prst="rect">
            <a:avLst/>
          </a:prstGeom>
        </p:spPr>
        <p:txBody>
          <a:bodyPr wrap="square" lIns="0" tIns="48894" rIns="0" bIns="0" rtlCol="0" vert="horz">
            <a:spAutoFit/>
          </a:bodyPr>
          <a:lstStyle/>
          <a:p>
            <a:pPr marL="12700" marR="5080">
              <a:lnSpc>
                <a:spcPct val="77000"/>
              </a:lnSpc>
              <a:spcBef>
                <a:spcPts val="384"/>
              </a:spcBef>
            </a:pP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de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1/19</a:t>
            </a:r>
            <a:r>
              <a:rPr dirty="0" sz="950" spc="4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a</a:t>
            </a:r>
            <a:r>
              <a:rPr dirty="0" sz="950" spc="2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5/9/22 </a:t>
            </a:r>
            <a:r>
              <a:rPr dirty="0" sz="950" spc="-15">
                <a:solidFill>
                  <a:srgbClr val="B45F06"/>
                </a:solidFill>
                <a:latin typeface="Century Gothic"/>
                <a:cs typeface="Century Gothic"/>
              </a:rPr>
              <a:t>(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encer</a:t>
            </a:r>
            <a:r>
              <a:rPr dirty="0" sz="950" spc="5">
                <a:solidFill>
                  <a:srgbClr val="B45F06"/>
                </a:solidFill>
                <a:latin typeface="Century Gothic"/>
                <a:cs typeface="Century Gothic"/>
              </a:rPr>
              <a:t>ra</a:t>
            </a:r>
            <a:r>
              <a:rPr dirty="0" sz="950" spc="15">
                <a:solidFill>
                  <a:srgbClr val="B45F06"/>
                </a:solidFill>
                <a:latin typeface="Century Gothic"/>
                <a:cs typeface="Century Gothic"/>
              </a:rPr>
              <a:t>m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 spc="-185">
                <a:solidFill>
                  <a:srgbClr val="B45F06"/>
                </a:solidFill>
                <a:latin typeface="Century Gothic"/>
                <a:cs typeface="Century Gothic"/>
              </a:rPr>
              <a:t>n</a:t>
            </a:r>
            <a:r>
              <a:rPr dirty="0" baseline="-4115" sz="2025" spc="-832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dirty="0" sz="950" spc="-15">
                <a:solidFill>
                  <a:srgbClr val="B45F06"/>
                </a:solidFill>
                <a:latin typeface="Century Gothic"/>
                <a:cs typeface="Century Gothic"/>
              </a:rPr>
              <a:t>t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o</a:t>
            </a:r>
            <a:r>
              <a:rPr dirty="0" sz="950" spc="3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B45F06"/>
                </a:solidFill>
                <a:latin typeface="Century Gothic"/>
                <a:cs typeface="Century Gothic"/>
              </a:rPr>
              <a:t>das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ts val="1115"/>
              </a:lnSpc>
            </a:pP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atividades)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4243590" y="3776205"/>
            <a:ext cx="1866900" cy="563880"/>
          </a:xfrm>
          <a:custGeom>
            <a:avLst/>
            <a:gdLst/>
            <a:ahLst/>
            <a:cxnLst/>
            <a:rect l="l" t="t" r="r" b="b"/>
            <a:pathLst>
              <a:path w="1866900" h="563879">
                <a:moveTo>
                  <a:pt x="0" y="93980"/>
                </a:moveTo>
                <a:lnTo>
                  <a:pt x="7379" y="57382"/>
                </a:lnTo>
                <a:lnTo>
                  <a:pt x="27511" y="27511"/>
                </a:lnTo>
                <a:lnTo>
                  <a:pt x="57382" y="7379"/>
                </a:lnTo>
                <a:lnTo>
                  <a:pt x="93980" y="0"/>
                </a:lnTo>
                <a:lnTo>
                  <a:pt x="1772920" y="0"/>
                </a:lnTo>
                <a:lnTo>
                  <a:pt x="1809517" y="7379"/>
                </a:lnTo>
                <a:lnTo>
                  <a:pt x="1839388" y="27511"/>
                </a:lnTo>
                <a:lnTo>
                  <a:pt x="1859520" y="57382"/>
                </a:lnTo>
                <a:lnTo>
                  <a:pt x="1866900" y="93980"/>
                </a:lnTo>
                <a:lnTo>
                  <a:pt x="1866900" y="469773"/>
                </a:lnTo>
                <a:lnTo>
                  <a:pt x="1859520" y="506370"/>
                </a:lnTo>
                <a:lnTo>
                  <a:pt x="1839388" y="536241"/>
                </a:lnTo>
                <a:lnTo>
                  <a:pt x="1809517" y="556373"/>
                </a:lnTo>
                <a:lnTo>
                  <a:pt x="1772920" y="563753"/>
                </a:lnTo>
                <a:lnTo>
                  <a:pt x="93980" y="563753"/>
                </a:lnTo>
                <a:lnTo>
                  <a:pt x="57382" y="556373"/>
                </a:lnTo>
                <a:lnTo>
                  <a:pt x="27511" y="536241"/>
                </a:lnTo>
                <a:lnTo>
                  <a:pt x="7379" y="506370"/>
                </a:lnTo>
                <a:lnTo>
                  <a:pt x="0" y="469773"/>
                </a:lnTo>
                <a:lnTo>
                  <a:pt x="0" y="93980"/>
                </a:lnTo>
                <a:close/>
              </a:path>
            </a:pathLst>
          </a:custGeom>
          <a:ln w="30861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 txBox="1"/>
          <p:nvPr/>
        </p:nvSpPr>
        <p:spPr>
          <a:xfrm>
            <a:off x="4372622" y="3877475"/>
            <a:ext cx="1094105" cy="37592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500"/>
              </a:lnSpc>
              <a:spcBef>
                <a:spcPts val="65"/>
              </a:spcBef>
            </a:pPr>
            <a:r>
              <a:rPr dirty="0" sz="1100">
                <a:solidFill>
                  <a:srgbClr val="3A6330"/>
                </a:solidFill>
                <a:latin typeface="Century Gothic"/>
                <a:cs typeface="Century Gothic"/>
              </a:rPr>
              <a:t>desde</a:t>
            </a:r>
            <a:r>
              <a:rPr dirty="0" sz="1100" spc="75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A6330"/>
                </a:solidFill>
                <a:latin typeface="Century Gothic"/>
                <a:cs typeface="Century Gothic"/>
              </a:rPr>
              <a:t>2015</a:t>
            </a:r>
            <a:r>
              <a:rPr dirty="0" sz="1100" spc="60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3A6330"/>
                </a:solidFill>
                <a:latin typeface="Century Gothic"/>
                <a:cs typeface="Century Gothic"/>
              </a:rPr>
              <a:t>em </a:t>
            </a:r>
            <a:r>
              <a:rPr dirty="0" sz="1100" spc="-10">
                <a:solidFill>
                  <a:srgbClr val="3A6330"/>
                </a:solidFill>
                <a:latin typeface="Century Gothic"/>
                <a:cs typeface="Century Gothic"/>
              </a:rPr>
              <a:t>atividade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4243590" y="2295258"/>
            <a:ext cx="1923414" cy="610870"/>
          </a:xfrm>
          <a:custGeom>
            <a:avLst/>
            <a:gdLst/>
            <a:ahLst/>
            <a:cxnLst/>
            <a:rect l="l" t="t" r="r" b="b"/>
            <a:pathLst>
              <a:path w="1923414" h="610869">
                <a:moveTo>
                  <a:pt x="0" y="101726"/>
                </a:moveTo>
                <a:lnTo>
                  <a:pt x="8002" y="62097"/>
                </a:lnTo>
                <a:lnTo>
                  <a:pt x="29829" y="29765"/>
                </a:lnTo>
                <a:lnTo>
                  <a:pt x="62204" y="7983"/>
                </a:lnTo>
                <a:lnTo>
                  <a:pt x="101854" y="0"/>
                </a:lnTo>
                <a:lnTo>
                  <a:pt x="1821433" y="0"/>
                </a:lnTo>
                <a:lnTo>
                  <a:pt x="1861063" y="7983"/>
                </a:lnTo>
                <a:lnTo>
                  <a:pt x="1893395" y="29765"/>
                </a:lnTo>
                <a:lnTo>
                  <a:pt x="1915177" y="62097"/>
                </a:lnTo>
                <a:lnTo>
                  <a:pt x="1923161" y="101726"/>
                </a:lnTo>
                <a:lnTo>
                  <a:pt x="1923161" y="508888"/>
                </a:lnTo>
                <a:lnTo>
                  <a:pt x="1915177" y="548465"/>
                </a:lnTo>
                <a:lnTo>
                  <a:pt x="1893395" y="580802"/>
                </a:lnTo>
                <a:lnTo>
                  <a:pt x="1861063" y="602614"/>
                </a:lnTo>
                <a:lnTo>
                  <a:pt x="1821433" y="610615"/>
                </a:lnTo>
                <a:lnTo>
                  <a:pt x="101854" y="610615"/>
                </a:lnTo>
                <a:lnTo>
                  <a:pt x="62204" y="602614"/>
                </a:lnTo>
                <a:lnTo>
                  <a:pt x="29829" y="580802"/>
                </a:lnTo>
                <a:lnTo>
                  <a:pt x="8002" y="548465"/>
                </a:lnTo>
                <a:lnTo>
                  <a:pt x="0" y="508888"/>
                </a:lnTo>
                <a:lnTo>
                  <a:pt x="0" y="101726"/>
                </a:lnTo>
                <a:close/>
              </a:path>
            </a:pathLst>
          </a:custGeom>
          <a:ln w="30861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4372622" y="2405621"/>
            <a:ext cx="1495425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ouvidora</a:t>
            </a:r>
            <a:r>
              <a:rPr dirty="0" sz="950" spc="60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2-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26/5/22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SYLVIA</a:t>
            </a:r>
            <a:r>
              <a:rPr dirty="0" sz="1100" spc="9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FICHER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6223838" y="2279828"/>
            <a:ext cx="2134870" cy="641985"/>
            <a:chOff x="6223838" y="2279828"/>
            <a:chExt cx="2134870" cy="641985"/>
          </a:xfrm>
        </p:grpSpPr>
        <p:sp>
          <p:nvSpPr>
            <p:cNvPr id="31" name="object 31" descr=""/>
            <p:cNvSpPr/>
            <p:nvPr/>
          </p:nvSpPr>
          <p:spPr>
            <a:xfrm>
              <a:off x="6239268" y="2295258"/>
              <a:ext cx="2103755" cy="610870"/>
            </a:xfrm>
            <a:custGeom>
              <a:avLst/>
              <a:gdLst/>
              <a:ahLst/>
              <a:cxnLst/>
              <a:rect l="l" t="t" r="r" b="b"/>
              <a:pathLst>
                <a:path w="2103754" h="610869">
                  <a:moveTo>
                    <a:pt x="2001774" y="0"/>
                  </a:moveTo>
                  <a:lnTo>
                    <a:pt x="101727" y="0"/>
                  </a:lnTo>
                  <a:lnTo>
                    <a:pt x="62097" y="7983"/>
                  </a:lnTo>
                  <a:lnTo>
                    <a:pt x="29765" y="29765"/>
                  </a:lnTo>
                  <a:lnTo>
                    <a:pt x="7983" y="62097"/>
                  </a:lnTo>
                  <a:lnTo>
                    <a:pt x="0" y="101726"/>
                  </a:lnTo>
                  <a:lnTo>
                    <a:pt x="0" y="508888"/>
                  </a:lnTo>
                  <a:lnTo>
                    <a:pt x="7983" y="548465"/>
                  </a:lnTo>
                  <a:lnTo>
                    <a:pt x="29765" y="580802"/>
                  </a:lnTo>
                  <a:lnTo>
                    <a:pt x="62097" y="602614"/>
                  </a:lnTo>
                  <a:lnTo>
                    <a:pt x="101727" y="610615"/>
                  </a:lnTo>
                  <a:lnTo>
                    <a:pt x="2001774" y="610615"/>
                  </a:lnTo>
                  <a:lnTo>
                    <a:pt x="2041423" y="602614"/>
                  </a:lnTo>
                  <a:lnTo>
                    <a:pt x="2073798" y="580802"/>
                  </a:lnTo>
                  <a:lnTo>
                    <a:pt x="2095625" y="548465"/>
                  </a:lnTo>
                  <a:lnTo>
                    <a:pt x="2103628" y="508888"/>
                  </a:lnTo>
                  <a:lnTo>
                    <a:pt x="2103628" y="101726"/>
                  </a:lnTo>
                  <a:lnTo>
                    <a:pt x="2095625" y="62097"/>
                  </a:lnTo>
                  <a:lnTo>
                    <a:pt x="2073798" y="29765"/>
                  </a:lnTo>
                  <a:lnTo>
                    <a:pt x="2041423" y="7983"/>
                  </a:lnTo>
                  <a:lnTo>
                    <a:pt x="2001774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6239268" y="2295258"/>
              <a:ext cx="2103755" cy="610870"/>
            </a:xfrm>
            <a:custGeom>
              <a:avLst/>
              <a:gdLst/>
              <a:ahLst/>
              <a:cxnLst/>
              <a:rect l="l" t="t" r="r" b="b"/>
              <a:pathLst>
                <a:path w="2103754" h="610869">
                  <a:moveTo>
                    <a:pt x="0" y="101726"/>
                  </a:moveTo>
                  <a:lnTo>
                    <a:pt x="7983" y="62097"/>
                  </a:lnTo>
                  <a:lnTo>
                    <a:pt x="29765" y="29765"/>
                  </a:lnTo>
                  <a:lnTo>
                    <a:pt x="62097" y="7983"/>
                  </a:lnTo>
                  <a:lnTo>
                    <a:pt x="101727" y="0"/>
                  </a:lnTo>
                  <a:lnTo>
                    <a:pt x="2001774" y="0"/>
                  </a:lnTo>
                  <a:lnTo>
                    <a:pt x="2041423" y="7983"/>
                  </a:lnTo>
                  <a:lnTo>
                    <a:pt x="2073798" y="29765"/>
                  </a:lnTo>
                  <a:lnTo>
                    <a:pt x="2095625" y="62097"/>
                  </a:lnTo>
                  <a:lnTo>
                    <a:pt x="2103628" y="101726"/>
                  </a:lnTo>
                  <a:lnTo>
                    <a:pt x="2103628" y="508888"/>
                  </a:lnTo>
                  <a:lnTo>
                    <a:pt x="2095625" y="548465"/>
                  </a:lnTo>
                  <a:lnTo>
                    <a:pt x="2073798" y="580802"/>
                  </a:lnTo>
                  <a:lnTo>
                    <a:pt x="2041423" y="602614"/>
                  </a:lnTo>
                  <a:lnTo>
                    <a:pt x="2001774" y="610615"/>
                  </a:lnTo>
                  <a:lnTo>
                    <a:pt x="101727" y="610615"/>
                  </a:lnTo>
                  <a:lnTo>
                    <a:pt x="62097" y="602614"/>
                  </a:lnTo>
                  <a:lnTo>
                    <a:pt x="29765" y="580802"/>
                  </a:lnTo>
                  <a:lnTo>
                    <a:pt x="7983" y="548465"/>
                  </a:lnTo>
                  <a:lnTo>
                    <a:pt x="0" y="508888"/>
                  </a:lnTo>
                  <a:lnTo>
                    <a:pt x="0" y="101726"/>
                  </a:lnTo>
                  <a:close/>
                </a:path>
              </a:pathLst>
            </a:custGeom>
            <a:ln w="30861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6347472" y="2405621"/>
            <a:ext cx="1796414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ouvidora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26/7/22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ANA</a:t>
            </a:r>
            <a:r>
              <a:rPr dirty="0" sz="1100" spc="5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LATERZA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5648464" y="502704"/>
            <a:ext cx="3042285" cy="55499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2645"/>
              </a:lnSpc>
              <a:spcBef>
                <a:spcPts val="114"/>
              </a:spcBef>
            </a:pPr>
            <a:r>
              <a:rPr dirty="0" sz="2250">
                <a:solidFill>
                  <a:srgbClr val="173B46"/>
                </a:solidFill>
              </a:rPr>
              <a:t>PERFIL</a:t>
            </a:r>
            <a:r>
              <a:rPr dirty="0" sz="2250" spc="10">
                <a:solidFill>
                  <a:srgbClr val="173B46"/>
                </a:solidFill>
              </a:rPr>
              <a:t> </a:t>
            </a:r>
            <a:r>
              <a:rPr dirty="0" sz="2250">
                <a:solidFill>
                  <a:srgbClr val="173B46"/>
                </a:solidFill>
              </a:rPr>
              <a:t>DA</a:t>
            </a:r>
            <a:r>
              <a:rPr dirty="0" sz="2250" spc="-15">
                <a:solidFill>
                  <a:srgbClr val="173B46"/>
                </a:solidFill>
              </a:rPr>
              <a:t> </a:t>
            </a:r>
            <a:r>
              <a:rPr dirty="0" sz="2250" spc="-10">
                <a:solidFill>
                  <a:srgbClr val="173B46"/>
                </a:solidFill>
              </a:rPr>
              <a:t>OUVIDORIA</a:t>
            </a:r>
            <a:endParaRPr sz="2250"/>
          </a:p>
          <a:p>
            <a:pPr marL="1793875">
              <a:lnSpc>
                <a:spcPts val="1505"/>
              </a:lnSpc>
            </a:pPr>
            <a:r>
              <a:rPr dirty="0" sz="1300">
                <a:solidFill>
                  <a:srgbClr val="173B46"/>
                </a:solidFill>
              </a:rPr>
              <a:t>no</a:t>
            </a:r>
            <a:r>
              <a:rPr dirty="0" sz="1300" spc="-30">
                <a:solidFill>
                  <a:srgbClr val="173B46"/>
                </a:solidFill>
              </a:rPr>
              <a:t> </a:t>
            </a:r>
            <a:r>
              <a:rPr dirty="0" sz="1300">
                <a:solidFill>
                  <a:srgbClr val="173B46"/>
                </a:solidFill>
              </a:rPr>
              <a:t>ano</a:t>
            </a:r>
            <a:r>
              <a:rPr dirty="0" sz="1300" spc="-30">
                <a:solidFill>
                  <a:srgbClr val="173B46"/>
                </a:solidFill>
              </a:rPr>
              <a:t> </a:t>
            </a:r>
            <a:r>
              <a:rPr dirty="0" sz="1300">
                <a:solidFill>
                  <a:srgbClr val="173B46"/>
                </a:solidFill>
              </a:rPr>
              <a:t>de</a:t>
            </a:r>
            <a:r>
              <a:rPr dirty="0" sz="1300" spc="-25">
                <a:solidFill>
                  <a:srgbClr val="173B46"/>
                </a:solidFill>
              </a:rPr>
              <a:t> </a:t>
            </a:r>
            <a:r>
              <a:rPr dirty="0" sz="1300" spc="-20">
                <a:solidFill>
                  <a:srgbClr val="173B46"/>
                </a:solidFill>
              </a:rPr>
              <a:t>2022</a:t>
            </a:r>
            <a:endParaRPr sz="1300"/>
          </a:p>
        </p:txBody>
      </p:sp>
      <p:grpSp>
        <p:nvGrpSpPr>
          <p:cNvPr id="35" name="object 35" descr=""/>
          <p:cNvGrpSpPr/>
          <p:nvPr/>
        </p:nvGrpSpPr>
        <p:grpSpPr>
          <a:xfrm>
            <a:off x="227558" y="4492930"/>
            <a:ext cx="1898650" cy="595630"/>
            <a:chOff x="227558" y="4492930"/>
            <a:chExt cx="1898650" cy="595630"/>
          </a:xfrm>
        </p:grpSpPr>
        <p:sp>
          <p:nvSpPr>
            <p:cNvPr id="36" name="object 36" descr=""/>
            <p:cNvSpPr/>
            <p:nvPr/>
          </p:nvSpPr>
          <p:spPr>
            <a:xfrm>
              <a:off x="242989" y="4508360"/>
              <a:ext cx="1867535" cy="565150"/>
            </a:xfrm>
            <a:custGeom>
              <a:avLst/>
              <a:gdLst/>
              <a:ahLst/>
              <a:cxnLst/>
              <a:rect l="l" t="t" r="r" b="b"/>
              <a:pathLst>
                <a:path w="1867535" h="565150">
                  <a:moveTo>
                    <a:pt x="1773148" y="0"/>
                  </a:moveTo>
                  <a:lnTo>
                    <a:pt x="94119" y="0"/>
                  </a:lnTo>
                  <a:lnTo>
                    <a:pt x="57483" y="7399"/>
                  </a:lnTo>
                  <a:lnTo>
                    <a:pt x="27566" y="27574"/>
                  </a:lnTo>
                  <a:lnTo>
                    <a:pt x="7396" y="57489"/>
                  </a:lnTo>
                  <a:lnTo>
                    <a:pt x="0" y="94106"/>
                  </a:lnTo>
                  <a:lnTo>
                    <a:pt x="0" y="470534"/>
                  </a:lnTo>
                  <a:lnTo>
                    <a:pt x="7396" y="507226"/>
                  </a:lnTo>
                  <a:lnTo>
                    <a:pt x="27566" y="537178"/>
                  </a:lnTo>
                  <a:lnTo>
                    <a:pt x="57483" y="557367"/>
                  </a:lnTo>
                  <a:lnTo>
                    <a:pt x="94119" y="564769"/>
                  </a:lnTo>
                  <a:lnTo>
                    <a:pt x="1773148" y="564769"/>
                  </a:lnTo>
                  <a:lnTo>
                    <a:pt x="1809766" y="557367"/>
                  </a:lnTo>
                  <a:lnTo>
                    <a:pt x="1839680" y="537178"/>
                  </a:lnTo>
                  <a:lnTo>
                    <a:pt x="1859855" y="507226"/>
                  </a:lnTo>
                  <a:lnTo>
                    <a:pt x="1867255" y="470534"/>
                  </a:lnTo>
                  <a:lnTo>
                    <a:pt x="1867255" y="94106"/>
                  </a:lnTo>
                  <a:lnTo>
                    <a:pt x="1859855" y="57489"/>
                  </a:lnTo>
                  <a:lnTo>
                    <a:pt x="1839680" y="27574"/>
                  </a:lnTo>
                  <a:lnTo>
                    <a:pt x="1809766" y="7399"/>
                  </a:lnTo>
                  <a:lnTo>
                    <a:pt x="1773148" y="0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242989" y="4508360"/>
              <a:ext cx="1867535" cy="565150"/>
            </a:xfrm>
            <a:custGeom>
              <a:avLst/>
              <a:gdLst/>
              <a:ahLst/>
              <a:cxnLst/>
              <a:rect l="l" t="t" r="r" b="b"/>
              <a:pathLst>
                <a:path w="1867535" h="565150">
                  <a:moveTo>
                    <a:pt x="0" y="94106"/>
                  </a:moveTo>
                  <a:lnTo>
                    <a:pt x="7396" y="57489"/>
                  </a:lnTo>
                  <a:lnTo>
                    <a:pt x="27566" y="27574"/>
                  </a:lnTo>
                  <a:lnTo>
                    <a:pt x="57483" y="7399"/>
                  </a:lnTo>
                  <a:lnTo>
                    <a:pt x="94119" y="0"/>
                  </a:lnTo>
                  <a:lnTo>
                    <a:pt x="1773148" y="0"/>
                  </a:lnTo>
                  <a:lnTo>
                    <a:pt x="1809766" y="7399"/>
                  </a:lnTo>
                  <a:lnTo>
                    <a:pt x="1839680" y="27574"/>
                  </a:lnTo>
                  <a:lnTo>
                    <a:pt x="1859855" y="57489"/>
                  </a:lnTo>
                  <a:lnTo>
                    <a:pt x="1867255" y="94106"/>
                  </a:lnTo>
                  <a:lnTo>
                    <a:pt x="1867255" y="470534"/>
                  </a:lnTo>
                  <a:lnTo>
                    <a:pt x="1859855" y="507226"/>
                  </a:lnTo>
                  <a:lnTo>
                    <a:pt x="1839680" y="537178"/>
                  </a:lnTo>
                  <a:lnTo>
                    <a:pt x="1809766" y="557367"/>
                  </a:lnTo>
                  <a:lnTo>
                    <a:pt x="1773148" y="564769"/>
                  </a:lnTo>
                  <a:lnTo>
                    <a:pt x="94119" y="564769"/>
                  </a:lnTo>
                  <a:lnTo>
                    <a:pt x="57483" y="557367"/>
                  </a:lnTo>
                  <a:lnTo>
                    <a:pt x="27566" y="537178"/>
                  </a:lnTo>
                  <a:lnTo>
                    <a:pt x="7396" y="507226"/>
                  </a:lnTo>
                  <a:lnTo>
                    <a:pt x="0" y="470534"/>
                  </a:lnTo>
                  <a:lnTo>
                    <a:pt x="0" y="94106"/>
                  </a:lnTo>
                  <a:close/>
                </a:path>
              </a:pathLst>
            </a:custGeom>
            <a:ln w="30861">
              <a:solidFill>
                <a:srgbClr val="47365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375780" y="4612373"/>
            <a:ext cx="138049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equipe</a:t>
            </a:r>
            <a:r>
              <a:rPr dirty="0" sz="9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LEANDRO</a:t>
            </a:r>
            <a:r>
              <a:rPr dirty="0" sz="1100" spc="12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REGUELIN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9" name="object 39" descr=""/>
          <p:cNvSpPr/>
          <p:nvPr/>
        </p:nvSpPr>
        <p:spPr>
          <a:xfrm>
            <a:off x="2251595" y="4504423"/>
            <a:ext cx="1867535" cy="565150"/>
          </a:xfrm>
          <a:custGeom>
            <a:avLst/>
            <a:gdLst/>
            <a:ahLst/>
            <a:cxnLst/>
            <a:rect l="l" t="t" r="r" b="b"/>
            <a:pathLst>
              <a:path w="1867535" h="565150">
                <a:moveTo>
                  <a:pt x="0" y="94106"/>
                </a:moveTo>
                <a:lnTo>
                  <a:pt x="7399" y="57489"/>
                </a:lnTo>
                <a:lnTo>
                  <a:pt x="27574" y="27574"/>
                </a:lnTo>
                <a:lnTo>
                  <a:pt x="57489" y="7399"/>
                </a:lnTo>
                <a:lnTo>
                  <a:pt x="94107" y="0"/>
                </a:lnTo>
                <a:lnTo>
                  <a:pt x="1773174" y="0"/>
                </a:lnTo>
                <a:lnTo>
                  <a:pt x="1809791" y="7399"/>
                </a:lnTo>
                <a:lnTo>
                  <a:pt x="1839706" y="27574"/>
                </a:lnTo>
                <a:lnTo>
                  <a:pt x="1859881" y="57489"/>
                </a:lnTo>
                <a:lnTo>
                  <a:pt x="1867281" y="94106"/>
                </a:lnTo>
                <a:lnTo>
                  <a:pt x="1867281" y="470661"/>
                </a:lnTo>
                <a:lnTo>
                  <a:pt x="1859881" y="507279"/>
                </a:lnTo>
                <a:lnTo>
                  <a:pt x="1839706" y="537194"/>
                </a:lnTo>
                <a:lnTo>
                  <a:pt x="1809791" y="557369"/>
                </a:lnTo>
                <a:lnTo>
                  <a:pt x="1773174" y="564769"/>
                </a:lnTo>
                <a:lnTo>
                  <a:pt x="94107" y="564769"/>
                </a:lnTo>
                <a:lnTo>
                  <a:pt x="57489" y="557369"/>
                </a:lnTo>
                <a:lnTo>
                  <a:pt x="27574" y="537194"/>
                </a:lnTo>
                <a:lnTo>
                  <a:pt x="7399" y="507279"/>
                </a:lnTo>
                <a:lnTo>
                  <a:pt x="0" y="470661"/>
                </a:lnTo>
                <a:lnTo>
                  <a:pt x="0" y="94106"/>
                </a:lnTo>
                <a:close/>
              </a:path>
            </a:pathLst>
          </a:custGeom>
          <a:ln w="30861">
            <a:solidFill>
              <a:srgbClr val="47365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2421648" y="4612373"/>
            <a:ext cx="1370965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47365A"/>
                </a:solidFill>
                <a:latin typeface="Century Gothic"/>
                <a:cs typeface="Century Gothic"/>
              </a:rPr>
              <a:t>ouvidor</a:t>
            </a:r>
            <a:r>
              <a:rPr dirty="0" sz="950" spc="55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47365A"/>
                </a:solidFill>
                <a:latin typeface="Century Gothic"/>
                <a:cs typeface="Century Gothic"/>
              </a:rPr>
              <a:t>desde</a:t>
            </a:r>
            <a:r>
              <a:rPr dirty="0" sz="950" spc="55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47365A"/>
                </a:solidFill>
                <a:latin typeface="Century Gothic"/>
                <a:cs typeface="Century Gothic"/>
              </a:rPr>
              <a:t>10/3/22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solidFill>
                  <a:srgbClr val="47365A"/>
                </a:solidFill>
                <a:latin typeface="Century Gothic"/>
                <a:cs typeface="Century Gothic"/>
              </a:rPr>
              <a:t>ROBERTO</a:t>
            </a:r>
            <a:r>
              <a:rPr dirty="0" sz="1100" spc="125" b="1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47365A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1" name="object 41" descr=""/>
          <p:cNvGrpSpPr/>
          <p:nvPr/>
        </p:nvGrpSpPr>
        <p:grpSpPr>
          <a:xfrm>
            <a:off x="4228160" y="4492930"/>
            <a:ext cx="1898014" cy="596265"/>
            <a:chOff x="4228160" y="4492930"/>
            <a:chExt cx="1898014" cy="596265"/>
          </a:xfrm>
        </p:grpSpPr>
        <p:sp>
          <p:nvSpPr>
            <p:cNvPr id="42" name="object 42" descr=""/>
            <p:cNvSpPr/>
            <p:nvPr/>
          </p:nvSpPr>
          <p:spPr>
            <a:xfrm>
              <a:off x="4243590" y="4508360"/>
              <a:ext cx="1866900" cy="565150"/>
            </a:xfrm>
            <a:custGeom>
              <a:avLst/>
              <a:gdLst/>
              <a:ahLst/>
              <a:cxnLst/>
              <a:rect l="l" t="t" r="r" b="b"/>
              <a:pathLst>
                <a:path w="1866900" h="565150">
                  <a:moveTo>
                    <a:pt x="1772793" y="0"/>
                  </a:moveTo>
                  <a:lnTo>
                    <a:pt x="94234" y="0"/>
                  </a:lnTo>
                  <a:lnTo>
                    <a:pt x="57542" y="7399"/>
                  </a:lnTo>
                  <a:lnTo>
                    <a:pt x="27590" y="27574"/>
                  </a:lnTo>
                  <a:lnTo>
                    <a:pt x="7401" y="57489"/>
                  </a:lnTo>
                  <a:lnTo>
                    <a:pt x="0" y="94106"/>
                  </a:lnTo>
                  <a:lnTo>
                    <a:pt x="0" y="470916"/>
                  </a:lnTo>
                  <a:lnTo>
                    <a:pt x="7401" y="507533"/>
                  </a:lnTo>
                  <a:lnTo>
                    <a:pt x="27590" y="537448"/>
                  </a:lnTo>
                  <a:lnTo>
                    <a:pt x="57542" y="557623"/>
                  </a:lnTo>
                  <a:lnTo>
                    <a:pt x="94234" y="565022"/>
                  </a:lnTo>
                  <a:lnTo>
                    <a:pt x="1772793" y="565022"/>
                  </a:lnTo>
                  <a:lnTo>
                    <a:pt x="1809410" y="557623"/>
                  </a:lnTo>
                  <a:lnTo>
                    <a:pt x="1839325" y="537448"/>
                  </a:lnTo>
                  <a:lnTo>
                    <a:pt x="1859500" y="507533"/>
                  </a:lnTo>
                  <a:lnTo>
                    <a:pt x="1866900" y="470916"/>
                  </a:lnTo>
                  <a:lnTo>
                    <a:pt x="1866900" y="94106"/>
                  </a:lnTo>
                  <a:lnTo>
                    <a:pt x="1859500" y="57489"/>
                  </a:lnTo>
                  <a:lnTo>
                    <a:pt x="1839325" y="27574"/>
                  </a:lnTo>
                  <a:lnTo>
                    <a:pt x="1809410" y="7399"/>
                  </a:lnTo>
                  <a:lnTo>
                    <a:pt x="1772793" y="0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4243590" y="4508360"/>
              <a:ext cx="1866900" cy="565150"/>
            </a:xfrm>
            <a:custGeom>
              <a:avLst/>
              <a:gdLst/>
              <a:ahLst/>
              <a:cxnLst/>
              <a:rect l="l" t="t" r="r" b="b"/>
              <a:pathLst>
                <a:path w="1866900" h="565150">
                  <a:moveTo>
                    <a:pt x="0" y="94106"/>
                  </a:moveTo>
                  <a:lnTo>
                    <a:pt x="7401" y="57489"/>
                  </a:lnTo>
                  <a:lnTo>
                    <a:pt x="27590" y="27574"/>
                  </a:lnTo>
                  <a:lnTo>
                    <a:pt x="57542" y="7399"/>
                  </a:lnTo>
                  <a:lnTo>
                    <a:pt x="94234" y="0"/>
                  </a:lnTo>
                  <a:lnTo>
                    <a:pt x="1772793" y="0"/>
                  </a:lnTo>
                  <a:lnTo>
                    <a:pt x="1809410" y="7399"/>
                  </a:lnTo>
                  <a:lnTo>
                    <a:pt x="1839325" y="27574"/>
                  </a:lnTo>
                  <a:lnTo>
                    <a:pt x="1859500" y="57489"/>
                  </a:lnTo>
                  <a:lnTo>
                    <a:pt x="1866900" y="94106"/>
                  </a:lnTo>
                  <a:lnTo>
                    <a:pt x="1866900" y="470916"/>
                  </a:lnTo>
                  <a:lnTo>
                    <a:pt x="1859500" y="507533"/>
                  </a:lnTo>
                  <a:lnTo>
                    <a:pt x="1839325" y="537448"/>
                  </a:lnTo>
                  <a:lnTo>
                    <a:pt x="1809410" y="557623"/>
                  </a:lnTo>
                  <a:lnTo>
                    <a:pt x="1772793" y="565022"/>
                  </a:lnTo>
                  <a:lnTo>
                    <a:pt x="94234" y="565022"/>
                  </a:lnTo>
                  <a:lnTo>
                    <a:pt x="57542" y="557623"/>
                  </a:lnTo>
                  <a:lnTo>
                    <a:pt x="27590" y="537448"/>
                  </a:lnTo>
                  <a:lnTo>
                    <a:pt x="7401" y="507533"/>
                  </a:lnTo>
                  <a:lnTo>
                    <a:pt x="0" y="470916"/>
                  </a:lnTo>
                  <a:lnTo>
                    <a:pt x="0" y="94106"/>
                  </a:lnTo>
                  <a:close/>
                </a:path>
              </a:pathLst>
            </a:custGeom>
            <a:ln w="30861">
              <a:solidFill>
                <a:srgbClr val="47365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 descr=""/>
          <p:cNvSpPr txBox="1"/>
          <p:nvPr/>
        </p:nvSpPr>
        <p:spPr>
          <a:xfrm>
            <a:off x="6345313" y="3868966"/>
            <a:ext cx="1372235" cy="37211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CAU/SP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354</a:t>
            </a:r>
            <a:r>
              <a:rPr dirty="0" sz="11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5" name="object 45" descr=""/>
          <p:cNvGrpSpPr/>
          <p:nvPr/>
        </p:nvGrpSpPr>
        <p:grpSpPr>
          <a:xfrm>
            <a:off x="4228160" y="3029000"/>
            <a:ext cx="1898014" cy="595630"/>
            <a:chOff x="4228160" y="3029000"/>
            <a:chExt cx="1898014" cy="595630"/>
          </a:xfrm>
        </p:grpSpPr>
        <p:sp>
          <p:nvSpPr>
            <p:cNvPr id="46" name="object 46" descr=""/>
            <p:cNvSpPr/>
            <p:nvPr/>
          </p:nvSpPr>
          <p:spPr>
            <a:xfrm>
              <a:off x="4243590" y="3044431"/>
              <a:ext cx="1866900" cy="565150"/>
            </a:xfrm>
            <a:custGeom>
              <a:avLst/>
              <a:gdLst/>
              <a:ahLst/>
              <a:cxnLst/>
              <a:rect l="l" t="t" r="r" b="b"/>
              <a:pathLst>
                <a:path w="1866900" h="565150">
                  <a:moveTo>
                    <a:pt x="1772793" y="0"/>
                  </a:moveTo>
                  <a:lnTo>
                    <a:pt x="94107" y="0"/>
                  </a:lnTo>
                  <a:lnTo>
                    <a:pt x="57489" y="7381"/>
                  </a:lnTo>
                  <a:lnTo>
                    <a:pt x="27574" y="27527"/>
                  </a:lnTo>
                  <a:lnTo>
                    <a:pt x="7399" y="57435"/>
                  </a:lnTo>
                  <a:lnTo>
                    <a:pt x="0" y="94107"/>
                  </a:lnTo>
                  <a:lnTo>
                    <a:pt x="0" y="470535"/>
                  </a:lnTo>
                  <a:lnTo>
                    <a:pt x="7399" y="507152"/>
                  </a:lnTo>
                  <a:lnTo>
                    <a:pt x="27574" y="537067"/>
                  </a:lnTo>
                  <a:lnTo>
                    <a:pt x="57489" y="557242"/>
                  </a:lnTo>
                  <a:lnTo>
                    <a:pt x="94107" y="564642"/>
                  </a:lnTo>
                  <a:lnTo>
                    <a:pt x="1772793" y="564642"/>
                  </a:lnTo>
                  <a:lnTo>
                    <a:pt x="1809464" y="557242"/>
                  </a:lnTo>
                  <a:lnTo>
                    <a:pt x="1839372" y="537067"/>
                  </a:lnTo>
                  <a:lnTo>
                    <a:pt x="1859518" y="507152"/>
                  </a:lnTo>
                  <a:lnTo>
                    <a:pt x="1866900" y="470535"/>
                  </a:lnTo>
                  <a:lnTo>
                    <a:pt x="1866900" y="94107"/>
                  </a:lnTo>
                  <a:lnTo>
                    <a:pt x="1859518" y="57435"/>
                  </a:lnTo>
                  <a:lnTo>
                    <a:pt x="1839372" y="27527"/>
                  </a:lnTo>
                  <a:lnTo>
                    <a:pt x="1809464" y="7381"/>
                  </a:lnTo>
                  <a:lnTo>
                    <a:pt x="1772793" y="0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4243590" y="3044431"/>
              <a:ext cx="1866900" cy="565150"/>
            </a:xfrm>
            <a:custGeom>
              <a:avLst/>
              <a:gdLst/>
              <a:ahLst/>
              <a:cxnLst/>
              <a:rect l="l" t="t" r="r" b="b"/>
              <a:pathLst>
                <a:path w="1866900" h="565150">
                  <a:moveTo>
                    <a:pt x="0" y="94107"/>
                  </a:moveTo>
                  <a:lnTo>
                    <a:pt x="7399" y="57435"/>
                  </a:lnTo>
                  <a:lnTo>
                    <a:pt x="27574" y="27527"/>
                  </a:lnTo>
                  <a:lnTo>
                    <a:pt x="57489" y="7381"/>
                  </a:lnTo>
                  <a:lnTo>
                    <a:pt x="94107" y="0"/>
                  </a:lnTo>
                  <a:lnTo>
                    <a:pt x="1772793" y="0"/>
                  </a:lnTo>
                  <a:lnTo>
                    <a:pt x="1809464" y="7381"/>
                  </a:lnTo>
                  <a:lnTo>
                    <a:pt x="1839372" y="27527"/>
                  </a:lnTo>
                  <a:lnTo>
                    <a:pt x="1859518" y="57435"/>
                  </a:lnTo>
                  <a:lnTo>
                    <a:pt x="1866900" y="94107"/>
                  </a:lnTo>
                  <a:lnTo>
                    <a:pt x="1866900" y="470535"/>
                  </a:lnTo>
                  <a:lnTo>
                    <a:pt x="1859518" y="507152"/>
                  </a:lnTo>
                  <a:lnTo>
                    <a:pt x="1839372" y="537067"/>
                  </a:lnTo>
                  <a:lnTo>
                    <a:pt x="1809464" y="557242"/>
                  </a:lnTo>
                  <a:lnTo>
                    <a:pt x="1772793" y="564642"/>
                  </a:lnTo>
                  <a:lnTo>
                    <a:pt x="94107" y="564642"/>
                  </a:lnTo>
                  <a:lnTo>
                    <a:pt x="57489" y="557242"/>
                  </a:lnTo>
                  <a:lnTo>
                    <a:pt x="27574" y="537067"/>
                  </a:lnTo>
                  <a:lnTo>
                    <a:pt x="7399" y="507152"/>
                  </a:lnTo>
                  <a:lnTo>
                    <a:pt x="0" y="470535"/>
                  </a:lnTo>
                  <a:lnTo>
                    <a:pt x="0" y="94107"/>
                  </a:lnTo>
                  <a:close/>
                </a:path>
              </a:pathLst>
            </a:custGeom>
            <a:ln w="30861">
              <a:solidFill>
                <a:srgbClr val="B45F0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4376305" y="3119681"/>
            <a:ext cx="1219200" cy="41719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endParaRPr sz="1100">
              <a:latin typeface="Century Gothic"/>
              <a:cs typeface="Century Gothic"/>
            </a:endParaRPr>
          </a:p>
          <a:p>
            <a:pPr marL="18415">
              <a:lnSpc>
                <a:spcPct val="100000"/>
              </a:lnSpc>
              <a:spcBef>
                <a:spcPts val="225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r>
              <a:rPr dirty="0" sz="1100" spc="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4378718" y="4598708"/>
            <a:ext cx="1296670" cy="37211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4604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67</a:t>
            </a:r>
            <a:r>
              <a:rPr dirty="0" sz="11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6292862" y="1107173"/>
            <a:ext cx="2091055" cy="1942464"/>
            <a:chOff x="6292862" y="1107173"/>
            <a:chExt cx="2091055" cy="1942464"/>
          </a:xfrm>
        </p:grpSpPr>
        <p:sp>
          <p:nvSpPr>
            <p:cNvPr id="3" name="object 3" descr=""/>
            <p:cNvSpPr/>
            <p:nvPr/>
          </p:nvSpPr>
          <p:spPr>
            <a:xfrm>
              <a:off x="6323723" y="1138034"/>
              <a:ext cx="2029460" cy="1880870"/>
            </a:xfrm>
            <a:custGeom>
              <a:avLst/>
              <a:gdLst/>
              <a:ahLst/>
              <a:cxnLst/>
              <a:rect l="l" t="t" r="r" b="b"/>
              <a:pathLst>
                <a:path w="2029459" h="1880870">
                  <a:moveTo>
                    <a:pt x="1014602" y="0"/>
                  </a:moveTo>
                  <a:lnTo>
                    <a:pt x="963966" y="1150"/>
                  </a:lnTo>
                  <a:lnTo>
                    <a:pt x="913971" y="4565"/>
                  </a:lnTo>
                  <a:lnTo>
                    <a:pt x="864678" y="10192"/>
                  </a:lnTo>
                  <a:lnTo>
                    <a:pt x="816143" y="17976"/>
                  </a:lnTo>
                  <a:lnTo>
                    <a:pt x="768424" y="27864"/>
                  </a:lnTo>
                  <a:lnTo>
                    <a:pt x="721581" y="39801"/>
                  </a:lnTo>
                  <a:lnTo>
                    <a:pt x="675671" y="53735"/>
                  </a:lnTo>
                  <a:lnTo>
                    <a:pt x="630752" y="69610"/>
                  </a:lnTo>
                  <a:lnTo>
                    <a:pt x="586883" y="87373"/>
                  </a:lnTo>
                  <a:lnTo>
                    <a:pt x="544121" y="106971"/>
                  </a:lnTo>
                  <a:lnTo>
                    <a:pt x="502524" y="128349"/>
                  </a:lnTo>
                  <a:lnTo>
                    <a:pt x="462152" y="151454"/>
                  </a:lnTo>
                  <a:lnTo>
                    <a:pt x="423061" y="176232"/>
                  </a:lnTo>
                  <a:lnTo>
                    <a:pt x="385311" y="202629"/>
                  </a:lnTo>
                  <a:lnTo>
                    <a:pt x="348959" y="230591"/>
                  </a:lnTo>
                  <a:lnTo>
                    <a:pt x="314063" y="260065"/>
                  </a:lnTo>
                  <a:lnTo>
                    <a:pt x="280682" y="290996"/>
                  </a:lnTo>
                  <a:lnTo>
                    <a:pt x="248873" y="323330"/>
                  </a:lnTo>
                  <a:lnTo>
                    <a:pt x="218695" y="357015"/>
                  </a:lnTo>
                  <a:lnTo>
                    <a:pt x="190207" y="391995"/>
                  </a:lnTo>
                  <a:lnTo>
                    <a:pt x="163465" y="428218"/>
                  </a:lnTo>
                  <a:lnTo>
                    <a:pt x="138528" y="465629"/>
                  </a:lnTo>
                  <a:lnTo>
                    <a:pt x="115455" y="504174"/>
                  </a:lnTo>
                  <a:lnTo>
                    <a:pt x="94303" y="543800"/>
                  </a:lnTo>
                  <a:lnTo>
                    <a:pt x="75131" y="584453"/>
                  </a:lnTo>
                  <a:lnTo>
                    <a:pt x="57997" y="626079"/>
                  </a:lnTo>
                  <a:lnTo>
                    <a:pt x="42959" y="668624"/>
                  </a:lnTo>
                  <a:lnTo>
                    <a:pt x="30075" y="712034"/>
                  </a:lnTo>
                  <a:lnTo>
                    <a:pt x="19403" y="756256"/>
                  </a:lnTo>
                  <a:lnTo>
                    <a:pt x="11001" y="801235"/>
                  </a:lnTo>
                  <a:lnTo>
                    <a:pt x="4928" y="846918"/>
                  </a:lnTo>
                  <a:lnTo>
                    <a:pt x="1241" y="893251"/>
                  </a:lnTo>
                  <a:lnTo>
                    <a:pt x="0" y="940180"/>
                  </a:lnTo>
                  <a:lnTo>
                    <a:pt x="1241" y="987110"/>
                  </a:lnTo>
                  <a:lnTo>
                    <a:pt x="4928" y="1033444"/>
                  </a:lnTo>
                  <a:lnTo>
                    <a:pt x="11001" y="1079129"/>
                  </a:lnTo>
                  <a:lnTo>
                    <a:pt x="19403" y="1124111"/>
                  </a:lnTo>
                  <a:lnTo>
                    <a:pt x="30075" y="1168335"/>
                  </a:lnTo>
                  <a:lnTo>
                    <a:pt x="42959" y="1211748"/>
                  </a:lnTo>
                  <a:lnTo>
                    <a:pt x="57997" y="1254297"/>
                  </a:lnTo>
                  <a:lnTo>
                    <a:pt x="75131" y="1295927"/>
                  </a:lnTo>
                  <a:lnTo>
                    <a:pt x="94303" y="1336584"/>
                  </a:lnTo>
                  <a:lnTo>
                    <a:pt x="115455" y="1376215"/>
                  </a:lnTo>
                  <a:lnTo>
                    <a:pt x="138528" y="1414765"/>
                  </a:lnTo>
                  <a:lnTo>
                    <a:pt x="163465" y="1452182"/>
                  </a:lnTo>
                  <a:lnTo>
                    <a:pt x="190207" y="1488410"/>
                  </a:lnTo>
                  <a:lnTo>
                    <a:pt x="218695" y="1523396"/>
                  </a:lnTo>
                  <a:lnTo>
                    <a:pt x="248873" y="1557086"/>
                  </a:lnTo>
                  <a:lnTo>
                    <a:pt x="280682" y="1589426"/>
                  </a:lnTo>
                  <a:lnTo>
                    <a:pt x="314063" y="1620363"/>
                  </a:lnTo>
                  <a:lnTo>
                    <a:pt x="348959" y="1649842"/>
                  </a:lnTo>
                  <a:lnTo>
                    <a:pt x="385311" y="1677810"/>
                  </a:lnTo>
                  <a:lnTo>
                    <a:pt x="423061" y="1704212"/>
                  </a:lnTo>
                  <a:lnTo>
                    <a:pt x="462152" y="1728995"/>
                  </a:lnTo>
                  <a:lnTo>
                    <a:pt x="502524" y="1752106"/>
                  </a:lnTo>
                  <a:lnTo>
                    <a:pt x="544121" y="1773489"/>
                  </a:lnTo>
                  <a:lnTo>
                    <a:pt x="586883" y="1793092"/>
                  </a:lnTo>
                  <a:lnTo>
                    <a:pt x="630752" y="1810859"/>
                  </a:lnTo>
                  <a:lnTo>
                    <a:pt x="675671" y="1826739"/>
                  </a:lnTo>
                  <a:lnTo>
                    <a:pt x="721581" y="1840676"/>
                  </a:lnTo>
                  <a:lnTo>
                    <a:pt x="768424" y="1852616"/>
                  </a:lnTo>
                  <a:lnTo>
                    <a:pt x="816143" y="1862507"/>
                  </a:lnTo>
                  <a:lnTo>
                    <a:pt x="864678" y="1870293"/>
                  </a:lnTo>
                  <a:lnTo>
                    <a:pt x="913971" y="1875921"/>
                  </a:lnTo>
                  <a:lnTo>
                    <a:pt x="963966" y="1879338"/>
                  </a:lnTo>
                  <a:lnTo>
                    <a:pt x="1014602" y="1880489"/>
                  </a:lnTo>
                  <a:lnTo>
                    <a:pt x="1065239" y="1879338"/>
                  </a:lnTo>
                  <a:lnTo>
                    <a:pt x="1115234" y="1875921"/>
                  </a:lnTo>
                  <a:lnTo>
                    <a:pt x="1164527" y="1870293"/>
                  </a:lnTo>
                  <a:lnTo>
                    <a:pt x="1213062" y="1862507"/>
                  </a:lnTo>
                  <a:lnTo>
                    <a:pt x="1260781" y="1852616"/>
                  </a:lnTo>
                  <a:lnTo>
                    <a:pt x="1307624" y="1840676"/>
                  </a:lnTo>
                  <a:lnTo>
                    <a:pt x="1353534" y="1826739"/>
                  </a:lnTo>
                  <a:lnTo>
                    <a:pt x="1398453" y="1810859"/>
                  </a:lnTo>
                  <a:lnTo>
                    <a:pt x="1442322" y="1793092"/>
                  </a:lnTo>
                  <a:lnTo>
                    <a:pt x="1485084" y="1773489"/>
                  </a:lnTo>
                  <a:lnTo>
                    <a:pt x="1526681" y="1752106"/>
                  </a:lnTo>
                  <a:lnTo>
                    <a:pt x="1567053" y="1728995"/>
                  </a:lnTo>
                  <a:lnTo>
                    <a:pt x="1606144" y="1704212"/>
                  </a:lnTo>
                  <a:lnTo>
                    <a:pt x="1643894" y="1677810"/>
                  </a:lnTo>
                  <a:lnTo>
                    <a:pt x="1680246" y="1649842"/>
                  </a:lnTo>
                  <a:lnTo>
                    <a:pt x="1715142" y="1620363"/>
                  </a:lnTo>
                  <a:lnTo>
                    <a:pt x="1748523" y="1589426"/>
                  </a:lnTo>
                  <a:lnTo>
                    <a:pt x="1780332" y="1557086"/>
                  </a:lnTo>
                  <a:lnTo>
                    <a:pt x="1810510" y="1523396"/>
                  </a:lnTo>
                  <a:lnTo>
                    <a:pt x="1838998" y="1488410"/>
                  </a:lnTo>
                  <a:lnTo>
                    <a:pt x="1865740" y="1452182"/>
                  </a:lnTo>
                  <a:lnTo>
                    <a:pt x="1890677" y="1414765"/>
                  </a:lnTo>
                  <a:lnTo>
                    <a:pt x="1913750" y="1376215"/>
                  </a:lnTo>
                  <a:lnTo>
                    <a:pt x="1934902" y="1336584"/>
                  </a:lnTo>
                  <a:lnTo>
                    <a:pt x="1954074" y="1295927"/>
                  </a:lnTo>
                  <a:lnTo>
                    <a:pt x="1971208" y="1254297"/>
                  </a:lnTo>
                  <a:lnTo>
                    <a:pt x="1986246" y="1211748"/>
                  </a:lnTo>
                  <a:lnTo>
                    <a:pt x="1999130" y="1168335"/>
                  </a:lnTo>
                  <a:lnTo>
                    <a:pt x="2009802" y="1124111"/>
                  </a:lnTo>
                  <a:lnTo>
                    <a:pt x="2018204" y="1079129"/>
                  </a:lnTo>
                  <a:lnTo>
                    <a:pt x="2024277" y="1033444"/>
                  </a:lnTo>
                  <a:lnTo>
                    <a:pt x="2027964" y="987110"/>
                  </a:lnTo>
                  <a:lnTo>
                    <a:pt x="2029205" y="940180"/>
                  </a:lnTo>
                  <a:lnTo>
                    <a:pt x="2027964" y="893251"/>
                  </a:lnTo>
                  <a:lnTo>
                    <a:pt x="2024277" y="846918"/>
                  </a:lnTo>
                  <a:lnTo>
                    <a:pt x="2018204" y="801235"/>
                  </a:lnTo>
                  <a:lnTo>
                    <a:pt x="2009802" y="756256"/>
                  </a:lnTo>
                  <a:lnTo>
                    <a:pt x="1999130" y="712034"/>
                  </a:lnTo>
                  <a:lnTo>
                    <a:pt x="1986246" y="668624"/>
                  </a:lnTo>
                  <a:lnTo>
                    <a:pt x="1971208" y="626079"/>
                  </a:lnTo>
                  <a:lnTo>
                    <a:pt x="1954074" y="584453"/>
                  </a:lnTo>
                  <a:lnTo>
                    <a:pt x="1934902" y="543800"/>
                  </a:lnTo>
                  <a:lnTo>
                    <a:pt x="1913750" y="504174"/>
                  </a:lnTo>
                  <a:lnTo>
                    <a:pt x="1890677" y="465629"/>
                  </a:lnTo>
                  <a:lnTo>
                    <a:pt x="1865740" y="428218"/>
                  </a:lnTo>
                  <a:lnTo>
                    <a:pt x="1838998" y="391995"/>
                  </a:lnTo>
                  <a:lnTo>
                    <a:pt x="1810510" y="357015"/>
                  </a:lnTo>
                  <a:lnTo>
                    <a:pt x="1780332" y="323330"/>
                  </a:lnTo>
                  <a:lnTo>
                    <a:pt x="1748523" y="290996"/>
                  </a:lnTo>
                  <a:lnTo>
                    <a:pt x="1715142" y="260065"/>
                  </a:lnTo>
                  <a:lnTo>
                    <a:pt x="1680246" y="230591"/>
                  </a:lnTo>
                  <a:lnTo>
                    <a:pt x="1643894" y="202629"/>
                  </a:lnTo>
                  <a:lnTo>
                    <a:pt x="1606144" y="176232"/>
                  </a:lnTo>
                  <a:lnTo>
                    <a:pt x="1567053" y="151454"/>
                  </a:lnTo>
                  <a:lnTo>
                    <a:pt x="1526681" y="128349"/>
                  </a:lnTo>
                  <a:lnTo>
                    <a:pt x="1485084" y="106971"/>
                  </a:lnTo>
                  <a:lnTo>
                    <a:pt x="1442322" y="87373"/>
                  </a:lnTo>
                  <a:lnTo>
                    <a:pt x="1398453" y="69610"/>
                  </a:lnTo>
                  <a:lnTo>
                    <a:pt x="1353534" y="53735"/>
                  </a:lnTo>
                  <a:lnTo>
                    <a:pt x="1307624" y="39801"/>
                  </a:lnTo>
                  <a:lnTo>
                    <a:pt x="1260781" y="27864"/>
                  </a:lnTo>
                  <a:lnTo>
                    <a:pt x="1213062" y="17976"/>
                  </a:lnTo>
                  <a:lnTo>
                    <a:pt x="1164527" y="10192"/>
                  </a:lnTo>
                  <a:lnTo>
                    <a:pt x="1115234" y="4565"/>
                  </a:lnTo>
                  <a:lnTo>
                    <a:pt x="1065239" y="1150"/>
                  </a:lnTo>
                  <a:lnTo>
                    <a:pt x="10146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23723" y="1138034"/>
              <a:ext cx="2029460" cy="1880870"/>
            </a:xfrm>
            <a:custGeom>
              <a:avLst/>
              <a:gdLst/>
              <a:ahLst/>
              <a:cxnLst/>
              <a:rect l="l" t="t" r="r" b="b"/>
              <a:pathLst>
                <a:path w="2029459" h="1880870">
                  <a:moveTo>
                    <a:pt x="0" y="940180"/>
                  </a:moveTo>
                  <a:lnTo>
                    <a:pt x="1241" y="893251"/>
                  </a:lnTo>
                  <a:lnTo>
                    <a:pt x="4928" y="846918"/>
                  </a:lnTo>
                  <a:lnTo>
                    <a:pt x="11001" y="801235"/>
                  </a:lnTo>
                  <a:lnTo>
                    <a:pt x="19403" y="756256"/>
                  </a:lnTo>
                  <a:lnTo>
                    <a:pt x="30075" y="712034"/>
                  </a:lnTo>
                  <a:lnTo>
                    <a:pt x="42959" y="668624"/>
                  </a:lnTo>
                  <a:lnTo>
                    <a:pt x="57997" y="626079"/>
                  </a:lnTo>
                  <a:lnTo>
                    <a:pt x="75131" y="584453"/>
                  </a:lnTo>
                  <a:lnTo>
                    <a:pt x="94303" y="543800"/>
                  </a:lnTo>
                  <a:lnTo>
                    <a:pt x="115455" y="504174"/>
                  </a:lnTo>
                  <a:lnTo>
                    <a:pt x="138528" y="465629"/>
                  </a:lnTo>
                  <a:lnTo>
                    <a:pt x="163465" y="428218"/>
                  </a:lnTo>
                  <a:lnTo>
                    <a:pt x="190207" y="391995"/>
                  </a:lnTo>
                  <a:lnTo>
                    <a:pt x="218695" y="357015"/>
                  </a:lnTo>
                  <a:lnTo>
                    <a:pt x="248873" y="323330"/>
                  </a:lnTo>
                  <a:lnTo>
                    <a:pt x="280682" y="290996"/>
                  </a:lnTo>
                  <a:lnTo>
                    <a:pt x="314063" y="260065"/>
                  </a:lnTo>
                  <a:lnTo>
                    <a:pt x="348959" y="230591"/>
                  </a:lnTo>
                  <a:lnTo>
                    <a:pt x="385311" y="202629"/>
                  </a:lnTo>
                  <a:lnTo>
                    <a:pt x="423061" y="176232"/>
                  </a:lnTo>
                  <a:lnTo>
                    <a:pt x="462152" y="151454"/>
                  </a:lnTo>
                  <a:lnTo>
                    <a:pt x="502524" y="128349"/>
                  </a:lnTo>
                  <a:lnTo>
                    <a:pt x="544121" y="106971"/>
                  </a:lnTo>
                  <a:lnTo>
                    <a:pt x="586883" y="87373"/>
                  </a:lnTo>
                  <a:lnTo>
                    <a:pt x="630752" y="69610"/>
                  </a:lnTo>
                  <a:lnTo>
                    <a:pt x="675671" y="53735"/>
                  </a:lnTo>
                  <a:lnTo>
                    <a:pt x="721581" y="39801"/>
                  </a:lnTo>
                  <a:lnTo>
                    <a:pt x="768424" y="27864"/>
                  </a:lnTo>
                  <a:lnTo>
                    <a:pt x="816143" y="17976"/>
                  </a:lnTo>
                  <a:lnTo>
                    <a:pt x="864678" y="10192"/>
                  </a:lnTo>
                  <a:lnTo>
                    <a:pt x="913971" y="4565"/>
                  </a:lnTo>
                  <a:lnTo>
                    <a:pt x="963966" y="1150"/>
                  </a:lnTo>
                  <a:lnTo>
                    <a:pt x="1014602" y="0"/>
                  </a:lnTo>
                  <a:lnTo>
                    <a:pt x="1065239" y="1150"/>
                  </a:lnTo>
                  <a:lnTo>
                    <a:pt x="1115234" y="4565"/>
                  </a:lnTo>
                  <a:lnTo>
                    <a:pt x="1164527" y="10192"/>
                  </a:lnTo>
                  <a:lnTo>
                    <a:pt x="1213062" y="17976"/>
                  </a:lnTo>
                  <a:lnTo>
                    <a:pt x="1260781" y="27864"/>
                  </a:lnTo>
                  <a:lnTo>
                    <a:pt x="1307624" y="39801"/>
                  </a:lnTo>
                  <a:lnTo>
                    <a:pt x="1353534" y="53735"/>
                  </a:lnTo>
                  <a:lnTo>
                    <a:pt x="1398453" y="69610"/>
                  </a:lnTo>
                  <a:lnTo>
                    <a:pt x="1442322" y="87373"/>
                  </a:lnTo>
                  <a:lnTo>
                    <a:pt x="1485084" y="106971"/>
                  </a:lnTo>
                  <a:lnTo>
                    <a:pt x="1526681" y="128349"/>
                  </a:lnTo>
                  <a:lnTo>
                    <a:pt x="1567053" y="151454"/>
                  </a:lnTo>
                  <a:lnTo>
                    <a:pt x="1606144" y="176232"/>
                  </a:lnTo>
                  <a:lnTo>
                    <a:pt x="1643894" y="202629"/>
                  </a:lnTo>
                  <a:lnTo>
                    <a:pt x="1680246" y="230591"/>
                  </a:lnTo>
                  <a:lnTo>
                    <a:pt x="1715142" y="260065"/>
                  </a:lnTo>
                  <a:lnTo>
                    <a:pt x="1748523" y="290996"/>
                  </a:lnTo>
                  <a:lnTo>
                    <a:pt x="1780332" y="323330"/>
                  </a:lnTo>
                  <a:lnTo>
                    <a:pt x="1810510" y="357015"/>
                  </a:lnTo>
                  <a:lnTo>
                    <a:pt x="1838998" y="391995"/>
                  </a:lnTo>
                  <a:lnTo>
                    <a:pt x="1865740" y="428218"/>
                  </a:lnTo>
                  <a:lnTo>
                    <a:pt x="1890677" y="465629"/>
                  </a:lnTo>
                  <a:lnTo>
                    <a:pt x="1913750" y="504174"/>
                  </a:lnTo>
                  <a:lnTo>
                    <a:pt x="1934902" y="543800"/>
                  </a:lnTo>
                  <a:lnTo>
                    <a:pt x="1954074" y="584453"/>
                  </a:lnTo>
                  <a:lnTo>
                    <a:pt x="1971208" y="626079"/>
                  </a:lnTo>
                  <a:lnTo>
                    <a:pt x="1986246" y="668624"/>
                  </a:lnTo>
                  <a:lnTo>
                    <a:pt x="1999130" y="712034"/>
                  </a:lnTo>
                  <a:lnTo>
                    <a:pt x="2009802" y="756256"/>
                  </a:lnTo>
                  <a:lnTo>
                    <a:pt x="2018204" y="801235"/>
                  </a:lnTo>
                  <a:lnTo>
                    <a:pt x="2024277" y="846918"/>
                  </a:lnTo>
                  <a:lnTo>
                    <a:pt x="2027964" y="893251"/>
                  </a:lnTo>
                  <a:lnTo>
                    <a:pt x="2029205" y="940180"/>
                  </a:lnTo>
                  <a:lnTo>
                    <a:pt x="2027964" y="987110"/>
                  </a:lnTo>
                  <a:lnTo>
                    <a:pt x="2024277" y="1033444"/>
                  </a:lnTo>
                  <a:lnTo>
                    <a:pt x="2018204" y="1079129"/>
                  </a:lnTo>
                  <a:lnTo>
                    <a:pt x="2009802" y="1124111"/>
                  </a:lnTo>
                  <a:lnTo>
                    <a:pt x="1999130" y="1168335"/>
                  </a:lnTo>
                  <a:lnTo>
                    <a:pt x="1986246" y="1211748"/>
                  </a:lnTo>
                  <a:lnTo>
                    <a:pt x="1971208" y="1254297"/>
                  </a:lnTo>
                  <a:lnTo>
                    <a:pt x="1954074" y="1295927"/>
                  </a:lnTo>
                  <a:lnTo>
                    <a:pt x="1934902" y="1336584"/>
                  </a:lnTo>
                  <a:lnTo>
                    <a:pt x="1913750" y="1376215"/>
                  </a:lnTo>
                  <a:lnTo>
                    <a:pt x="1890677" y="1414765"/>
                  </a:lnTo>
                  <a:lnTo>
                    <a:pt x="1865740" y="1452182"/>
                  </a:lnTo>
                  <a:lnTo>
                    <a:pt x="1838998" y="1488410"/>
                  </a:lnTo>
                  <a:lnTo>
                    <a:pt x="1810510" y="1523396"/>
                  </a:lnTo>
                  <a:lnTo>
                    <a:pt x="1780332" y="1557086"/>
                  </a:lnTo>
                  <a:lnTo>
                    <a:pt x="1748523" y="1589426"/>
                  </a:lnTo>
                  <a:lnTo>
                    <a:pt x="1715142" y="1620363"/>
                  </a:lnTo>
                  <a:lnTo>
                    <a:pt x="1680246" y="1649842"/>
                  </a:lnTo>
                  <a:lnTo>
                    <a:pt x="1643894" y="1677810"/>
                  </a:lnTo>
                  <a:lnTo>
                    <a:pt x="1606144" y="1704212"/>
                  </a:lnTo>
                  <a:lnTo>
                    <a:pt x="1567053" y="1728995"/>
                  </a:lnTo>
                  <a:lnTo>
                    <a:pt x="1526681" y="1752106"/>
                  </a:lnTo>
                  <a:lnTo>
                    <a:pt x="1485084" y="1773489"/>
                  </a:lnTo>
                  <a:lnTo>
                    <a:pt x="1442322" y="1793092"/>
                  </a:lnTo>
                  <a:lnTo>
                    <a:pt x="1398453" y="1810859"/>
                  </a:lnTo>
                  <a:lnTo>
                    <a:pt x="1353534" y="1826739"/>
                  </a:lnTo>
                  <a:lnTo>
                    <a:pt x="1307624" y="1840676"/>
                  </a:lnTo>
                  <a:lnTo>
                    <a:pt x="1260781" y="1852616"/>
                  </a:lnTo>
                  <a:lnTo>
                    <a:pt x="1213062" y="1862507"/>
                  </a:lnTo>
                  <a:lnTo>
                    <a:pt x="1164527" y="1870293"/>
                  </a:lnTo>
                  <a:lnTo>
                    <a:pt x="1115234" y="1875921"/>
                  </a:lnTo>
                  <a:lnTo>
                    <a:pt x="1065239" y="1879338"/>
                  </a:lnTo>
                  <a:lnTo>
                    <a:pt x="1014602" y="1880489"/>
                  </a:lnTo>
                  <a:lnTo>
                    <a:pt x="963966" y="1879338"/>
                  </a:lnTo>
                  <a:lnTo>
                    <a:pt x="913971" y="1875921"/>
                  </a:lnTo>
                  <a:lnTo>
                    <a:pt x="864678" y="1870293"/>
                  </a:lnTo>
                  <a:lnTo>
                    <a:pt x="816143" y="1862507"/>
                  </a:lnTo>
                  <a:lnTo>
                    <a:pt x="768424" y="1852616"/>
                  </a:lnTo>
                  <a:lnTo>
                    <a:pt x="721581" y="1840676"/>
                  </a:lnTo>
                  <a:lnTo>
                    <a:pt x="675671" y="1826739"/>
                  </a:lnTo>
                  <a:lnTo>
                    <a:pt x="630752" y="1810859"/>
                  </a:lnTo>
                  <a:lnTo>
                    <a:pt x="586883" y="1793092"/>
                  </a:lnTo>
                  <a:lnTo>
                    <a:pt x="544121" y="1773489"/>
                  </a:lnTo>
                  <a:lnTo>
                    <a:pt x="502524" y="1752106"/>
                  </a:lnTo>
                  <a:lnTo>
                    <a:pt x="462152" y="1728995"/>
                  </a:lnTo>
                  <a:lnTo>
                    <a:pt x="423061" y="1704212"/>
                  </a:lnTo>
                  <a:lnTo>
                    <a:pt x="385311" y="1677810"/>
                  </a:lnTo>
                  <a:lnTo>
                    <a:pt x="348959" y="1649842"/>
                  </a:lnTo>
                  <a:lnTo>
                    <a:pt x="314063" y="1620363"/>
                  </a:lnTo>
                  <a:lnTo>
                    <a:pt x="280682" y="1589426"/>
                  </a:lnTo>
                  <a:lnTo>
                    <a:pt x="248873" y="1557086"/>
                  </a:lnTo>
                  <a:lnTo>
                    <a:pt x="218695" y="1523396"/>
                  </a:lnTo>
                  <a:lnTo>
                    <a:pt x="190207" y="1488410"/>
                  </a:lnTo>
                  <a:lnTo>
                    <a:pt x="163465" y="1452182"/>
                  </a:lnTo>
                  <a:lnTo>
                    <a:pt x="138528" y="1414765"/>
                  </a:lnTo>
                  <a:lnTo>
                    <a:pt x="115455" y="1376215"/>
                  </a:lnTo>
                  <a:lnTo>
                    <a:pt x="94303" y="1336584"/>
                  </a:lnTo>
                  <a:lnTo>
                    <a:pt x="75131" y="1295927"/>
                  </a:lnTo>
                  <a:lnTo>
                    <a:pt x="57997" y="1254297"/>
                  </a:lnTo>
                  <a:lnTo>
                    <a:pt x="42959" y="1211748"/>
                  </a:lnTo>
                  <a:lnTo>
                    <a:pt x="30075" y="1168335"/>
                  </a:lnTo>
                  <a:lnTo>
                    <a:pt x="19403" y="1124111"/>
                  </a:lnTo>
                  <a:lnTo>
                    <a:pt x="11001" y="1079129"/>
                  </a:lnTo>
                  <a:lnTo>
                    <a:pt x="4928" y="1033444"/>
                  </a:lnTo>
                  <a:lnTo>
                    <a:pt x="1241" y="987110"/>
                  </a:lnTo>
                  <a:lnTo>
                    <a:pt x="0" y="940180"/>
                  </a:lnTo>
                  <a:close/>
                </a:path>
              </a:pathLst>
            </a:custGeom>
            <a:ln w="61722">
              <a:solidFill>
                <a:srgbClr val="173B46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1025410" y="1107173"/>
            <a:ext cx="2092325" cy="1942464"/>
            <a:chOff x="1025410" y="1107173"/>
            <a:chExt cx="2092325" cy="1942464"/>
          </a:xfrm>
        </p:grpSpPr>
        <p:sp>
          <p:nvSpPr>
            <p:cNvPr id="6" name="object 6" descr=""/>
            <p:cNvSpPr/>
            <p:nvPr/>
          </p:nvSpPr>
          <p:spPr>
            <a:xfrm>
              <a:off x="1056271" y="1138034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5111" y="0"/>
                  </a:moveTo>
                  <a:lnTo>
                    <a:pt x="964440" y="1150"/>
                  </a:lnTo>
                  <a:lnTo>
                    <a:pt x="914413" y="4565"/>
                  </a:lnTo>
                  <a:lnTo>
                    <a:pt x="865088" y="10192"/>
                  </a:lnTo>
                  <a:lnTo>
                    <a:pt x="816523" y="17976"/>
                  </a:lnTo>
                  <a:lnTo>
                    <a:pt x="768776" y="27864"/>
                  </a:lnTo>
                  <a:lnTo>
                    <a:pt x="721906" y="39801"/>
                  </a:lnTo>
                  <a:lnTo>
                    <a:pt x="675970" y="53735"/>
                  </a:lnTo>
                  <a:lnTo>
                    <a:pt x="631026" y="69610"/>
                  </a:lnTo>
                  <a:lnTo>
                    <a:pt x="587133" y="87373"/>
                  </a:lnTo>
                  <a:lnTo>
                    <a:pt x="544349" y="106971"/>
                  </a:lnTo>
                  <a:lnTo>
                    <a:pt x="502731" y="128349"/>
                  </a:lnTo>
                  <a:lnTo>
                    <a:pt x="462339" y="151454"/>
                  </a:lnTo>
                  <a:lnTo>
                    <a:pt x="423230" y="176232"/>
                  </a:lnTo>
                  <a:lnTo>
                    <a:pt x="385462" y="202629"/>
                  </a:lnTo>
                  <a:lnTo>
                    <a:pt x="349093" y="230591"/>
                  </a:lnTo>
                  <a:lnTo>
                    <a:pt x="314182" y="260065"/>
                  </a:lnTo>
                  <a:lnTo>
                    <a:pt x="280786" y="290996"/>
                  </a:lnTo>
                  <a:lnTo>
                    <a:pt x="248964" y="323330"/>
                  </a:lnTo>
                  <a:lnTo>
                    <a:pt x="218774" y="357015"/>
                  </a:lnTo>
                  <a:lnTo>
                    <a:pt x="190273" y="391995"/>
                  </a:lnTo>
                  <a:lnTo>
                    <a:pt x="163521" y="428218"/>
                  </a:lnTo>
                  <a:lnTo>
                    <a:pt x="138575" y="465629"/>
                  </a:lnTo>
                  <a:lnTo>
                    <a:pt x="115494" y="504174"/>
                  </a:lnTo>
                  <a:lnTo>
                    <a:pt x="94334" y="543800"/>
                  </a:lnTo>
                  <a:lnTo>
                    <a:pt x="75156" y="584453"/>
                  </a:lnTo>
                  <a:lnTo>
                    <a:pt x="58016" y="626079"/>
                  </a:lnTo>
                  <a:lnTo>
                    <a:pt x="42972" y="668624"/>
                  </a:lnTo>
                  <a:lnTo>
                    <a:pt x="30084" y="712034"/>
                  </a:lnTo>
                  <a:lnTo>
                    <a:pt x="19408" y="756256"/>
                  </a:lnTo>
                  <a:lnTo>
                    <a:pt x="11004" y="801235"/>
                  </a:lnTo>
                  <a:lnTo>
                    <a:pt x="4929" y="846918"/>
                  </a:lnTo>
                  <a:lnTo>
                    <a:pt x="1242" y="893251"/>
                  </a:lnTo>
                  <a:lnTo>
                    <a:pt x="0" y="940180"/>
                  </a:lnTo>
                  <a:lnTo>
                    <a:pt x="1242" y="987110"/>
                  </a:lnTo>
                  <a:lnTo>
                    <a:pt x="4929" y="1033444"/>
                  </a:lnTo>
                  <a:lnTo>
                    <a:pt x="11004" y="1079129"/>
                  </a:lnTo>
                  <a:lnTo>
                    <a:pt x="19408" y="1124111"/>
                  </a:lnTo>
                  <a:lnTo>
                    <a:pt x="30084" y="1168335"/>
                  </a:lnTo>
                  <a:lnTo>
                    <a:pt x="42972" y="1211748"/>
                  </a:lnTo>
                  <a:lnTo>
                    <a:pt x="58016" y="1254297"/>
                  </a:lnTo>
                  <a:lnTo>
                    <a:pt x="75156" y="1295927"/>
                  </a:lnTo>
                  <a:lnTo>
                    <a:pt x="94334" y="1336584"/>
                  </a:lnTo>
                  <a:lnTo>
                    <a:pt x="115494" y="1376215"/>
                  </a:lnTo>
                  <a:lnTo>
                    <a:pt x="138575" y="1414765"/>
                  </a:lnTo>
                  <a:lnTo>
                    <a:pt x="163521" y="1452182"/>
                  </a:lnTo>
                  <a:lnTo>
                    <a:pt x="190273" y="1488410"/>
                  </a:lnTo>
                  <a:lnTo>
                    <a:pt x="218774" y="1523396"/>
                  </a:lnTo>
                  <a:lnTo>
                    <a:pt x="248964" y="1557086"/>
                  </a:lnTo>
                  <a:lnTo>
                    <a:pt x="280786" y="1589426"/>
                  </a:lnTo>
                  <a:lnTo>
                    <a:pt x="314182" y="1620363"/>
                  </a:lnTo>
                  <a:lnTo>
                    <a:pt x="349093" y="1649842"/>
                  </a:lnTo>
                  <a:lnTo>
                    <a:pt x="385462" y="1677810"/>
                  </a:lnTo>
                  <a:lnTo>
                    <a:pt x="423230" y="1704212"/>
                  </a:lnTo>
                  <a:lnTo>
                    <a:pt x="462339" y="1728995"/>
                  </a:lnTo>
                  <a:lnTo>
                    <a:pt x="502731" y="1752106"/>
                  </a:lnTo>
                  <a:lnTo>
                    <a:pt x="544349" y="1773489"/>
                  </a:lnTo>
                  <a:lnTo>
                    <a:pt x="587133" y="1793092"/>
                  </a:lnTo>
                  <a:lnTo>
                    <a:pt x="631026" y="1810859"/>
                  </a:lnTo>
                  <a:lnTo>
                    <a:pt x="675970" y="1826739"/>
                  </a:lnTo>
                  <a:lnTo>
                    <a:pt x="721906" y="1840676"/>
                  </a:lnTo>
                  <a:lnTo>
                    <a:pt x="768776" y="1852616"/>
                  </a:lnTo>
                  <a:lnTo>
                    <a:pt x="816523" y="1862507"/>
                  </a:lnTo>
                  <a:lnTo>
                    <a:pt x="865088" y="1870293"/>
                  </a:lnTo>
                  <a:lnTo>
                    <a:pt x="914413" y="1875921"/>
                  </a:lnTo>
                  <a:lnTo>
                    <a:pt x="964440" y="1879338"/>
                  </a:lnTo>
                  <a:lnTo>
                    <a:pt x="1015111" y="1880489"/>
                  </a:lnTo>
                  <a:lnTo>
                    <a:pt x="1065770" y="1879338"/>
                  </a:lnTo>
                  <a:lnTo>
                    <a:pt x="1115786" y="1875921"/>
                  </a:lnTo>
                  <a:lnTo>
                    <a:pt x="1165101" y="1870293"/>
                  </a:lnTo>
                  <a:lnTo>
                    <a:pt x="1213657" y="1862507"/>
                  </a:lnTo>
                  <a:lnTo>
                    <a:pt x="1261395" y="1852616"/>
                  </a:lnTo>
                  <a:lnTo>
                    <a:pt x="1308258" y="1840676"/>
                  </a:lnTo>
                  <a:lnTo>
                    <a:pt x="1354186" y="1826739"/>
                  </a:lnTo>
                  <a:lnTo>
                    <a:pt x="1399123" y="1810859"/>
                  </a:lnTo>
                  <a:lnTo>
                    <a:pt x="1443010" y="1793092"/>
                  </a:lnTo>
                  <a:lnTo>
                    <a:pt x="1485788" y="1773489"/>
                  </a:lnTo>
                  <a:lnTo>
                    <a:pt x="1527400" y="1752106"/>
                  </a:lnTo>
                  <a:lnTo>
                    <a:pt x="1567788" y="1728995"/>
                  </a:lnTo>
                  <a:lnTo>
                    <a:pt x="1606893" y="1704212"/>
                  </a:lnTo>
                  <a:lnTo>
                    <a:pt x="1644657" y="1677810"/>
                  </a:lnTo>
                  <a:lnTo>
                    <a:pt x="1681022" y="1649842"/>
                  </a:lnTo>
                  <a:lnTo>
                    <a:pt x="1715930" y="1620363"/>
                  </a:lnTo>
                  <a:lnTo>
                    <a:pt x="1749323" y="1589426"/>
                  </a:lnTo>
                  <a:lnTo>
                    <a:pt x="1781142" y="1557086"/>
                  </a:lnTo>
                  <a:lnTo>
                    <a:pt x="1811330" y="1523396"/>
                  </a:lnTo>
                  <a:lnTo>
                    <a:pt x="1839828" y="1488410"/>
                  </a:lnTo>
                  <a:lnTo>
                    <a:pt x="1866579" y="1452182"/>
                  </a:lnTo>
                  <a:lnTo>
                    <a:pt x="1891523" y="1414765"/>
                  </a:lnTo>
                  <a:lnTo>
                    <a:pt x="1914604" y="1376215"/>
                  </a:lnTo>
                  <a:lnTo>
                    <a:pt x="1935762" y="1336584"/>
                  </a:lnTo>
                  <a:lnTo>
                    <a:pt x="1954940" y="1295927"/>
                  </a:lnTo>
                  <a:lnTo>
                    <a:pt x="1972080" y="1254297"/>
                  </a:lnTo>
                  <a:lnTo>
                    <a:pt x="1987123" y="1211748"/>
                  </a:lnTo>
                  <a:lnTo>
                    <a:pt x="2000011" y="1168335"/>
                  </a:lnTo>
                  <a:lnTo>
                    <a:pt x="2010686" y="1124111"/>
                  </a:lnTo>
                  <a:lnTo>
                    <a:pt x="2019090" y="1079129"/>
                  </a:lnTo>
                  <a:lnTo>
                    <a:pt x="2025165" y="1033444"/>
                  </a:lnTo>
                  <a:lnTo>
                    <a:pt x="2028852" y="987110"/>
                  </a:lnTo>
                  <a:lnTo>
                    <a:pt x="2030095" y="940180"/>
                  </a:lnTo>
                  <a:lnTo>
                    <a:pt x="2028852" y="893251"/>
                  </a:lnTo>
                  <a:lnTo>
                    <a:pt x="2025165" y="846918"/>
                  </a:lnTo>
                  <a:lnTo>
                    <a:pt x="2019090" y="801235"/>
                  </a:lnTo>
                  <a:lnTo>
                    <a:pt x="2010686" y="756256"/>
                  </a:lnTo>
                  <a:lnTo>
                    <a:pt x="2000011" y="712034"/>
                  </a:lnTo>
                  <a:lnTo>
                    <a:pt x="1987123" y="668624"/>
                  </a:lnTo>
                  <a:lnTo>
                    <a:pt x="1972080" y="626079"/>
                  </a:lnTo>
                  <a:lnTo>
                    <a:pt x="1954940" y="584453"/>
                  </a:lnTo>
                  <a:lnTo>
                    <a:pt x="1935762" y="543800"/>
                  </a:lnTo>
                  <a:lnTo>
                    <a:pt x="1914604" y="504174"/>
                  </a:lnTo>
                  <a:lnTo>
                    <a:pt x="1891523" y="465629"/>
                  </a:lnTo>
                  <a:lnTo>
                    <a:pt x="1866579" y="428218"/>
                  </a:lnTo>
                  <a:lnTo>
                    <a:pt x="1839828" y="391995"/>
                  </a:lnTo>
                  <a:lnTo>
                    <a:pt x="1811330" y="357015"/>
                  </a:lnTo>
                  <a:lnTo>
                    <a:pt x="1781142" y="323330"/>
                  </a:lnTo>
                  <a:lnTo>
                    <a:pt x="1749323" y="290996"/>
                  </a:lnTo>
                  <a:lnTo>
                    <a:pt x="1715930" y="260065"/>
                  </a:lnTo>
                  <a:lnTo>
                    <a:pt x="1681022" y="230591"/>
                  </a:lnTo>
                  <a:lnTo>
                    <a:pt x="1644657" y="202629"/>
                  </a:lnTo>
                  <a:lnTo>
                    <a:pt x="1606893" y="176232"/>
                  </a:lnTo>
                  <a:lnTo>
                    <a:pt x="1567788" y="151454"/>
                  </a:lnTo>
                  <a:lnTo>
                    <a:pt x="1527400" y="128349"/>
                  </a:lnTo>
                  <a:lnTo>
                    <a:pt x="1485788" y="106971"/>
                  </a:lnTo>
                  <a:lnTo>
                    <a:pt x="1443010" y="87373"/>
                  </a:lnTo>
                  <a:lnTo>
                    <a:pt x="1399123" y="69610"/>
                  </a:lnTo>
                  <a:lnTo>
                    <a:pt x="1354186" y="53735"/>
                  </a:lnTo>
                  <a:lnTo>
                    <a:pt x="1308258" y="39801"/>
                  </a:lnTo>
                  <a:lnTo>
                    <a:pt x="1261395" y="27864"/>
                  </a:lnTo>
                  <a:lnTo>
                    <a:pt x="1213657" y="17976"/>
                  </a:lnTo>
                  <a:lnTo>
                    <a:pt x="1165101" y="10192"/>
                  </a:lnTo>
                  <a:lnTo>
                    <a:pt x="1115786" y="4565"/>
                  </a:lnTo>
                  <a:lnTo>
                    <a:pt x="1065770" y="1150"/>
                  </a:lnTo>
                  <a:lnTo>
                    <a:pt x="10151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56271" y="1138034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0" y="940180"/>
                  </a:moveTo>
                  <a:lnTo>
                    <a:pt x="1242" y="893251"/>
                  </a:lnTo>
                  <a:lnTo>
                    <a:pt x="4929" y="846918"/>
                  </a:lnTo>
                  <a:lnTo>
                    <a:pt x="11004" y="801235"/>
                  </a:lnTo>
                  <a:lnTo>
                    <a:pt x="19408" y="756256"/>
                  </a:lnTo>
                  <a:lnTo>
                    <a:pt x="30084" y="712034"/>
                  </a:lnTo>
                  <a:lnTo>
                    <a:pt x="42972" y="668624"/>
                  </a:lnTo>
                  <a:lnTo>
                    <a:pt x="58016" y="626079"/>
                  </a:lnTo>
                  <a:lnTo>
                    <a:pt x="75156" y="584453"/>
                  </a:lnTo>
                  <a:lnTo>
                    <a:pt x="94334" y="543800"/>
                  </a:lnTo>
                  <a:lnTo>
                    <a:pt x="115494" y="504174"/>
                  </a:lnTo>
                  <a:lnTo>
                    <a:pt x="138575" y="465629"/>
                  </a:lnTo>
                  <a:lnTo>
                    <a:pt x="163521" y="428218"/>
                  </a:lnTo>
                  <a:lnTo>
                    <a:pt x="190273" y="391995"/>
                  </a:lnTo>
                  <a:lnTo>
                    <a:pt x="218774" y="357015"/>
                  </a:lnTo>
                  <a:lnTo>
                    <a:pt x="248964" y="323330"/>
                  </a:lnTo>
                  <a:lnTo>
                    <a:pt x="280786" y="290996"/>
                  </a:lnTo>
                  <a:lnTo>
                    <a:pt x="314182" y="260065"/>
                  </a:lnTo>
                  <a:lnTo>
                    <a:pt x="349093" y="230591"/>
                  </a:lnTo>
                  <a:lnTo>
                    <a:pt x="385462" y="202629"/>
                  </a:lnTo>
                  <a:lnTo>
                    <a:pt x="423230" y="176232"/>
                  </a:lnTo>
                  <a:lnTo>
                    <a:pt x="462339" y="151454"/>
                  </a:lnTo>
                  <a:lnTo>
                    <a:pt x="502731" y="128349"/>
                  </a:lnTo>
                  <a:lnTo>
                    <a:pt x="544349" y="106971"/>
                  </a:lnTo>
                  <a:lnTo>
                    <a:pt x="587133" y="87373"/>
                  </a:lnTo>
                  <a:lnTo>
                    <a:pt x="631026" y="69610"/>
                  </a:lnTo>
                  <a:lnTo>
                    <a:pt x="675970" y="53735"/>
                  </a:lnTo>
                  <a:lnTo>
                    <a:pt x="721906" y="39801"/>
                  </a:lnTo>
                  <a:lnTo>
                    <a:pt x="768776" y="27864"/>
                  </a:lnTo>
                  <a:lnTo>
                    <a:pt x="816523" y="17976"/>
                  </a:lnTo>
                  <a:lnTo>
                    <a:pt x="865088" y="10192"/>
                  </a:lnTo>
                  <a:lnTo>
                    <a:pt x="914413" y="4565"/>
                  </a:lnTo>
                  <a:lnTo>
                    <a:pt x="964440" y="1150"/>
                  </a:lnTo>
                  <a:lnTo>
                    <a:pt x="1015111" y="0"/>
                  </a:lnTo>
                  <a:lnTo>
                    <a:pt x="1065770" y="1150"/>
                  </a:lnTo>
                  <a:lnTo>
                    <a:pt x="1115786" y="4565"/>
                  </a:lnTo>
                  <a:lnTo>
                    <a:pt x="1165101" y="10192"/>
                  </a:lnTo>
                  <a:lnTo>
                    <a:pt x="1213657" y="17976"/>
                  </a:lnTo>
                  <a:lnTo>
                    <a:pt x="1261395" y="27864"/>
                  </a:lnTo>
                  <a:lnTo>
                    <a:pt x="1308258" y="39801"/>
                  </a:lnTo>
                  <a:lnTo>
                    <a:pt x="1354186" y="53735"/>
                  </a:lnTo>
                  <a:lnTo>
                    <a:pt x="1399123" y="69610"/>
                  </a:lnTo>
                  <a:lnTo>
                    <a:pt x="1443010" y="87373"/>
                  </a:lnTo>
                  <a:lnTo>
                    <a:pt x="1485788" y="106971"/>
                  </a:lnTo>
                  <a:lnTo>
                    <a:pt x="1527400" y="128349"/>
                  </a:lnTo>
                  <a:lnTo>
                    <a:pt x="1567788" y="151454"/>
                  </a:lnTo>
                  <a:lnTo>
                    <a:pt x="1606893" y="176232"/>
                  </a:lnTo>
                  <a:lnTo>
                    <a:pt x="1644657" y="202629"/>
                  </a:lnTo>
                  <a:lnTo>
                    <a:pt x="1681022" y="230591"/>
                  </a:lnTo>
                  <a:lnTo>
                    <a:pt x="1715930" y="260065"/>
                  </a:lnTo>
                  <a:lnTo>
                    <a:pt x="1749323" y="290996"/>
                  </a:lnTo>
                  <a:lnTo>
                    <a:pt x="1781142" y="323330"/>
                  </a:lnTo>
                  <a:lnTo>
                    <a:pt x="1811330" y="357015"/>
                  </a:lnTo>
                  <a:lnTo>
                    <a:pt x="1839828" y="391995"/>
                  </a:lnTo>
                  <a:lnTo>
                    <a:pt x="1866579" y="428218"/>
                  </a:lnTo>
                  <a:lnTo>
                    <a:pt x="1891523" y="465629"/>
                  </a:lnTo>
                  <a:lnTo>
                    <a:pt x="1914604" y="504174"/>
                  </a:lnTo>
                  <a:lnTo>
                    <a:pt x="1935762" y="543800"/>
                  </a:lnTo>
                  <a:lnTo>
                    <a:pt x="1954940" y="584453"/>
                  </a:lnTo>
                  <a:lnTo>
                    <a:pt x="1972080" y="626079"/>
                  </a:lnTo>
                  <a:lnTo>
                    <a:pt x="1987123" y="668624"/>
                  </a:lnTo>
                  <a:lnTo>
                    <a:pt x="2000011" y="712034"/>
                  </a:lnTo>
                  <a:lnTo>
                    <a:pt x="2010686" y="756256"/>
                  </a:lnTo>
                  <a:lnTo>
                    <a:pt x="2019090" y="801235"/>
                  </a:lnTo>
                  <a:lnTo>
                    <a:pt x="2025165" y="846918"/>
                  </a:lnTo>
                  <a:lnTo>
                    <a:pt x="2028852" y="893251"/>
                  </a:lnTo>
                  <a:lnTo>
                    <a:pt x="2030095" y="940180"/>
                  </a:lnTo>
                  <a:lnTo>
                    <a:pt x="2028852" y="987110"/>
                  </a:lnTo>
                  <a:lnTo>
                    <a:pt x="2025165" y="1033444"/>
                  </a:lnTo>
                  <a:lnTo>
                    <a:pt x="2019090" y="1079129"/>
                  </a:lnTo>
                  <a:lnTo>
                    <a:pt x="2010686" y="1124111"/>
                  </a:lnTo>
                  <a:lnTo>
                    <a:pt x="2000011" y="1168335"/>
                  </a:lnTo>
                  <a:lnTo>
                    <a:pt x="1987123" y="1211748"/>
                  </a:lnTo>
                  <a:lnTo>
                    <a:pt x="1972080" y="1254297"/>
                  </a:lnTo>
                  <a:lnTo>
                    <a:pt x="1954940" y="1295927"/>
                  </a:lnTo>
                  <a:lnTo>
                    <a:pt x="1935762" y="1336584"/>
                  </a:lnTo>
                  <a:lnTo>
                    <a:pt x="1914604" y="1376215"/>
                  </a:lnTo>
                  <a:lnTo>
                    <a:pt x="1891523" y="1414765"/>
                  </a:lnTo>
                  <a:lnTo>
                    <a:pt x="1866579" y="1452182"/>
                  </a:lnTo>
                  <a:lnTo>
                    <a:pt x="1839828" y="1488410"/>
                  </a:lnTo>
                  <a:lnTo>
                    <a:pt x="1811330" y="1523396"/>
                  </a:lnTo>
                  <a:lnTo>
                    <a:pt x="1781142" y="1557086"/>
                  </a:lnTo>
                  <a:lnTo>
                    <a:pt x="1749323" y="1589426"/>
                  </a:lnTo>
                  <a:lnTo>
                    <a:pt x="1715930" y="1620363"/>
                  </a:lnTo>
                  <a:lnTo>
                    <a:pt x="1681022" y="1649842"/>
                  </a:lnTo>
                  <a:lnTo>
                    <a:pt x="1644657" y="1677810"/>
                  </a:lnTo>
                  <a:lnTo>
                    <a:pt x="1606893" y="1704212"/>
                  </a:lnTo>
                  <a:lnTo>
                    <a:pt x="1567788" y="1728995"/>
                  </a:lnTo>
                  <a:lnTo>
                    <a:pt x="1527400" y="1752106"/>
                  </a:lnTo>
                  <a:lnTo>
                    <a:pt x="1485788" y="1773489"/>
                  </a:lnTo>
                  <a:lnTo>
                    <a:pt x="1443010" y="1793092"/>
                  </a:lnTo>
                  <a:lnTo>
                    <a:pt x="1399123" y="1810859"/>
                  </a:lnTo>
                  <a:lnTo>
                    <a:pt x="1354186" y="1826739"/>
                  </a:lnTo>
                  <a:lnTo>
                    <a:pt x="1308258" y="1840676"/>
                  </a:lnTo>
                  <a:lnTo>
                    <a:pt x="1261395" y="1852616"/>
                  </a:lnTo>
                  <a:lnTo>
                    <a:pt x="1213657" y="1862507"/>
                  </a:lnTo>
                  <a:lnTo>
                    <a:pt x="1165101" y="1870293"/>
                  </a:lnTo>
                  <a:lnTo>
                    <a:pt x="1115786" y="1875921"/>
                  </a:lnTo>
                  <a:lnTo>
                    <a:pt x="1065770" y="1879338"/>
                  </a:lnTo>
                  <a:lnTo>
                    <a:pt x="1015111" y="1880489"/>
                  </a:lnTo>
                  <a:lnTo>
                    <a:pt x="964440" y="1879338"/>
                  </a:lnTo>
                  <a:lnTo>
                    <a:pt x="914413" y="1875921"/>
                  </a:lnTo>
                  <a:lnTo>
                    <a:pt x="865088" y="1870293"/>
                  </a:lnTo>
                  <a:lnTo>
                    <a:pt x="816523" y="1862507"/>
                  </a:lnTo>
                  <a:lnTo>
                    <a:pt x="768776" y="1852616"/>
                  </a:lnTo>
                  <a:lnTo>
                    <a:pt x="721906" y="1840676"/>
                  </a:lnTo>
                  <a:lnTo>
                    <a:pt x="675970" y="1826739"/>
                  </a:lnTo>
                  <a:lnTo>
                    <a:pt x="631026" y="1810859"/>
                  </a:lnTo>
                  <a:lnTo>
                    <a:pt x="587133" y="1793092"/>
                  </a:lnTo>
                  <a:lnTo>
                    <a:pt x="544349" y="1773489"/>
                  </a:lnTo>
                  <a:lnTo>
                    <a:pt x="502731" y="1752106"/>
                  </a:lnTo>
                  <a:lnTo>
                    <a:pt x="462339" y="1728995"/>
                  </a:lnTo>
                  <a:lnTo>
                    <a:pt x="423230" y="1704212"/>
                  </a:lnTo>
                  <a:lnTo>
                    <a:pt x="385462" y="1677810"/>
                  </a:lnTo>
                  <a:lnTo>
                    <a:pt x="349093" y="1649842"/>
                  </a:lnTo>
                  <a:lnTo>
                    <a:pt x="314182" y="1620363"/>
                  </a:lnTo>
                  <a:lnTo>
                    <a:pt x="280786" y="1589426"/>
                  </a:lnTo>
                  <a:lnTo>
                    <a:pt x="248964" y="1557086"/>
                  </a:lnTo>
                  <a:lnTo>
                    <a:pt x="218774" y="1523396"/>
                  </a:lnTo>
                  <a:lnTo>
                    <a:pt x="190273" y="1488410"/>
                  </a:lnTo>
                  <a:lnTo>
                    <a:pt x="163521" y="1452182"/>
                  </a:lnTo>
                  <a:lnTo>
                    <a:pt x="138575" y="1414765"/>
                  </a:lnTo>
                  <a:lnTo>
                    <a:pt x="115494" y="1376215"/>
                  </a:lnTo>
                  <a:lnTo>
                    <a:pt x="94334" y="1336584"/>
                  </a:lnTo>
                  <a:lnTo>
                    <a:pt x="75156" y="1295927"/>
                  </a:lnTo>
                  <a:lnTo>
                    <a:pt x="58016" y="1254297"/>
                  </a:lnTo>
                  <a:lnTo>
                    <a:pt x="42972" y="1211748"/>
                  </a:lnTo>
                  <a:lnTo>
                    <a:pt x="30084" y="1168335"/>
                  </a:lnTo>
                  <a:lnTo>
                    <a:pt x="19408" y="1124111"/>
                  </a:lnTo>
                  <a:lnTo>
                    <a:pt x="11004" y="1079129"/>
                  </a:lnTo>
                  <a:lnTo>
                    <a:pt x="4929" y="1033444"/>
                  </a:lnTo>
                  <a:lnTo>
                    <a:pt x="1242" y="987110"/>
                  </a:lnTo>
                  <a:lnTo>
                    <a:pt x="0" y="940180"/>
                  </a:lnTo>
                  <a:close/>
                </a:path>
              </a:pathLst>
            </a:custGeom>
            <a:ln w="61722">
              <a:solidFill>
                <a:srgbClr val="173B46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1558048" y="1594548"/>
            <a:ext cx="102616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73B46"/>
                </a:solidFill>
                <a:latin typeface="Century Gothic"/>
                <a:cs typeface="Century Gothic"/>
              </a:rPr>
              <a:t>recebidos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713496" y="1764017"/>
            <a:ext cx="717550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73B46"/>
                </a:solidFill>
                <a:latin typeface="Century Gothic"/>
                <a:cs typeface="Century Gothic"/>
              </a:rPr>
              <a:t>75</a:t>
            </a:r>
            <a:endParaRPr sz="48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806196" y="1594548"/>
            <a:ext cx="111887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73B46"/>
                </a:solidFill>
                <a:latin typeface="Century Gothic"/>
                <a:cs typeface="Century Gothic"/>
              </a:rPr>
              <a:t>concluídos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67086" y="1429245"/>
            <a:ext cx="1939925" cy="1557401"/>
          </a:xfrm>
          <a:prstGeom prst="rect">
            <a:avLst/>
          </a:prstGeom>
        </p:spPr>
      </p:pic>
      <p:sp>
        <p:nvSpPr>
          <p:cNvPr id="12" name="object 12" descr=""/>
          <p:cNvSpPr/>
          <p:nvPr/>
        </p:nvSpPr>
        <p:spPr>
          <a:xfrm>
            <a:off x="1706359" y="3541395"/>
            <a:ext cx="553085" cy="445770"/>
          </a:xfrm>
          <a:custGeom>
            <a:avLst/>
            <a:gdLst/>
            <a:ahLst/>
            <a:cxnLst/>
            <a:rect l="l" t="t" r="r" b="b"/>
            <a:pathLst>
              <a:path w="553085" h="445770">
                <a:moveTo>
                  <a:pt x="552983" y="240296"/>
                </a:moveTo>
                <a:lnTo>
                  <a:pt x="317957" y="240296"/>
                </a:lnTo>
                <a:lnTo>
                  <a:pt x="317957" y="253123"/>
                </a:lnTo>
                <a:lnTo>
                  <a:pt x="315785" y="263067"/>
                </a:lnTo>
                <a:lnTo>
                  <a:pt x="309841" y="271221"/>
                </a:lnTo>
                <a:lnTo>
                  <a:pt x="301053" y="276733"/>
                </a:lnTo>
                <a:lnTo>
                  <a:pt x="290309" y="278752"/>
                </a:lnTo>
                <a:lnTo>
                  <a:pt x="262661" y="278752"/>
                </a:lnTo>
                <a:lnTo>
                  <a:pt x="251929" y="276733"/>
                </a:lnTo>
                <a:lnTo>
                  <a:pt x="243141" y="271221"/>
                </a:lnTo>
                <a:lnTo>
                  <a:pt x="237197" y="263067"/>
                </a:lnTo>
                <a:lnTo>
                  <a:pt x="235013" y="253123"/>
                </a:lnTo>
                <a:lnTo>
                  <a:pt x="235013" y="240296"/>
                </a:lnTo>
                <a:lnTo>
                  <a:pt x="0" y="240296"/>
                </a:lnTo>
                <a:lnTo>
                  <a:pt x="0" y="419722"/>
                </a:lnTo>
                <a:lnTo>
                  <a:pt x="2184" y="429666"/>
                </a:lnTo>
                <a:lnTo>
                  <a:pt x="8115" y="437819"/>
                </a:lnTo>
                <a:lnTo>
                  <a:pt x="16916" y="443331"/>
                </a:lnTo>
                <a:lnTo>
                  <a:pt x="27647" y="445350"/>
                </a:lnTo>
                <a:lnTo>
                  <a:pt x="525335" y="445350"/>
                </a:lnTo>
                <a:lnTo>
                  <a:pt x="536067" y="443331"/>
                </a:lnTo>
                <a:lnTo>
                  <a:pt x="544855" y="437819"/>
                </a:lnTo>
                <a:lnTo>
                  <a:pt x="550799" y="429666"/>
                </a:lnTo>
                <a:lnTo>
                  <a:pt x="552983" y="419722"/>
                </a:lnTo>
                <a:lnTo>
                  <a:pt x="552983" y="240296"/>
                </a:lnTo>
                <a:close/>
              </a:path>
              <a:path w="553085" h="445770">
                <a:moveTo>
                  <a:pt x="552983" y="112153"/>
                </a:moveTo>
                <a:lnTo>
                  <a:pt x="550799" y="102196"/>
                </a:lnTo>
                <a:lnTo>
                  <a:pt x="544855" y="94043"/>
                </a:lnTo>
                <a:lnTo>
                  <a:pt x="536067" y="88544"/>
                </a:lnTo>
                <a:lnTo>
                  <a:pt x="525335" y="86512"/>
                </a:lnTo>
                <a:lnTo>
                  <a:pt x="387083" y="86512"/>
                </a:lnTo>
                <a:lnTo>
                  <a:pt x="387083" y="44869"/>
                </a:lnTo>
                <a:lnTo>
                  <a:pt x="357632" y="3492"/>
                </a:lnTo>
                <a:lnTo>
                  <a:pt x="345617" y="1282"/>
                </a:lnTo>
                <a:lnTo>
                  <a:pt x="345617" y="41021"/>
                </a:lnTo>
                <a:lnTo>
                  <a:pt x="345617" y="86512"/>
                </a:lnTo>
                <a:lnTo>
                  <a:pt x="207365" y="86512"/>
                </a:lnTo>
                <a:lnTo>
                  <a:pt x="207365" y="41021"/>
                </a:lnTo>
                <a:lnTo>
                  <a:pt x="210134" y="38455"/>
                </a:lnTo>
                <a:lnTo>
                  <a:pt x="342849" y="38455"/>
                </a:lnTo>
                <a:lnTo>
                  <a:pt x="345617" y="41021"/>
                </a:lnTo>
                <a:lnTo>
                  <a:pt x="345617" y="1282"/>
                </a:lnTo>
                <a:lnTo>
                  <a:pt x="338696" y="0"/>
                </a:lnTo>
                <a:lnTo>
                  <a:pt x="214274" y="0"/>
                </a:lnTo>
                <a:lnTo>
                  <a:pt x="195351" y="3492"/>
                </a:lnTo>
                <a:lnTo>
                  <a:pt x="179971" y="13068"/>
                </a:lnTo>
                <a:lnTo>
                  <a:pt x="169659" y="27317"/>
                </a:lnTo>
                <a:lnTo>
                  <a:pt x="165887" y="44869"/>
                </a:lnTo>
                <a:lnTo>
                  <a:pt x="165887" y="86512"/>
                </a:lnTo>
                <a:lnTo>
                  <a:pt x="27647" y="86512"/>
                </a:lnTo>
                <a:lnTo>
                  <a:pt x="16916" y="88544"/>
                </a:lnTo>
                <a:lnTo>
                  <a:pt x="8115" y="94043"/>
                </a:lnTo>
                <a:lnTo>
                  <a:pt x="2184" y="102196"/>
                </a:lnTo>
                <a:lnTo>
                  <a:pt x="0" y="112153"/>
                </a:lnTo>
                <a:lnTo>
                  <a:pt x="0" y="214668"/>
                </a:lnTo>
                <a:lnTo>
                  <a:pt x="235013" y="214668"/>
                </a:lnTo>
                <a:lnTo>
                  <a:pt x="235013" y="201853"/>
                </a:lnTo>
                <a:lnTo>
                  <a:pt x="317957" y="201853"/>
                </a:lnTo>
                <a:lnTo>
                  <a:pt x="317957" y="214668"/>
                </a:lnTo>
                <a:lnTo>
                  <a:pt x="552983" y="214668"/>
                </a:lnTo>
                <a:lnTo>
                  <a:pt x="552983" y="201853"/>
                </a:lnTo>
                <a:lnTo>
                  <a:pt x="552983" y="112153"/>
                </a:lnTo>
                <a:close/>
              </a:path>
            </a:pathLst>
          </a:custGeom>
          <a:solidFill>
            <a:srgbClr val="173B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1260614" y="4083850"/>
            <a:ext cx="141732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15"/>
              </a:lnSpc>
              <a:spcBef>
                <a:spcPts val="90"/>
              </a:spcBef>
            </a:pPr>
            <a:r>
              <a:rPr dirty="0" sz="1300" b="1">
                <a:solidFill>
                  <a:srgbClr val="17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3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73B46"/>
                </a:solidFill>
                <a:latin typeface="Century Gothic"/>
                <a:cs typeface="Century Gothic"/>
              </a:rPr>
              <a:t>JURÍDICA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875"/>
              </a:lnSpc>
            </a:pPr>
            <a:r>
              <a:rPr dirty="0" sz="1600" spc="10">
                <a:solidFill>
                  <a:srgbClr val="173B46"/>
                </a:solidFill>
                <a:latin typeface="Century Gothic"/>
                <a:cs typeface="Century Gothic"/>
              </a:rPr>
              <a:t>5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dirty="0" sz="1600" spc="-25" b="1">
                <a:solidFill>
                  <a:srgbClr val="B45F07"/>
                </a:solidFill>
                <a:latin typeface="Century Gothic"/>
                <a:cs typeface="Century Gothic"/>
              </a:rPr>
              <a:t>7%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4211364" y="3708597"/>
            <a:ext cx="717550" cy="212090"/>
          </a:xfrm>
          <a:custGeom>
            <a:avLst/>
            <a:gdLst/>
            <a:ahLst/>
            <a:cxnLst/>
            <a:rect l="l" t="t" r="r" b="b"/>
            <a:pathLst>
              <a:path w="717550" h="212089">
                <a:moveTo>
                  <a:pt x="547616" y="0"/>
                </a:moveTo>
                <a:lnTo>
                  <a:pt x="495405" y="3444"/>
                </a:lnTo>
                <a:lnTo>
                  <a:pt x="442967" y="12356"/>
                </a:lnTo>
                <a:lnTo>
                  <a:pt x="391299" y="27723"/>
                </a:lnTo>
                <a:lnTo>
                  <a:pt x="375148" y="31555"/>
                </a:lnTo>
                <a:lnTo>
                  <a:pt x="358691" y="32832"/>
                </a:lnTo>
                <a:lnTo>
                  <a:pt x="342234" y="31555"/>
                </a:lnTo>
                <a:lnTo>
                  <a:pt x="326082" y="27723"/>
                </a:lnTo>
                <a:lnTo>
                  <a:pt x="274414" y="12356"/>
                </a:lnTo>
                <a:lnTo>
                  <a:pt x="221976" y="3444"/>
                </a:lnTo>
                <a:lnTo>
                  <a:pt x="169765" y="0"/>
                </a:lnTo>
                <a:lnTo>
                  <a:pt x="118777" y="1033"/>
                </a:lnTo>
                <a:lnTo>
                  <a:pt x="70009" y="5557"/>
                </a:lnTo>
                <a:lnTo>
                  <a:pt x="24456" y="12584"/>
                </a:lnTo>
                <a:lnTo>
                  <a:pt x="0" y="35292"/>
                </a:lnTo>
                <a:lnTo>
                  <a:pt x="1872" y="44269"/>
                </a:lnTo>
                <a:lnTo>
                  <a:pt x="7031" y="51472"/>
                </a:lnTo>
                <a:lnTo>
                  <a:pt x="14788" y="56262"/>
                </a:lnTo>
                <a:lnTo>
                  <a:pt x="24456" y="58001"/>
                </a:lnTo>
                <a:lnTo>
                  <a:pt x="43203" y="137481"/>
                </a:lnTo>
                <a:lnTo>
                  <a:pt x="55635" y="169829"/>
                </a:lnTo>
                <a:lnTo>
                  <a:pt x="78461" y="193022"/>
                </a:lnTo>
                <a:lnTo>
                  <a:pt x="115655" y="206991"/>
                </a:lnTo>
                <a:lnTo>
                  <a:pt x="171192" y="211662"/>
                </a:lnTo>
                <a:lnTo>
                  <a:pt x="201495" y="211095"/>
                </a:lnTo>
                <a:lnTo>
                  <a:pt x="250178" y="201444"/>
                </a:lnTo>
                <a:lnTo>
                  <a:pt x="290480" y="161964"/>
                </a:lnTo>
                <a:lnTo>
                  <a:pt x="309880" y="129155"/>
                </a:lnTo>
                <a:lnTo>
                  <a:pt x="329343" y="89793"/>
                </a:lnTo>
                <a:lnTo>
                  <a:pt x="334616" y="83158"/>
                </a:lnTo>
                <a:lnTo>
                  <a:pt x="341571" y="78155"/>
                </a:lnTo>
                <a:lnTo>
                  <a:pt x="349749" y="74997"/>
                </a:lnTo>
                <a:lnTo>
                  <a:pt x="358691" y="73897"/>
                </a:lnTo>
                <a:lnTo>
                  <a:pt x="367633" y="74997"/>
                </a:lnTo>
                <a:lnTo>
                  <a:pt x="375810" y="78155"/>
                </a:lnTo>
                <a:lnTo>
                  <a:pt x="382765" y="83158"/>
                </a:lnTo>
                <a:lnTo>
                  <a:pt x="388038" y="89793"/>
                </a:lnTo>
                <a:lnTo>
                  <a:pt x="407502" y="129155"/>
                </a:lnTo>
                <a:lnTo>
                  <a:pt x="426901" y="161964"/>
                </a:lnTo>
                <a:lnTo>
                  <a:pt x="467203" y="201444"/>
                </a:lnTo>
                <a:lnTo>
                  <a:pt x="515887" y="211095"/>
                </a:lnTo>
                <a:lnTo>
                  <a:pt x="546190" y="211662"/>
                </a:lnTo>
                <a:lnTo>
                  <a:pt x="601612" y="207097"/>
                </a:lnTo>
                <a:lnTo>
                  <a:pt x="638615" y="193306"/>
                </a:lnTo>
                <a:lnTo>
                  <a:pt x="661402" y="170148"/>
                </a:lnTo>
                <a:lnTo>
                  <a:pt x="674178" y="137481"/>
                </a:lnTo>
                <a:lnTo>
                  <a:pt x="692928" y="58758"/>
                </a:lnTo>
                <a:lnTo>
                  <a:pt x="702596" y="57019"/>
                </a:lnTo>
                <a:lnTo>
                  <a:pt x="710353" y="52229"/>
                </a:lnTo>
                <a:lnTo>
                  <a:pt x="715512" y="45026"/>
                </a:lnTo>
                <a:lnTo>
                  <a:pt x="717385" y="36049"/>
                </a:lnTo>
                <a:lnTo>
                  <a:pt x="715398" y="26954"/>
                </a:lnTo>
                <a:lnTo>
                  <a:pt x="647374" y="5558"/>
                </a:lnTo>
                <a:lnTo>
                  <a:pt x="598605" y="1033"/>
                </a:lnTo>
                <a:lnTo>
                  <a:pt x="547616" y="0"/>
                </a:lnTo>
                <a:close/>
              </a:path>
            </a:pathLst>
          </a:custGeom>
          <a:solidFill>
            <a:srgbClr val="173B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4139704" y="4083596"/>
            <a:ext cx="859155" cy="7054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15"/>
              </a:lnSpc>
              <a:spcBef>
                <a:spcPts val="90"/>
              </a:spcBef>
            </a:pPr>
            <a:r>
              <a:rPr dirty="0" sz="1300" spc="-10" b="1">
                <a:solidFill>
                  <a:srgbClr val="173B46"/>
                </a:solidFill>
                <a:latin typeface="Century Gothic"/>
                <a:cs typeface="Century Gothic"/>
              </a:rPr>
              <a:t>ANÔNIMO</a:t>
            </a:r>
            <a:endParaRPr sz="1300">
              <a:latin typeface="Century Gothic"/>
              <a:cs typeface="Century Gothic"/>
            </a:endParaRPr>
          </a:p>
          <a:p>
            <a:pPr algn="ctr" marL="635">
              <a:lnSpc>
                <a:spcPts val="1875"/>
              </a:lnSpc>
            </a:pPr>
            <a:r>
              <a:rPr dirty="0" sz="1600" spc="-25">
                <a:solidFill>
                  <a:srgbClr val="173B46"/>
                </a:solidFill>
                <a:latin typeface="Century Gothic"/>
                <a:cs typeface="Century Gothic"/>
              </a:rPr>
              <a:t>17</a:t>
            </a:r>
            <a:endParaRPr sz="1600">
              <a:latin typeface="Century Gothic"/>
              <a:cs typeface="Century Gothic"/>
            </a:endParaRPr>
          </a:p>
          <a:p>
            <a:pPr algn="ctr" marL="635">
              <a:lnSpc>
                <a:spcPct val="100000"/>
              </a:lnSpc>
              <a:spcBef>
                <a:spcPts val="40"/>
              </a:spcBef>
            </a:pPr>
            <a:r>
              <a:rPr dirty="0" sz="1600" spc="-25" b="1">
                <a:solidFill>
                  <a:srgbClr val="B45F07"/>
                </a:solidFill>
                <a:latin typeface="Century Gothic"/>
                <a:cs typeface="Century Gothic"/>
              </a:rPr>
              <a:t>23%</a:t>
            </a:r>
            <a:endParaRPr sz="1600">
              <a:latin typeface="Century Gothic"/>
              <a:cs typeface="Century Gothic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7010808" y="3475606"/>
            <a:ext cx="175260" cy="416559"/>
            <a:chOff x="7010808" y="3475606"/>
            <a:chExt cx="175260" cy="416559"/>
          </a:xfrm>
        </p:grpSpPr>
        <p:pic>
          <p:nvPicPr>
            <p:cNvPr id="17" name="object 1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41352" y="3773429"/>
              <a:ext cx="121240" cy="118361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7010808" y="3475606"/>
              <a:ext cx="175260" cy="270510"/>
            </a:xfrm>
            <a:custGeom>
              <a:avLst/>
              <a:gdLst/>
              <a:ahLst/>
              <a:cxnLst/>
              <a:rect l="l" t="t" r="r" b="b"/>
              <a:pathLst>
                <a:path w="175259" h="270510">
                  <a:moveTo>
                    <a:pt x="90713" y="0"/>
                  </a:moveTo>
                  <a:lnTo>
                    <a:pt x="48598" y="11692"/>
                  </a:lnTo>
                  <a:lnTo>
                    <a:pt x="17291" y="47726"/>
                  </a:lnTo>
                  <a:lnTo>
                    <a:pt x="5681" y="86594"/>
                  </a:lnTo>
                  <a:lnTo>
                    <a:pt x="0" y="129248"/>
                  </a:lnTo>
                  <a:lnTo>
                    <a:pt x="741" y="174741"/>
                  </a:lnTo>
                  <a:lnTo>
                    <a:pt x="8399" y="222127"/>
                  </a:lnTo>
                  <a:lnTo>
                    <a:pt x="23467" y="270460"/>
                  </a:lnTo>
                  <a:lnTo>
                    <a:pt x="133943" y="261551"/>
                  </a:lnTo>
                  <a:lnTo>
                    <a:pt x="137091" y="222456"/>
                  </a:lnTo>
                  <a:lnTo>
                    <a:pt x="149522" y="187851"/>
                  </a:lnTo>
                  <a:lnTo>
                    <a:pt x="164392" y="154801"/>
                  </a:lnTo>
                  <a:lnTo>
                    <a:pt x="174860" y="120372"/>
                  </a:lnTo>
                  <a:lnTo>
                    <a:pt x="174081" y="81628"/>
                  </a:lnTo>
                  <a:lnTo>
                    <a:pt x="155214" y="35635"/>
                  </a:lnTo>
                  <a:lnTo>
                    <a:pt x="142338" y="19060"/>
                  </a:lnTo>
                  <a:lnTo>
                    <a:pt x="127338" y="8033"/>
                  </a:lnTo>
                  <a:lnTo>
                    <a:pt x="110151" y="1899"/>
                  </a:lnTo>
                  <a:lnTo>
                    <a:pt x="90713" y="0"/>
                  </a:lnTo>
                  <a:close/>
                </a:path>
              </a:pathLst>
            </a:custGeom>
            <a:solidFill>
              <a:srgbClr val="173B4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 descr=""/>
          <p:cNvGrpSpPr/>
          <p:nvPr/>
        </p:nvGrpSpPr>
        <p:grpSpPr>
          <a:xfrm>
            <a:off x="7253423" y="3618796"/>
            <a:ext cx="175260" cy="416559"/>
            <a:chOff x="7253423" y="3618796"/>
            <a:chExt cx="175260" cy="416559"/>
          </a:xfrm>
        </p:grpSpPr>
        <p:pic>
          <p:nvPicPr>
            <p:cNvPr id="20" name="object 2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76499" y="3916608"/>
              <a:ext cx="121240" cy="118360"/>
            </a:xfrm>
            <a:prstGeom prst="rect">
              <a:avLst/>
            </a:prstGeom>
          </p:spPr>
        </p:pic>
        <p:sp>
          <p:nvSpPr>
            <p:cNvPr id="21" name="object 21" descr=""/>
            <p:cNvSpPr/>
            <p:nvPr/>
          </p:nvSpPr>
          <p:spPr>
            <a:xfrm>
              <a:off x="7253423" y="3618796"/>
              <a:ext cx="175260" cy="270510"/>
            </a:xfrm>
            <a:custGeom>
              <a:avLst/>
              <a:gdLst/>
              <a:ahLst/>
              <a:cxnLst/>
              <a:rect l="l" t="t" r="r" b="b"/>
              <a:pathLst>
                <a:path w="175259" h="270510">
                  <a:moveTo>
                    <a:pt x="84146" y="0"/>
                  </a:moveTo>
                  <a:lnTo>
                    <a:pt x="32521" y="19060"/>
                  </a:lnTo>
                  <a:lnTo>
                    <a:pt x="778" y="81668"/>
                  </a:lnTo>
                  <a:lnTo>
                    <a:pt x="0" y="120506"/>
                  </a:lnTo>
                  <a:lnTo>
                    <a:pt x="10467" y="155031"/>
                  </a:lnTo>
                  <a:lnTo>
                    <a:pt x="25338" y="188124"/>
                  </a:lnTo>
                  <a:lnTo>
                    <a:pt x="37768" y="222667"/>
                  </a:lnTo>
                  <a:lnTo>
                    <a:pt x="40917" y="261540"/>
                  </a:lnTo>
                  <a:lnTo>
                    <a:pt x="151392" y="270449"/>
                  </a:lnTo>
                  <a:lnTo>
                    <a:pt x="166461" y="222117"/>
                  </a:lnTo>
                  <a:lnTo>
                    <a:pt x="174119" y="174732"/>
                  </a:lnTo>
                  <a:lnTo>
                    <a:pt x="174860" y="129240"/>
                  </a:lnTo>
                  <a:lnTo>
                    <a:pt x="169178" y="86589"/>
                  </a:lnTo>
                  <a:lnTo>
                    <a:pt x="157568" y="47726"/>
                  </a:lnTo>
                  <a:lnTo>
                    <a:pt x="143876" y="26577"/>
                  </a:lnTo>
                  <a:lnTo>
                    <a:pt x="126260" y="11692"/>
                  </a:lnTo>
                  <a:lnTo>
                    <a:pt x="105943" y="2893"/>
                  </a:lnTo>
                  <a:lnTo>
                    <a:pt x="84146" y="0"/>
                  </a:lnTo>
                  <a:close/>
                </a:path>
              </a:pathLst>
            </a:custGeom>
            <a:solidFill>
              <a:srgbClr val="173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6578104" y="4083596"/>
            <a:ext cx="1187450" cy="7054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515"/>
              </a:lnSpc>
              <a:spcBef>
                <a:spcPts val="90"/>
              </a:spcBef>
            </a:pPr>
            <a:r>
              <a:rPr dirty="0" sz="1300" b="1">
                <a:solidFill>
                  <a:srgbClr val="17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3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73B46"/>
                </a:solidFill>
                <a:latin typeface="Century Gothic"/>
                <a:cs typeface="Century Gothic"/>
              </a:rPr>
              <a:t>FÍSICA</a:t>
            </a:r>
            <a:endParaRPr sz="1300">
              <a:latin typeface="Century Gothic"/>
              <a:cs typeface="Century Gothic"/>
            </a:endParaRPr>
          </a:p>
          <a:p>
            <a:pPr algn="ctr" marL="95250">
              <a:lnSpc>
                <a:spcPts val="1875"/>
              </a:lnSpc>
            </a:pPr>
            <a:r>
              <a:rPr dirty="0" sz="1600" spc="-25">
                <a:solidFill>
                  <a:srgbClr val="173B46"/>
                </a:solidFill>
                <a:latin typeface="Century Gothic"/>
                <a:cs typeface="Century Gothic"/>
              </a:rPr>
              <a:t>52</a:t>
            </a:r>
            <a:endParaRPr sz="1600">
              <a:latin typeface="Century Gothic"/>
              <a:cs typeface="Century Gothic"/>
            </a:endParaRPr>
          </a:p>
          <a:p>
            <a:pPr algn="ctr" marL="96520">
              <a:lnSpc>
                <a:spcPct val="100000"/>
              </a:lnSpc>
              <a:spcBef>
                <a:spcPts val="40"/>
              </a:spcBef>
            </a:pPr>
            <a:r>
              <a:rPr dirty="0" sz="1600" spc="-25" b="1">
                <a:solidFill>
                  <a:srgbClr val="B45F07"/>
                </a:solidFill>
                <a:latin typeface="Century Gothic"/>
                <a:cs typeface="Century Gothic"/>
              </a:rPr>
              <a:t>69%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7007364" y="1764017"/>
            <a:ext cx="717550" cy="9575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5610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73B46"/>
                </a:solidFill>
                <a:latin typeface="Century Gothic"/>
                <a:cs typeface="Century Gothic"/>
              </a:rPr>
              <a:t>75</a:t>
            </a:r>
            <a:endParaRPr sz="4850">
              <a:latin typeface="Century Gothic"/>
              <a:cs typeface="Century Gothic"/>
            </a:endParaRPr>
          </a:p>
          <a:p>
            <a:pPr marL="85725">
              <a:lnSpc>
                <a:spcPts val="1710"/>
              </a:lnSpc>
            </a:pPr>
            <a:r>
              <a:rPr dirty="0" sz="1600" spc="-20" b="1">
                <a:solidFill>
                  <a:srgbClr val="B45F07"/>
                </a:solidFill>
                <a:latin typeface="Century Gothic"/>
                <a:cs typeface="Century Gothic"/>
              </a:rPr>
              <a:t>100%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6233" rIns="0" bIns="0" rtlCol="0" vert="horz">
            <a:spAutoFit/>
          </a:bodyPr>
          <a:lstStyle/>
          <a:p>
            <a:pPr marL="17145">
              <a:lnSpc>
                <a:spcPts val="2335"/>
              </a:lnSpc>
              <a:spcBef>
                <a:spcPts val="110"/>
              </a:spcBef>
            </a:pPr>
            <a:r>
              <a:rPr dirty="0" spc="-10">
                <a:solidFill>
                  <a:srgbClr val="2E3D46"/>
                </a:solidFill>
              </a:rPr>
              <a:t>PROTOCOLOS</a:t>
            </a:r>
          </a:p>
          <a:p>
            <a:pPr marL="17145">
              <a:lnSpc>
                <a:spcPts val="1255"/>
              </a:lnSpc>
            </a:pPr>
            <a:r>
              <a:rPr dirty="0" sz="1150">
                <a:solidFill>
                  <a:srgbClr val="173B46"/>
                </a:solidFill>
              </a:rPr>
              <a:t>AGO</a:t>
            </a:r>
            <a:r>
              <a:rPr dirty="0" sz="1150" spc="55">
                <a:solidFill>
                  <a:srgbClr val="173B46"/>
                </a:solidFill>
              </a:rPr>
              <a:t> </a:t>
            </a:r>
            <a:r>
              <a:rPr dirty="0" sz="1150" spc="-25">
                <a:solidFill>
                  <a:srgbClr val="173B46"/>
                </a:solidFill>
              </a:rPr>
              <a:t>22</a:t>
            </a:r>
            <a:endParaRPr sz="1150"/>
          </a:p>
        </p:txBody>
      </p:sp>
      <p:sp>
        <p:nvSpPr>
          <p:cNvPr id="25" name="object 25" descr=""/>
          <p:cNvSpPr/>
          <p:nvPr/>
        </p:nvSpPr>
        <p:spPr>
          <a:xfrm>
            <a:off x="242887" y="281292"/>
            <a:ext cx="0" cy="1311910"/>
          </a:xfrm>
          <a:custGeom>
            <a:avLst/>
            <a:gdLst/>
            <a:ahLst/>
            <a:cxnLst/>
            <a:rect l="l" t="t" r="r" b="b"/>
            <a:pathLst>
              <a:path w="0" h="1311910">
                <a:moveTo>
                  <a:pt x="0" y="0"/>
                </a:moveTo>
                <a:lnTo>
                  <a:pt x="0" y="1311782"/>
                </a:lnTo>
              </a:path>
            </a:pathLst>
          </a:custGeom>
          <a:ln w="46291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42887" y="170167"/>
            <a:ext cx="0" cy="1311910"/>
          </a:xfrm>
          <a:custGeom>
            <a:avLst/>
            <a:gdLst/>
            <a:ahLst/>
            <a:cxnLst/>
            <a:rect l="l" t="t" r="r" b="b"/>
            <a:pathLst>
              <a:path w="0" h="1311910">
                <a:moveTo>
                  <a:pt x="0" y="0"/>
                </a:moveTo>
                <a:lnTo>
                  <a:pt x="0" y="1311782"/>
                </a:lnTo>
              </a:path>
            </a:pathLst>
          </a:custGeom>
          <a:ln w="46291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3422168" y="1076820"/>
            <a:ext cx="2633345" cy="2633345"/>
            <a:chOff x="3422168" y="1076820"/>
            <a:chExt cx="2633345" cy="2633345"/>
          </a:xfrm>
        </p:grpSpPr>
        <p:sp>
          <p:nvSpPr>
            <p:cNvPr id="4" name="object 4" descr=""/>
            <p:cNvSpPr/>
            <p:nvPr/>
          </p:nvSpPr>
          <p:spPr>
            <a:xfrm>
              <a:off x="4738890" y="1076820"/>
              <a:ext cx="1313815" cy="1268095"/>
            </a:xfrm>
            <a:custGeom>
              <a:avLst/>
              <a:gdLst/>
              <a:ahLst/>
              <a:cxnLst/>
              <a:rect l="l" t="t" r="r" b="b"/>
              <a:pathLst>
                <a:path w="1313814" h="1268095">
                  <a:moveTo>
                    <a:pt x="0" y="0"/>
                  </a:moveTo>
                  <a:lnTo>
                    <a:pt x="0" y="539750"/>
                  </a:lnTo>
                  <a:lnTo>
                    <a:pt x="48840" y="541265"/>
                  </a:lnTo>
                  <a:lnTo>
                    <a:pt x="96911" y="545753"/>
                  </a:lnTo>
                  <a:lnTo>
                    <a:pt x="144118" y="553126"/>
                  </a:lnTo>
                  <a:lnTo>
                    <a:pt x="190368" y="563296"/>
                  </a:lnTo>
                  <a:lnTo>
                    <a:pt x="235568" y="576175"/>
                  </a:lnTo>
                  <a:lnTo>
                    <a:pt x="279624" y="591676"/>
                  </a:lnTo>
                  <a:lnTo>
                    <a:pt x="322443" y="609712"/>
                  </a:lnTo>
                  <a:lnTo>
                    <a:pt x="363931" y="630193"/>
                  </a:lnTo>
                  <a:lnTo>
                    <a:pt x="403995" y="653034"/>
                  </a:lnTo>
                  <a:lnTo>
                    <a:pt x="442541" y="678145"/>
                  </a:lnTo>
                  <a:lnTo>
                    <a:pt x="479476" y="705440"/>
                  </a:lnTo>
                  <a:lnTo>
                    <a:pt x="514706" y="734830"/>
                  </a:lnTo>
                  <a:lnTo>
                    <a:pt x="548139" y="766228"/>
                  </a:lnTo>
                  <a:lnTo>
                    <a:pt x="579680" y="799547"/>
                  </a:lnTo>
                  <a:lnTo>
                    <a:pt x="609237" y="834698"/>
                  </a:lnTo>
                  <a:lnTo>
                    <a:pt x="636715" y="871595"/>
                  </a:lnTo>
                  <a:lnTo>
                    <a:pt x="662022" y="910148"/>
                  </a:lnTo>
                  <a:lnTo>
                    <a:pt x="685063" y="950271"/>
                  </a:lnTo>
                  <a:lnTo>
                    <a:pt x="705746" y="991876"/>
                  </a:lnTo>
                  <a:lnTo>
                    <a:pt x="723977" y="1034875"/>
                  </a:lnTo>
                  <a:lnTo>
                    <a:pt x="739662" y="1079180"/>
                  </a:lnTo>
                  <a:lnTo>
                    <a:pt x="752709" y="1124705"/>
                  </a:lnTo>
                  <a:lnTo>
                    <a:pt x="763023" y="1171360"/>
                  </a:lnTo>
                  <a:lnTo>
                    <a:pt x="770511" y="1219059"/>
                  </a:lnTo>
                  <a:lnTo>
                    <a:pt x="775080" y="1267714"/>
                  </a:lnTo>
                  <a:lnTo>
                    <a:pt x="1313814" y="1233804"/>
                  </a:lnTo>
                  <a:lnTo>
                    <a:pt x="1309909" y="1185671"/>
                  </a:lnTo>
                  <a:lnTo>
                    <a:pt x="1304311" y="1138064"/>
                  </a:lnTo>
                  <a:lnTo>
                    <a:pt x="1297049" y="1091013"/>
                  </a:lnTo>
                  <a:lnTo>
                    <a:pt x="1288156" y="1044547"/>
                  </a:lnTo>
                  <a:lnTo>
                    <a:pt x="1277663" y="998696"/>
                  </a:lnTo>
                  <a:lnTo>
                    <a:pt x="1265600" y="953487"/>
                  </a:lnTo>
                  <a:lnTo>
                    <a:pt x="1252000" y="908952"/>
                  </a:lnTo>
                  <a:lnTo>
                    <a:pt x="1236892" y="865118"/>
                  </a:lnTo>
                  <a:lnTo>
                    <a:pt x="1220307" y="822015"/>
                  </a:lnTo>
                  <a:lnTo>
                    <a:pt x="1202278" y="779673"/>
                  </a:lnTo>
                  <a:lnTo>
                    <a:pt x="1182835" y="738120"/>
                  </a:lnTo>
                  <a:lnTo>
                    <a:pt x="1162009" y="697385"/>
                  </a:lnTo>
                  <a:lnTo>
                    <a:pt x="1139831" y="657499"/>
                  </a:lnTo>
                  <a:lnTo>
                    <a:pt x="1116332" y="618489"/>
                  </a:lnTo>
                  <a:lnTo>
                    <a:pt x="1091544" y="580386"/>
                  </a:lnTo>
                  <a:lnTo>
                    <a:pt x="1065496" y="543218"/>
                  </a:lnTo>
                  <a:lnTo>
                    <a:pt x="1038222" y="507015"/>
                  </a:lnTo>
                  <a:lnTo>
                    <a:pt x="1009751" y="471806"/>
                  </a:lnTo>
                  <a:lnTo>
                    <a:pt x="980114" y="437620"/>
                  </a:lnTo>
                  <a:lnTo>
                    <a:pt x="949343" y="404486"/>
                  </a:lnTo>
                  <a:lnTo>
                    <a:pt x="917469" y="372433"/>
                  </a:lnTo>
                  <a:lnTo>
                    <a:pt x="884523" y="341492"/>
                  </a:lnTo>
                  <a:lnTo>
                    <a:pt x="850535" y="311690"/>
                  </a:lnTo>
                  <a:lnTo>
                    <a:pt x="815538" y="283057"/>
                  </a:lnTo>
                  <a:lnTo>
                    <a:pt x="779561" y="255623"/>
                  </a:lnTo>
                  <a:lnTo>
                    <a:pt x="742637" y="229416"/>
                  </a:lnTo>
                  <a:lnTo>
                    <a:pt x="704796" y="204465"/>
                  </a:lnTo>
                  <a:lnTo>
                    <a:pt x="666069" y="180801"/>
                  </a:lnTo>
                  <a:lnTo>
                    <a:pt x="626487" y="158451"/>
                  </a:lnTo>
                  <a:lnTo>
                    <a:pt x="586081" y="137446"/>
                  </a:lnTo>
                  <a:lnTo>
                    <a:pt x="544884" y="117815"/>
                  </a:lnTo>
                  <a:lnTo>
                    <a:pt x="502924" y="99586"/>
                  </a:lnTo>
                  <a:lnTo>
                    <a:pt x="460234" y="82789"/>
                  </a:lnTo>
                  <a:lnTo>
                    <a:pt x="416845" y="67453"/>
                  </a:lnTo>
                  <a:lnTo>
                    <a:pt x="372788" y="53608"/>
                  </a:lnTo>
                  <a:lnTo>
                    <a:pt x="328093" y="41282"/>
                  </a:lnTo>
                  <a:lnTo>
                    <a:pt x="282792" y="30505"/>
                  </a:lnTo>
                  <a:lnTo>
                    <a:pt x="236917" y="21305"/>
                  </a:lnTo>
                  <a:lnTo>
                    <a:pt x="190497" y="13713"/>
                  </a:lnTo>
                  <a:lnTo>
                    <a:pt x="143564" y="7757"/>
                  </a:lnTo>
                  <a:lnTo>
                    <a:pt x="96150" y="3467"/>
                  </a:lnTo>
                  <a:lnTo>
                    <a:pt x="48284" y="8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5F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024767" y="2310625"/>
              <a:ext cx="1030605" cy="1306830"/>
            </a:xfrm>
            <a:custGeom>
              <a:avLst/>
              <a:gdLst/>
              <a:ahLst/>
              <a:cxnLst/>
              <a:rect l="l" t="t" r="r" b="b"/>
              <a:pathLst>
                <a:path w="1030604" h="1306829">
                  <a:moveTo>
                    <a:pt x="1027938" y="0"/>
                  </a:moveTo>
                  <a:lnTo>
                    <a:pt x="489203" y="33909"/>
                  </a:lnTo>
                  <a:lnTo>
                    <a:pt x="490756" y="81694"/>
                  </a:lnTo>
                  <a:lnTo>
                    <a:pt x="489398" y="129040"/>
                  </a:lnTo>
                  <a:lnTo>
                    <a:pt x="485198" y="175842"/>
                  </a:lnTo>
                  <a:lnTo>
                    <a:pt x="478222" y="221993"/>
                  </a:lnTo>
                  <a:lnTo>
                    <a:pt x="468537" y="267389"/>
                  </a:lnTo>
                  <a:lnTo>
                    <a:pt x="456211" y="311924"/>
                  </a:lnTo>
                  <a:lnTo>
                    <a:pt x="441310" y="355491"/>
                  </a:lnTo>
                  <a:lnTo>
                    <a:pt x="423903" y="397986"/>
                  </a:lnTo>
                  <a:lnTo>
                    <a:pt x="404055" y="439304"/>
                  </a:lnTo>
                  <a:lnTo>
                    <a:pt x="381834" y="479337"/>
                  </a:lnTo>
                  <a:lnTo>
                    <a:pt x="357308" y="517982"/>
                  </a:lnTo>
                  <a:lnTo>
                    <a:pt x="330543" y="555131"/>
                  </a:lnTo>
                  <a:lnTo>
                    <a:pt x="301607" y="590681"/>
                  </a:lnTo>
                  <a:lnTo>
                    <a:pt x="270566" y="624524"/>
                  </a:lnTo>
                  <a:lnTo>
                    <a:pt x="237488" y="656557"/>
                  </a:lnTo>
                  <a:lnTo>
                    <a:pt x="202440" y="686672"/>
                  </a:lnTo>
                  <a:lnTo>
                    <a:pt x="165489" y="714764"/>
                  </a:lnTo>
                  <a:lnTo>
                    <a:pt x="126703" y="740729"/>
                  </a:lnTo>
                  <a:lnTo>
                    <a:pt x="86147" y="764460"/>
                  </a:lnTo>
                  <a:lnTo>
                    <a:pt x="43891" y="785852"/>
                  </a:lnTo>
                  <a:lnTo>
                    <a:pt x="0" y="804799"/>
                  </a:lnTo>
                  <a:lnTo>
                    <a:pt x="198627" y="1306703"/>
                  </a:lnTo>
                  <a:lnTo>
                    <a:pt x="243603" y="1287937"/>
                  </a:lnTo>
                  <a:lnTo>
                    <a:pt x="287596" y="1267654"/>
                  </a:lnTo>
                  <a:lnTo>
                    <a:pt x="330583" y="1245893"/>
                  </a:lnTo>
                  <a:lnTo>
                    <a:pt x="372538" y="1222692"/>
                  </a:lnTo>
                  <a:lnTo>
                    <a:pt x="413437" y="1198090"/>
                  </a:lnTo>
                  <a:lnTo>
                    <a:pt x="453255" y="1172125"/>
                  </a:lnTo>
                  <a:lnTo>
                    <a:pt x="491969" y="1144836"/>
                  </a:lnTo>
                  <a:lnTo>
                    <a:pt x="529553" y="1116262"/>
                  </a:lnTo>
                  <a:lnTo>
                    <a:pt x="565984" y="1086441"/>
                  </a:lnTo>
                  <a:lnTo>
                    <a:pt x="601236" y="1055412"/>
                  </a:lnTo>
                  <a:lnTo>
                    <a:pt x="635285" y="1023213"/>
                  </a:lnTo>
                  <a:lnTo>
                    <a:pt x="668107" y="989884"/>
                  </a:lnTo>
                  <a:lnTo>
                    <a:pt x="699677" y="955462"/>
                  </a:lnTo>
                  <a:lnTo>
                    <a:pt x="729971" y="919986"/>
                  </a:lnTo>
                  <a:lnTo>
                    <a:pt x="758964" y="883496"/>
                  </a:lnTo>
                  <a:lnTo>
                    <a:pt x="786632" y="846029"/>
                  </a:lnTo>
                  <a:lnTo>
                    <a:pt x="812950" y="807624"/>
                  </a:lnTo>
                  <a:lnTo>
                    <a:pt x="837893" y="768320"/>
                  </a:lnTo>
                  <a:lnTo>
                    <a:pt x="861438" y="728156"/>
                  </a:lnTo>
                  <a:lnTo>
                    <a:pt x="883560" y="687169"/>
                  </a:lnTo>
                  <a:lnTo>
                    <a:pt x="904233" y="645399"/>
                  </a:lnTo>
                  <a:lnTo>
                    <a:pt x="923435" y="602885"/>
                  </a:lnTo>
                  <a:lnTo>
                    <a:pt x="941140" y="559664"/>
                  </a:lnTo>
                  <a:lnTo>
                    <a:pt x="957323" y="515776"/>
                  </a:lnTo>
                  <a:lnTo>
                    <a:pt x="971961" y="471259"/>
                  </a:lnTo>
                  <a:lnTo>
                    <a:pt x="985029" y="426152"/>
                  </a:lnTo>
                  <a:lnTo>
                    <a:pt x="996502" y="380493"/>
                  </a:lnTo>
                  <a:lnTo>
                    <a:pt x="1006356" y="334321"/>
                  </a:lnTo>
                  <a:lnTo>
                    <a:pt x="1014566" y="287675"/>
                  </a:lnTo>
                  <a:lnTo>
                    <a:pt x="1021108" y="240593"/>
                  </a:lnTo>
                  <a:lnTo>
                    <a:pt x="1025957" y="193114"/>
                  </a:lnTo>
                  <a:lnTo>
                    <a:pt x="1029089" y="145277"/>
                  </a:lnTo>
                  <a:lnTo>
                    <a:pt x="1030479" y="97119"/>
                  </a:lnTo>
                  <a:lnTo>
                    <a:pt x="1030104" y="48681"/>
                  </a:lnTo>
                  <a:lnTo>
                    <a:pt x="1027938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98684" y="2781668"/>
              <a:ext cx="1624965" cy="928369"/>
            </a:xfrm>
            <a:custGeom>
              <a:avLst/>
              <a:gdLst/>
              <a:ahLst/>
              <a:cxnLst/>
              <a:rect l="l" t="t" r="r" b="b"/>
              <a:pathLst>
                <a:path w="1624964" h="928370">
                  <a:moveTo>
                    <a:pt x="467487" y="0"/>
                  </a:moveTo>
                  <a:lnTo>
                    <a:pt x="0" y="269875"/>
                  </a:lnTo>
                  <a:lnTo>
                    <a:pt x="25156" y="311659"/>
                  </a:lnTo>
                  <a:lnTo>
                    <a:pt x="51639" y="352213"/>
                  </a:lnTo>
                  <a:lnTo>
                    <a:pt x="79407" y="391520"/>
                  </a:lnTo>
                  <a:lnTo>
                    <a:pt x="108417" y="429566"/>
                  </a:lnTo>
                  <a:lnTo>
                    <a:pt x="138627" y="466337"/>
                  </a:lnTo>
                  <a:lnTo>
                    <a:pt x="169995" y="501818"/>
                  </a:lnTo>
                  <a:lnTo>
                    <a:pt x="202480" y="535994"/>
                  </a:lnTo>
                  <a:lnTo>
                    <a:pt x="236038" y="568850"/>
                  </a:lnTo>
                  <a:lnTo>
                    <a:pt x="270627" y="600372"/>
                  </a:lnTo>
                  <a:lnTo>
                    <a:pt x="306206" y="630545"/>
                  </a:lnTo>
                  <a:lnTo>
                    <a:pt x="342733" y="659354"/>
                  </a:lnTo>
                  <a:lnTo>
                    <a:pt x="380165" y="686785"/>
                  </a:lnTo>
                  <a:lnTo>
                    <a:pt x="418460" y="712823"/>
                  </a:lnTo>
                  <a:lnTo>
                    <a:pt x="457575" y="737453"/>
                  </a:lnTo>
                  <a:lnTo>
                    <a:pt x="497470" y="760661"/>
                  </a:lnTo>
                  <a:lnTo>
                    <a:pt x="538102" y="782432"/>
                  </a:lnTo>
                  <a:lnTo>
                    <a:pt x="579428" y="802752"/>
                  </a:lnTo>
                  <a:lnTo>
                    <a:pt x="621406" y="821604"/>
                  </a:lnTo>
                  <a:lnTo>
                    <a:pt x="663995" y="838976"/>
                  </a:lnTo>
                  <a:lnTo>
                    <a:pt x="707151" y="854852"/>
                  </a:lnTo>
                  <a:lnTo>
                    <a:pt x="750834" y="869218"/>
                  </a:lnTo>
                  <a:lnTo>
                    <a:pt x="795001" y="882059"/>
                  </a:lnTo>
                  <a:lnTo>
                    <a:pt x="839609" y="893359"/>
                  </a:lnTo>
                  <a:lnTo>
                    <a:pt x="884617" y="903106"/>
                  </a:lnTo>
                  <a:lnTo>
                    <a:pt x="929983" y="911283"/>
                  </a:lnTo>
                  <a:lnTo>
                    <a:pt x="975664" y="917876"/>
                  </a:lnTo>
                  <a:lnTo>
                    <a:pt x="1021618" y="922871"/>
                  </a:lnTo>
                  <a:lnTo>
                    <a:pt x="1067803" y="926253"/>
                  </a:lnTo>
                  <a:lnTo>
                    <a:pt x="1114177" y="928006"/>
                  </a:lnTo>
                  <a:lnTo>
                    <a:pt x="1160698" y="928117"/>
                  </a:lnTo>
                  <a:lnTo>
                    <a:pt x="1207324" y="926571"/>
                  </a:lnTo>
                  <a:lnTo>
                    <a:pt x="1254012" y="923354"/>
                  </a:lnTo>
                  <a:lnTo>
                    <a:pt x="1300720" y="918449"/>
                  </a:lnTo>
                  <a:lnTo>
                    <a:pt x="1347407" y="911843"/>
                  </a:lnTo>
                  <a:lnTo>
                    <a:pt x="1394030" y="903521"/>
                  </a:lnTo>
                  <a:lnTo>
                    <a:pt x="1440546" y="893469"/>
                  </a:lnTo>
                  <a:lnTo>
                    <a:pt x="1486915" y="881671"/>
                  </a:lnTo>
                  <a:lnTo>
                    <a:pt x="1533093" y="868114"/>
                  </a:lnTo>
                  <a:lnTo>
                    <a:pt x="1579039" y="852781"/>
                  </a:lnTo>
                  <a:lnTo>
                    <a:pt x="1624711" y="835659"/>
                  </a:lnTo>
                  <a:lnTo>
                    <a:pt x="1426083" y="333755"/>
                  </a:lnTo>
                  <a:lnTo>
                    <a:pt x="1381075" y="350016"/>
                  </a:lnTo>
                  <a:lnTo>
                    <a:pt x="1335664" y="363358"/>
                  </a:lnTo>
                  <a:lnTo>
                    <a:pt x="1289964" y="373822"/>
                  </a:lnTo>
                  <a:lnTo>
                    <a:pt x="1244092" y="381449"/>
                  </a:lnTo>
                  <a:lnTo>
                    <a:pt x="1198160" y="386279"/>
                  </a:lnTo>
                  <a:lnTo>
                    <a:pt x="1152286" y="388352"/>
                  </a:lnTo>
                  <a:lnTo>
                    <a:pt x="1106584" y="387707"/>
                  </a:lnTo>
                  <a:lnTo>
                    <a:pt x="1061169" y="384386"/>
                  </a:lnTo>
                  <a:lnTo>
                    <a:pt x="1016156" y="378428"/>
                  </a:lnTo>
                  <a:lnTo>
                    <a:pt x="971661" y="369874"/>
                  </a:lnTo>
                  <a:lnTo>
                    <a:pt x="927797" y="358764"/>
                  </a:lnTo>
                  <a:lnTo>
                    <a:pt x="884681" y="345138"/>
                  </a:lnTo>
                  <a:lnTo>
                    <a:pt x="842428" y="329036"/>
                  </a:lnTo>
                  <a:lnTo>
                    <a:pt x="801153" y="310498"/>
                  </a:lnTo>
                  <a:lnTo>
                    <a:pt x="760970" y="289565"/>
                  </a:lnTo>
                  <a:lnTo>
                    <a:pt x="721994" y="266276"/>
                  </a:lnTo>
                  <a:lnTo>
                    <a:pt x="684342" y="240673"/>
                  </a:lnTo>
                  <a:lnTo>
                    <a:pt x="648128" y="212794"/>
                  </a:lnTo>
                  <a:lnTo>
                    <a:pt x="613467" y="182681"/>
                  </a:lnTo>
                  <a:lnTo>
                    <a:pt x="580474" y="150373"/>
                  </a:lnTo>
                  <a:lnTo>
                    <a:pt x="549265" y="115911"/>
                  </a:lnTo>
                  <a:lnTo>
                    <a:pt x="519953" y="79334"/>
                  </a:lnTo>
                  <a:lnTo>
                    <a:pt x="492656" y="40684"/>
                  </a:lnTo>
                  <a:lnTo>
                    <a:pt x="467487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422168" y="1190612"/>
              <a:ext cx="1000760" cy="1861185"/>
            </a:xfrm>
            <a:custGeom>
              <a:avLst/>
              <a:gdLst/>
              <a:ahLst/>
              <a:cxnLst/>
              <a:rect l="l" t="t" r="r" b="b"/>
              <a:pathLst>
                <a:path w="1000760" h="1861185">
                  <a:moveTo>
                    <a:pt x="781162" y="0"/>
                  </a:moveTo>
                  <a:lnTo>
                    <a:pt x="719012" y="29733"/>
                  </a:lnTo>
                  <a:lnTo>
                    <a:pt x="658480" y="62611"/>
                  </a:lnTo>
                  <a:lnTo>
                    <a:pt x="617118" y="87490"/>
                  </a:lnTo>
                  <a:lnTo>
                    <a:pt x="576992" y="113637"/>
                  </a:lnTo>
                  <a:lnTo>
                    <a:pt x="538115" y="141012"/>
                  </a:lnTo>
                  <a:lnTo>
                    <a:pt x="500496" y="169573"/>
                  </a:lnTo>
                  <a:lnTo>
                    <a:pt x="464148" y="199281"/>
                  </a:lnTo>
                  <a:lnTo>
                    <a:pt x="429080" y="230095"/>
                  </a:lnTo>
                  <a:lnTo>
                    <a:pt x="395304" y="261973"/>
                  </a:lnTo>
                  <a:lnTo>
                    <a:pt x="362831" y="294876"/>
                  </a:lnTo>
                  <a:lnTo>
                    <a:pt x="331671" y="328762"/>
                  </a:lnTo>
                  <a:lnTo>
                    <a:pt x="301835" y="363591"/>
                  </a:lnTo>
                  <a:lnTo>
                    <a:pt x="273335" y="399323"/>
                  </a:lnTo>
                  <a:lnTo>
                    <a:pt x="246180" y="435916"/>
                  </a:lnTo>
                  <a:lnTo>
                    <a:pt x="220383" y="473330"/>
                  </a:lnTo>
                  <a:lnTo>
                    <a:pt x="195954" y="511525"/>
                  </a:lnTo>
                  <a:lnTo>
                    <a:pt x="172903" y="550460"/>
                  </a:lnTo>
                  <a:lnTo>
                    <a:pt x="151242" y="590094"/>
                  </a:lnTo>
                  <a:lnTo>
                    <a:pt x="130981" y="630386"/>
                  </a:lnTo>
                  <a:lnTo>
                    <a:pt x="112132" y="671296"/>
                  </a:lnTo>
                  <a:lnTo>
                    <a:pt x="94706" y="712784"/>
                  </a:lnTo>
                  <a:lnTo>
                    <a:pt x="78712" y="754808"/>
                  </a:lnTo>
                  <a:lnTo>
                    <a:pt x="64163" y="797328"/>
                  </a:lnTo>
                  <a:lnTo>
                    <a:pt x="51069" y="840303"/>
                  </a:lnTo>
                  <a:lnTo>
                    <a:pt x="39440" y="883693"/>
                  </a:lnTo>
                  <a:lnTo>
                    <a:pt x="29288" y="927457"/>
                  </a:lnTo>
                  <a:lnTo>
                    <a:pt x="20624" y="971554"/>
                  </a:lnTo>
                  <a:lnTo>
                    <a:pt x="13459" y="1015944"/>
                  </a:lnTo>
                  <a:lnTo>
                    <a:pt x="7802" y="1060587"/>
                  </a:lnTo>
                  <a:lnTo>
                    <a:pt x="3667" y="1105440"/>
                  </a:lnTo>
                  <a:lnTo>
                    <a:pt x="1062" y="1150465"/>
                  </a:lnTo>
                  <a:lnTo>
                    <a:pt x="0" y="1195620"/>
                  </a:lnTo>
                  <a:lnTo>
                    <a:pt x="490" y="1240864"/>
                  </a:lnTo>
                  <a:lnTo>
                    <a:pt x="2544" y="1286157"/>
                  </a:lnTo>
                  <a:lnTo>
                    <a:pt x="6173" y="1331459"/>
                  </a:lnTo>
                  <a:lnTo>
                    <a:pt x="11388" y="1376728"/>
                  </a:lnTo>
                  <a:lnTo>
                    <a:pt x="18199" y="1421924"/>
                  </a:lnTo>
                  <a:lnTo>
                    <a:pt x="26618" y="1467007"/>
                  </a:lnTo>
                  <a:lnTo>
                    <a:pt x="36655" y="1511935"/>
                  </a:lnTo>
                  <a:lnTo>
                    <a:pt x="48321" y="1556669"/>
                  </a:lnTo>
                  <a:lnTo>
                    <a:pt x="61627" y="1601166"/>
                  </a:lnTo>
                  <a:lnTo>
                    <a:pt x="76584" y="1645388"/>
                  </a:lnTo>
                  <a:lnTo>
                    <a:pt x="93203" y="1689293"/>
                  </a:lnTo>
                  <a:lnTo>
                    <a:pt x="111495" y="1732840"/>
                  </a:lnTo>
                  <a:lnTo>
                    <a:pt x="131470" y="1775989"/>
                  </a:lnTo>
                  <a:lnTo>
                    <a:pt x="153140" y="1818700"/>
                  </a:lnTo>
                  <a:lnTo>
                    <a:pt x="176515" y="1860931"/>
                  </a:lnTo>
                  <a:lnTo>
                    <a:pt x="644002" y="1591056"/>
                  </a:lnTo>
                  <a:lnTo>
                    <a:pt x="634049" y="1573315"/>
                  </a:lnTo>
                  <a:lnTo>
                    <a:pt x="624571" y="1555337"/>
                  </a:lnTo>
                  <a:lnTo>
                    <a:pt x="607045" y="1518665"/>
                  </a:lnTo>
                  <a:lnTo>
                    <a:pt x="589106" y="1474860"/>
                  </a:lnTo>
                  <a:lnTo>
                    <a:pt x="574011" y="1430609"/>
                  </a:lnTo>
                  <a:lnTo>
                    <a:pt x="561719" y="1386019"/>
                  </a:lnTo>
                  <a:lnTo>
                    <a:pt x="552189" y="1341198"/>
                  </a:lnTo>
                  <a:lnTo>
                    <a:pt x="545379" y="1296253"/>
                  </a:lnTo>
                  <a:lnTo>
                    <a:pt x="541248" y="1251292"/>
                  </a:lnTo>
                  <a:lnTo>
                    <a:pt x="539756" y="1206420"/>
                  </a:lnTo>
                  <a:lnTo>
                    <a:pt x="540862" y="1161747"/>
                  </a:lnTo>
                  <a:lnTo>
                    <a:pt x="544524" y="1117378"/>
                  </a:lnTo>
                  <a:lnTo>
                    <a:pt x="550701" y="1073422"/>
                  </a:lnTo>
                  <a:lnTo>
                    <a:pt x="559352" y="1029985"/>
                  </a:lnTo>
                  <a:lnTo>
                    <a:pt x="570437" y="987175"/>
                  </a:lnTo>
                  <a:lnTo>
                    <a:pt x="583913" y="945098"/>
                  </a:lnTo>
                  <a:lnTo>
                    <a:pt x="599741" y="903863"/>
                  </a:lnTo>
                  <a:lnTo>
                    <a:pt x="617878" y="863576"/>
                  </a:lnTo>
                  <a:lnTo>
                    <a:pt x="638284" y="824345"/>
                  </a:lnTo>
                  <a:lnTo>
                    <a:pt x="660918" y="786277"/>
                  </a:lnTo>
                  <a:lnTo>
                    <a:pt x="685738" y="749478"/>
                  </a:lnTo>
                  <a:lnTo>
                    <a:pt x="712704" y="714057"/>
                  </a:lnTo>
                  <a:lnTo>
                    <a:pt x="741775" y="680121"/>
                  </a:lnTo>
                  <a:lnTo>
                    <a:pt x="772909" y="647776"/>
                  </a:lnTo>
                  <a:lnTo>
                    <a:pt x="806066" y="617130"/>
                  </a:lnTo>
                  <a:lnTo>
                    <a:pt x="841203" y="588291"/>
                  </a:lnTo>
                  <a:lnTo>
                    <a:pt x="878281" y="561365"/>
                  </a:lnTo>
                  <a:lnTo>
                    <a:pt x="917258" y="536460"/>
                  </a:lnTo>
                  <a:lnTo>
                    <a:pt x="958093" y="513683"/>
                  </a:lnTo>
                  <a:lnTo>
                    <a:pt x="1000745" y="493140"/>
                  </a:lnTo>
                  <a:lnTo>
                    <a:pt x="781162" y="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203331" y="1150099"/>
              <a:ext cx="280035" cy="534035"/>
            </a:xfrm>
            <a:custGeom>
              <a:avLst/>
              <a:gdLst/>
              <a:ahLst/>
              <a:cxnLst/>
              <a:rect l="l" t="t" r="r" b="b"/>
              <a:pathLst>
                <a:path w="280035" h="534035">
                  <a:moveTo>
                    <a:pt x="102615" y="0"/>
                  </a:moveTo>
                  <a:lnTo>
                    <a:pt x="76634" y="9330"/>
                  </a:lnTo>
                  <a:lnTo>
                    <a:pt x="50879" y="19208"/>
                  </a:lnTo>
                  <a:lnTo>
                    <a:pt x="25338" y="29610"/>
                  </a:lnTo>
                  <a:lnTo>
                    <a:pt x="0" y="40512"/>
                  </a:lnTo>
                  <a:lnTo>
                    <a:pt x="219582" y="533653"/>
                  </a:lnTo>
                  <a:lnTo>
                    <a:pt x="234511" y="527171"/>
                  </a:lnTo>
                  <a:lnTo>
                    <a:pt x="249570" y="521033"/>
                  </a:lnTo>
                  <a:lnTo>
                    <a:pt x="264749" y="515205"/>
                  </a:lnTo>
                  <a:lnTo>
                    <a:pt x="280035" y="509650"/>
                  </a:lnTo>
                  <a:lnTo>
                    <a:pt x="102615" y="0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305947" y="1076820"/>
              <a:ext cx="433070" cy="582930"/>
            </a:xfrm>
            <a:custGeom>
              <a:avLst/>
              <a:gdLst/>
              <a:ahLst/>
              <a:cxnLst/>
              <a:rect l="l" t="t" r="r" b="b"/>
              <a:pathLst>
                <a:path w="433070" h="582930">
                  <a:moveTo>
                    <a:pt x="432943" y="0"/>
                  </a:moveTo>
                  <a:lnTo>
                    <a:pt x="383844" y="915"/>
                  </a:lnTo>
                  <a:lnTo>
                    <a:pt x="334879" y="3657"/>
                  </a:lnTo>
                  <a:lnTo>
                    <a:pt x="286098" y="8217"/>
                  </a:lnTo>
                  <a:lnTo>
                    <a:pt x="237548" y="14586"/>
                  </a:lnTo>
                  <a:lnTo>
                    <a:pt x="189279" y="22756"/>
                  </a:lnTo>
                  <a:lnTo>
                    <a:pt x="141341" y="32718"/>
                  </a:lnTo>
                  <a:lnTo>
                    <a:pt x="93782" y="44465"/>
                  </a:lnTo>
                  <a:lnTo>
                    <a:pt x="46652" y="57988"/>
                  </a:lnTo>
                  <a:lnTo>
                    <a:pt x="0" y="73278"/>
                  </a:lnTo>
                  <a:lnTo>
                    <a:pt x="177419" y="582929"/>
                  </a:lnTo>
                  <a:lnTo>
                    <a:pt x="227194" y="567466"/>
                  </a:lnTo>
                  <a:lnTo>
                    <a:pt x="277805" y="555386"/>
                  </a:lnTo>
                  <a:lnTo>
                    <a:pt x="329081" y="546719"/>
                  </a:lnTo>
                  <a:lnTo>
                    <a:pt x="380850" y="541497"/>
                  </a:lnTo>
                  <a:lnTo>
                    <a:pt x="432943" y="539750"/>
                  </a:lnTo>
                  <a:lnTo>
                    <a:pt x="432943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287657" y="1518323"/>
            <a:ext cx="33655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24%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226953" y="2842425"/>
            <a:ext cx="1564640" cy="6502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20%</a:t>
            </a:r>
            <a:endParaRPr sz="13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23%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575570" y="1957870"/>
            <a:ext cx="33655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27%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231525" y="982533"/>
            <a:ext cx="377825" cy="54864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46050">
              <a:lnSpc>
                <a:spcPct val="100000"/>
              </a:lnSpc>
              <a:spcBef>
                <a:spcPts val="59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5%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616716" y="1258912"/>
            <a:ext cx="245110" cy="2222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0%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442315" y="4339079"/>
            <a:ext cx="88265" cy="88265"/>
          </a:xfrm>
          <a:custGeom>
            <a:avLst/>
            <a:gdLst/>
            <a:ahLst/>
            <a:cxnLst/>
            <a:rect l="l" t="t" r="r" b="b"/>
            <a:pathLst>
              <a:path w="88265" h="88264">
                <a:moveTo>
                  <a:pt x="88254" y="0"/>
                </a:moveTo>
                <a:lnTo>
                  <a:pt x="0" y="0"/>
                </a:lnTo>
                <a:lnTo>
                  <a:pt x="0" y="88254"/>
                </a:lnTo>
                <a:lnTo>
                  <a:pt x="88254" y="88254"/>
                </a:lnTo>
                <a:lnTo>
                  <a:pt x="88254" y="0"/>
                </a:lnTo>
                <a:close/>
              </a:path>
            </a:pathLst>
          </a:custGeom>
          <a:solidFill>
            <a:srgbClr val="B45F07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6" name="object 16" descr=""/>
          <p:cNvGraphicFramePr>
            <a:graphicFrameLocks noGrp="1"/>
          </p:cNvGraphicFramePr>
          <p:nvPr/>
        </p:nvGraphicFramePr>
        <p:xfrm>
          <a:off x="539305" y="3978274"/>
          <a:ext cx="8521700" cy="495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1435"/>
                <a:gridCol w="1416050"/>
                <a:gridCol w="1365885"/>
                <a:gridCol w="1259204"/>
                <a:gridCol w="955675"/>
                <a:gridCol w="1214754"/>
                <a:gridCol w="908684"/>
              </a:tblGrid>
              <a:tr h="273685">
                <a:tc>
                  <a:txBody>
                    <a:bodyPr/>
                    <a:lstStyle/>
                    <a:p>
                      <a:pPr algn="ctr" marR="2717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18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23189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15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540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17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28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20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079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L="12763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</a:tr>
              <a:tr h="222250">
                <a:tc>
                  <a:txBody>
                    <a:bodyPr/>
                    <a:lstStyle/>
                    <a:p>
                      <a:pPr algn="ctr" marR="198755">
                        <a:lnSpc>
                          <a:spcPts val="1485"/>
                        </a:lnSpc>
                        <a:spcBef>
                          <a:spcPts val="170"/>
                        </a:spcBef>
                      </a:pPr>
                      <a:r>
                        <a:rPr dirty="0" sz="1300" spc="-10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Reclamação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1590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70"/>
                        </a:spcBef>
                      </a:pPr>
                      <a:r>
                        <a:rPr dirty="0" sz="1300" spc="-10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Informação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1590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70"/>
                        </a:spcBef>
                      </a:pPr>
                      <a:r>
                        <a:rPr dirty="0" sz="1300" spc="-10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Solicitação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1590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70"/>
                        </a:spcBef>
                      </a:pPr>
                      <a:r>
                        <a:rPr dirty="0" sz="1300" spc="-10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Denúncia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15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70"/>
                        </a:spcBef>
                      </a:pPr>
                      <a:r>
                        <a:rPr dirty="0" sz="1300" spc="-10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Elogio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15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70"/>
                        </a:spcBef>
                      </a:pPr>
                      <a:r>
                        <a:rPr dirty="0" sz="1300" spc="-10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Sugestão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1590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70"/>
                        </a:spcBef>
                      </a:pPr>
                      <a:r>
                        <a:rPr dirty="0" sz="1300" spc="-10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Diversos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1590"/>
                </a:tc>
              </a:tr>
            </a:tbl>
          </a:graphicData>
        </a:graphic>
      </p:graphicFrame>
      <p:sp>
        <p:nvSpPr>
          <p:cNvPr id="17" name="object 17" descr=""/>
          <p:cNvSpPr/>
          <p:nvPr/>
        </p:nvSpPr>
        <p:spPr>
          <a:xfrm>
            <a:off x="1970671" y="4339079"/>
            <a:ext cx="88265" cy="88265"/>
          </a:xfrm>
          <a:custGeom>
            <a:avLst/>
            <a:gdLst/>
            <a:ahLst/>
            <a:cxnLst/>
            <a:rect l="l" t="t" r="r" b="b"/>
            <a:pathLst>
              <a:path w="88264" h="88264">
                <a:moveTo>
                  <a:pt x="88254" y="0"/>
                </a:moveTo>
                <a:lnTo>
                  <a:pt x="0" y="0"/>
                </a:lnTo>
                <a:lnTo>
                  <a:pt x="0" y="88254"/>
                </a:lnTo>
                <a:lnTo>
                  <a:pt x="88254" y="88254"/>
                </a:lnTo>
                <a:lnTo>
                  <a:pt x="88254" y="0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3386975" y="4339079"/>
            <a:ext cx="88265" cy="88265"/>
          </a:xfrm>
          <a:custGeom>
            <a:avLst/>
            <a:gdLst/>
            <a:ahLst/>
            <a:cxnLst/>
            <a:rect l="l" t="t" r="r" b="b"/>
            <a:pathLst>
              <a:path w="88264" h="88264">
                <a:moveTo>
                  <a:pt x="88254" y="0"/>
                </a:moveTo>
                <a:lnTo>
                  <a:pt x="0" y="0"/>
                </a:lnTo>
                <a:lnTo>
                  <a:pt x="0" y="88254"/>
                </a:lnTo>
                <a:lnTo>
                  <a:pt x="88254" y="88254"/>
                </a:lnTo>
                <a:lnTo>
                  <a:pt x="88254" y="0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4752987" y="4339079"/>
            <a:ext cx="88265" cy="88265"/>
          </a:xfrm>
          <a:custGeom>
            <a:avLst/>
            <a:gdLst/>
            <a:ahLst/>
            <a:cxnLst/>
            <a:rect l="l" t="t" r="r" b="b"/>
            <a:pathLst>
              <a:path w="88264" h="88264">
                <a:moveTo>
                  <a:pt x="88254" y="0"/>
                </a:moveTo>
                <a:lnTo>
                  <a:pt x="0" y="0"/>
                </a:lnTo>
                <a:lnTo>
                  <a:pt x="0" y="88254"/>
                </a:lnTo>
                <a:lnTo>
                  <a:pt x="88254" y="88254"/>
                </a:lnTo>
                <a:lnTo>
                  <a:pt x="88254" y="0"/>
                </a:lnTo>
                <a:close/>
              </a:path>
            </a:pathLst>
          </a:custGeom>
          <a:solidFill>
            <a:srgbClr val="3A63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6011303" y="4339079"/>
            <a:ext cx="88265" cy="88265"/>
          </a:xfrm>
          <a:custGeom>
            <a:avLst/>
            <a:gdLst/>
            <a:ahLst/>
            <a:cxnLst/>
            <a:rect l="l" t="t" r="r" b="b"/>
            <a:pathLst>
              <a:path w="88264" h="88264">
                <a:moveTo>
                  <a:pt x="88254" y="0"/>
                </a:moveTo>
                <a:lnTo>
                  <a:pt x="0" y="0"/>
                </a:lnTo>
                <a:lnTo>
                  <a:pt x="0" y="88254"/>
                </a:lnTo>
                <a:lnTo>
                  <a:pt x="88254" y="88254"/>
                </a:lnTo>
                <a:lnTo>
                  <a:pt x="88254" y="0"/>
                </a:lnTo>
                <a:close/>
              </a:path>
            </a:pathLst>
          </a:custGeom>
          <a:solidFill>
            <a:srgbClr val="47365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6967867" y="4339079"/>
            <a:ext cx="88265" cy="88265"/>
          </a:xfrm>
          <a:custGeom>
            <a:avLst/>
            <a:gdLst/>
            <a:ahLst/>
            <a:cxnLst/>
            <a:rect l="l" t="t" r="r" b="b"/>
            <a:pathLst>
              <a:path w="88265" h="88264">
                <a:moveTo>
                  <a:pt x="88254" y="0"/>
                </a:moveTo>
                <a:lnTo>
                  <a:pt x="0" y="0"/>
                </a:lnTo>
                <a:lnTo>
                  <a:pt x="0" y="88254"/>
                </a:lnTo>
                <a:lnTo>
                  <a:pt x="88254" y="88254"/>
                </a:lnTo>
                <a:lnTo>
                  <a:pt x="88254" y="0"/>
                </a:lnTo>
                <a:close/>
              </a:path>
            </a:pathLst>
          </a:custGeom>
          <a:solidFill>
            <a:srgbClr val="9A743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8183638" y="4339079"/>
            <a:ext cx="88265" cy="88265"/>
          </a:xfrm>
          <a:custGeom>
            <a:avLst/>
            <a:gdLst/>
            <a:ahLst/>
            <a:cxnLst/>
            <a:rect l="l" t="t" r="r" b="b"/>
            <a:pathLst>
              <a:path w="88265" h="88264">
                <a:moveTo>
                  <a:pt x="88254" y="0"/>
                </a:moveTo>
                <a:lnTo>
                  <a:pt x="0" y="0"/>
                </a:lnTo>
                <a:lnTo>
                  <a:pt x="0" y="88254"/>
                </a:lnTo>
                <a:lnTo>
                  <a:pt x="88254" y="88254"/>
                </a:lnTo>
                <a:lnTo>
                  <a:pt x="88254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3" name="object 2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6981" y="1940928"/>
            <a:ext cx="1064768" cy="873760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4232" y="4503407"/>
            <a:ext cx="621792" cy="505333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72423" y="4559160"/>
            <a:ext cx="478536" cy="392430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64216" y="4538484"/>
            <a:ext cx="528827" cy="434314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277745" y="4517834"/>
            <a:ext cx="580644" cy="476554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27633" y="4538484"/>
            <a:ext cx="527303" cy="434314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062357" y="4538484"/>
            <a:ext cx="527113" cy="43431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976507" y="4538078"/>
            <a:ext cx="541020" cy="435609"/>
          </a:xfrm>
          <a:prstGeom prst="rect">
            <a:avLst/>
          </a:prstGeom>
        </p:spPr>
      </p:pic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5168" rIns="0" bIns="0" rtlCol="0" vert="horz">
            <a:spAutoFit/>
          </a:bodyPr>
          <a:lstStyle/>
          <a:p>
            <a:pPr marL="16510">
              <a:lnSpc>
                <a:spcPts val="2335"/>
              </a:lnSpc>
              <a:spcBef>
                <a:spcPts val="110"/>
              </a:spcBef>
            </a:pPr>
            <a:r>
              <a:rPr dirty="0">
                <a:solidFill>
                  <a:srgbClr val="2E3D46"/>
                </a:solidFill>
              </a:rPr>
              <a:t>PERCENTUAL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TOTAL</a:t>
            </a:r>
          </a:p>
          <a:p>
            <a:pPr marL="15875">
              <a:lnSpc>
                <a:spcPts val="1255"/>
              </a:lnSpc>
            </a:pPr>
            <a:r>
              <a:rPr dirty="0" sz="1150">
                <a:solidFill>
                  <a:srgbClr val="173B46"/>
                </a:solidFill>
              </a:rPr>
              <a:t>AGO</a:t>
            </a:r>
            <a:r>
              <a:rPr dirty="0" sz="1150" spc="50">
                <a:solidFill>
                  <a:srgbClr val="173B46"/>
                </a:solidFill>
              </a:rPr>
              <a:t> </a:t>
            </a:r>
            <a:r>
              <a:rPr dirty="0" sz="1150" spc="-25">
                <a:solidFill>
                  <a:srgbClr val="173B46"/>
                </a:solidFill>
              </a:rPr>
              <a:t>22</a:t>
            </a:r>
            <a:endParaRPr sz="11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2322195" cy="5313680"/>
          </a:xfrm>
          <a:custGeom>
            <a:avLst/>
            <a:gdLst/>
            <a:ahLst/>
            <a:cxnLst/>
            <a:rect l="l" t="t" r="r" b="b"/>
            <a:pathLst>
              <a:path w="2322195" h="5313680">
                <a:moveTo>
                  <a:pt x="0" y="5313603"/>
                </a:moveTo>
                <a:lnTo>
                  <a:pt x="2321953" y="5313603"/>
                </a:lnTo>
                <a:lnTo>
                  <a:pt x="2321953" y="0"/>
                </a:lnTo>
                <a:lnTo>
                  <a:pt x="0" y="0"/>
                </a:lnTo>
                <a:lnTo>
                  <a:pt x="0" y="5313603"/>
                </a:lnTo>
                <a:close/>
              </a:path>
            </a:pathLst>
          </a:custGeom>
          <a:solidFill>
            <a:srgbClr val="B45F0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61876" y="1431658"/>
            <a:ext cx="1448689" cy="1177036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4341507" y="2733306"/>
            <a:ext cx="322072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B45F07"/>
                </a:solidFill>
                <a:latin typeface="Century Gothic"/>
                <a:cs typeface="Century Gothic"/>
              </a:rPr>
              <a:t>RECLAMAÇÃO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588139" y="134582"/>
            <a:ext cx="741680" cy="248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50">
                <a:solidFill>
                  <a:srgbClr val="B45F07"/>
                </a:solidFill>
                <a:latin typeface="Century Gothic"/>
                <a:cs typeface="Century Gothic"/>
              </a:rPr>
              <a:t>AGO</a:t>
            </a:r>
            <a:r>
              <a:rPr dirty="0" sz="1450" spc="-10">
                <a:solidFill>
                  <a:srgbClr val="B45F07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B45F07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772799" y="3484004"/>
            <a:ext cx="53467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B45F07"/>
                </a:solidFill>
                <a:latin typeface="Century Gothic"/>
                <a:cs typeface="Century Gothic"/>
              </a:rPr>
              <a:t>18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346786" y="1918957"/>
            <a:ext cx="1578610" cy="1471295"/>
          </a:xfrm>
          <a:custGeom>
            <a:avLst/>
            <a:gdLst/>
            <a:ahLst/>
            <a:cxnLst/>
            <a:rect l="l" t="t" r="r" b="b"/>
            <a:pathLst>
              <a:path w="1578610" h="1471295">
                <a:moveTo>
                  <a:pt x="0" y="735583"/>
                </a:moveTo>
                <a:lnTo>
                  <a:pt x="1552" y="689062"/>
                </a:lnTo>
                <a:lnTo>
                  <a:pt x="6149" y="643309"/>
                </a:lnTo>
                <a:lnTo>
                  <a:pt x="13697" y="598412"/>
                </a:lnTo>
                <a:lnTo>
                  <a:pt x="24104" y="554457"/>
                </a:lnTo>
                <a:lnTo>
                  <a:pt x="37278" y="511529"/>
                </a:lnTo>
                <a:lnTo>
                  <a:pt x="53126" y="469715"/>
                </a:lnTo>
                <a:lnTo>
                  <a:pt x="71555" y="429100"/>
                </a:lnTo>
                <a:lnTo>
                  <a:pt x="92473" y="389772"/>
                </a:lnTo>
                <a:lnTo>
                  <a:pt x="115788" y="351817"/>
                </a:lnTo>
                <a:lnTo>
                  <a:pt x="141408" y="315319"/>
                </a:lnTo>
                <a:lnTo>
                  <a:pt x="169239" y="280366"/>
                </a:lnTo>
                <a:lnTo>
                  <a:pt x="199189" y="247044"/>
                </a:lnTo>
                <a:lnTo>
                  <a:pt x="231166" y="215439"/>
                </a:lnTo>
                <a:lnTo>
                  <a:pt x="265078" y="185637"/>
                </a:lnTo>
                <a:lnTo>
                  <a:pt x="300832" y="157724"/>
                </a:lnTo>
                <a:lnTo>
                  <a:pt x="338334" y="131786"/>
                </a:lnTo>
                <a:lnTo>
                  <a:pt x="377494" y="107909"/>
                </a:lnTo>
                <a:lnTo>
                  <a:pt x="418219" y="86181"/>
                </a:lnTo>
                <a:lnTo>
                  <a:pt x="460415" y="66685"/>
                </a:lnTo>
                <a:lnTo>
                  <a:pt x="503991" y="49510"/>
                </a:lnTo>
                <a:lnTo>
                  <a:pt x="548854" y="34741"/>
                </a:lnTo>
                <a:lnTo>
                  <a:pt x="594912" y="22464"/>
                </a:lnTo>
                <a:lnTo>
                  <a:pt x="642072" y="12765"/>
                </a:lnTo>
                <a:lnTo>
                  <a:pt x="690242" y="5730"/>
                </a:lnTo>
                <a:lnTo>
                  <a:pt x="739329" y="1447"/>
                </a:lnTo>
                <a:lnTo>
                  <a:pt x="789241" y="0"/>
                </a:lnTo>
                <a:lnTo>
                  <a:pt x="839152" y="1447"/>
                </a:lnTo>
                <a:lnTo>
                  <a:pt x="888239" y="5730"/>
                </a:lnTo>
                <a:lnTo>
                  <a:pt x="936409" y="12765"/>
                </a:lnTo>
                <a:lnTo>
                  <a:pt x="983570" y="22464"/>
                </a:lnTo>
                <a:lnTo>
                  <a:pt x="1029629" y="34741"/>
                </a:lnTo>
                <a:lnTo>
                  <a:pt x="1074494" y="49510"/>
                </a:lnTo>
                <a:lnTo>
                  <a:pt x="1118073" y="66685"/>
                </a:lnTo>
                <a:lnTo>
                  <a:pt x="1160272" y="86181"/>
                </a:lnTo>
                <a:lnTo>
                  <a:pt x="1201000" y="107909"/>
                </a:lnTo>
                <a:lnTo>
                  <a:pt x="1240163" y="131786"/>
                </a:lnTo>
                <a:lnTo>
                  <a:pt x="1277670" y="157724"/>
                </a:lnTo>
                <a:lnTo>
                  <a:pt x="1313427" y="185637"/>
                </a:lnTo>
                <a:lnTo>
                  <a:pt x="1347343" y="215439"/>
                </a:lnTo>
                <a:lnTo>
                  <a:pt x="1379324" y="247044"/>
                </a:lnTo>
                <a:lnTo>
                  <a:pt x="1409278" y="280366"/>
                </a:lnTo>
                <a:lnTo>
                  <a:pt x="1437113" y="315319"/>
                </a:lnTo>
                <a:lnTo>
                  <a:pt x="1462736" y="351817"/>
                </a:lnTo>
                <a:lnTo>
                  <a:pt x="1486055" y="389772"/>
                </a:lnTo>
                <a:lnTo>
                  <a:pt x="1506977" y="429100"/>
                </a:lnTo>
                <a:lnTo>
                  <a:pt x="1525410" y="469715"/>
                </a:lnTo>
                <a:lnTo>
                  <a:pt x="1541260" y="511529"/>
                </a:lnTo>
                <a:lnTo>
                  <a:pt x="1554436" y="554457"/>
                </a:lnTo>
                <a:lnTo>
                  <a:pt x="1564846" y="598412"/>
                </a:lnTo>
                <a:lnTo>
                  <a:pt x="1572395" y="643309"/>
                </a:lnTo>
                <a:lnTo>
                  <a:pt x="1576993" y="689062"/>
                </a:lnTo>
                <a:lnTo>
                  <a:pt x="1578546" y="735583"/>
                </a:lnTo>
                <a:lnTo>
                  <a:pt x="1576993" y="782106"/>
                </a:lnTo>
                <a:lnTo>
                  <a:pt x="1572395" y="827860"/>
                </a:lnTo>
                <a:lnTo>
                  <a:pt x="1564846" y="872760"/>
                </a:lnTo>
                <a:lnTo>
                  <a:pt x="1554436" y="916719"/>
                </a:lnTo>
                <a:lnTo>
                  <a:pt x="1541260" y="959651"/>
                </a:lnTo>
                <a:lnTo>
                  <a:pt x="1525410" y="1001470"/>
                </a:lnTo>
                <a:lnTo>
                  <a:pt x="1506977" y="1042089"/>
                </a:lnTo>
                <a:lnTo>
                  <a:pt x="1486055" y="1081423"/>
                </a:lnTo>
                <a:lnTo>
                  <a:pt x="1462736" y="1119385"/>
                </a:lnTo>
                <a:lnTo>
                  <a:pt x="1437113" y="1155890"/>
                </a:lnTo>
                <a:lnTo>
                  <a:pt x="1409278" y="1190849"/>
                </a:lnTo>
                <a:lnTo>
                  <a:pt x="1379324" y="1224179"/>
                </a:lnTo>
                <a:lnTo>
                  <a:pt x="1347343" y="1255791"/>
                </a:lnTo>
                <a:lnTo>
                  <a:pt x="1313427" y="1285601"/>
                </a:lnTo>
                <a:lnTo>
                  <a:pt x="1277670" y="1313521"/>
                </a:lnTo>
                <a:lnTo>
                  <a:pt x="1240163" y="1339466"/>
                </a:lnTo>
                <a:lnTo>
                  <a:pt x="1201000" y="1363349"/>
                </a:lnTo>
                <a:lnTo>
                  <a:pt x="1160272" y="1385085"/>
                </a:lnTo>
                <a:lnTo>
                  <a:pt x="1118073" y="1404586"/>
                </a:lnTo>
                <a:lnTo>
                  <a:pt x="1074494" y="1421767"/>
                </a:lnTo>
                <a:lnTo>
                  <a:pt x="1029629" y="1436541"/>
                </a:lnTo>
                <a:lnTo>
                  <a:pt x="983570" y="1448822"/>
                </a:lnTo>
                <a:lnTo>
                  <a:pt x="936409" y="1458525"/>
                </a:lnTo>
                <a:lnTo>
                  <a:pt x="888239" y="1465561"/>
                </a:lnTo>
                <a:lnTo>
                  <a:pt x="839152" y="1469847"/>
                </a:lnTo>
                <a:lnTo>
                  <a:pt x="789241" y="1471294"/>
                </a:lnTo>
                <a:lnTo>
                  <a:pt x="739329" y="1469847"/>
                </a:lnTo>
                <a:lnTo>
                  <a:pt x="690242" y="1465561"/>
                </a:lnTo>
                <a:lnTo>
                  <a:pt x="642072" y="1458525"/>
                </a:lnTo>
                <a:lnTo>
                  <a:pt x="594912" y="1448822"/>
                </a:lnTo>
                <a:lnTo>
                  <a:pt x="548854" y="1436541"/>
                </a:lnTo>
                <a:lnTo>
                  <a:pt x="503991" y="1421767"/>
                </a:lnTo>
                <a:lnTo>
                  <a:pt x="460415" y="1404586"/>
                </a:lnTo>
                <a:lnTo>
                  <a:pt x="418219" y="1385085"/>
                </a:lnTo>
                <a:lnTo>
                  <a:pt x="377494" y="1363349"/>
                </a:lnTo>
                <a:lnTo>
                  <a:pt x="338334" y="1339466"/>
                </a:lnTo>
                <a:lnTo>
                  <a:pt x="300832" y="1313521"/>
                </a:lnTo>
                <a:lnTo>
                  <a:pt x="265078" y="1285601"/>
                </a:lnTo>
                <a:lnTo>
                  <a:pt x="231166" y="1255791"/>
                </a:lnTo>
                <a:lnTo>
                  <a:pt x="199189" y="1224179"/>
                </a:lnTo>
                <a:lnTo>
                  <a:pt x="169239" y="1190849"/>
                </a:lnTo>
                <a:lnTo>
                  <a:pt x="141408" y="1155890"/>
                </a:lnTo>
                <a:lnTo>
                  <a:pt x="115788" y="1119385"/>
                </a:lnTo>
                <a:lnTo>
                  <a:pt x="92473" y="1081423"/>
                </a:lnTo>
                <a:lnTo>
                  <a:pt x="71555" y="1042089"/>
                </a:lnTo>
                <a:lnTo>
                  <a:pt x="53126" y="1001470"/>
                </a:lnTo>
                <a:lnTo>
                  <a:pt x="37278" y="959651"/>
                </a:lnTo>
                <a:lnTo>
                  <a:pt x="24104" y="916719"/>
                </a:lnTo>
                <a:lnTo>
                  <a:pt x="13697" y="872760"/>
                </a:lnTo>
                <a:lnTo>
                  <a:pt x="6149" y="827860"/>
                </a:lnTo>
                <a:lnTo>
                  <a:pt x="1552" y="782106"/>
                </a:lnTo>
                <a:lnTo>
                  <a:pt x="0" y="735583"/>
                </a:lnTo>
                <a:close/>
              </a:path>
            </a:pathLst>
          </a:custGeom>
          <a:ln w="61722">
            <a:solidFill>
              <a:srgbClr val="DDE1DA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5317248" y="3538232"/>
            <a:ext cx="155003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B45F07"/>
                </a:solidFill>
                <a:latin typeface="Century Gothic"/>
                <a:cs typeface="Century Gothic"/>
              </a:rPr>
              <a:t>reclamações</a:t>
            </a:r>
            <a:r>
              <a:rPr dirty="0" sz="1600" spc="35">
                <a:solidFill>
                  <a:srgbClr val="B45F07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B45F07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B45F07"/>
                </a:solidFill>
                <a:latin typeface="Century Gothic"/>
                <a:cs typeface="Century Gothic"/>
              </a:rPr>
              <a:t>nível</a:t>
            </a:r>
            <a:r>
              <a:rPr dirty="0" sz="1600" spc="10">
                <a:solidFill>
                  <a:srgbClr val="B45F07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B45F07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732040" y="2237727"/>
            <a:ext cx="75882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1DA"/>
                </a:solidFill>
              </a:rPr>
              <a:t>24%</a:t>
            </a:r>
            <a:endParaRPr sz="2900"/>
          </a:p>
        </p:txBody>
      </p:sp>
      <p:sp>
        <p:nvSpPr>
          <p:cNvPr id="10" name="object 10" descr=""/>
          <p:cNvSpPr txBox="1"/>
          <p:nvPr/>
        </p:nvSpPr>
        <p:spPr>
          <a:xfrm>
            <a:off x="594931" y="2615069"/>
            <a:ext cx="1032510" cy="42925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585"/>
              </a:lnSpc>
              <a:spcBef>
                <a:spcPts val="105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1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endParaRPr sz="1450">
              <a:latin typeface="Century Gothic"/>
              <a:cs typeface="Century Gothic"/>
            </a:endParaRPr>
          </a:p>
          <a:p>
            <a:pPr marL="23495">
              <a:lnSpc>
                <a:spcPts val="1585"/>
              </a:lnSpc>
            </a:pP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20048" y="4590389"/>
            <a:ext cx="2520950" cy="453390"/>
            <a:chOff x="2320048" y="4590389"/>
            <a:chExt cx="2520950" cy="453390"/>
          </a:xfrm>
        </p:grpSpPr>
        <p:sp>
          <p:nvSpPr>
            <p:cNvPr id="3" name="object 3" descr=""/>
            <p:cNvSpPr/>
            <p:nvPr/>
          </p:nvSpPr>
          <p:spPr>
            <a:xfrm>
              <a:off x="2785490" y="4660468"/>
              <a:ext cx="1974214" cy="381000"/>
            </a:xfrm>
            <a:custGeom>
              <a:avLst/>
              <a:gdLst/>
              <a:ahLst/>
              <a:cxnLst/>
              <a:rect l="l" t="t" r="r" b="b"/>
              <a:pathLst>
                <a:path w="1974214" h="381000">
                  <a:moveTo>
                    <a:pt x="0" y="380530"/>
                  </a:moveTo>
                  <a:lnTo>
                    <a:pt x="1973719" y="380530"/>
                  </a:lnTo>
                  <a:lnTo>
                    <a:pt x="1973719" y="0"/>
                  </a:lnTo>
                  <a:lnTo>
                    <a:pt x="0" y="0"/>
                  </a:lnTo>
                  <a:lnTo>
                    <a:pt x="0" y="3805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391168" y="4660468"/>
              <a:ext cx="394335" cy="381000"/>
            </a:xfrm>
            <a:custGeom>
              <a:avLst/>
              <a:gdLst/>
              <a:ahLst/>
              <a:cxnLst/>
              <a:rect l="l" t="t" r="r" b="b"/>
              <a:pathLst>
                <a:path w="394335" h="381000">
                  <a:moveTo>
                    <a:pt x="394322" y="0"/>
                  </a:moveTo>
                  <a:lnTo>
                    <a:pt x="0" y="0"/>
                  </a:lnTo>
                  <a:lnTo>
                    <a:pt x="0" y="380530"/>
                  </a:lnTo>
                  <a:lnTo>
                    <a:pt x="394322" y="380530"/>
                  </a:lnTo>
                  <a:lnTo>
                    <a:pt x="394322" y="0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20048" y="4590389"/>
              <a:ext cx="2520441" cy="452894"/>
            </a:xfrm>
            <a:prstGeom prst="rect">
              <a:avLst/>
            </a:prstGeom>
          </p:spPr>
        </p:pic>
      </p:grpSp>
      <p:sp>
        <p:nvSpPr>
          <p:cNvPr id="6" name="object 6" descr=""/>
          <p:cNvSpPr/>
          <p:nvPr/>
        </p:nvSpPr>
        <p:spPr>
          <a:xfrm>
            <a:off x="3132975" y="1932000"/>
            <a:ext cx="371475" cy="97790"/>
          </a:xfrm>
          <a:custGeom>
            <a:avLst/>
            <a:gdLst/>
            <a:ahLst/>
            <a:cxnLst/>
            <a:rect l="l" t="t" r="r" b="b"/>
            <a:pathLst>
              <a:path w="371475" h="97789">
                <a:moveTo>
                  <a:pt x="371259" y="0"/>
                </a:moveTo>
                <a:lnTo>
                  <a:pt x="0" y="0"/>
                </a:lnTo>
                <a:lnTo>
                  <a:pt x="0" y="97574"/>
                </a:lnTo>
                <a:lnTo>
                  <a:pt x="371259" y="97574"/>
                </a:lnTo>
                <a:lnTo>
                  <a:pt x="371259" y="0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3132975" y="760717"/>
            <a:ext cx="1484630" cy="97790"/>
          </a:xfrm>
          <a:custGeom>
            <a:avLst/>
            <a:gdLst/>
            <a:ahLst/>
            <a:cxnLst/>
            <a:rect l="l" t="t" r="r" b="b"/>
            <a:pathLst>
              <a:path w="1484629" h="97790">
                <a:moveTo>
                  <a:pt x="1484376" y="0"/>
                </a:moveTo>
                <a:lnTo>
                  <a:pt x="0" y="0"/>
                </a:lnTo>
                <a:lnTo>
                  <a:pt x="0" y="97536"/>
                </a:lnTo>
                <a:lnTo>
                  <a:pt x="1484376" y="97536"/>
                </a:lnTo>
                <a:lnTo>
                  <a:pt x="1484376" y="0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132975" y="955662"/>
            <a:ext cx="1484630" cy="97790"/>
          </a:xfrm>
          <a:custGeom>
            <a:avLst/>
            <a:gdLst/>
            <a:ahLst/>
            <a:cxnLst/>
            <a:rect l="l" t="t" r="r" b="b"/>
            <a:pathLst>
              <a:path w="1484629" h="97790">
                <a:moveTo>
                  <a:pt x="1484376" y="0"/>
                </a:moveTo>
                <a:lnTo>
                  <a:pt x="0" y="0"/>
                </a:lnTo>
                <a:lnTo>
                  <a:pt x="0" y="97535"/>
                </a:lnTo>
                <a:lnTo>
                  <a:pt x="1484376" y="97535"/>
                </a:lnTo>
                <a:lnTo>
                  <a:pt x="1484376" y="0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132975" y="1152004"/>
            <a:ext cx="1484630" cy="97790"/>
          </a:xfrm>
          <a:custGeom>
            <a:avLst/>
            <a:gdLst/>
            <a:ahLst/>
            <a:cxnLst/>
            <a:rect l="l" t="t" r="r" b="b"/>
            <a:pathLst>
              <a:path w="1484629" h="97790">
                <a:moveTo>
                  <a:pt x="1484376" y="0"/>
                </a:moveTo>
                <a:lnTo>
                  <a:pt x="0" y="0"/>
                </a:lnTo>
                <a:lnTo>
                  <a:pt x="0" y="97536"/>
                </a:lnTo>
                <a:lnTo>
                  <a:pt x="1484376" y="97536"/>
                </a:lnTo>
                <a:lnTo>
                  <a:pt x="1484376" y="0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132975" y="1347076"/>
            <a:ext cx="742950" cy="97790"/>
          </a:xfrm>
          <a:custGeom>
            <a:avLst/>
            <a:gdLst/>
            <a:ahLst/>
            <a:cxnLst/>
            <a:rect l="l" t="t" r="r" b="b"/>
            <a:pathLst>
              <a:path w="742950" h="97790">
                <a:moveTo>
                  <a:pt x="742441" y="0"/>
                </a:moveTo>
                <a:lnTo>
                  <a:pt x="0" y="0"/>
                </a:lnTo>
                <a:lnTo>
                  <a:pt x="0" y="97535"/>
                </a:lnTo>
                <a:lnTo>
                  <a:pt x="742441" y="97535"/>
                </a:lnTo>
                <a:lnTo>
                  <a:pt x="742441" y="0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132975" y="1542021"/>
            <a:ext cx="742950" cy="97790"/>
          </a:xfrm>
          <a:custGeom>
            <a:avLst/>
            <a:gdLst/>
            <a:ahLst/>
            <a:cxnLst/>
            <a:rect l="l" t="t" r="r" b="b"/>
            <a:pathLst>
              <a:path w="742950" h="97789">
                <a:moveTo>
                  <a:pt x="742441" y="0"/>
                </a:moveTo>
                <a:lnTo>
                  <a:pt x="0" y="0"/>
                </a:lnTo>
                <a:lnTo>
                  <a:pt x="0" y="97536"/>
                </a:lnTo>
                <a:lnTo>
                  <a:pt x="742441" y="97536"/>
                </a:lnTo>
                <a:lnTo>
                  <a:pt x="742441" y="0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2" name="object 12" descr=""/>
          <p:cNvGrpSpPr/>
          <p:nvPr/>
        </p:nvGrpSpPr>
        <p:grpSpPr>
          <a:xfrm>
            <a:off x="3096272" y="708476"/>
            <a:ext cx="407670" cy="3715385"/>
            <a:chOff x="3096272" y="708476"/>
            <a:chExt cx="407670" cy="3715385"/>
          </a:xfrm>
        </p:grpSpPr>
        <p:sp>
          <p:nvSpPr>
            <p:cNvPr id="13" name="object 13" descr=""/>
            <p:cNvSpPr/>
            <p:nvPr/>
          </p:nvSpPr>
          <p:spPr>
            <a:xfrm>
              <a:off x="3132975" y="1737093"/>
              <a:ext cx="370840" cy="97790"/>
            </a:xfrm>
            <a:custGeom>
              <a:avLst/>
              <a:gdLst/>
              <a:ahLst/>
              <a:cxnLst/>
              <a:rect l="l" t="t" r="r" b="b"/>
              <a:pathLst>
                <a:path w="370839" h="97789">
                  <a:moveTo>
                    <a:pt x="370839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370839" y="97536"/>
                  </a:lnTo>
                  <a:lnTo>
                    <a:pt x="370839" y="0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132975" y="712330"/>
              <a:ext cx="0" cy="3707765"/>
            </a:xfrm>
            <a:custGeom>
              <a:avLst/>
              <a:gdLst/>
              <a:ahLst/>
              <a:cxnLst/>
              <a:rect l="l" t="t" r="r" b="b"/>
              <a:pathLst>
                <a:path w="0" h="3707765">
                  <a:moveTo>
                    <a:pt x="0" y="0"/>
                  </a:moveTo>
                  <a:lnTo>
                    <a:pt x="0" y="3707638"/>
                  </a:lnTo>
                </a:path>
              </a:pathLst>
            </a:custGeom>
            <a:ln w="7708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096272" y="712330"/>
              <a:ext cx="36830" cy="3707765"/>
            </a:xfrm>
            <a:custGeom>
              <a:avLst/>
              <a:gdLst/>
              <a:ahLst/>
              <a:cxnLst/>
              <a:rect l="l" t="t" r="r" b="b"/>
              <a:pathLst>
                <a:path w="36830" h="3707765">
                  <a:moveTo>
                    <a:pt x="0" y="0"/>
                  </a:moveTo>
                  <a:lnTo>
                    <a:pt x="36703" y="0"/>
                  </a:lnTo>
                </a:path>
                <a:path w="36830" h="3707765">
                  <a:moveTo>
                    <a:pt x="0" y="195199"/>
                  </a:moveTo>
                  <a:lnTo>
                    <a:pt x="36703" y="195199"/>
                  </a:lnTo>
                </a:path>
                <a:path w="36830" h="3707765">
                  <a:moveTo>
                    <a:pt x="0" y="390271"/>
                  </a:moveTo>
                  <a:lnTo>
                    <a:pt x="36703" y="390271"/>
                  </a:lnTo>
                </a:path>
                <a:path w="36830" h="3707765">
                  <a:moveTo>
                    <a:pt x="0" y="585343"/>
                  </a:moveTo>
                  <a:lnTo>
                    <a:pt x="36703" y="585343"/>
                  </a:lnTo>
                </a:path>
                <a:path w="36830" h="3707765">
                  <a:moveTo>
                    <a:pt x="0" y="780415"/>
                  </a:moveTo>
                  <a:lnTo>
                    <a:pt x="36703" y="780415"/>
                  </a:lnTo>
                </a:path>
                <a:path w="36830" h="3707765">
                  <a:moveTo>
                    <a:pt x="0" y="975360"/>
                  </a:moveTo>
                  <a:lnTo>
                    <a:pt x="36703" y="975360"/>
                  </a:lnTo>
                </a:path>
                <a:path w="36830" h="3707765">
                  <a:moveTo>
                    <a:pt x="0" y="1170432"/>
                  </a:moveTo>
                  <a:lnTo>
                    <a:pt x="36703" y="1170432"/>
                  </a:lnTo>
                </a:path>
                <a:path w="36830" h="3707765">
                  <a:moveTo>
                    <a:pt x="0" y="1365504"/>
                  </a:moveTo>
                  <a:lnTo>
                    <a:pt x="36703" y="1365504"/>
                  </a:lnTo>
                </a:path>
                <a:path w="36830" h="3707765">
                  <a:moveTo>
                    <a:pt x="0" y="1560576"/>
                  </a:moveTo>
                  <a:lnTo>
                    <a:pt x="36703" y="1560576"/>
                  </a:lnTo>
                </a:path>
                <a:path w="36830" h="3707765">
                  <a:moveTo>
                    <a:pt x="0" y="1756791"/>
                  </a:moveTo>
                  <a:lnTo>
                    <a:pt x="36703" y="1756791"/>
                  </a:lnTo>
                </a:path>
                <a:path w="36830" h="3707765">
                  <a:moveTo>
                    <a:pt x="0" y="1951863"/>
                  </a:moveTo>
                  <a:lnTo>
                    <a:pt x="36703" y="1951863"/>
                  </a:lnTo>
                </a:path>
                <a:path w="36830" h="3707765">
                  <a:moveTo>
                    <a:pt x="0" y="2146935"/>
                  </a:moveTo>
                  <a:lnTo>
                    <a:pt x="36703" y="2146935"/>
                  </a:lnTo>
                </a:path>
                <a:path w="36830" h="3707765">
                  <a:moveTo>
                    <a:pt x="0" y="2341880"/>
                  </a:moveTo>
                  <a:lnTo>
                    <a:pt x="36703" y="2341880"/>
                  </a:lnTo>
                </a:path>
                <a:path w="36830" h="3707765">
                  <a:moveTo>
                    <a:pt x="0" y="2536952"/>
                  </a:moveTo>
                  <a:lnTo>
                    <a:pt x="36703" y="2536952"/>
                  </a:lnTo>
                </a:path>
                <a:path w="36830" h="3707765">
                  <a:moveTo>
                    <a:pt x="0" y="2732024"/>
                  </a:moveTo>
                  <a:lnTo>
                    <a:pt x="36703" y="2732024"/>
                  </a:lnTo>
                </a:path>
                <a:path w="36830" h="3707765">
                  <a:moveTo>
                    <a:pt x="0" y="2927096"/>
                  </a:moveTo>
                  <a:lnTo>
                    <a:pt x="36703" y="2927096"/>
                  </a:lnTo>
                </a:path>
                <a:path w="36830" h="3707765">
                  <a:moveTo>
                    <a:pt x="0" y="3122168"/>
                  </a:moveTo>
                  <a:lnTo>
                    <a:pt x="36703" y="3122168"/>
                  </a:lnTo>
                </a:path>
                <a:path w="36830" h="3707765">
                  <a:moveTo>
                    <a:pt x="0" y="3317113"/>
                  </a:moveTo>
                  <a:lnTo>
                    <a:pt x="36703" y="3317113"/>
                  </a:lnTo>
                </a:path>
                <a:path w="36830" h="3707765">
                  <a:moveTo>
                    <a:pt x="0" y="3512185"/>
                  </a:moveTo>
                  <a:lnTo>
                    <a:pt x="36703" y="3512185"/>
                  </a:lnTo>
                </a:path>
                <a:path w="36830" h="3707765">
                  <a:moveTo>
                    <a:pt x="0" y="3707638"/>
                  </a:moveTo>
                  <a:lnTo>
                    <a:pt x="36703" y="3707638"/>
                  </a:lnTo>
                </a:path>
              </a:pathLst>
            </a:custGeom>
            <a:ln w="7708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4667389" y="694605"/>
            <a:ext cx="111125" cy="610870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924820" y="1280074"/>
            <a:ext cx="111125" cy="415290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553599" y="1670149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3182378" y="2059648"/>
            <a:ext cx="111125" cy="236855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5877953" y="0"/>
            <a:ext cx="3648075" cy="5313680"/>
            <a:chOff x="5877953" y="0"/>
            <a:chExt cx="3648075" cy="5313680"/>
          </a:xfrm>
        </p:grpSpPr>
        <p:sp>
          <p:nvSpPr>
            <p:cNvPr id="21" name="object 21" descr=""/>
            <p:cNvSpPr/>
            <p:nvPr/>
          </p:nvSpPr>
          <p:spPr>
            <a:xfrm>
              <a:off x="5877953" y="0"/>
              <a:ext cx="3648075" cy="5313680"/>
            </a:xfrm>
            <a:custGeom>
              <a:avLst/>
              <a:gdLst/>
              <a:ahLst/>
              <a:cxnLst/>
              <a:rect l="l" t="t" r="r" b="b"/>
              <a:pathLst>
                <a:path w="3648075" h="5313680">
                  <a:moveTo>
                    <a:pt x="0" y="0"/>
                  </a:moveTo>
                  <a:lnTo>
                    <a:pt x="0" y="5313603"/>
                  </a:lnTo>
                  <a:lnTo>
                    <a:pt x="3647770" y="5313603"/>
                  </a:lnTo>
                  <a:lnTo>
                    <a:pt x="36477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343535" y="575424"/>
              <a:ext cx="405765" cy="0"/>
            </a:xfrm>
            <a:custGeom>
              <a:avLst/>
              <a:gdLst/>
              <a:ahLst/>
              <a:cxnLst/>
              <a:rect l="l" t="t" r="r" b="b"/>
              <a:pathLst>
                <a:path w="405765" h="0">
                  <a:moveTo>
                    <a:pt x="0" y="0"/>
                  </a:moveTo>
                  <a:lnTo>
                    <a:pt x="405765" y="0"/>
                  </a:lnTo>
                </a:path>
              </a:pathLst>
            </a:custGeom>
            <a:ln w="46291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498614" y="172682"/>
            <a:ext cx="1873250" cy="33972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-10">
                <a:solidFill>
                  <a:srgbClr val="B45F06"/>
                </a:solidFill>
              </a:rPr>
              <a:t>RECLAMAÇÃO</a:t>
            </a:r>
          </a:p>
        </p:txBody>
      </p:sp>
      <p:sp>
        <p:nvSpPr>
          <p:cNvPr id="24" name="object 24" descr=""/>
          <p:cNvSpPr/>
          <p:nvPr/>
        </p:nvSpPr>
        <p:spPr>
          <a:xfrm>
            <a:off x="261150" y="259956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431"/>
                </a:lnTo>
              </a:path>
            </a:pathLst>
          </a:custGeom>
          <a:ln w="46291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496481" y="446011"/>
            <a:ext cx="2553335" cy="39522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B45F06"/>
                </a:solidFill>
                <a:latin typeface="Century Gothic"/>
                <a:cs typeface="Century Gothic"/>
              </a:rPr>
              <a:t>AGO</a:t>
            </a:r>
            <a:r>
              <a:rPr dirty="0" sz="1150" spc="5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B45F0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  <a:p>
            <a:pPr algn="r" marL="1196975" marR="11430" indent="553720">
              <a:lnSpc>
                <a:spcPct val="142400"/>
              </a:lnSpc>
              <a:spcBef>
                <a:spcPts val="309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ATENDIMENTO CARTEIRA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R="14604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R="11430">
              <a:lnSpc>
                <a:spcPct val="100000"/>
              </a:lnSpc>
              <a:spcBef>
                <a:spcPts val="45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</a:t>
            </a:r>
            <a:endParaRPr sz="900">
              <a:latin typeface="Century Gothic"/>
              <a:cs typeface="Century Gothic"/>
            </a:endParaRPr>
          </a:p>
          <a:p>
            <a:pPr algn="r" marL="1203960" marR="13335" indent="594995">
              <a:lnSpc>
                <a:spcPct val="1422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ATIVA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R="14604">
              <a:lnSpc>
                <a:spcPct val="100000"/>
              </a:lnSpc>
              <a:spcBef>
                <a:spcPts val="459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ACESSO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SICCAU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67310" marR="5080" indent="2240915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 REGISTRO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415415" marR="10795" indent="608330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 FISCALIZACÃO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12700">
              <a:lnSpc>
                <a:spcPct val="100000"/>
              </a:lnSpc>
              <a:spcBef>
                <a:spcPts val="45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</a:t>
            </a:r>
            <a:endParaRPr sz="900">
              <a:latin typeface="Century Gothic"/>
              <a:cs typeface="Century Gothic"/>
            </a:endParaRPr>
          </a:p>
          <a:p>
            <a:pPr algn="r" marR="14604">
              <a:lnSpc>
                <a:spcPct val="100000"/>
              </a:lnSpc>
              <a:spcBef>
                <a:spcPts val="459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RECLAMAÇÕES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ESPECÍFICAS</a:t>
            </a:r>
            <a:endParaRPr sz="900">
              <a:latin typeface="Century Gothic"/>
              <a:cs typeface="Century Gothic"/>
            </a:endParaRPr>
          </a:p>
          <a:p>
            <a:pPr algn="r" marR="10160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10795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</a:t>
            </a:r>
            <a:endParaRPr sz="900">
              <a:latin typeface="Century Gothic"/>
              <a:cs typeface="Century Gothic"/>
            </a:endParaRPr>
          </a:p>
          <a:p>
            <a:pPr algn="r" marR="12065">
              <a:lnSpc>
                <a:spcPct val="100000"/>
              </a:lnSpc>
              <a:spcBef>
                <a:spcPts val="459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240548" y="4571225"/>
            <a:ext cx="1012825" cy="5327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205"/>
              </a:lnSpc>
              <a:spcBef>
                <a:spcPts val="90"/>
              </a:spcBef>
            </a:pPr>
            <a:r>
              <a:rPr dirty="0" sz="1950" spc="-25" b="1">
                <a:solidFill>
                  <a:srgbClr val="B45F06"/>
                </a:solidFill>
                <a:latin typeface="Century Gothic"/>
                <a:cs typeface="Century Gothic"/>
              </a:rPr>
              <a:t>17%</a:t>
            </a:r>
            <a:endParaRPr sz="1950">
              <a:latin typeface="Century Gothic"/>
              <a:cs typeface="Century Gothic"/>
            </a:endParaRPr>
          </a:p>
          <a:p>
            <a:pPr algn="r" marR="9525">
              <a:lnSpc>
                <a:spcPts val="1785"/>
              </a:lnSpc>
            </a:pP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6286512" y="610044"/>
            <a:ext cx="2184400" cy="22764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4604">
              <a:lnSpc>
                <a:spcPts val="407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22,2%</a:t>
            </a:r>
            <a:endParaRPr sz="3550">
              <a:latin typeface="Century Gothic"/>
              <a:cs typeface="Century Gothic"/>
            </a:endParaRPr>
          </a:p>
          <a:p>
            <a:pPr marL="12700" marR="378460">
              <a:lnSpc>
                <a:spcPts val="1910"/>
              </a:lnSpc>
              <a:spcBef>
                <a:spcPts val="22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correlatos</a:t>
            </a:r>
            <a:r>
              <a:rPr dirty="0" sz="1950" spc="-4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ATENDIMENTO</a:t>
            </a:r>
            <a:endParaRPr sz="1950">
              <a:latin typeface="Century Gothic"/>
              <a:cs typeface="Century Gothic"/>
            </a:endParaRPr>
          </a:p>
          <a:p>
            <a:pPr marL="14604">
              <a:lnSpc>
                <a:spcPts val="2250"/>
              </a:lnSpc>
              <a:spcBef>
                <a:spcPts val="1965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970" indent="-126364">
              <a:lnSpc>
                <a:spcPts val="1125"/>
              </a:lnSpc>
              <a:buChar char="•"/>
              <a:tabLst>
                <a:tab pos="140970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cobrança</a:t>
            </a:r>
            <a:r>
              <a:rPr dirty="0" sz="1100" spc="13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indevida;</a:t>
            </a:r>
            <a:endParaRPr sz="1100">
              <a:latin typeface="Century Gothic"/>
              <a:cs typeface="Century Gothic"/>
            </a:endParaRPr>
          </a:p>
          <a:p>
            <a:pPr marL="140970" indent="-126364">
              <a:lnSpc>
                <a:spcPts val="1115"/>
              </a:lnSpc>
              <a:buChar char="•"/>
              <a:tabLst>
                <a:tab pos="140970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cau/uf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demora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na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solução;</a:t>
            </a:r>
            <a:endParaRPr sz="1100">
              <a:latin typeface="Century Gothic"/>
              <a:cs typeface="Century Gothic"/>
            </a:endParaRPr>
          </a:p>
          <a:p>
            <a:pPr marL="140970" indent="-126364">
              <a:lnSpc>
                <a:spcPts val="1220"/>
              </a:lnSpc>
              <a:buChar char="•"/>
              <a:tabLst>
                <a:tab pos="140970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demora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no</a:t>
            </a:r>
            <a:r>
              <a:rPr dirty="0" sz="1100" spc="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recebimento.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02643" y="1358265"/>
            <a:ext cx="1311656" cy="1070216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22195" cy="5313680"/>
            <a:chOff x="0" y="0"/>
            <a:chExt cx="2322195" cy="531368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22195" cy="5313680"/>
            </a:xfrm>
            <a:custGeom>
              <a:avLst/>
              <a:gdLst/>
              <a:ahLst/>
              <a:cxnLst/>
              <a:rect l="l" t="t" r="r" b="b"/>
              <a:pathLst>
                <a:path w="2322195" h="5313680">
                  <a:moveTo>
                    <a:pt x="0" y="5313603"/>
                  </a:moveTo>
                  <a:lnTo>
                    <a:pt x="2321953" y="5313603"/>
                  </a:lnTo>
                  <a:lnTo>
                    <a:pt x="2321953" y="0"/>
                  </a:lnTo>
                  <a:lnTo>
                    <a:pt x="0" y="0"/>
                  </a:lnTo>
                  <a:lnTo>
                    <a:pt x="0" y="5313603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46786" y="1918957"/>
              <a:ext cx="1578610" cy="1471295"/>
            </a:xfrm>
            <a:custGeom>
              <a:avLst/>
              <a:gdLst/>
              <a:ahLst/>
              <a:cxnLst/>
              <a:rect l="l" t="t" r="r" b="b"/>
              <a:pathLst>
                <a:path w="1578610" h="1471295">
                  <a:moveTo>
                    <a:pt x="0" y="735583"/>
                  </a:moveTo>
                  <a:lnTo>
                    <a:pt x="1552" y="689062"/>
                  </a:lnTo>
                  <a:lnTo>
                    <a:pt x="6149" y="643309"/>
                  </a:lnTo>
                  <a:lnTo>
                    <a:pt x="13697" y="598412"/>
                  </a:lnTo>
                  <a:lnTo>
                    <a:pt x="24104" y="554457"/>
                  </a:lnTo>
                  <a:lnTo>
                    <a:pt x="37278" y="511529"/>
                  </a:lnTo>
                  <a:lnTo>
                    <a:pt x="53126" y="469715"/>
                  </a:lnTo>
                  <a:lnTo>
                    <a:pt x="71555" y="429100"/>
                  </a:lnTo>
                  <a:lnTo>
                    <a:pt x="92473" y="389772"/>
                  </a:lnTo>
                  <a:lnTo>
                    <a:pt x="115788" y="351817"/>
                  </a:lnTo>
                  <a:lnTo>
                    <a:pt x="141408" y="315319"/>
                  </a:lnTo>
                  <a:lnTo>
                    <a:pt x="169239" y="280366"/>
                  </a:lnTo>
                  <a:lnTo>
                    <a:pt x="199189" y="247044"/>
                  </a:lnTo>
                  <a:lnTo>
                    <a:pt x="231166" y="215439"/>
                  </a:lnTo>
                  <a:lnTo>
                    <a:pt x="265078" y="185637"/>
                  </a:lnTo>
                  <a:lnTo>
                    <a:pt x="300832" y="157724"/>
                  </a:lnTo>
                  <a:lnTo>
                    <a:pt x="338334" y="131786"/>
                  </a:lnTo>
                  <a:lnTo>
                    <a:pt x="377494" y="107909"/>
                  </a:lnTo>
                  <a:lnTo>
                    <a:pt x="418219" y="86181"/>
                  </a:lnTo>
                  <a:lnTo>
                    <a:pt x="460415" y="66685"/>
                  </a:lnTo>
                  <a:lnTo>
                    <a:pt x="503991" y="49510"/>
                  </a:lnTo>
                  <a:lnTo>
                    <a:pt x="548854" y="34741"/>
                  </a:lnTo>
                  <a:lnTo>
                    <a:pt x="594912" y="22464"/>
                  </a:lnTo>
                  <a:lnTo>
                    <a:pt x="642072" y="12765"/>
                  </a:lnTo>
                  <a:lnTo>
                    <a:pt x="690242" y="5730"/>
                  </a:lnTo>
                  <a:lnTo>
                    <a:pt x="739329" y="1447"/>
                  </a:lnTo>
                  <a:lnTo>
                    <a:pt x="789241" y="0"/>
                  </a:lnTo>
                  <a:lnTo>
                    <a:pt x="839152" y="1447"/>
                  </a:lnTo>
                  <a:lnTo>
                    <a:pt x="888239" y="5730"/>
                  </a:lnTo>
                  <a:lnTo>
                    <a:pt x="936409" y="12765"/>
                  </a:lnTo>
                  <a:lnTo>
                    <a:pt x="983570" y="22464"/>
                  </a:lnTo>
                  <a:lnTo>
                    <a:pt x="1029629" y="34741"/>
                  </a:lnTo>
                  <a:lnTo>
                    <a:pt x="1074494" y="49510"/>
                  </a:lnTo>
                  <a:lnTo>
                    <a:pt x="1118073" y="66685"/>
                  </a:lnTo>
                  <a:lnTo>
                    <a:pt x="1160272" y="86181"/>
                  </a:lnTo>
                  <a:lnTo>
                    <a:pt x="1201000" y="107909"/>
                  </a:lnTo>
                  <a:lnTo>
                    <a:pt x="1240163" y="131786"/>
                  </a:lnTo>
                  <a:lnTo>
                    <a:pt x="1277670" y="157724"/>
                  </a:lnTo>
                  <a:lnTo>
                    <a:pt x="1313427" y="185637"/>
                  </a:lnTo>
                  <a:lnTo>
                    <a:pt x="1347343" y="215439"/>
                  </a:lnTo>
                  <a:lnTo>
                    <a:pt x="1379324" y="247044"/>
                  </a:lnTo>
                  <a:lnTo>
                    <a:pt x="1409278" y="280366"/>
                  </a:lnTo>
                  <a:lnTo>
                    <a:pt x="1437113" y="315319"/>
                  </a:lnTo>
                  <a:lnTo>
                    <a:pt x="1462736" y="351817"/>
                  </a:lnTo>
                  <a:lnTo>
                    <a:pt x="1486055" y="389772"/>
                  </a:lnTo>
                  <a:lnTo>
                    <a:pt x="1506977" y="429100"/>
                  </a:lnTo>
                  <a:lnTo>
                    <a:pt x="1525410" y="469715"/>
                  </a:lnTo>
                  <a:lnTo>
                    <a:pt x="1541260" y="511529"/>
                  </a:lnTo>
                  <a:lnTo>
                    <a:pt x="1554436" y="554457"/>
                  </a:lnTo>
                  <a:lnTo>
                    <a:pt x="1564846" y="598412"/>
                  </a:lnTo>
                  <a:lnTo>
                    <a:pt x="1572395" y="643309"/>
                  </a:lnTo>
                  <a:lnTo>
                    <a:pt x="1576993" y="689062"/>
                  </a:lnTo>
                  <a:lnTo>
                    <a:pt x="1578546" y="735583"/>
                  </a:lnTo>
                  <a:lnTo>
                    <a:pt x="1576993" y="782106"/>
                  </a:lnTo>
                  <a:lnTo>
                    <a:pt x="1572395" y="827860"/>
                  </a:lnTo>
                  <a:lnTo>
                    <a:pt x="1564846" y="872760"/>
                  </a:lnTo>
                  <a:lnTo>
                    <a:pt x="1554436" y="916719"/>
                  </a:lnTo>
                  <a:lnTo>
                    <a:pt x="1541260" y="959651"/>
                  </a:lnTo>
                  <a:lnTo>
                    <a:pt x="1525410" y="1001470"/>
                  </a:lnTo>
                  <a:lnTo>
                    <a:pt x="1506977" y="1042089"/>
                  </a:lnTo>
                  <a:lnTo>
                    <a:pt x="1486055" y="1081423"/>
                  </a:lnTo>
                  <a:lnTo>
                    <a:pt x="1462736" y="1119385"/>
                  </a:lnTo>
                  <a:lnTo>
                    <a:pt x="1437113" y="1155890"/>
                  </a:lnTo>
                  <a:lnTo>
                    <a:pt x="1409278" y="1190849"/>
                  </a:lnTo>
                  <a:lnTo>
                    <a:pt x="1379324" y="1224179"/>
                  </a:lnTo>
                  <a:lnTo>
                    <a:pt x="1347343" y="1255791"/>
                  </a:lnTo>
                  <a:lnTo>
                    <a:pt x="1313427" y="1285601"/>
                  </a:lnTo>
                  <a:lnTo>
                    <a:pt x="1277670" y="1313521"/>
                  </a:lnTo>
                  <a:lnTo>
                    <a:pt x="1240163" y="1339466"/>
                  </a:lnTo>
                  <a:lnTo>
                    <a:pt x="1201000" y="1363349"/>
                  </a:lnTo>
                  <a:lnTo>
                    <a:pt x="1160272" y="1385085"/>
                  </a:lnTo>
                  <a:lnTo>
                    <a:pt x="1118073" y="1404586"/>
                  </a:lnTo>
                  <a:lnTo>
                    <a:pt x="1074494" y="1421767"/>
                  </a:lnTo>
                  <a:lnTo>
                    <a:pt x="1029629" y="1436541"/>
                  </a:lnTo>
                  <a:lnTo>
                    <a:pt x="983570" y="1448822"/>
                  </a:lnTo>
                  <a:lnTo>
                    <a:pt x="936409" y="1458525"/>
                  </a:lnTo>
                  <a:lnTo>
                    <a:pt x="888239" y="1465561"/>
                  </a:lnTo>
                  <a:lnTo>
                    <a:pt x="839152" y="1469847"/>
                  </a:lnTo>
                  <a:lnTo>
                    <a:pt x="789241" y="1471294"/>
                  </a:lnTo>
                  <a:lnTo>
                    <a:pt x="739329" y="1469847"/>
                  </a:lnTo>
                  <a:lnTo>
                    <a:pt x="690242" y="1465561"/>
                  </a:lnTo>
                  <a:lnTo>
                    <a:pt x="642072" y="1458525"/>
                  </a:lnTo>
                  <a:lnTo>
                    <a:pt x="594912" y="1448822"/>
                  </a:lnTo>
                  <a:lnTo>
                    <a:pt x="548854" y="1436541"/>
                  </a:lnTo>
                  <a:lnTo>
                    <a:pt x="503991" y="1421767"/>
                  </a:lnTo>
                  <a:lnTo>
                    <a:pt x="460415" y="1404586"/>
                  </a:lnTo>
                  <a:lnTo>
                    <a:pt x="418219" y="1385085"/>
                  </a:lnTo>
                  <a:lnTo>
                    <a:pt x="377494" y="1363349"/>
                  </a:lnTo>
                  <a:lnTo>
                    <a:pt x="338334" y="1339466"/>
                  </a:lnTo>
                  <a:lnTo>
                    <a:pt x="300832" y="1313521"/>
                  </a:lnTo>
                  <a:lnTo>
                    <a:pt x="265078" y="1285601"/>
                  </a:lnTo>
                  <a:lnTo>
                    <a:pt x="231166" y="1255791"/>
                  </a:lnTo>
                  <a:lnTo>
                    <a:pt x="199189" y="1224179"/>
                  </a:lnTo>
                  <a:lnTo>
                    <a:pt x="169239" y="1190849"/>
                  </a:lnTo>
                  <a:lnTo>
                    <a:pt x="141408" y="1155890"/>
                  </a:lnTo>
                  <a:lnTo>
                    <a:pt x="115788" y="1119385"/>
                  </a:lnTo>
                  <a:lnTo>
                    <a:pt x="92473" y="1081423"/>
                  </a:lnTo>
                  <a:lnTo>
                    <a:pt x="71555" y="1042089"/>
                  </a:lnTo>
                  <a:lnTo>
                    <a:pt x="53126" y="1001470"/>
                  </a:lnTo>
                  <a:lnTo>
                    <a:pt x="37278" y="959651"/>
                  </a:lnTo>
                  <a:lnTo>
                    <a:pt x="24104" y="916719"/>
                  </a:lnTo>
                  <a:lnTo>
                    <a:pt x="13697" y="872760"/>
                  </a:lnTo>
                  <a:lnTo>
                    <a:pt x="6149" y="827860"/>
                  </a:lnTo>
                  <a:lnTo>
                    <a:pt x="1552" y="782106"/>
                  </a:lnTo>
                  <a:lnTo>
                    <a:pt x="0" y="735583"/>
                  </a:lnTo>
                  <a:close/>
                </a:path>
              </a:pathLst>
            </a:custGeom>
            <a:ln w="61722">
              <a:solidFill>
                <a:srgbClr val="DDE1DA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372368" y="2733306"/>
            <a:ext cx="316039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588139" y="134582"/>
            <a:ext cx="741680" cy="248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50">
                <a:solidFill>
                  <a:srgbClr val="771F28"/>
                </a:solidFill>
                <a:latin typeface="Century Gothic"/>
                <a:cs typeface="Century Gothic"/>
              </a:rPr>
              <a:t>AGO</a:t>
            </a:r>
            <a:r>
              <a:rPr dirty="0" sz="1450" spc="-10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771F28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72799" y="3484004"/>
            <a:ext cx="53467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771F28"/>
                </a:solidFill>
                <a:latin typeface="Century Gothic"/>
                <a:cs typeface="Century Gothic"/>
              </a:rPr>
              <a:t>15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17248" y="3538232"/>
            <a:ext cx="119761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71F28"/>
                </a:solidFill>
                <a:latin typeface="Century Gothic"/>
                <a:cs typeface="Century Gothic"/>
              </a:rPr>
              <a:t>pedidos</a:t>
            </a:r>
            <a:r>
              <a:rPr dirty="0" sz="1600" spc="3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771F28"/>
                </a:solidFill>
                <a:latin typeface="Century Gothic"/>
                <a:cs typeface="Century Gothic"/>
              </a:rPr>
              <a:t>de </a:t>
            </a:r>
            <a:r>
              <a:rPr dirty="0" sz="1600" spc="-10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32040" y="2237346"/>
            <a:ext cx="75882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1DA"/>
                </a:solidFill>
              </a:rPr>
              <a:t>20%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594931" y="2614384"/>
            <a:ext cx="1032510" cy="4298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1585"/>
              </a:lnSpc>
              <a:spcBef>
                <a:spcPts val="110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35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endParaRPr sz="1450">
              <a:latin typeface="Century Gothic"/>
              <a:cs typeface="Century Gothic"/>
            </a:endParaRPr>
          </a:p>
          <a:p>
            <a:pPr marL="23495">
              <a:lnSpc>
                <a:spcPts val="1585"/>
              </a:lnSpc>
            </a:pP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877953" y="0"/>
            <a:ext cx="3648075" cy="5313680"/>
            <a:chOff x="5877953" y="0"/>
            <a:chExt cx="3648075" cy="5313680"/>
          </a:xfrm>
        </p:grpSpPr>
        <p:sp>
          <p:nvSpPr>
            <p:cNvPr id="3" name="object 3" descr=""/>
            <p:cNvSpPr/>
            <p:nvPr/>
          </p:nvSpPr>
          <p:spPr>
            <a:xfrm>
              <a:off x="5877953" y="0"/>
              <a:ext cx="3648075" cy="5313680"/>
            </a:xfrm>
            <a:custGeom>
              <a:avLst/>
              <a:gdLst/>
              <a:ahLst/>
              <a:cxnLst/>
              <a:rect l="l" t="t" r="r" b="b"/>
              <a:pathLst>
                <a:path w="3648075" h="5313680">
                  <a:moveTo>
                    <a:pt x="0" y="0"/>
                  </a:moveTo>
                  <a:lnTo>
                    <a:pt x="0" y="5313603"/>
                  </a:lnTo>
                  <a:lnTo>
                    <a:pt x="3647770" y="5313603"/>
                  </a:lnTo>
                  <a:lnTo>
                    <a:pt x="36477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43535" y="575297"/>
              <a:ext cx="405765" cy="0"/>
            </a:xfrm>
            <a:custGeom>
              <a:avLst/>
              <a:gdLst/>
              <a:ahLst/>
              <a:cxnLst/>
              <a:rect l="l" t="t" r="r" b="b"/>
              <a:pathLst>
                <a:path w="405765" h="0">
                  <a:moveTo>
                    <a:pt x="0" y="0"/>
                  </a:moveTo>
                  <a:lnTo>
                    <a:pt x="405765" y="0"/>
                  </a:lnTo>
                </a:path>
              </a:pathLst>
            </a:custGeom>
            <a:ln w="46291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61150" y="259956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177"/>
                </a:lnTo>
              </a:path>
            </a:pathLst>
          </a:custGeom>
          <a:ln w="46291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167646" y="1096080"/>
            <a:ext cx="1764664" cy="3715385"/>
            <a:chOff x="3167646" y="1096080"/>
            <a:chExt cx="1764664" cy="3715385"/>
          </a:xfrm>
        </p:grpSpPr>
        <p:sp>
          <p:nvSpPr>
            <p:cNvPr id="7" name="object 7" descr=""/>
            <p:cNvSpPr/>
            <p:nvPr/>
          </p:nvSpPr>
          <p:spPr>
            <a:xfrm>
              <a:off x="3204222" y="1142225"/>
              <a:ext cx="1727835" cy="1095375"/>
            </a:xfrm>
            <a:custGeom>
              <a:avLst/>
              <a:gdLst/>
              <a:ahLst/>
              <a:cxnLst/>
              <a:rect l="l" t="t" r="r" b="b"/>
              <a:pathLst>
                <a:path w="1727835" h="1095375">
                  <a:moveTo>
                    <a:pt x="288048" y="1010983"/>
                  </a:moveTo>
                  <a:lnTo>
                    <a:pt x="0" y="1010983"/>
                  </a:lnTo>
                  <a:lnTo>
                    <a:pt x="0" y="1095248"/>
                  </a:lnTo>
                  <a:lnTo>
                    <a:pt x="288048" y="1095248"/>
                  </a:lnTo>
                  <a:lnTo>
                    <a:pt x="288048" y="1010983"/>
                  </a:lnTo>
                  <a:close/>
                </a:path>
                <a:path w="1727835" h="1095375">
                  <a:moveTo>
                    <a:pt x="288544" y="841883"/>
                  </a:moveTo>
                  <a:lnTo>
                    <a:pt x="0" y="841883"/>
                  </a:lnTo>
                  <a:lnTo>
                    <a:pt x="0" y="927100"/>
                  </a:lnTo>
                  <a:lnTo>
                    <a:pt x="288544" y="927100"/>
                  </a:lnTo>
                  <a:lnTo>
                    <a:pt x="288544" y="841883"/>
                  </a:lnTo>
                  <a:close/>
                </a:path>
                <a:path w="1727835" h="1095375">
                  <a:moveTo>
                    <a:pt x="288544" y="673989"/>
                  </a:moveTo>
                  <a:lnTo>
                    <a:pt x="0" y="673989"/>
                  </a:lnTo>
                  <a:lnTo>
                    <a:pt x="0" y="757936"/>
                  </a:lnTo>
                  <a:lnTo>
                    <a:pt x="288544" y="757936"/>
                  </a:lnTo>
                  <a:lnTo>
                    <a:pt x="288544" y="673989"/>
                  </a:lnTo>
                  <a:close/>
                </a:path>
                <a:path w="1727835" h="1095375">
                  <a:moveTo>
                    <a:pt x="288544" y="504952"/>
                  </a:moveTo>
                  <a:lnTo>
                    <a:pt x="0" y="504952"/>
                  </a:lnTo>
                  <a:lnTo>
                    <a:pt x="0" y="590042"/>
                  </a:lnTo>
                  <a:lnTo>
                    <a:pt x="288544" y="590042"/>
                  </a:lnTo>
                  <a:lnTo>
                    <a:pt x="288544" y="504952"/>
                  </a:lnTo>
                  <a:close/>
                </a:path>
                <a:path w="1727835" h="1095375">
                  <a:moveTo>
                    <a:pt x="576199" y="337058"/>
                  </a:moveTo>
                  <a:lnTo>
                    <a:pt x="0" y="337058"/>
                  </a:lnTo>
                  <a:lnTo>
                    <a:pt x="0" y="421005"/>
                  </a:lnTo>
                  <a:lnTo>
                    <a:pt x="576199" y="421005"/>
                  </a:lnTo>
                  <a:lnTo>
                    <a:pt x="576199" y="337058"/>
                  </a:lnTo>
                  <a:close/>
                </a:path>
                <a:path w="1727835" h="1095375">
                  <a:moveTo>
                    <a:pt x="863727" y="167894"/>
                  </a:moveTo>
                  <a:lnTo>
                    <a:pt x="0" y="167894"/>
                  </a:lnTo>
                  <a:lnTo>
                    <a:pt x="0" y="253111"/>
                  </a:lnTo>
                  <a:lnTo>
                    <a:pt x="863727" y="253111"/>
                  </a:lnTo>
                  <a:lnTo>
                    <a:pt x="863727" y="167894"/>
                  </a:lnTo>
                  <a:close/>
                </a:path>
                <a:path w="1727835" h="1095375">
                  <a:moveTo>
                    <a:pt x="1727835" y="0"/>
                  </a:moveTo>
                  <a:lnTo>
                    <a:pt x="0" y="0"/>
                  </a:lnTo>
                  <a:lnTo>
                    <a:pt x="0" y="83947"/>
                  </a:lnTo>
                  <a:lnTo>
                    <a:pt x="1727835" y="83947"/>
                  </a:lnTo>
                  <a:lnTo>
                    <a:pt x="1727835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204222" y="1099934"/>
              <a:ext cx="0" cy="3707765"/>
            </a:xfrm>
            <a:custGeom>
              <a:avLst/>
              <a:gdLst/>
              <a:ahLst/>
              <a:cxnLst/>
              <a:rect l="l" t="t" r="r" b="b"/>
              <a:pathLst>
                <a:path w="0" h="3707765">
                  <a:moveTo>
                    <a:pt x="0" y="0"/>
                  </a:moveTo>
                  <a:lnTo>
                    <a:pt x="0" y="3707638"/>
                  </a:lnTo>
                </a:path>
              </a:pathLst>
            </a:custGeom>
            <a:ln w="7708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167646" y="1099934"/>
              <a:ext cx="36830" cy="3707765"/>
            </a:xfrm>
            <a:custGeom>
              <a:avLst/>
              <a:gdLst/>
              <a:ahLst/>
              <a:cxnLst/>
              <a:rect l="l" t="t" r="r" b="b"/>
              <a:pathLst>
                <a:path w="36830" h="3707765">
                  <a:moveTo>
                    <a:pt x="0" y="0"/>
                  </a:moveTo>
                  <a:lnTo>
                    <a:pt x="36576" y="0"/>
                  </a:lnTo>
                </a:path>
                <a:path w="36830" h="3707765">
                  <a:moveTo>
                    <a:pt x="0" y="168148"/>
                  </a:moveTo>
                  <a:lnTo>
                    <a:pt x="36576" y="168148"/>
                  </a:lnTo>
                </a:path>
                <a:path w="36830" h="3707765">
                  <a:moveTo>
                    <a:pt x="0" y="337312"/>
                  </a:moveTo>
                  <a:lnTo>
                    <a:pt x="36576" y="337312"/>
                  </a:lnTo>
                </a:path>
                <a:path w="36830" h="3707765">
                  <a:moveTo>
                    <a:pt x="0" y="505206"/>
                  </a:moveTo>
                  <a:lnTo>
                    <a:pt x="36576" y="505206"/>
                  </a:lnTo>
                </a:path>
                <a:path w="36830" h="3707765">
                  <a:moveTo>
                    <a:pt x="0" y="674370"/>
                  </a:moveTo>
                  <a:lnTo>
                    <a:pt x="36576" y="674370"/>
                  </a:lnTo>
                </a:path>
                <a:path w="36830" h="3707765">
                  <a:moveTo>
                    <a:pt x="0" y="842263"/>
                  </a:moveTo>
                  <a:lnTo>
                    <a:pt x="36576" y="842263"/>
                  </a:lnTo>
                </a:path>
                <a:path w="36830" h="3707765">
                  <a:moveTo>
                    <a:pt x="0" y="1011301"/>
                  </a:moveTo>
                  <a:lnTo>
                    <a:pt x="36576" y="1011301"/>
                  </a:lnTo>
                </a:path>
                <a:path w="36830" h="3707765">
                  <a:moveTo>
                    <a:pt x="0" y="1179195"/>
                  </a:moveTo>
                  <a:lnTo>
                    <a:pt x="36576" y="1179195"/>
                  </a:lnTo>
                </a:path>
                <a:path w="36830" h="3707765">
                  <a:moveTo>
                    <a:pt x="0" y="1348359"/>
                  </a:moveTo>
                  <a:lnTo>
                    <a:pt x="36576" y="1348359"/>
                  </a:lnTo>
                </a:path>
                <a:path w="36830" h="3707765">
                  <a:moveTo>
                    <a:pt x="0" y="1516253"/>
                  </a:moveTo>
                  <a:lnTo>
                    <a:pt x="36576" y="1516253"/>
                  </a:lnTo>
                </a:path>
                <a:path w="36830" h="3707765">
                  <a:moveTo>
                    <a:pt x="0" y="1685289"/>
                  </a:moveTo>
                  <a:lnTo>
                    <a:pt x="36576" y="1685289"/>
                  </a:lnTo>
                </a:path>
                <a:path w="36830" h="3707765">
                  <a:moveTo>
                    <a:pt x="0" y="1853183"/>
                  </a:moveTo>
                  <a:lnTo>
                    <a:pt x="36576" y="1853183"/>
                  </a:lnTo>
                </a:path>
                <a:path w="36830" h="3707765">
                  <a:moveTo>
                    <a:pt x="0" y="2022348"/>
                  </a:moveTo>
                  <a:lnTo>
                    <a:pt x="36576" y="2022348"/>
                  </a:lnTo>
                </a:path>
                <a:path w="36830" h="3707765">
                  <a:moveTo>
                    <a:pt x="0" y="2191512"/>
                  </a:moveTo>
                  <a:lnTo>
                    <a:pt x="36576" y="2191512"/>
                  </a:lnTo>
                </a:path>
                <a:path w="36830" h="3707765">
                  <a:moveTo>
                    <a:pt x="0" y="2359279"/>
                  </a:moveTo>
                  <a:lnTo>
                    <a:pt x="36576" y="2359279"/>
                  </a:lnTo>
                </a:path>
                <a:path w="36830" h="3707765">
                  <a:moveTo>
                    <a:pt x="0" y="2528443"/>
                  </a:moveTo>
                  <a:lnTo>
                    <a:pt x="36576" y="2528443"/>
                  </a:lnTo>
                </a:path>
                <a:path w="36830" h="3707765">
                  <a:moveTo>
                    <a:pt x="0" y="2696337"/>
                  </a:moveTo>
                  <a:lnTo>
                    <a:pt x="36576" y="2696337"/>
                  </a:lnTo>
                </a:path>
                <a:path w="36830" h="3707765">
                  <a:moveTo>
                    <a:pt x="0" y="2865501"/>
                  </a:moveTo>
                  <a:lnTo>
                    <a:pt x="36576" y="2865501"/>
                  </a:lnTo>
                </a:path>
                <a:path w="36830" h="3707765">
                  <a:moveTo>
                    <a:pt x="0" y="3033395"/>
                  </a:moveTo>
                  <a:lnTo>
                    <a:pt x="36576" y="3033395"/>
                  </a:lnTo>
                </a:path>
                <a:path w="36830" h="3707765">
                  <a:moveTo>
                    <a:pt x="0" y="3202432"/>
                  </a:moveTo>
                  <a:lnTo>
                    <a:pt x="36576" y="3202432"/>
                  </a:lnTo>
                </a:path>
                <a:path w="36830" h="3707765">
                  <a:moveTo>
                    <a:pt x="0" y="3370326"/>
                  </a:moveTo>
                  <a:lnTo>
                    <a:pt x="36576" y="3370326"/>
                  </a:lnTo>
                </a:path>
                <a:path w="36830" h="3707765">
                  <a:moveTo>
                    <a:pt x="0" y="3539490"/>
                  </a:moveTo>
                  <a:lnTo>
                    <a:pt x="36576" y="3539490"/>
                  </a:lnTo>
                </a:path>
                <a:path w="36830" h="3707765">
                  <a:moveTo>
                    <a:pt x="0" y="3707638"/>
                  </a:moveTo>
                  <a:lnTo>
                    <a:pt x="36576" y="3707638"/>
                  </a:lnTo>
                </a:path>
              </a:pathLst>
            </a:custGeom>
            <a:ln w="7708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982222" y="1078243"/>
            <a:ext cx="111125" cy="2114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6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118114" y="1246771"/>
            <a:ext cx="111125" cy="2114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829824" y="1415300"/>
            <a:ext cx="111125" cy="2114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541788" y="1583830"/>
            <a:ext cx="111125" cy="7169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253752" y="2258073"/>
            <a:ext cx="111125" cy="25711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23277" y="1064953"/>
            <a:ext cx="2498725" cy="3733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148715" marR="12065" indent="63500">
              <a:lnSpc>
                <a:spcPct val="122900"/>
              </a:lnSpc>
              <a:spcBef>
                <a:spcPts val="10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 GERAIS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673860" marR="11430" indent="616585">
              <a:lnSpc>
                <a:spcPct val="122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 FISCALIZAÇÃO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944880">
              <a:lnSpc>
                <a:spcPct val="122900"/>
              </a:lnSpc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141730" marR="10795" indent="803275">
              <a:lnSpc>
                <a:spcPts val="1330"/>
              </a:lnSpc>
              <a:spcBef>
                <a:spcPts val="8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 CARTEIRA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R="13970">
              <a:lnSpc>
                <a:spcPct val="100000"/>
              </a:lnSpc>
              <a:spcBef>
                <a:spcPts val="16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  <a:p>
            <a:pPr algn="r" marL="1526540" marR="10795" indent="441959">
              <a:lnSpc>
                <a:spcPct val="122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PLANO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SAÚDE</a:t>
            </a:r>
            <a:endParaRPr sz="900">
              <a:latin typeface="Century Gothic"/>
              <a:cs typeface="Century Gothic"/>
            </a:endParaRPr>
          </a:p>
          <a:p>
            <a:pPr algn="r" marL="1039494" marR="12700" indent="1201420">
              <a:lnSpc>
                <a:spcPct val="122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EMPRESA RESOLUÇÃO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24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 REGISTRO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</a:t>
            </a:r>
            <a:endParaRPr sz="900">
              <a:latin typeface="Century Gothic"/>
              <a:cs typeface="Century Gothic"/>
            </a:endParaRPr>
          </a:p>
          <a:p>
            <a:pPr algn="r" marR="11430">
              <a:lnSpc>
                <a:spcPct val="100000"/>
              </a:lnSpc>
              <a:spcBef>
                <a:spcPts val="25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CERTIDÕES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  <a:p>
            <a:pPr algn="r" marL="1568450" marR="10160" indent="175260">
              <a:lnSpc>
                <a:spcPct val="122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 RESSARCIMENTO</a:t>
            </a:r>
            <a:endParaRPr sz="900">
              <a:latin typeface="Century Gothic"/>
              <a:cs typeface="Century Gothic"/>
            </a:endParaRPr>
          </a:p>
          <a:p>
            <a:pPr algn="r" marL="1645285" marR="11430" indent="356870">
              <a:lnSpc>
                <a:spcPct val="122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 DECLARAÇÕES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286512" y="609485"/>
            <a:ext cx="2163445" cy="13017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4604">
              <a:lnSpc>
                <a:spcPts val="407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40%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910"/>
              </a:lnSpc>
              <a:spcBef>
                <a:spcPts val="23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correlatos</a:t>
            </a:r>
            <a:r>
              <a:rPr dirty="0" sz="1950" spc="-3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771F28"/>
                </a:solidFill>
              </a:rPr>
              <a:t>INFORMAÇÃO</a:t>
            </a:r>
          </a:p>
          <a:p>
            <a:pPr marL="31750">
              <a:lnSpc>
                <a:spcPts val="1235"/>
              </a:lnSpc>
            </a:pPr>
            <a:r>
              <a:rPr dirty="0" sz="1150">
                <a:solidFill>
                  <a:srgbClr val="771F28"/>
                </a:solidFill>
              </a:rPr>
              <a:t>AGO</a:t>
            </a:r>
            <a:r>
              <a:rPr dirty="0" sz="1150" spc="55">
                <a:solidFill>
                  <a:srgbClr val="771F28"/>
                </a:solidFill>
              </a:rPr>
              <a:t> </a:t>
            </a:r>
            <a:r>
              <a:rPr dirty="0" sz="1150" spc="-25">
                <a:solidFill>
                  <a:srgbClr val="771F28"/>
                </a:solidFill>
              </a:rPr>
              <a:t>22</a:t>
            </a:r>
            <a:endParaRPr sz="1150"/>
          </a:p>
        </p:txBody>
      </p:sp>
      <p:sp>
        <p:nvSpPr>
          <p:cNvPr id="18" name="object 18" descr=""/>
          <p:cNvSpPr txBox="1"/>
          <p:nvPr/>
        </p:nvSpPr>
        <p:spPr>
          <a:xfrm>
            <a:off x="6286512" y="2288019"/>
            <a:ext cx="2357755" cy="89026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4604">
              <a:lnSpc>
                <a:spcPts val="224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8430" indent="-125730">
              <a:lnSpc>
                <a:spcPts val="1120"/>
              </a:lnSpc>
              <a:spcBef>
                <a:spcPts val="5"/>
              </a:spcBef>
              <a:buChar char="•"/>
              <a:tabLst>
                <a:tab pos="138430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compensação</a:t>
            </a:r>
            <a:r>
              <a:rPr dirty="0" sz="1100" spc="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pagamento;</a:t>
            </a:r>
            <a:endParaRPr sz="1100">
              <a:latin typeface="Century Gothic"/>
              <a:cs typeface="Century Gothic"/>
            </a:endParaRPr>
          </a:p>
          <a:p>
            <a:pPr marL="138430" indent="-125730">
              <a:lnSpc>
                <a:spcPts val="1115"/>
              </a:lnSpc>
              <a:buChar char="•"/>
              <a:tabLst>
                <a:tab pos="138430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ache</a:t>
            </a:r>
            <a:r>
              <a:rPr dirty="0" sz="1100" spc="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um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arquiteto;</a:t>
            </a:r>
            <a:endParaRPr sz="1100">
              <a:latin typeface="Century Gothic"/>
              <a:cs typeface="Century Gothic"/>
            </a:endParaRPr>
          </a:p>
          <a:p>
            <a:pPr marL="138430" indent="-125730">
              <a:lnSpc>
                <a:spcPts val="1115"/>
              </a:lnSpc>
              <a:buChar char="•"/>
              <a:tabLst>
                <a:tab pos="138430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acordo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cooperação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ts val="1215"/>
              </a:lnSpc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internacional.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51462" y="1336154"/>
            <a:ext cx="1285113" cy="105981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22195" cy="5313680"/>
            <a:chOff x="0" y="0"/>
            <a:chExt cx="2322195" cy="531368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22195" cy="5313680"/>
            </a:xfrm>
            <a:custGeom>
              <a:avLst/>
              <a:gdLst/>
              <a:ahLst/>
              <a:cxnLst/>
              <a:rect l="l" t="t" r="r" b="b"/>
              <a:pathLst>
                <a:path w="2322195" h="5313680">
                  <a:moveTo>
                    <a:pt x="0" y="5313603"/>
                  </a:moveTo>
                  <a:lnTo>
                    <a:pt x="2321953" y="5313603"/>
                  </a:lnTo>
                  <a:lnTo>
                    <a:pt x="2321953" y="0"/>
                  </a:lnTo>
                  <a:lnTo>
                    <a:pt x="0" y="0"/>
                  </a:lnTo>
                  <a:lnTo>
                    <a:pt x="0" y="5313603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46786" y="1918957"/>
              <a:ext cx="1578610" cy="1471295"/>
            </a:xfrm>
            <a:custGeom>
              <a:avLst/>
              <a:gdLst/>
              <a:ahLst/>
              <a:cxnLst/>
              <a:rect l="l" t="t" r="r" b="b"/>
              <a:pathLst>
                <a:path w="1578610" h="1471295">
                  <a:moveTo>
                    <a:pt x="0" y="735583"/>
                  </a:moveTo>
                  <a:lnTo>
                    <a:pt x="1552" y="689062"/>
                  </a:lnTo>
                  <a:lnTo>
                    <a:pt x="6149" y="643309"/>
                  </a:lnTo>
                  <a:lnTo>
                    <a:pt x="13697" y="598412"/>
                  </a:lnTo>
                  <a:lnTo>
                    <a:pt x="24104" y="554457"/>
                  </a:lnTo>
                  <a:lnTo>
                    <a:pt x="37278" y="511529"/>
                  </a:lnTo>
                  <a:lnTo>
                    <a:pt x="53126" y="469715"/>
                  </a:lnTo>
                  <a:lnTo>
                    <a:pt x="71555" y="429100"/>
                  </a:lnTo>
                  <a:lnTo>
                    <a:pt x="92473" y="389772"/>
                  </a:lnTo>
                  <a:lnTo>
                    <a:pt x="115788" y="351817"/>
                  </a:lnTo>
                  <a:lnTo>
                    <a:pt x="141408" y="315319"/>
                  </a:lnTo>
                  <a:lnTo>
                    <a:pt x="169239" y="280366"/>
                  </a:lnTo>
                  <a:lnTo>
                    <a:pt x="199189" y="247044"/>
                  </a:lnTo>
                  <a:lnTo>
                    <a:pt x="231166" y="215439"/>
                  </a:lnTo>
                  <a:lnTo>
                    <a:pt x="265078" y="185637"/>
                  </a:lnTo>
                  <a:lnTo>
                    <a:pt x="300832" y="157724"/>
                  </a:lnTo>
                  <a:lnTo>
                    <a:pt x="338334" y="131786"/>
                  </a:lnTo>
                  <a:lnTo>
                    <a:pt x="377494" y="107909"/>
                  </a:lnTo>
                  <a:lnTo>
                    <a:pt x="418219" y="86181"/>
                  </a:lnTo>
                  <a:lnTo>
                    <a:pt x="460415" y="66685"/>
                  </a:lnTo>
                  <a:lnTo>
                    <a:pt x="503991" y="49510"/>
                  </a:lnTo>
                  <a:lnTo>
                    <a:pt x="548854" y="34741"/>
                  </a:lnTo>
                  <a:lnTo>
                    <a:pt x="594912" y="22464"/>
                  </a:lnTo>
                  <a:lnTo>
                    <a:pt x="642072" y="12765"/>
                  </a:lnTo>
                  <a:lnTo>
                    <a:pt x="690242" y="5730"/>
                  </a:lnTo>
                  <a:lnTo>
                    <a:pt x="739329" y="1447"/>
                  </a:lnTo>
                  <a:lnTo>
                    <a:pt x="789241" y="0"/>
                  </a:lnTo>
                  <a:lnTo>
                    <a:pt x="839152" y="1447"/>
                  </a:lnTo>
                  <a:lnTo>
                    <a:pt x="888239" y="5730"/>
                  </a:lnTo>
                  <a:lnTo>
                    <a:pt x="936409" y="12765"/>
                  </a:lnTo>
                  <a:lnTo>
                    <a:pt x="983570" y="22464"/>
                  </a:lnTo>
                  <a:lnTo>
                    <a:pt x="1029629" y="34741"/>
                  </a:lnTo>
                  <a:lnTo>
                    <a:pt x="1074494" y="49510"/>
                  </a:lnTo>
                  <a:lnTo>
                    <a:pt x="1118073" y="66685"/>
                  </a:lnTo>
                  <a:lnTo>
                    <a:pt x="1160272" y="86181"/>
                  </a:lnTo>
                  <a:lnTo>
                    <a:pt x="1201000" y="107909"/>
                  </a:lnTo>
                  <a:lnTo>
                    <a:pt x="1240163" y="131786"/>
                  </a:lnTo>
                  <a:lnTo>
                    <a:pt x="1277670" y="157724"/>
                  </a:lnTo>
                  <a:lnTo>
                    <a:pt x="1313427" y="185637"/>
                  </a:lnTo>
                  <a:lnTo>
                    <a:pt x="1347343" y="215439"/>
                  </a:lnTo>
                  <a:lnTo>
                    <a:pt x="1379324" y="247044"/>
                  </a:lnTo>
                  <a:lnTo>
                    <a:pt x="1409278" y="280366"/>
                  </a:lnTo>
                  <a:lnTo>
                    <a:pt x="1437113" y="315319"/>
                  </a:lnTo>
                  <a:lnTo>
                    <a:pt x="1462736" y="351817"/>
                  </a:lnTo>
                  <a:lnTo>
                    <a:pt x="1486055" y="389772"/>
                  </a:lnTo>
                  <a:lnTo>
                    <a:pt x="1506977" y="429100"/>
                  </a:lnTo>
                  <a:lnTo>
                    <a:pt x="1525410" y="469715"/>
                  </a:lnTo>
                  <a:lnTo>
                    <a:pt x="1541260" y="511529"/>
                  </a:lnTo>
                  <a:lnTo>
                    <a:pt x="1554436" y="554457"/>
                  </a:lnTo>
                  <a:lnTo>
                    <a:pt x="1564846" y="598412"/>
                  </a:lnTo>
                  <a:lnTo>
                    <a:pt x="1572395" y="643309"/>
                  </a:lnTo>
                  <a:lnTo>
                    <a:pt x="1576993" y="689062"/>
                  </a:lnTo>
                  <a:lnTo>
                    <a:pt x="1578546" y="735583"/>
                  </a:lnTo>
                  <a:lnTo>
                    <a:pt x="1576993" y="782106"/>
                  </a:lnTo>
                  <a:lnTo>
                    <a:pt x="1572395" y="827860"/>
                  </a:lnTo>
                  <a:lnTo>
                    <a:pt x="1564846" y="872760"/>
                  </a:lnTo>
                  <a:lnTo>
                    <a:pt x="1554436" y="916719"/>
                  </a:lnTo>
                  <a:lnTo>
                    <a:pt x="1541260" y="959651"/>
                  </a:lnTo>
                  <a:lnTo>
                    <a:pt x="1525410" y="1001470"/>
                  </a:lnTo>
                  <a:lnTo>
                    <a:pt x="1506977" y="1042089"/>
                  </a:lnTo>
                  <a:lnTo>
                    <a:pt x="1486055" y="1081423"/>
                  </a:lnTo>
                  <a:lnTo>
                    <a:pt x="1462736" y="1119385"/>
                  </a:lnTo>
                  <a:lnTo>
                    <a:pt x="1437113" y="1155890"/>
                  </a:lnTo>
                  <a:lnTo>
                    <a:pt x="1409278" y="1190849"/>
                  </a:lnTo>
                  <a:lnTo>
                    <a:pt x="1379324" y="1224179"/>
                  </a:lnTo>
                  <a:lnTo>
                    <a:pt x="1347343" y="1255791"/>
                  </a:lnTo>
                  <a:lnTo>
                    <a:pt x="1313427" y="1285601"/>
                  </a:lnTo>
                  <a:lnTo>
                    <a:pt x="1277670" y="1313521"/>
                  </a:lnTo>
                  <a:lnTo>
                    <a:pt x="1240163" y="1339466"/>
                  </a:lnTo>
                  <a:lnTo>
                    <a:pt x="1201000" y="1363349"/>
                  </a:lnTo>
                  <a:lnTo>
                    <a:pt x="1160272" y="1385085"/>
                  </a:lnTo>
                  <a:lnTo>
                    <a:pt x="1118073" y="1404586"/>
                  </a:lnTo>
                  <a:lnTo>
                    <a:pt x="1074494" y="1421767"/>
                  </a:lnTo>
                  <a:lnTo>
                    <a:pt x="1029629" y="1436541"/>
                  </a:lnTo>
                  <a:lnTo>
                    <a:pt x="983570" y="1448822"/>
                  </a:lnTo>
                  <a:lnTo>
                    <a:pt x="936409" y="1458525"/>
                  </a:lnTo>
                  <a:lnTo>
                    <a:pt x="888239" y="1465561"/>
                  </a:lnTo>
                  <a:lnTo>
                    <a:pt x="839152" y="1469847"/>
                  </a:lnTo>
                  <a:lnTo>
                    <a:pt x="789241" y="1471294"/>
                  </a:lnTo>
                  <a:lnTo>
                    <a:pt x="739329" y="1469847"/>
                  </a:lnTo>
                  <a:lnTo>
                    <a:pt x="690242" y="1465561"/>
                  </a:lnTo>
                  <a:lnTo>
                    <a:pt x="642072" y="1458525"/>
                  </a:lnTo>
                  <a:lnTo>
                    <a:pt x="594912" y="1448822"/>
                  </a:lnTo>
                  <a:lnTo>
                    <a:pt x="548854" y="1436541"/>
                  </a:lnTo>
                  <a:lnTo>
                    <a:pt x="503991" y="1421767"/>
                  </a:lnTo>
                  <a:lnTo>
                    <a:pt x="460415" y="1404586"/>
                  </a:lnTo>
                  <a:lnTo>
                    <a:pt x="418219" y="1385085"/>
                  </a:lnTo>
                  <a:lnTo>
                    <a:pt x="377494" y="1363349"/>
                  </a:lnTo>
                  <a:lnTo>
                    <a:pt x="338334" y="1339466"/>
                  </a:lnTo>
                  <a:lnTo>
                    <a:pt x="300832" y="1313521"/>
                  </a:lnTo>
                  <a:lnTo>
                    <a:pt x="265078" y="1285601"/>
                  </a:lnTo>
                  <a:lnTo>
                    <a:pt x="231166" y="1255791"/>
                  </a:lnTo>
                  <a:lnTo>
                    <a:pt x="199189" y="1224179"/>
                  </a:lnTo>
                  <a:lnTo>
                    <a:pt x="169239" y="1190849"/>
                  </a:lnTo>
                  <a:lnTo>
                    <a:pt x="141408" y="1155890"/>
                  </a:lnTo>
                  <a:lnTo>
                    <a:pt x="115788" y="1119385"/>
                  </a:lnTo>
                  <a:lnTo>
                    <a:pt x="92473" y="1081423"/>
                  </a:lnTo>
                  <a:lnTo>
                    <a:pt x="71555" y="1042089"/>
                  </a:lnTo>
                  <a:lnTo>
                    <a:pt x="53126" y="1001470"/>
                  </a:lnTo>
                  <a:lnTo>
                    <a:pt x="37278" y="959651"/>
                  </a:lnTo>
                  <a:lnTo>
                    <a:pt x="24104" y="916719"/>
                  </a:lnTo>
                  <a:lnTo>
                    <a:pt x="13697" y="872760"/>
                  </a:lnTo>
                  <a:lnTo>
                    <a:pt x="6149" y="827860"/>
                  </a:lnTo>
                  <a:lnTo>
                    <a:pt x="1552" y="782106"/>
                  </a:lnTo>
                  <a:lnTo>
                    <a:pt x="0" y="735583"/>
                  </a:lnTo>
                  <a:close/>
                </a:path>
              </a:pathLst>
            </a:custGeom>
            <a:ln w="61722">
              <a:solidFill>
                <a:srgbClr val="DDE1DA"/>
              </a:solidFill>
              <a:prstDash val="sys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431423" y="2733306"/>
            <a:ext cx="304292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13425D"/>
                </a:solidFill>
                <a:latin typeface="Century Gothic"/>
                <a:cs typeface="Century Gothic"/>
              </a:rPr>
              <a:t>SOLICITAÇÃO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588139" y="135140"/>
            <a:ext cx="74104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13425D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13425D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72799" y="3484004"/>
            <a:ext cx="53467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13425D"/>
                </a:solidFill>
                <a:latin typeface="Century Gothic"/>
                <a:cs typeface="Century Gothic"/>
              </a:rPr>
              <a:t>17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17248" y="3538232"/>
            <a:ext cx="142176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solicitações</a:t>
            </a:r>
            <a:r>
              <a:rPr dirty="0" sz="1600" spc="2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13425D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nível</a:t>
            </a:r>
            <a:r>
              <a:rPr dirty="0" sz="1600" spc="10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3425D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76338" y="2237346"/>
            <a:ext cx="107124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1DA"/>
                </a:solidFill>
              </a:rPr>
              <a:t>22,7%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594931" y="2614384"/>
            <a:ext cx="1032510" cy="4298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1585"/>
              </a:lnSpc>
              <a:spcBef>
                <a:spcPts val="110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35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endParaRPr sz="1450">
              <a:latin typeface="Century Gothic"/>
              <a:cs typeface="Century Gothic"/>
            </a:endParaRPr>
          </a:p>
          <a:p>
            <a:pPr marL="23495">
              <a:lnSpc>
                <a:spcPts val="1585"/>
              </a:lnSpc>
            </a:pP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877953" y="0"/>
            <a:ext cx="3648075" cy="5313680"/>
            <a:chOff x="5877953" y="0"/>
            <a:chExt cx="3648075" cy="5313680"/>
          </a:xfrm>
        </p:grpSpPr>
        <p:sp>
          <p:nvSpPr>
            <p:cNvPr id="3" name="object 3" descr=""/>
            <p:cNvSpPr/>
            <p:nvPr/>
          </p:nvSpPr>
          <p:spPr>
            <a:xfrm>
              <a:off x="5877953" y="0"/>
              <a:ext cx="3648075" cy="5313680"/>
            </a:xfrm>
            <a:custGeom>
              <a:avLst/>
              <a:gdLst/>
              <a:ahLst/>
              <a:cxnLst/>
              <a:rect l="l" t="t" r="r" b="b"/>
              <a:pathLst>
                <a:path w="3648075" h="5313680">
                  <a:moveTo>
                    <a:pt x="0" y="0"/>
                  </a:moveTo>
                  <a:lnTo>
                    <a:pt x="0" y="5313603"/>
                  </a:lnTo>
                  <a:lnTo>
                    <a:pt x="3647770" y="5313603"/>
                  </a:lnTo>
                  <a:lnTo>
                    <a:pt x="36477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43535" y="574916"/>
              <a:ext cx="405765" cy="0"/>
            </a:xfrm>
            <a:custGeom>
              <a:avLst/>
              <a:gdLst/>
              <a:ahLst/>
              <a:cxnLst/>
              <a:rect l="l" t="t" r="r" b="b"/>
              <a:pathLst>
                <a:path w="405765" h="0">
                  <a:moveTo>
                    <a:pt x="0" y="0"/>
                  </a:moveTo>
                  <a:lnTo>
                    <a:pt x="405765" y="0"/>
                  </a:lnTo>
                </a:path>
              </a:pathLst>
            </a:custGeom>
            <a:ln w="46291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61150" y="259575"/>
            <a:ext cx="0" cy="1287780"/>
          </a:xfrm>
          <a:custGeom>
            <a:avLst/>
            <a:gdLst/>
            <a:ahLst/>
            <a:cxnLst/>
            <a:rect l="l" t="t" r="r" b="b"/>
            <a:pathLst>
              <a:path w="0" h="1287780">
                <a:moveTo>
                  <a:pt x="0" y="0"/>
                </a:moveTo>
                <a:lnTo>
                  <a:pt x="0" y="1287780"/>
                </a:lnTo>
              </a:path>
            </a:pathLst>
          </a:custGeom>
          <a:ln w="46291">
            <a:solidFill>
              <a:srgbClr val="13425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060204" y="1104716"/>
            <a:ext cx="1880870" cy="3715385"/>
            <a:chOff x="3060204" y="1104716"/>
            <a:chExt cx="1880870" cy="3715385"/>
          </a:xfrm>
        </p:grpSpPr>
        <p:sp>
          <p:nvSpPr>
            <p:cNvPr id="7" name="object 7" descr=""/>
            <p:cNvSpPr/>
            <p:nvPr/>
          </p:nvSpPr>
          <p:spPr>
            <a:xfrm>
              <a:off x="3096907" y="1163307"/>
              <a:ext cx="1844039" cy="981710"/>
            </a:xfrm>
            <a:custGeom>
              <a:avLst/>
              <a:gdLst/>
              <a:ahLst/>
              <a:cxnLst/>
              <a:rect l="l" t="t" r="r" b="b"/>
              <a:pathLst>
                <a:path w="1844039" h="981710">
                  <a:moveTo>
                    <a:pt x="230378" y="872744"/>
                  </a:moveTo>
                  <a:lnTo>
                    <a:pt x="0" y="872744"/>
                  </a:lnTo>
                  <a:lnTo>
                    <a:pt x="0" y="981456"/>
                  </a:lnTo>
                  <a:lnTo>
                    <a:pt x="230378" y="981456"/>
                  </a:lnTo>
                  <a:lnTo>
                    <a:pt x="230378" y="872744"/>
                  </a:lnTo>
                  <a:close/>
                </a:path>
                <a:path w="1844039" h="981710">
                  <a:moveTo>
                    <a:pt x="461264" y="654304"/>
                  </a:moveTo>
                  <a:lnTo>
                    <a:pt x="0" y="654304"/>
                  </a:lnTo>
                  <a:lnTo>
                    <a:pt x="0" y="762889"/>
                  </a:lnTo>
                  <a:lnTo>
                    <a:pt x="461264" y="762889"/>
                  </a:lnTo>
                  <a:lnTo>
                    <a:pt x="461264" y="654304"/>
                  </a:lnTo>
                  <a:close/>
                </a:path>
                <a:path w="1844039" h="981710">
                  <a:moveTo>
                    <a:pt x="461264" y="435737"/>
                  </a:moveTo>
                  <a:lnTo>
                    <a:pt x="0" y="435737"/>
                  </a:lnTo>
                  <a:lnTo>
                    <a:pt x="0" y="545592"/>
                  </a:lnTo>
                  <a:lnTo>
                    <a:pt x="461264" y="545592"/>
                  </a:lnTo>
                  <a:lnTo>
                    <a:pt x="461264" y="435737"/>
                  </a:lnTo>
                  <a:close/>
                </a:path>
                <a:path w="1844039" h="981710">
                  <a:moveTo>
                    <a:pt x="921766" y="217297"/>
                  </a:moveTo>
                  <a:lnTo>
                    <a:pt x="0" y="217297"/>
                  </a:lnTo>
                  <a:lnTo>
                    <a:pt x="0" y="327152"/>
                  </a:lnTo>
                  <a:lnTo>
                    <a:pt x="921766" y="327152"/>
                  </a:lnTo>
                  <a:lnTo>
                    <a:pt x="921766" y="217297"/>
                  </a:lnTo>
                  <a:close/>
                </a:path>
                <a:path w="1844039" h="981710">
                  <a:moveTo>
                    <a:pt x="1843913" y="0"/>
                  </a:moveTo>
                  <a:lnTo>
                    <a:pt x="0" y="0"/>
                  </a:lnTo>
                  <a:lnTo>
                    <a:pt x="0" y="108585"/>
                  </a:lnTo>
                  <a:lnTo>
                    <a:pt x="1843913" y="108585"/>
                  </a:lnTo>
                  <a:lnTo>
                    <a:pt x="1843913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096907" y="1108570"/>
              <a:ext cx="0" cy="3707765"/>
            </a:xfrm>
            <a:custGeom>
              <a:avLst/>
              <a:gdLst/>
              <a:ahLst/>
              <a:cxnLst/>
              <a:rect l="l" t="t" r="r" b="b"/>
              <a:pathLst>
                <a:path w="0" h="3707765">
                  <a:moveTo>
                    <a:pt x="0" y="0"/>
                  </a:moveTo>
                  <a:lnTo>
                    <a:pt x="0" y="3707638"/>
                  </a:lnTo>
                </a:path>
              </a:pathLst>
            </a:custGeom>
            <a:ln w="7708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060204" y="1108570"/>
              <a:ext cx="36830" cy="3707765"/>
            </a:xfrm>
            <a:custGeom>
              <a:avLst/>
              <a:gdLst/>
              <a:ahLst/>
              <a:cxnLst/>
              <a:rect l="l" t="t" r="r" b="b"/>
              <a:pathLst>
                <a:path w="36830" h="3707765">
                  <a:moveTo>
                    <a:pt x="0" y="0"/>
                  </a:moveTo>
                  <a:lnTo>
                    <a:pt x="36703" y="0"/>
                  </a:lnTo>
                </a:path>
                <a:path w="36830" h="3707765">
                  <a:moveTo>
                    <a:pt x="0" y="217678"/>
                  </a:moveTo>
                  <a:lnTo>
                    <a:pt x="36703" y="217678"/>
                  </a:lnTo>
                </a:path>
                <a:path w="36830" h="3707765">
                  <a:moveTo>
                    <a:pt x="0" y="436245"/>
                  </a:moveTo>
                  <a:lnTo>
                    <a:pt x="36703" y="436245"/>
                  </a:lnTo>
                </a:path>
                <a:path w="36830" h="3707765">
                  <a:moveTo>
                    <a:pt x="0" y="654685"/>
                  </a:moveTo>
                  <a:lnTo>
                    <a:pt x="36703" y="654685"/>
                  </a:lnTo>
                </a:path>
                <a:path w="36830" h="3707765">
                  <a:moveTo>
                    <a:pt x="0" y="871982"/>
                  </a:moveTo>
                  <a:lnTo>
                    <a:pt x="36703" y="871982"/>
                  </a:lnTo>
                </a:path>
                <a:path w="36830" h="3707765">
                  <a:moveTo>
                    <a:pt x="0" y="1090422"/>
                  </a:moveTo>
                  <a:lnTo>
                    <a:pt x="36703" y="1090422"/>
                  </a:lnTo>
                </a:path>
                <a:path w="36830" h="3707765">
                  <a:moveTo>
                    <a:pt x="0" y="1308989"/>
                  </a:moveTo>
                  <a:lnTo>
                    <a:pt x="36703" y="1308989"/>
                  </a:lnTo>
                </a:path>
                <a:path w="36830" h="3707765">
                  <a:moveTo>
                    <a:pt x="0" y="1526159"/>
                  </a:moveTo>
                  <a:lnTo>
                    <a:pt x="36703" y="1526159"/>
                  </a:lnTo>
                </a:path>
                <a:path w="36830" h="3707765">
                  <a:moveTo>
                    <a:pt x="0" y="1744726"/>
                  </a:moveTo>
                  <a:lnTo>
                    <a:pt x="36703" y="1744726"/>
                  </a:lnTo>
                </a:path>
                <a:path w="36830" h="3707765">
                  <a:moveTo>
                    <a:pt x="0" y="1963166"/>
                  </a:moveTo>
                  <a:lnTo>
                    <a:pt x="36703" y="1963166"/>
                  </a:lnTo>
                </a:path>
                <a:path w="36830" h="3707765">
                  <a:moveTo>
                    <a:pt x="0" y="2180463"/>
                  </a:moveTo>
                  <a:lnTo>
                    <a:pt x="36703" y="2180463"/>
                  </a:lnTo>
                </a:path>
                <a:path w="36830" h="3707765">
                  <a:moveTo>
                    <a:pt x="0" y="2398903"/>
                  </a:moveTo>
                  <a:lnTo>
                    <a:pt x="36703" y="2398903"/>
                  </a:lnTo>
                </a:path>
                <a:path w="36830" h="3707765">
                  <a:moveTo>
                    <a:pt x="0" y="2617470"/>
                  </a:moveTo>
                  <a:lnTo>
                    <a:pt x="36703" y="2617470"/>
                  </a:lnTo>
                </a:path>
                <a:path w="36830" h="3707765">
                  <a:moveTo>
                    <a:pt x="0" y="2834767"/>
                  </a:moveTo>
                  <a:lnTo>
                    <a:pt x="36703" y="2834767"/>
                  </a:lnTo>
                </a:path>
                <a:path w="36830" h="3707765">
                  <a:moveTo>
                    <a:pt x="0" y="3053207"/>
                  </a:moveTo>
                  <a:lnTo>
                    <a:pt x="36703" y="3053207"/>
                  </a:lnTo>
                </a:path>
                <a:path w="36830" h="3707765">
                  <a:moveTo>
                    <a:pt x="0" y="3271647"/>
                  </a:moveTo>
                  <a:lnTo>
                    <a:pt x="36703" y="3271647"/>
                  </a:lnTo>
                </a:path>
                <a:path w="36830" h="3707765">
                  <a:moveTo>
                    <a:pt x="0" y="3488944"/>
                  </a:moveTo>
                  <a:lnTo>
                    <a:pt x="36703" y="3488944"/>
                  </a:lnTo>
                </a:path>
                <a:path w="36830" h="3707765">
                  <a:moveTo>
                    <a:pt x="0" y="3707638"/>
                  </a:moveTo>
                  <a:lnTo>
                    <a:pt x="36703" y="3707638"/>
                  </a:lnTo>
                </a:path>
              </a:pathLst>
            </a:custGeom>
            <a:ln w="7708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990096" y="1112075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8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068076" y="1330261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07320" y="1514645"/>
            <a:ext cx="111125" cy="46291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376815" y="1984692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146437" y="2169204"/>
            <a:ext cx="111125" cy="264414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15988" y="1130389"/>
            <a:ext cx="2493645" cy="3652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9525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63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R="10795">
              <a:lnSpc>
                <a:spcPct val="100000"/>
              </a:lnSpc>
              <a:spcBef>
                <a:spcPts val="64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148715" marR="6985" indent="1142365">
              <a:lnSpc>
                <a:spcPts val="1720"/>
              </a:lnSpc>
              <a:spcBef>
                <a:spcPts val="16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47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  <a:p>
            <a:pPr algn="r" marL="1673860" marR="6350" indent="328930">
              <a:lnSpc>
                <a:spcPts val="1720"/>
              </a:lnSpc>
              <a:spcBef>
                <a:spcPts val="16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ELEIÇÃO FISCALIZAÇÃO</a:t>
            </a:r>
            <a:endParaRPr sz="900">
              <a:latin typeface="Century Gothic"/>
              <a:cs typeface="Century Gothic"/>
            </a:endParaRPr>
          </a:p>
          <a:p>
            <a:pPr algn="r" marR="6350">
              <a:lnSpc>
                <a:spcPct val="100000"/>
              </a:lnSpc>
              <a:spcBef>
                <a:spcPts val="47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63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2240915">
              <a:lnSpc>
                <a:spcPct val="159000"/>
              </a:lnSpc>
              <a:spcBef>
                <a:spcPts val="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63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1335405" marR="6985" indent="904875">
              <a:lnSpc>
                <a:spcPct val="1590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 CERTIDÕES DIVERSAS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13425D"/>
                </a:solidFill>
              </a:rPr>
              <a:t>SOLICITAÇÃO</a:t>
            </a:r>
          </a:p>
          <a:p>
            <a:pPr marL="31750">
              <a:lnSpc>
                <a:spcPts val="1235"/>
              </a:lnSpc>
            </a:pPr>
            <a:r>
              <a:rPr dirty="0" sz="1150">
                <a:solidFill>
                  <a:srgbClr val="13425D"/>
                </a:solidFill>
              </a:rPr>
              <a:t>AGO</a:t>
            </a:r>
            <a:r>
              <a:rPr dirty="0" sz="1150" spc="55">
                <a:solidFill>
                  <a:srgbClr val="13425D"/>
                </a:solidFill>
              </a:rPr>
              <a:t> </a:t>
            </a:r>
            <a:r>
              <a:rPr dirty="0" sz="1150" spc="-25">
                <a:solidFill>
                  <a:srgbClr val="13425D"/>
                </a:solidFill>
              </a:rPr>
              <a:t>22</a:t>
            </a:r>
            <a:endParaRPr sz="1150"/>
          </a:p>
        </p:txBody>
      </p:sp>
      <p:sp>
        <p:nvSpPr>
          <p:cNvPr id="17" name="object 17" descr=""/>
          <p:cNvSpPr txBox="1"/>
          <p:nvPr/>
        </p:nvSpPr>
        <p:spPr>
          <a:xfrm>
            <a:off x="6286512" y="609155"/>
            <a:ext cx="2163445" cy="130238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4604">
              <a:lnSpc>
                <a:spcPts val="407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47,1%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910"/>
              </a:lnSpc>
              <a:spcBef>
                <a:spcPts val="23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correlatos</a:t>
            </a:r>
            <a:r>
              <a:rPr dirty="0" sz="1950" spc="-3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288925" y="2270874"/>
            <a:ext cx="2456180" cy="7486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spcBef>
                <a:spcPts val="5"/>
              </a:spcBef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solicitações</a:t>
            </a:r>
            <a:r>
              <a:rPr dirty="0" sz="1100" spc="1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específicas;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refinanciamento;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emissão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boleto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anuidade.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Ana Laterza</dc:creator>
  <dcterms:created xsi:type="dcterms:W3CDTF">2023-09-12T19:19:02Z</dcterms:created>
  <dcterms:modified xsi:type="dcterms:W3CDTF">2023-09-12T19:19:02Z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2023-08-29T00:00:00Z</vt:filetime>
  </property>
  <property fmtid="{D5CDD505-2E9C-101B-9397-08002B2CF9AE}" pid="3" name="Creator">
    <vt:lpwstr>Microsoft® Excel® para Microsoft 365</vt:lpwstr>
  </property>
  <property fmtid="{D5CDD505-2E9C-101B-9397-08002B2CF9AE}" pid="4" name="LastSaved">
    <vt:filetime>2023-09-12T00:00:00Z</vt:filetime>
  </property>
  <property fmtid="{D5CDD505-2E9C-101B-9397-08002B2CF9AE}" pid="5" name="Producer">
    <vt:lpwstr>Microsoft® Excel® para Microsoft 365</vt:lpwstr>
  </property>
</Properties>
</file>