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6" r:id="rId14"/>
    <p:sldId id="292" r:id="rId15"/>
    <p:sldId id="291" r:id="rId16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A98C"/>
    <a:srgbClr val="6C9C8F"/>
    <a:srgbClr val="506A78"/>
    <a:srgbClr val="2F3E46"/>
    <a:srgbClr val="96E6B3"/>
    <a:srgbClr val="52D681"/>
    <a:srgbClr val="C5E0B4"/>
    <a:srgbClr val="94CF92"/>
    <a:srgbClr val="AEC6B3"/>
    <a:srgbClr val="507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5196" autoAdjust="0"/>
  </p:normalViewPr>
  <p:slideViewPr>
    <p:cSldViewPr snapToGrid="0">
      <p:cViewPr varScale="1">
        <p:scale>
          <a:sx n="81" d="100"/>
          <a:sy n="81" d="100"/>
        </p:scale>
        <p:origin x="9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solidFill>
                <a:srgbClr val="506A78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506A78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E3-45C7-8F87-A73921764AC9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solidFill>
                  <a:srgbClr val="506A78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B-4415-BC02-390B5E4BFE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RRT</c:v>
                </c:pt>
                <c:pt idx="1">
                  <c:v>Atendimento</c:v>
                </c:pt>
                <c:pt idx="2">
                  <c:v>Suporte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354F5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2D-4A42-83F0-510F499AB7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Assuntos Gerais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solidFill>
                <a:srgbClr val="6C9C8F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6C9C8F"/>
              </a:solidFill>
              <a:ln>
                <a:solidFill>
                  <a:srgbClr val="6C9C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6-414B-B2BD-BC6A38ED79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Certidões diversas</c:v>
                </c:pt>
                <c:pt idx="1">
                  <c:v>Assuntos Gerais</c:v>
                </c:pt>
                <c:pt idx="2">
                  <c:v>Registro pessoa jurídica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5E-4B4B-9DCA-86A9FCC52CFD}"/>
              </c:ext>
            </c:extLst>
          </c:dPt>
          <c:dPt>
            <c:idx val="2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8-496B-948B-7EA7B3BE0627}"/>
              </c:ext>
            </c:extLst>
          </c:dPt>
          <c:dPt>
            <c:idx val="3"/>
            <c:invertIfNegative val="0"/>
            <c:bubble3D val="0"/>
            <c:spPr>
              <a:solidFill>
                <a:srgbClr val="84A98C"/>
              </a:solidFill>
              <a:ln>
                <a:solidFill>
                  <a:srgbClr val="84A98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81-4919-8286-1A9D0F0204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o CAU</c:v>
                </c:pt>
                <c:pt idx="1">
                  <c:v>Contra Arquiteto</c:v>
                </c:pt>
                <c:pt idx="2">
                  <c:v>Contra Leigo</c:v>
                </c:pt>
                <c:pt idx="3">
                  <c:v>Contra empresa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3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5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NOVEMBRO </a:t>
            </a:r>
          </a:p>
          <a:p>
            <a:pPr algn="ctr"/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6" y="5932587"/>
            <a:ext cx="1946017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49%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empresa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i="1" dirty="0">
                <a:solidFill>
                  <a:srgbClr val="84A98C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81307832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leigo;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o CAU;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71%</a:t>
            </a: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NOV </a:t>
            </a: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6" y="5582093"/>
            <a:ext cx="1090365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801902241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31% </a:t>
            </a: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802997634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-10885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25%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70" y="5858569"/>
            <a:ext cx="632900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ao suporte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i="1" dirty="0">
                <a:solidFill>
                  <a:srgbClr val="2F3E46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332623277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Atendimento;</a:t>
            </a: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 </a:t>
            </a: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sobre o sistema indisponível são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424679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a assuntos gerais;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i="1" dirty="0">
                <a:solidFill>
                  <a:srgbClr val="354F52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076754871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 </a:t>
            </a: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Questões relacionadas à dúvidas específicas sobre assuntos gerais são frequentes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18%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57806" y="5835466"/>
            <a:ext cx="142863" cy="98197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33%</a:t>
            </a: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de assuntos gerais do CAU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i="1" dirty="0">
                <a:solidFill>
                  <a:srgbClr val="52796F"/>
                </a:solidFill>
                <a:latin typeface="Century Gothic" panose="020B0502020202020204" pitchFamily="34" charset="0"/>
              </a:rPr>
              <a:t>NOV 23</a:t>
            </a: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831499546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de pessoa jurídica;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Certidões diversas;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0%</a:t>
            </a: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NOV</a:t>
            </a: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44%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1365</TotalTime>
  <Words>261</Words>
  <Application>Microsoft Office PowerPoint</Application>
  <PresentationFormat>Personalizar</PresentationFormat>
  <Paragraphs>144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</cp:lastModifiedBy>
  <cp:revision>114</cp:revision>
  <cp:lastPrinted>2019-09-30T19:25:44Z</cp:lastPrinted>
  <dcterms:created xsi:type="dcterms:W3CDTF">2019-09-20T19:28:42Z</dcterms:created>
  <dcterms:modified xsi:type="dcterms:W3CDTF">2024-12-19T13:45:36Z</dcterms:modified>
</cp:coreProperties>
</file>