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9575800" cy="5397500"/>
  <p:notesSz cx="9575800" cy="5397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18185" y="1673225"/>
            <a:ext cx="8139430" cy="1133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36370" y="3022600"/>
            <a:ext cx="6703060" cy="1349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78790" y="1241425"/>
            <a:ext cx="4165473" cy="3562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931537" y="1241425"/>
            <a:ext cx="4165473" cy="3562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129230" y="0"/>
            <a:ext cx="4440555" cy="5381625"/>
          </a:xfrm>
          <a:custGeom>
            <a:avLst/>
            <a:gdLst/>
            <a:ahLst/>
            <a:cxnLst/>
            <a:rect l="l" t="t" r="r" b="b"/>
            <a:pathLst>
              <a:path w="4440555" h="5381625">
                <a:moveTo>
                  <a:pt x="0" y="5381181"/>
                </a:moveTo>
                <a:lnTo>
                  <a:pt x="4440555" y="5381181"/>
                </a:lnTo>
                <a:lnTo>
                  <a:pt x="4440555" y="0"/>
                </a:lnTo>
                <a:lnTo>
                  <a:pt x="0" y="0"/>
                </a:lnTo>
                <a:lnTo>
                  <a:pt x="0" y="5381181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0"/>
            <a:ext cx="5129530" cy="5369560"/>
          </a:xfrm>
          <a:custGeom>
            <a:avLst/>
            <a:gdLst/>
            <a:ahLst/>
            <a:cxnLst/>
            <a:rect l="l" t="t" r="r" b="b"/>
            <a:pathLst>
              <a:path w="5129530" h="5369560">
                <a:moveTo>
                  <a:pt x="0" y="5368988"/>
                </a:moveTo>
                <a:lnTo>
                  <a:pt x="0" y="0"/>
                </a:lnTo>
                <a:lnTo>
                  <a:pt x="5129230" y="0"/>
                </a:lnTo>
                <a:lnTo>
                  <a:pt x="5129230" y="5368988"/>
                </a:lnTo>
                <a:lnTo>
                  <a:pt x="0" y="5368988"/>
                </a:lnTo>
                <a:close/>
              </a:path>
            </a:pathLst>
          </a:custGeom>
          <a:solidFill>
            <a:srgbClr val="EDEF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275290" y="283400"/>
            <a:ext cx="0" cy="1295400"/>
          </a:xfrm>
          <a:custGeom>
            <a:avLst/>
            <a:gdLst/>
            <a:ahLst/>
            <a:cxnLst/>
            <a:rect l="l" t="t" r="r" b="b"/>
            <a:pathLst>
              <a:path w="0" h="1295400">
                <a:moveTo>
                  <a:pt x="0" y="0"/>
                </a:moveTo>
                <a:lnTo>
                  <a:pt x="0" y="1295400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7244542" y="3672776"/>
            <a:ext cx="44450" cy="273050"/>
          </a:xfrm>
          <a:custGeom>
            <a:avLst/>
            <a:gdLst/>
            <a:ahLst/>
            <a:cxnLst/>
            <a:rect l="l" t="t" r="r" b="b"/>
            <a:pathLst>
              <a:path w="44450" h="273050">
                <a:moveTo>
                  <a:pt x="44196" y="175272"/>
                </a:moveTo>
                <a:lnTo>
                  <a:pt x="0" y="175272"/>
                </a:lnTo>
                <a:lnTo>
                  <a:pt x="0" y="272808"/>
                </a:lnTo>
                <a:lnTo>
                  <a:pt x="44196" y="272808"/>
                </a:lnTo>
                <a:lnTo>
                  <a:pt x="44196" y="175272"/>
                </a:lnTo>
                <a:close/>
              </a:path>
              <a:path w="44450" h="273050">
                <a:moveTo>
                  <a:pt x="44196" y="0"/>
                </a:moveTo>
                <a:lnTo>
                  <a:pt x="0" y="0"/>
                </a:lnTo>
                <a:lnTo>
                  <a:pt x="0" y="97548"/>
                </a:lnTo>
                <a:lnTo>
                  <a:pt x="44196" y="97548"/>
                </a:lnTo>
                <a:lnTo>
                  <a:pt x="44196" y="0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7244542" y="3495992"/>
            <a:ext cx="44450" cy="97790"/>
          </a:xfrm>
          <a:custGeom>
            <a:avLst/>
            <a:gdLst/>
            <a:ahLst/>
            <a:cxnLst/>
            <a:rect l="l" t="t" r="r" b="b"/>
            <a:pathLst>
              <a:path w="44450" h="97789">
                <a:moveTo>
                  <a:pt x="44196" y="97536"/>
                </a:moveTo>
                <a:lnTo>
                  <a:pt x="0" y="97536"/>
                </a:lnTo>
                <a:lnTo>
                  <a:pt x="0" y="0"/>
                </a:lnTo>
                <a:lnTo>
                  <a:pt x="44196" y="0"/>
                </a:lnTo>
                <a:lnTo>
                  <a:pt x="44196" y="97536"/>
                </a:lnTo>
                <a:close/>
              </a:path>
            </a:pathLst>
          </a:custGeom>
          <a:solidFill>
            <a:srgbClr val="6048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7244542" y="3319208"/>
            <a:ext cx="44450" cy="99060"/>
          </a:xfrm>
          <a:custGeom>
            <a:avLst/>
            <a:gdLst/>
            <a:ahLst/>
            <a:cxnLst/>
            <a:rect l="l" t="t" r="r" b="b"/>
            <a:pathLst>
              <a:path w="44450" h="99060">
                <a:moveTo>
                  <a:pt x="44196" y="99059"/>
                </a:moveTo>
                <a:lnTo>
                  <a:pt x="0" y="99059"/>
                </a:lnTo>
                <a:lnTo>
                  <a:pt x="0" y="0"/>
                </a:lnTo>
                <a:lnTo>
                  <a:pt x="44196" y="0"/>
                </a:lnTo>
                <a:lnTo>
                  <a:pt x="44196" y="99059"/>
                </a:lnTo>
                <a:close/>
              </a:path>
            </a:pathLst>
          </a:custGeom>
          <a:solidFill>
            <a:srgbClr val="4D85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7244542" y="3143948"/>
            <a:ext cx="90170" cy="97790"/>
          </a:xfrm>
          <a:custGeom>
            <a:avLst/>
            <a:gdLst/>
            <a:ahLst/>
            <a:cxnLst/>
            <a:rect l="l" t="t" r="r" b="b"/>
            <a:pathLst>
              <a:path w="90170" h="97789">
                <a:moveTo>
                  <a:pt x="89916" y="97535"/>
                </a:moveTo>
                <a:lnTo>
                  <a:pt x="0" y="97535"/>
                </a:lnTo>
                <a:lnTo>
                  <a:pt x="0" y="0"/>
                </a:lnTo>
                <a:lnTo>
                  <a:pt x="89916" y="0"/>
                </a:lnTo>
                <a:lnTo>
                  <a:pt x="89916" y="97535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7244542" y="2967164"/>
            <a:ext cx="90170" cy="99060"/>
          </a:xfrm>
          <a:custGeom>
            <a:avLst/>
            <a:gdLst/>
            <a:ahLst/>
            <a:cxnLst/>
            <a:rect l="l" t="t" r="r" b="b"/>
            <a:pathLst>
              <a:path w="90170" h="99060">
                <a:moveTo>
                  <a:pt x="89916" y="99059"/>
                </a:moveTo>
                <a:lnTo>
                  <a:pt x="0" y="99059"/>
                </a:lnTo>
                <a:lnTo>
                  <a:pt x="0" y="0"/>
                </a:lnTo>
                <a:lnTo>
                  <a:pt x="89916" y="0"/>
                </a:lnTo>
                <a:lnTo>
                  <a:pt x="89916" y="99059"/>
                </a:lnTo>
                <a:close/>
              </a:path>
            </a:pathLst>
          </a:custGeom>
          <a:solidFill>
            <a:srgbClr val="6048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7244542" y="2791904"/>
            <a:ext cx="90170" cy="97790"/>
          </a:xfrm>
          <a:custGeom>
            <a:avLst/>
            <a:gdLst/>
            <a:ahLst/>
            <a:cxnLst/>
            <a:rect l="l" t="t" r="r" b="b"/>
            <a:pathLst>
              <a:path w="90170" h="97789">
                <a:moveTo>
                  <a:pt x="89916" y="97535"/>
                </a:moveTo>
                <a:lnTo>
                  <a:pt x="0" y="97535"/>
                </a:lnTo>
                <a:lnTo>
                  <a:pt x="0" y="0"/>
                </a:lnTo>
                <a:lnTo>
                  <a:pt x="89916" y="0"/>
                </a:lnTo>
                <a:lnTo>
                  <a:pt x="89916" y="97535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7244542" y="2615120"/>
            <a:ext cx="90170" cy="97790"/>
          </a:xfrm>
          <a:custGeom>
            <a:avLst/>
            <a:gdLst/>
            <a:ahLst/>
            <a:cxnLst/>
            <a:rect l="l" t="t" r="r" b="b"/>
            <a:pathLst>
              <a:path w="90170" h="97789">
                <a:moveTo>
                  <a:pt x="89916" y="97535"/>
                </a:moveTo>
                <a:lnTo>
                  <a:pt x="0" y="97535"/>
                </a:lnTo>
                <a:lnTo>
                  <a:pt x="0" y="0"/>
                </a:lnTo>
                <a:lnTo>
                  <a:pt x="89916" y="0"/>
                </a:lnTo>
                <a:lnTo>
                  <a:pt x="89916" y="97535"/>
                </a:lnTo>
                <a:close/>
              </a:path>
            </a:pathLst>
          </a:custGeom>
          <a:solidFill>
            <a:srgbClr val="4D85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7244542" y="2263076"/>
            <a:ext cx="90170" cy="274955"/>
          </a:xfrm>
          <a:custGeom>
            <a:avLst/>
            <a:gdLst/>
            <a:ahLst/>
            <a:cxnLst/>
            <a:rect l="l" t="t" r="r" b="b"/>
            <a:pathLst>
              <a:path w="90170" h="274955">
                <a:moveTo>
                  <a:pt x="89916" y="176796"/>
                </a:moveTo>
                <a:lnTo>
                  <a:pt x="0" y="176796"/>
                </a:lnTo>
                <a:lnTo>
                  <a:pt x="0" y="274332"/>
                </a:lnTo>
                <a:lnTo>
                  <a:pt x="89916" y="274332"/>
                </a:lnTo>
                <a:lnTo>
                  <a:pt x="89916" y="176796"/>
                </a:lnTo>
                <a:close/>
              </a:path>
              <a:path w="90170" h="274955">
                <a:moveTo>
                  <a:pt x="89916" y="0"/>
                </a:moveTo>
                <a:lnTo>
                  <a:pt x="0" y="0"/>
                </a:lnTo>
                <a:lnTo>
                  <a:pt x="0" y="97548"/>
                </a:lnTo>
                <a:lnTo>
                  <a:pt x="89916" y="97548"/>
                </a:lnTo>
                <a:lnTo>
                  <a:pt x="89916" y="0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7244542" y="2087816"/>
            <a:ext cx="135890" cy="97790"/>
          </a:xfrm>
          <a:custGeom>
            <a:avLst/>
            <a:gdLst/>
            <a:ahLst/>
            <a:cxnLst/>
            <a:rect l="l" t="t" r="r" b="b"/>
            <a:pathLst>
              <a:path w="135890" h="97789">
                <a:moveTo>
                  <a:pt x="135635" y="97536"/>
                </a:moveTo>
                <a:lnTo>
                  <a:pt x="0" y="97536"/>
                </a:lnTo>
                <a:lnTo>
                  <a:pt x="0" y="0"/>
                </a:lnTo>
                <a:lnTo>
                  <a:pt x="135635" y="0"/>
                </a:lnTo>
                <a:lnTo>
                  <a:pt x="135635" y="97536"/>
                </a:lnTo>
                <a:close/>
              </a:path>
            </a:pathLst>
          </a:custGeom>
          <a:solidFill>
            <a:srgbClr val="6048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7244542" y="1911032"/>
            <a:ext cx="135890" cy="97790"/>
          </a:xfrm>
          <a:custGeom>
            <a:avLst/>
            <a:gdLst/>
            <a:ahLst/>
            <a:cxnLst/>
            <a:rect l="l" t="t" r="r" b="b"/>
            <a:pathLst>
              <a:path w="135890" h="97789">
                <a:moveTo>
                  <a:pt x="135635" y="97535"/>
                </a:moveTo>
                <a:lnTo>
                  <a:pt x="0" y="97535"/>
                </a:lnTo>
                <a:lnTo>
                  <a:pt x="0" y="0"/>
                </a:lnTo>
                <a:lnTo>
                  <a:pt x="135635" y="0"/>
                </a:lnTo>
                <a:lnTo>
                  <a:pt x="135635" y="97535"/>
                </a:lnTo>
                <a:close/>
              </a:path>
            </a:pathLst>
          </a:custGeom>
          <a:solidFill>
            <a:srgbClr val="4D85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g object 29"/>
          <p:cNvSpPr/>
          <p:nvPr/>
        </p:nvSpPr>
        <p:spPr>
          <a:xfrm>
            <a:off x="7244542" y="1734248"/>
            <a:ext cx="135890" cy="99060"/>
          </a:xfrm>
          <a:custGeom>
            <a:avLst/>
            <a:gdLst/>
            <a:ahLst/>
            <a:cxnLst/>
            <a:rect l="l" t="t" r="r" b="b"/>
            <a:pathLst>
              <a:path w="135890" h="99060">
                <a:moveTo>
                  <a:pt x="135635" y="99059"/>
                </a:moveTo>
                <a:lnTo>
                  <a:pt x="0" y="99059"/>
                </a:lnTo>
                <a:lnTo>
                  <a:pt x="0" y="0"/>
                </a:lnTo>
                <a:lnTo>
                  <a:pt x="135635" y="0"/>
                </a:lnTo>
                <a:lnTo>
                  <a:pt x="135635" y="99059"/>
                </a:lnTo>
                <a:close/>
              </a:path>
            </a:pathLst>
          </a:custGeom>
          <a:solidFill>
            <a:srgbClr val="EF7E0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g object 30"/>
          <p:cNvSpPr/>
          <p:nvPr/>
        </p:nvSpPr>
        <p:spPr>
          <a:xfrm>
            <a:off x="7244542" y="1558988"/>
            <a:ext cx="181610" cy="97790"/>
          </a:xfrm>
          <a:custGeom>
            <a:avLst/>
            <a:gdLst/>
            <a:ahLst/>
            <a:cxnLst/>
            <a:rect l="l" t="t" r="r" b="b"/>
            <a:pathLst>
              <a:path w="181609" h="97789">
                <a:moveTo>
                  <a:pt x="181356" y="97535"/>
                </a:moveTo>
                <a:lnTo>
                  <a:pt x="0" y="97535"/>
                </a:lnTo>
                <a:lnTo>
                  <a:pt x="0" y="0"/>
                </a:lnTo>
                <a:lnTo>
                  <a:pt x="181356" y="0"/>
                </a:lnTo>
                <a:lnTo>
                  <a:pt x="181356" y="97535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g object 31"/>
          <p:cNvSpPr/>
          <p:nvPr/>
        </p:nvSpPr>
        <p:spPr>
          <a:xfrm>
            <a:off x="7244542" y="1382204"/>
            <a:ext cx="227329" cy="97790"/>
          </a:xfrm>
          <a:custGeom>
            <a:avLst/>
            <a:gdLst/>
            <a:ahLst/>
            <a:cxnLst/>
            <a:rect l="l" t="t" r="r" b="b"/>
            <a:pathLst>
              <a:path w="227329" h="97790">
                <a:moveTo>
                  <a:pt x="227076" y="97535"/>
                </a:moveTo>
                <a:lnTo>
                  <a:pt x="0" y="97535"/>
                </a:lnTo>
                <a:lnTo>
                  <a:pt x="0" y="0"/>
                </a:lnTo>
                <a:lnTo>
                  <a:pt x="227076" y="0"/>
                </a:lnTo>
                <a:lnTo>
                  <a:pt x="227076" y="97535"/>
                </a:lnTo>
                <a:close/>
              </a:path>
            </a:pathLst>
          </a:custGeom>
          <a:solidFill>
            <a:srgbClr val="4D85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g object 32"/>
          <p:cNvSpPr/>
          <p:nvPr/>
        </p:nvSpPr>
        <p:spPr>
          <a:xfrm>
            <a:off x="7244542" y="1030160"/>
            <a:ext cx="408940" cy="274320"/>
          </a:xfrm>
          <a:custGeom>
            <a:avLst/>
            <a:gdLst/>
            <a:ahLst/>
            <a:cxnLst/>
            <a:rect l="l" t="t" r="r" b="b"/>
            <a:pathLst>
              <a:path w="408940" h="274319">
                <a:moveTo>
                  <a:pt x="227076" y="176784"/>
                </a:moveTo>
                <a:lnTo>
                  <a:pt x="0" y="176784"/>
                </a:lnTo>
                <a:lnTo>
                  <a:pt x="0" y="274320"/>
                </a:lnTo>
                <a:lnTo>
                  <a:pt x="227076" y="274320"/>
                </a:lnTo>
                <a:lnTo>
                  <a:pt x="227076" y="176784"/>
                </a:lnTo>
                <a:close/>
              </a:path>
              <a:path w="408940" h="274319">
                <a:moveTo>
                  <a:pt x="408432" y="0"/>
                </a:moveTo>
                <a:lnTo>
                  <a:pt x="0" y="0"/>
                </a:lnTo>
                <a:lnTo>
                  <a:pt x="0" y="97548"/>
                </a:lnTo>
                <a:lnTo>
                  <a:pt x="408432" y="97548"/>
                </a:lnTo>
                <a:lnTo>
                  <a:pt x="408432" y="0"/>
                </a:lnTo>
                <a:close/>
              </a:path>
            </a:pathLst>
          </a:custGeom>
          <a:solidFill>
            <a:srgbClr val="9E283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g object 33"/>
          <p:cNvSpPr/>
          <p:nvPr/>
        </p:nvSpPr>
        <p:spPr>
          <a:xfrm>
            <a:off x="7244542" y="678116"/>
            <a:ext cx="500380" cy="274320"/>
          </a:xfrm>
          <a:custGeom>
            <a:avLst/>
            <a:gdLst/>
            <a:ahLst/>
            <a:cxnLst/>
            <a:rect l="l" t="t" r="r" b="b"/>
            <a:pathLst>
              <a:path w="500379" h="274319">
                <a:moveTo>
                  <a:pt x="408432" y="176796"/>
                </a:moveTo>
                <a:lnTo>
                  <a:pt x="0" y="176796"/>
                </a:lnTo>
                <a:lnTo>
                  <a:pt x="0" y="274320"/>
                </a:lnTo>
                <a:lnTo>
                  <a:pt x="408432" y="274320"/>
                </a:lnTo>
                <a:lnTo>
                  <a:pt x="408432" y="176796"/>
                </a:lnTo>
                <a:close/>
              </a:path>
              <a:path w="500379" h="274319">
                <a:moveTo>
                  <a:pt x="499859" y="0"/>
                </a:moveTo>
                <a:lnTo>
                  <a:pt x="0" y="0"/>
                </a:lnTo>
                <a:lnTo>
                  <a:pt x="0" y="97536"/>
                </a:lnTo>
                <a:lnTo>
                  <a:pt x="499859" y="97536"/>
                </a:lnTo>
                <a:lnTo>
                  <a:pt x="499859" y="0"/>
                </a:lnTo>
                <a:close/>
              </a:path>
            </a:pathLst>
          </a:custGeom>
          <a:solidFill>
            <a:srgbClr val="EF7E0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bg object 34"/>
          <p:cNvSpPr/>
          <p:nvPr/>
        </p:nvSpPr>
        <p:spPr>
          <a:xfrm>
            <a:off x="7244542" y="501332"/>
            <a:ext cx="591820" cy="99060"/>
          </a:xfrm>
          <a:custGeom>
            <a:avLst/>
            <a:gdLst/>
            <a:ahLst/>
            <a:cxnLst/>
            <a:rect l="l" t="t" r="r" b="b"/>
            <a:pathLst>
              <a:path w="591820" h="99059">
                <a:moveTo>
                  <a:pt x="591312" y="99060"/>
                </a:moveTo>
                <a:lnTo>
                  <a:pt x="0" y="99060"/>
                </a:lnTo>
                <a:lnTo>
                  <a:pt x="0" y="0"/>
                </a:lnTo>
                <a:lnTo>
                  <a:pt x="591312" y="0"/>
                </a:lnTo>
                <a:lnTo>
                  <a:pt x="591312" y="99060"/>
                </a:lnTo>
                <a:close/>
              </a:path>
            </a:pathLst>
          </a:custGeom>
          <a:solidFill>
            <a:srgbClr val="9E283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bg object 35"/>
          <p:cNvSpPr/>
          <p:nvPr/>
        </p:nvSpPr>
        <p:spPr>
          <a:xfrm>
            <a:off x="7244542" y="326072"/>
            <a:ext cx="1545590" cy="97790"/>
          </a:xfrm>
          <a:custGeom>
            <a:avLst/>
            <a:gdLst/>
            <a:ahLst/>
            <a:cxnLst/>
            <a:rect l="l" t="t" r="r" b="b"/>
            <a:pathLst>
              <a:path w="1545590" h="97790">
                <a:moveTo>
                  <a:pt x="1545335" y="97535"/>
                </a:moveTo>
                <a:lnTo>
                  <a:pt x="0" y="97535"/>
                </a:lnTo>
                <a:lnTo>
                  <a:pt x="0" y="0"/>
                </a:lnTo>
                <a:lnTo>
                  <a:pt x="1545335" y="0"/>
                </a:lnTo>
                <a:lnTo>
                  <a:pt x="1545335" y="97535"/>
                </a:lnTo>
                <a:close/>
              </a:path>
            </a:pathLst>
          </a:custGeom>
          <a:solidFill>
            <a:srgbClr val="EF7E0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bg object 36"/>
          <p:cNvSpPr/>
          <p:nvPr/>
        </p:nvSpPr>
        <p:spPr>
          <a:xfrm>
            <a:off x="7244542" y="286448"/>
            <a:ext cx="0" cy="4754880"/>
          </a:xfrm>
          <a:custGeom>
            <a:avLst/>
            <a:gdLst/>
            <a:ahLst/>
            <a:cxnLst/>
            <a:rect l="l" t="t" r="r" b="b"/>
            <a:pathLst>
              <a:path w="0" h="4754880">
                <a:moveTo>
                  <a:pt x="0" y="4754880"/>
                </a:moveTo>
                <a:lnTo>
                  <a:pt x="0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2537" y="205567"/>
            <a:ext cx="5317490" cy="68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40030" y="1568132"/>
            <a:ext cx="8250555" cy="37699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255772" y="5019675"/>
            <a:ext cx="3064256" cy="269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78790" y="5019675"/>
            <a:ext cx="2202434" cy="269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894576" y="5019675"/>
            <a:ext cx="2202434" cy="269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jpg"/><Relationship Id="rId3" Type="http://schemas.openxmlformats.org/officeDocument/2006/relationships/image" Target="../media/image26.jp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png"/><Relationship Id="rId9" Type="http://schemas.openxmlformats.org/officeDocument/2006/relationships/image" Target="../media/image32.png"/><Relationship Id="rId10" Type="http://schemas.openxmlformats.org/officeDocument/2006/relationships/image" Target="../media/image33.png"/><Relationship Id="rId11" Type="http://schemas.openxmlformats.org/officeDocument/2006/relationships/image" Target="../media/image34.png"/><Relationship Id="rId12" Type="http://schemas.openxmlformats.org/officeDocument/2006/relationships/image" Target="../media/image35.png"/><Relationship Id="rId13" Type="http://schemas.openxmlformats.org/officeDocument/2006/relationships/image" Target="../media/image36.png"/><Relationship Id="rId14" Type="http://schemas.openxmlformats.org/officeDocument/2006/relationships/image" Target="../media/image37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8.jpg"/><Relationship Id="rId3" Type="http://schemas.openxmlformats.org/officeDocument/2006/relationships/image" Target="../media/image39.png"/><Relationship Id="rId4" Type="http://schemas.openxmlformats.org/officeDocument/2006/relationships/image" Target="../media/image40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6" Type="http://schemas.openxmlformats.org/officeDocument/2006/relationships/image" Target="../media/image11.jpg"/><Relationship Id="rId7" Type="http://schemas.openxmlformats.org/officeDocument/2006/relationships/image" Target="../media/image12.jpg"/><Relationship Id="rId8" Type="http://schemas.openxmlformats.org/officeDocument/2006/relationships/image" Target="../media/image13.jpg"/><Relationship Id="rId9" Type="http://schemas.openxmlformats.org/officeDocument/2006/relationships/image" Target="../media/image1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0085" cy="5393055"/>
          </a:xfrm>
          <a:custGeom>
            <a:avLst/>
            <a:gdLst/>
            <a:ahLst/>
            <a:cxnLst/>
            <a:rect l="l" t="t" r="r" b="b"/>
            <a:pathLst>
              <a:path w="9570085" h="5393055">
                <a:moveTo>
                  <a:pt x="9569785" y="5392928"/>
                </a:moveTo>
                <a:lnTo>
                  <a:pt x="0" y="5392928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92928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96217" y="816596"/>
            <a:ext cx="3164205" cy="69850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400" spc="-10">
                <a:solidFill>
                  <a:srgbClr val="183B46"/>
                </a:solidFill>
              </a:rPr>
              <a:t>OUVIDORIA</a:t>
            </a:r>
            <a:endParaRPr sz="4400"/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19530" y="4413441"/>
            <a:ext cx="2122931" cy="681227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4235698" y="3166313"/>
            <a:ext cx="973455" cy="5060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2100"/>
              </a:lnSpc>
              <a:spcBef>
                <a:spcPts val="95"/>
              </a:spcBef>
            </a:pPr>
            <a:r>
              <a:rPr dirty="0" sz="1950" spc="-10" b="1">
                <a:solidFill>
                  <a:srgbClr val="183B46"/>
                </a:solidFill>
                <a:latin typeface="Century Gothic"/>
                <a:cs typeface="Century Gothic"/>
              </a:rPr>
              <a:t>MARÇO</a:t>
            </a:r>
            <a:endParaRPr sz="1950">
              <a:latin typeface="Century Gothic"/>
              <a:cs typeface="Century Gothic"/>
            </a:endParaRPr>
          </a:p>
          <a:p>
            <a:pPr marL="289560">
              <a:lnSpc>
                <a:spcPts val="1680"/>
              </a:lnSpc>
            </a:pPr>
            <a:r>
              <a:rPr dirty="0" sz="1600" spc="-20">
                <a:solidFill>
                  <a:srgbClr val="183B46"/>
                </a:solidFill>
                <a:latin typeface="Century Gothic"/>
                <a:cs typeface="Century Gothic"/>
              </a:rPr>
              <a:t>2022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79194" y="1999424"/>
            <a:ext cx="1399031" cy="10469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0085" cy="5393055"/>
          </a:xfrm>
          <a:custGeom>
            <a:avLst/>
            <a:gdLst/>
            <a:ahLst/>
            <a:cxnLst/>
            <a:rect l="l" t="t" r="r" b="b"/>
            <a:pathLst>
              <a:path w="9570085" h="5393055">
                <a:moveTo>
                  <a:pt x="9569785" y="5392928"/>
                </a:moveTo>
                <a:lnTo>
                  <a:pt x="0" y="5392928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92928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02966" y="1432496"/>
            <a:ext cx="1333500" cy="1068324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9025" cy="5393055"/>
            <a:chOff x="0" y="0"/>
            <a:chExt cx="2359025" cy="5393055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9025" cy="5393055"/>
            </a:xfrm>
            <a:custGeom>
              <a:avLst/>
              <a:gdLst/>
              <a:ahLst/>
              <a:cxnLst/>
              <a:rect l="l" t="t" r="r" b="b"/>
              <a:pathLst>
                <a:path w="2359025" h="5393055">
                  <a:moveTo>
                    <a:pt x="0" y="5392928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392928"/>
                  </a:lnTo>
                  <a:lnTo>
                    <a:pt x="0" y="5392928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51490" y="1924748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808697" y="2760469"/>
            <a:ext cx="235394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3B6431"/>
                </a:solidFill>
                <a:latin typeface="Century Gothic"/>
                <a:cs typeface="Century Gothic"/>
              </a:rPr>
              <a:t>DENÚNCIA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43829" y="170903"/>
            <a:ext cx="70040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3B6431"/>
                </a:solidFill>
                <a:latin typeface="Century Gothic"/>
                <a:cs typeface="Century Gothic"/>
              </a:rPr>
              <a:t>MAR</a:t>
            </a:r>
            <a:r>
              <a:rPr dirty="0" sz="1450" spc="-10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3B6431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807149" y="3507274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3B6431"/>
                </a:solidFill>
                <a:latin typeface="Century Gothic"/>
                <a:cs typeface="Century Gothic"/>
              </a:rPr>
              <a:t>23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51239" y="3562139"/>
            <a:ext cx="129095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 spc="-10">
                <a:solidFill>
                  <a:srgbClr val="3B6431"/>
                </a:solidFill>
                <a:latin typeface="Century Gothic"/>
                <a:cs typeface="Century Gothic"/>
              </a:rPr>
              <a:t>protocolos cadastrados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767120" y="2268661"/>
            <a:ext cx="75882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5">
                <a:solidFill>
                  <a:srgbClr val="DDE2DA"/>
                </a:solidFill>
              </a:rPr>
              <a:t>20%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9873" y="2642790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0085" cy="5382895"/>
          </a:xfrm>
          <a:custGeom>
            <a:avLst/>
            <a:gdLst/>
            <a:ahLst/>
            <a:cxnLst/>
            <a:rect l="l" t="t" r="r" b="b"/>
            <a:pathLst>
              <a:path w="9570085" h="5382895">
                <a:moveTo>
                  <a:pt x="9569785" y="5382704"/>
                </a:moveTo>
                <a:lnTo>
                  <a:pt x="0" y="5382704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82704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2360122" y="4600892"/>
            <a:ext cx="2527300" cy="457200"/>
            <a:chOff x="2360122" y="4600892"/>
            <a:chExt cx="2527300" cy="457200"/>
          </a:xfrm>
        </p:grpSpPr>
        <p:sp>
          <p:nvSpPr>
            <p:cNvPr id="4" name="object 4" descr=""/>
            <p:cNvSpPr/>
            <p:nvPr/>
          </p:nvSpPr>
          <p:spPr>
            <a:xfrm>
              <a:off x="4495246" y="4680140"/>
              <a:ext cx="307975" cy="365760"/>
            </a:xfrm>
            <a:custGeom>
              <a:avLst/>
              <a:gdLst/>
              <a:ahLst/>
              <a:cxnLst/>
              <a:rect l="l" t="t" r="r" b="b"/>
              <a:pathLst>
                <a:path w="307975" h="365760">
                  <a:moveTo>
                    <a:pt x="0" y="365760"/>
                  </a:moveTo>
                  <a:lnTo>
                    <a:pt x="307847" y="365760"/>
                  </a:lnTo>
                  <a:lnTo>
                    <a:pt x="307847" y="0"/>
                  </a:lnTo>
                  <a:lnTo>
                    <a:pt x="0" y="0"/>
                  </a:lnTo>
                  <a:lnTo>
                    <a:pt x="0" y="3657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436322" y="4680140"/>
              <a:ext cx="2059305" cy="365760"/>
            </a:xfrm>
            <a:custGeom>
              <a:avLst/>
              <a:gdLst/>
              <a:ahLst/>
              <a:cxnLst/>
              <a:rect l="l" t="t" r="r" b="b"/>
              <a:pathLst>
                <a:path w="2059304" h="365760">
                  <a:moveTo>
                    <a:pt x="2058924" y="365759"/>
                  </a:moveTo>
                  <a:lnTo>
                    <a:pt x="0" y="365759"/>
                  </a:lnTo>
                  <a:lnTo>
                    <a:pt x="0" y="0"/>
                  </a:lnTo>
                  <a:lnTo>
                    <a:pt x="2058924" y="0"/>
                  </a:lnTo>
                  <a:lnTo>
                    <a:pt x="2058924" y="365759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60122" y="4600892"/>
              <a:ext cx="2526791" cy="457199"/>
            </a:xfrm>
            <a:prstGeom prst="rect">
              <a:avLst/>
            </a:prstGeom>
          </p:spPr>
        </p:pic>
      </p:grpSp>
      <p:grpSp>
        <p:nvGrpSpPr>
          <p:cNvPr id="7" name="object 7" descr=""/>
          <p:cNvGrpSpPr/>
          <p:nvPr/>
        </p:nvGrpSpPr>
        <p:grpSpPr>
          <a:xfrm>
            <a:off x="5914090" y="0"/>
            <a:ext cx="3655695" cy="5374005"/>
            <a:chOff x="5914090" y="0"/>
            <a:chExt cx="3655695" cy="5374005"/>
          </a:xfrm>
        </p:grpSpPr>
        <p:sp>
          <p:nvSpPr>
            <p:cNvPr id="8" name="object 8" descr=""/>
            <p:cNvSpPr/>
            <p:nvPr/>
          </p:nvSpPr>
          <p:spPr>
            <a:xfrm>
              <a:off x="5914090" y="0"/>
              <a:ext cx="3655695" cy="5374005"/>
            </a:xfrm>
            <a:custGeom>
              <a:avLst/>
              <a:gdLst/>
              <a:ahLst/>
              <a:cxnLst/>
              <a:rect l="l" t="t" r="r" b="b"/>
              <a:pathLst>
                <a:path w="3655695" h="5374005">
                  <a:moveTo>
                    <a:pt x="0" y="0"/>
                  </a:moveTo>
                  <a:lnTo>
                    <a:pt x="3655695" y="0"/>
                  </a:lnTo>
                  <a:lnTo>
                    <a:pt x="3655695" y="5373561"/>
                  </a:lnTo>
                  <a:lnTo>
                    <a:pt x="0" y="53735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6378910" y="611060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/>
          <p:nvPr/>
        </p:nvSpPr>
        <p:spPr>
          <a:xfrm>
            <a:off x="296626" y="295592"/>
            <a:ext cx="0" cy="1286510"/>
          </a:xfrm>
          <a:custGeom>
            <a:avLst/>
            <a:gdLst/>
            <a:ahLst/>
            <a:cxnLst/>
            <a:rect l="l" t="t" r="r" b="b"/>
            <a:pathLst>
              <a:path w="0" h="1286510">
                <a:moveTo>
                  <a:pt x="0" y="0"/>
                </a:moveTo>
                <a:lnTo>
                  <a:pt x="0" y="1286256"/>
                </a:lnTo>
              </a:path>
            </a:pathLst>
          </a:custGeom>
          <a:ln w="45719">
            <a:solidFill>
              <a:srgbClr val="3A63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0" y="5384228"/>
            <a:ext cx="2359025" cy="1905"/>
          </a:xfrm>
          <a:custGeom>
            <a:avLst/>
            <a:gdLst/>
            <a:ahLst/>
            <a:cxnLst/>
            <a:rect l="l" t="t" r="r" b="b"/>
            <a:pathLst>
              <a:path w="2359025" h="1904">
                <a:moveTo>
                  <a:pt x="0" y="1524"/>
                </a:moveTo>
                <a:lnTo>
                  <a:pt x="0" y="0"/>
                </a:lnTo>
                <a:lnTo>
                  <a:pt x="2358598" y="0"/>
                </a:lnTo>
                <a:lnTo>
                  <a:pt x="2358598" y="1524"/>
                </a:lnTo>
                <a:lnTo>
                  <a:pt x="0" y="1524"/>
                </a:lnTo>
                <a:close/>
              </a:path>
            </a:pathLst>
          </a:custGeom>
          <a:solidFill>
            <a:srgbClr val="47365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2818846" y="1737296"/>
            <a:ext cx="1518285" cy="160020"/>
          </a:xfrm>
          <a:custGeom>
            <a:avLst/>
            <a:gdLst/>
            <a:ahLst/>
            <a:cxnLst/>
            <a:rect l="l" t="t" r="r" b="b"/>
            <a:pathLst>
              <a:path w="1518285" h="160019">
                <a:moveTo>
                  <a:pt x="1517904" y="160020"/>
                </a:moveTo>
                <a:lnTo>
                  <a:pt x="0" y="160020"/>
                </a:lnTo>
                <a:lnTo>
                  <a:pt x="0" y="0"/>
                </a:lnTo>
                <a:lnTo>
                  <a:pt x="1517904" y="0"/>
                </a:lnTo>
                <a:lnTo>
                  <a:pt x="1517904" y="160020"/>
                </a:lnTo>
                <a:close/>
              </a:path>
            </a:pathLst>
          </a:custGeom>
          <a:solidFill>
            <a:srgbClr val="3A63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2818846" y="2058860"/>
            <a:ext cx="1379220" cy="160020"/>
          </a:xfrm>
          <a:custGeom>
            <a:avLst/>
            <a:gdLst/>
            <a:ahLst/>
            <a:cxnLst/>
            <a:rect l="l" t="t" r="r" b="b"/>
            <a:pathLst>
              <a:path w="1379220" h="160019">
                <a:moveTo>
                  <a:pt x="1379220" y="160020"/>
                </a:moveTo>
                <a:lnTo>
                  <a:pt x="0" y="160020"/>
                </a:lnTo>
                <a:lnTo>
                  <a:pt x="0" y="0"/>
                </a:lnTo>
                <a:lnTo>
                  <a:pt x="1379220" y="0"/>
                </a:lnTo>
                <a:lnTo>
                  <a:pt x="1379220" y="160020"/>
                </a:lnTo>
                <a:close/>
              </a:path>
            </a:pathLst>
          </a:custGeom>
          <a:solidFill>
            <a:srgbClr val="3A63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2782270" y="165652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2782270" y="1978088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2782270" y="2299652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2782270" y="2621216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2782270" y="294278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2782270" y="326434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2782270" y="3587432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 txBox="1"/>
          <p:nvPr/>
        </p:nvSpPr>
        <p:spPr>
          <a:xfrm>
            <a:off x="4383422" y="1711883"/>
            <a:ext cx="19621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-25">
                <a:solidFill>
                  <a:srgbClr val="2E3D46"/>
                </a:solidFill>
                <a:latin typeface="Century Gothic"/>
                <a:cs typeface="Century Gothic"/>
              </a:rPr>
              <a:t>11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246217" y="2033636"/>
            <a:ext cx="19621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-25">
                <a:solidFill>
                  <a:srgbClr val="2E3D46"/>
                </a:solidFill>
                <a:latin typeface="Century Gothic"/>
                <a:cs typeface="Century Gothic"/>
              </a:rPr>
              <a:t>10</a:t>
            </a:r>
            <a:endParaRPr sz="1200">
              <a:latin typeface="Century Gothic"/>
              <a:cs typeface="Century Gothic"/>
            </a:endParaRPr>
          </a:p>
        </p:txBody>
      </p:sp>
      <p:graphicFrame>
        <p:nvGraphicFramePr>
          <p:cNvPr id="23" name="object 23" descr=""/>
          <p:cNvGraphicFramePr>
            <a:graphicFrameLocks noGrp="1"/>
          </p:cNvGraphicFramePr>
          <p:nvPr/>
        </p:nvGraphicFramePr>
        <p:xfrm>
          <a:off x="1378895" y="1656524"/>
          <a:ext cx="1969770" cy="19284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/>
                <a:gridCol w="276225"/>
                <a:gridCol w="177800"/>
              </a:tblGrid>
              <a:tr h="401955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ARQUITETO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09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0020">
                <a:tc>
                  <a:txBody>
                    <a:bodyPr/>
                    <a:lstStyle/>
                    <a:p>
                      <a:pPr algn="r" marR="9334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LEIGO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9230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EMPRESA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ts val="1370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2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</a:tr>
              <a:tr h="3873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CONTRATANTE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5715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4986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1310">
                <a:tc>
                  <a:txBody>
                    <a:bodyPr/>
                    <a:lstStyle/>
                    <a:p>
                      <a:pPr algn="r" marR="9461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ELEIÇÕES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725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215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0675">
                <a:tc>
                  <a:txBody>
                    <a:bodyPr/>
                    <a:lstStyle/>
                    <a:p>
                      <a:pPr algn="r" marR="9588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GERAL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(OUVIDORIA)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09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215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3A6330"/>
                </a:solidFill>
              </a:rPr>
              <a:t>DENÚNCIA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3A6330"/>
                </a:solidFill>
              </a:rPr>
              <a:t>MAR</a:t>
            </a:r>
            <a:r>
              <a:rPr dirty="0" sz="1150" spc="45">
                <a:solidFill>
                  <a:srgbClr val="3A6330"/>
                </a:solidFill>
              </a:rPr>
              <a:t> </a:t>
            </a:r>
            <a:r>
              <a:rPr dirty="0" sz="1150" spc="-25">
                <a:solidFill>
                  <a:srgbClr val="3A6330"/>
                </a:solidFill>
              </a:rPr>
              <a:t>22</a:t>
            </a:r>
            <a:endParaRPr sz="1150"/>
          </a:p>
        </p:txBody>
      </p:sp>
      <p:sp>
        <p:nvSpPr>
          <p:cNvPr id="25" name="object 25" descr=""/>
          <p:cNvSpPr txBox="1"/>
          <p:nvPr/>
        </p:nvSpPr>
        <p:spPr>
          <a:xfrm>
            <a:off x="6320514" y="646653"/>
            <a:ext cx="2446655" cy="105537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5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47,8%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ts val="1910"/>
              </a:lnSpc>
              <a:spcBef>
                <a:spcPts val="21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denúncias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CONTRA</a:t>
            </a:r>
            <a:r>
              <a:rPr dirty="0" sz="1950" spc="-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ARQUITETO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283661" y="4579195"/>
            <a:ext cx="1014094" cy="5283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190"/>
              </a:lnSpc>
              <a:spcBef>
                <a:spcPts val="90"/>
              </a:spcBef>
            </a:pPr>
            <a:r>
              <a:rPr dirty="0" sz="1950" spc="-25" b="1">
                <a:solidFill>
                  <a:srgbClr val="3A6330"/>
                </a:solidFill>
                <a:latin typeface="Century Gothic"/>
                <a:cs typeface="Century Gothic"/>
              </a:rPr>
              <a:t>87%</a:t>
            </a:r>
            <a:endParaRPr sz="1950">
              <a:latin typeface="Century Gothic"/>
              <a:cs typeface="Century Gothic"/>
            </a:endParaRPr>
          </a:p>
          <a:p>
            <a:pPr algn="r" marR="10795">
              <a:lnSpc>
                <a:spcPts val="1770"/>
              </a:lnSpc>
            </a:pPr>
            <a:r>
              <a:rPr dirty="0" sz="1600" spc="-10">
                <a:solidFill>
                  <a:srgbClr val="3A6330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6320414" y="2038664"/>
            <a:ext cx="2621280" cy="8985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5240">
              <a:lnSpc>
                <a:spcPts val="228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0335" indent="-127635">
              <a:lnSpc>
                <a:spcPts val="115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postura</a:t>
            </a:r>
            <a:r>
              <a:rPr dirty="0" sz="1100" spc="8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profissional;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11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exercício</a:t>
            </a:r>
            <a:r>
              <a:rPr dirty="0" sz="1100" spc="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ilegal</a:t>
            </a:r>
            <a:r>
              <a:rPr dirty="0" sz="1100" spc="9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da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profissão;</a:t>
            </a:r>
            <a:endParaRPr sz="1100">
              <a:latin typeface="Century Gothic"/>
              <a:cs typeface="Century Gothic"/>
            </a:endParaRPr>
          </a:p>
          <a:p>
            <a:pPr marL="12700" marR="5080" indent="127635">
              <a:lnSpc>
                <a:spcPts val="1120"/>
              </a:lnSpc>
              <a:spcBef>
                <a:spcPts val="105"/>
              </a:spcBef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descumprimento</a:t>
            </a:r>
            <a:r>
              <a:rPr dirty="0" sz="1100" spc="114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100" spc="14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salário</a:t>
            </a:r>
            <a:r>
              <a:rPr dirty="0" sz="1100" spc="8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mínimo profissional.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0085" cy="5393055"/>
          </a:xfrm>
          <a:custGeom>
            <a:avLst/>
            <a:gdLst/>
            <a:ahLst/>
            <a:cxnLst/>
            <a:rect l="l" t="t" r="r" b="b"/>
            <a:pathLst>
              <a:path w="9570085" h="5393055">
                <a:moveTo>
                  <a:pt x="9569785" y="5392928"/>
                </a:moveTo>
                <a:lnTo>
                  <a:pt x="0" y="5392928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92928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23718" y="1432496"/>
            <a:ext cx="1301495" cy="1068323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9025" cy="5393055"/>
            <a:chOff x="0" y="0"/>
            <a:chExt cx="2359025" cy="5393055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9025" cy="5393055"/>
            </a:xfrm>
            <a:custGeom>
              <a:avLst/>
              <a:gdLst/>
              <a:ahLst/>
              <a:cxnLst/>
              <a:rect l="l" t="t" r="r" b="b"/>
              <a:pathLst>
                <a:path w="2359025" h="5393055">
                  <a:moveTo>
                    <a:pt x="0" y="5392928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392928"/>
                  </a:lnTo>
                  <a:lnTo>
                    <a:pt x="0" y="5392928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51490" y="1924748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28" y="867156"/>
                  </a:moveTo>
                  <a:lnTo>
                    <a:pt x="71374" y="865632"/>
                  </a:lnTo>
                  <a:lnTo>
                    <a:pt x="65786" y="832104"/>
                  </a:lnTo>
                  <a:lnTo>
                    <a:pt x="65532" y="830580"/>
                  </a:lnTo>
                  <a:lnTo>
                    <a:pt x="65532" y="815340"/>
                  </a:lnTo>
                  <a:lnTo>
                    <a:pt x="3048" y="819912"/>
                  </a:lnTo>
                  <a:lnTo>
                    <a:pt x="4572" y="838200"/>
                  </a:lnTo>
                  <a:lnTo>
                    <a:pt x="9144" y="876300"/>
                  </a:lnTo>
                  <a:lnTo>
                    <a:pt x="12192" y="885444"/>
                  </a:lnTo>
                  <a:lnTo>
                    <a:pt x="71628" y="873252"/>
                  </a:lnTo>
                  <a:lnTo>
                    <a:pt x="70104" y="865632"/>
                  </a:lnTo>
                  <a:lnTo>
                    <a:pt x="71628" y="867156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32" y="987564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40"/>
                  </a:lnTo>
                  <a:lnTo>
                    <a:pt x="45720" y="1008900"/>
                  </a:lnTo>
                  <a:lnTo>
                    <a:pt x="103632" y="987564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20"/>
                  </a:moveTo>
                  <a:lnTo>
                    <a:pt x="153047" y="1091196"/>
                  </a:lnTo>
                  <a:lnTo>
                    <a:pt x="135636" y="1060716"/>
                  </a:lnTo>
                  <a:lnTo>
                    <a:pt x="137160" y="1062240"/>
                  </a:lnTo>
                  <a:lnTo>
                    <a:pt x="136398" y="1060716"/>
                  </a:lnTo>
                  <a:lnTo>
                    <a:pt x="126492" y="1040904"/>
                  </a:lnTo>
                  <a:lnTo>
                    <a:pt x="71628" y="1068336"/>
                  </a:lnTo>
                  <a:lnTo>
                    <a:pt x="82296" y="1089672"/>
                  </a:lnTo>
                  <a:lnTo>
                    <a:pt x="100584" y="1123200"/>
                  </a:lnTo>
                  <a:lnTo>
                    <a:pt x="102108" y="1126248"/>
                  </a:lnTo>
                  <a:lnTo>
                    <a:pt x="153924" y="1092720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64"/>
                  </a:lnTo>
                  <a:lnTo>
                    <a:pt x="211836" y="1176540"/>
                  </a:lnTo>
                  <a:lnTo>
                    <a:pt x="211836" y="1178064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64"/>
                  </a:lnTo>
                  <a:lnTo>
                    <a:pt x="141732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28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47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19" y="70104"/>
                  </a:lnTo>
                  <a:lnTo>
                    <a:pt x="973823" y="76200"/>
                  </a:lnTo>
                  <a:lnTo>
                    <a:pt x="973823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47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831482" y="2760316"/>
            <a:ext cx="230822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9A7439"/>
                </a:solidFill>
                <a:latin typeface="Century Gothic"/>
                <a:cs typeface="Century Gothic"/>
              </a:rPr>
              <a:t>SUGESTÃO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43830" y="170880"/>
            <a:ext cx="70040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9A7439"/>
                </a:solidFill>
                <a:latin typeface="Century Gothic"/>
                <a:cs typeface="Century Gothic"/>
              </a:rPr>
              <a:t>MAR</a:t>
            </a:r>
            <a:r>
              <a:rPr dirty="0" sz="1450" spc="-10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9A7439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061761" y="3507121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10" b="1">
                <a:solidFill>
                  <a:srgbClr val="9A7439"/>
                </a:solidFill>
                <a:latin typeface="Century Gothic"/>
                <a:cs typeface="Century Gothic"/>
              </a:rPr>
              <a:t>4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51238" y="3562294"/>
            <a:ext cx="1976120" cy="473709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5"/>
              </a:spcBef>
            </a:pPr>
            <a:r>
              <a:rPr dirty="0" sz="1600">
                <a:solidFill>
                  <a:srgbClr val="9A7439"/>
                </a:solidFill>
                <a:latin typeface="Century Gothic"/>
                <a:cs typeface="Century Gothic"/>
              </a:rPr>
              <a:t>sugestões</a:t>
            </a:r>
            <a:r>
              <a:rPr dirty="0" sz="1600" spc="45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9"/>
                </a:solidFill>
                <a:latin typeface="Century Gothic"/>
                <a:cs typeface="Century Gothic"/>
              </a:rPr>
              <a:t>enviadas </a:t>
            </a:r>
            <a:r>
              <a:rPr dirty="0" sz="1600">
                <a:solidFill>
                  <a:srgbClr val="9A7439"/>
                </a:solidFill>
                <a:latin typeface="Century Gothic"/>
                <a:cs typeface="Century Gothic"/>
              </a:rPr>
              <a:t>à</a:t>
            </a:r>
            <a:r>
              <a:rPr dirty="0" sz="1600" spc="15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9"/>
                </a:solidFill>
                <a:latin typeface="Century Gothic"/>
                <a:cs typeface="Century Gothic"/>
              </a:rPr>
              <a:t>ouvidoria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715223" y="2268616"/>
            <a:ext cx="861694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1DA"/>
                </a:solidFill>
              </a:rPr>
              <a:t>3,5%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9874" y="2642767"/>
            <a:ext cx="1033144" cy="429259"/>
          </a:xfrm>
          <a:prstGeom prst="rect">
            <a:avLst/>
          </a:prstGeom>
        </p:spPr>
        <p:txBody>
          <a:bodyPr wrap="square" lIns="0" tIns="52704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14"/>
              </a:spcBef>
            </a:pP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1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1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70085" cy="5386070"/>
            <a:chOff x="0" y="0"/>
            <a:chExt cx="9570085" cy="5386070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5914390" cy="5381625"/>
            </a:xfrm>
            <a:custGeom>
              <a:avLst/>
              <a:gdLst/>
              <a:ahLst/>
              <a:cxnLst/>
              <a:rect l="l" t="t" r="r" b="b"/>
              <a:pathLst>
                <a:path w="5914390" h="5381625">
                  <a:moveTo>
                    <a:pt x="0" y="5381180"/>
                  </a:moveTo>
                  <a:lnTo>
                    <a:pt x="5914090" y="5381180"/>
                  </a:lnTo>
                  <a:lnTo>
                    <a:pt x="5914090" y="0"/>
                  </a:lnTo>
                  <a:lnTo>
                    <a:pt x="0" y="0"/>
                  </a:lnTo>
                  <a:lnTo>
                    <a:pt x="0" y="5381180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5914090" y="0"/>
              <a:ext cx="3655695" cy="5372100"/>
            </a:xfrm>
            <a:custGeom>
              <a:avLst/>
              <a:gdLst/>
              <a:ahLst/>
              <a:cxnLst/>
              <a:rect l="l" t="t" r="r" b="b"/>
              <a:pathLst>
                <a:path w="3655695" h="5372100">
                  <a:moveTo>
                    <a:pt x="0" y="0"/>
                  </a:moveTo>
                  <a:lnTo>
                    <a:pt x="3655695" y="0"/>
                  </a:lnTo>
                  <a:lnTo>
                    <a:pt x="3655695" y="5372037"/>
                  </a:lnTo>
                  <a:lnTo>
                    <a:pt x="0" y="53720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96626" y="295592"/>
              <a:ext cx="0" cy="1283335"/>
            </a:xfrm>
            <a:custGeom>
              <a:avLst/>
              <a:gdLst/>
              <a:ahLst/>
              <a:cxnLst/>
              <a:rect l="l" t="t" r="r" b="b"/>
              <a:pathLst>
                <a:path w="0" h="1283335">
                  <a:moveTo>
                    <a:pt x="0" y="0"/>
                  </a:moveTo>
                  <a:lnTo>
                    <a:pt x="0" y="1283208"/>
                  </a:lnTo>
                </a:path>
              </a:pathLst>
            </a:custGeom>
            <a:ln w="45719">
              <a:solidFill>
                <a:srgbClr val="9A743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6378910" y="611060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0" y="5384228"/>
              <a:ext cx="2359025" cy="1905"/>
            </a:xfrm>
            <a:custGeom>
              <a:avLst/>
              <a:gdLst/>
              <a:ahLst/>
              <a:cxnLst/>
              <a:rect l="l" t="t" r="r" b="b"/>
              <a:pathLst>
                <a:path w="2359025" h="1904">
                  <a:moveTo>
                    <a:pt x="0" y="1524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1524"/>
                  </a:lnTo>
                  <a:lnTo>
                    <a:pt x="0" y="1524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016966" y="1054544"/>
              <a:ext cx="1536700" cy="204470"/>
            </a:xfrm>
            <a:custGeom>
              <a:avLst/>
              <a:gdLst/>
              <a:ahLst/>
              <a:cxnLst/>
              <a:rect l="l" t="t" r="r" b="b"/>
              <a:pathLst>
                <a:path w="1536700" h="204469">
                  <a:moveTo>
                    <a:pt x="1536192" y="204216"/>
                  </a:moveTo>
                  <a:lnTo>
                    <a:pt x="0" y="204216"/>
                  </a:lnTo>
                  <a:lnTo>
                    <a:pt x="0" y="0"/>
                  </a:lnTo>
                  <a:lnTo>
                    <a:pt x="1536192" y="0"/>
                  </a:lnTo>
                  <a:lnTo>
                    <a:pt x="1536192" y="204216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016966" y="952436"/>
              <a:ext cx="0" cy="3683635"/>
            </a:xfrm>
            <a:custGeom>
              <a:avLst/>
              <a:gdLst/>
              <a:ahLst/>
              <a:cxnLst/>
              <a:rect l="l" t="t" r="r" b="b"/>
              <a:pathLst>
                <a:path w="0" h="3683635">
                  <a:moveTo>
                    <a:pt x="0" y="0"/>
                  </a:moveTo>
                  <a:lnTo>
                    <a:pt x="0" y="36835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980390" y="952436"/>
              <a:ext cx="36830" cy="3683635"/>
            </a:xfrm>
            <a:custGeom>
              <a:avLst/>
              <a:gdLst/>
              <a:ahLst/>
              <a:cxnLst/>
              <a:rect l="l" t="t" r="r" b="b"/>
              <a:pathLst>
                <a:path w="36830" h="3683635">
                  <a:moveTo>
                    <a:pt x="0" y="0"/>
                  </a:moveTo>
                  <a:lnTo>
                    <a:pt x="36576" y="0"/>
                  </a:lnTo>
                </a:path>
                <a:path w="36830" h="3683635">
                  <a:moveTo>
                    <a:pt x="0" y="408432"/>
                  </a:moveTo>
                  <a:lnTo>
                    <a:pt x="36576" y="408432"/>
                  </a:lnTo>
                </a:path>
                <a:path w="36830" h="3683635">
                  <a:moveTo>
                    <a:pt x="0" y="818388"/>
                  </a:moveTo>
                  <a:lnTo>
                    <a:pt x="36576" y="818388"/>
                  </a:lnTo>
                </a:path>
                <a:path w="36830" h="3683635">
                  <a:moveTo>
                    <a:pt x="0" y="1228344"/>
                  </a:moveTo>
                  <a:lnTo>
                    <a:pt x="36576" y="1228344"/>
                  </a:lnTo>
                </a:path>
                <a:path w="36830" h="3683635">
                  <a:moveTo>
                    <a:pt x="0" y="1636776"/>
                  </a:moveTo>
                  <a:lnTo>
                    <a:pt x="36576" y="1636776"/>
                  </a:lnTo>
                </a:path>
                <a:path w="36830" h="3683635">
                  <a:moveTo>
                    <a:pt x="0" y="2046732"/>
                  </a:moveTo>
                  <a:lnTo>
                    <a:pt x="36576" y="2046732"/>
                  </a:lnTo>
                </a:path>
                <a:path w="36830" h="3683635">
                  <a:moveTo>
                    <a:pt x="0" y="2455164"/>
                  </a:moveTo>
                  <a:lnTo>
                    <a:pt x="36576" y="2455164"/>
                  </a:lnTo>
                </a:path>
                <a:path w="36830" h="3683635">
                  <a:moveTo>
                    <a:pt x="0" y="2865120"/>
                  </a:moveTo>
                  <a:lnTo>
                    <a:pt x="36576" y="2865120"/>
                  </a:lnTo>
                </a:path>
                <a:path w="36830" h="3683635">
                  <a:moveTo>
                    <a:pt x="0" y="3273552"/>
                  </a:moveTo>
                  <a:lnTo>
                    <a:pt x="36576" y="3273552"/>
                  </a:lnTo>
                </a:path>
                <a:path w="36830" h="3683635">
                  <a:moveTo>
                    <a:pt x="0" y="3683508"/>
                  </a:moveTo>
                  <a:lnTo>
                    <a:pt x="36576" y="36835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4601354" y="1049011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064304" y="1459192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064304" y="186937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064304" y="227804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064304" y="2688230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064304" y="309690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064304" y="3507085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064304" y="3917277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3064304" y="4325923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2713210" y="1068455"/>
            <a:ext cx="21272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2679648" y="1478571"/>
            <a:ext cx="2457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2263485" y="1887135"/>
            <a:ext cx="66040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563686" y="2297251"/>
            <a:ext cx="136207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CARTEIRA</a:t>
            </a:r>
            <a:r>
              <a:rPr dirty="0" sz="900" spc="-6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2675099" y="2705827"/>
            <a:ext cx="24892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635358" y="3115916"/>
            <a:ext cx="128968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489096" y="3526039"/>
            <a:ext cx="4362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UF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2391518" y="3934602"/>
            <a:ext cx="53530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2534807" y="4344725"/>
            <a:ext cx="38925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9A7439"/>
                </a:solidFill>
              </a:rPr>
              <a:t>SUGESTÃO</a:t>
            </a:r>
          </a:p>
          <a:p>
            <a:pPr marL="39370">
              <a:lnSpc>
                <a:spcPts val="1235"/>
              </a:lnSpc>
            </a:pPr>
            <a:r>
              <a:rPr dirty="0" sz="1150">
                <a:solidFill>
                  <a:srgbClr val="9A7439"/>
                </a:solidFill>
              </a:rPr>
              <a:t>MAR</a:t>
            </a:r>
            <a:r>
              <a:rPr dirty="0" sz="1150" spc="50">
                <a:solidFill>
                  <a:srgbClr val="9A7439"/>
                </a:solidFill>
              </a:rPr>
              <a:t> </a:t>
            </a:r>
            <a:r>
              <a:rPr dirty="0" sz="1150" spc="-25">
                <a:solidFill>
                  <a:srgbClr val="9A7439"/>
                </a:solidFill>
              </a:rPr>
              <a:t>22</a:t>
            </a:r>
            <a:endParaRPr sz="1150"/>
          </a:p>
        </p:txBody>
      </p:sp>
      <p:sp>
        <p:nvSpPr>
          <p:cNvPr id="30" name="object 30" descr=""/>
          <p:cNvSpPr txBox="1"/>
          <p:nvPr/>
        </p:nvSpPr>
        <p:spPr>
          <a:xfrm>
            <a:off x="6323544" y="643556"/>
            <a:ext cx="1931035" cy="10566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4065"/>
              </a:lnSpc>
              <a:spcBef>
                <a:spcPts val="114"/>
              </a:spcBef>
            </a:pPr>
            <a:r>
              <a:rPr dirty="0" sz="3550" spc="-20" b="1">
                <a:solidFill>
                  <a:srgbClr val="DDE1DA"/>
                </a:solidFill>
                <a:latin typeface="Century Gothic"/>
                <a:cs typeface="Century Gothic"/>
              </a:rPr>
              <a:t>100%</a:t>
            </a:r>
            <a:endParaRPr sz="3550">
              <a:latin typeface="Century Gothic"/>
              <a:cs typeface="Century Gothic"/>
            </a:endParaRPr>
          </a:p>
          <a:p>
            <a:pPr marL="18415" marR="5080">
              <a:lnSpc>
                <a:spcPts val="1889"/>
              </a:lnSpc>
              <a:spcBef>
                <a:spcPts val="24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8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RRT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6323498" y="2377052"/>
            <a:ext cx="2197735" cy="46418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35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215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forma</a:t>
            </a:r>
            <a:r>
              <a:rPr dirty="0" sz="1100" spc="4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registro</a:t>
            </a:r>
            <a:r>
              <a:rPr dirty="0" sz="1100" spc="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/</a:t>
            </a:r>
            <a:r>
              <a:rPr dirty="0" sz="1100" spc="6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cobrança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70085" cy="5393055"/>
            <a:chOff x="0" y="0"/>
            <a:chExt cx="9570085" cy="5393055"/>
          </a:xfrm>
        </p:grpSpPr>
        <p:sp>
          <p:nvSpPr>
            <p:cNvPr id="3" name="object 3" descr=""/>
            <p:cNvSpPr/>
            <p:nvPr/>
          </p:nvSpPr>
          <p:spPr>
            <a:xfrm>
              <a:off x="2358598" y="0"/>
              <a:ext cx="7211695" cy="5393055"/>
            </a:xfrm>
            <a:custGeom>
              <a:avLst/>
              <a:gdLst/>
              <a:ahLst/>
              <a:cxnLst/>
              <a:rect l="l" t="t" r="r" b="b"/>
              <a:pathLst>
                <a:path w="7211695" h="5393055">
                  <a:moveTo>
                    <a:pt x="0" y="5392928"/>
                  </a:moveTo>
                  <a:lnTo>
                    <a:pt x="7211187" y="5392928"/>
                  </a:lnTo>
                  <a:lnTo>
                    <a:pt x="7211187" y="0"/>
                  </a:lnTo>
                  <a:lnTo>
                    <a:pt x="0" y="0"/>
                  </a:lnTo>
                  <a:lnTo>
                    <a:pt x="0" y="539292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0"/>
              <a:ext cx="2359025" cy="5393055"/>
            </a:xfrm>
            <a:custGeom>
              <a:avLst/>
              <a:gdLst/>
              <a:ahLst/>
              <a:cxnLst/>
              <a:rect l="l" t="t" r="r" b="b"/>
              <a:pathLst>
                <a:path w="2359025" h="5393055">
                  <a:moveTo>
                    <a:pt x="0" y="5392928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392928"/>
                  </a:lnTo>
                  <a:lnTo>
                    <a:pt x="0" y="5392928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 txBox="1"/>
          <p:nvPr/>
        </p:nvSpPr>
        <p:spPr>
          <a:xfrm>
            <a:off x="4916869" y="2760469"/>
            <a:ext cx="213677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7E7E7E"/>
                </a:solidFill>
                <a:latin typeface="Century Gothic"/>
                <a:cs typeface="Century Gothic"/>
              </a:rPr>
              <a:t>DIVERSOS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643829" y="170903"/>
            <a:ext cx="70040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7E7E7E"/>
                </a:solidFill>
                <a:latin typeface="Century Gothic"/>
                <a:cs typeface="Century Gothic"/>
              </a:rPr>
              <a:t>MAR</a:t>
            </a:r>
            <a:r>
              <a:rPr dirty="0" sz="1450" spc="-1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7E7E7E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061761" y="3507274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5" b="1">
                <a:solidFill>
                  <a:srgbClr val="7E7E7E"/>
                </a:solidFill>
                <a:latin typeface="Century Gothic"/>
                <a:cs typeface="Century Gothic"/>
              </a:rPr>
              <a:t>2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351490" y="1924748"/>
            <a:ext cx="1640205" cy="1519555"/>
          </a:xfrm>
          <a:custGeom>
            <a:avLst/>
            <a:gdLst/>
            <a:ahLst/>
            <a:cxnLst/>
            <a:rect l="l" t="t" r="r" b="b"/>
            <a:pathLst>
              <a:path w="1640205" h="1519554">
                <a:moveTo>
                  <a:pt x="62484" y="736092"/>
                </a:moveTo>
                <a:lnTo>
                  <a:pt x="1524" y="734568"/>
                </a:lnTo>
                <a:lnTo>
                  <a:pt x="0" y="760476"/>
                </a:lnTo>
                <a:lnTo>
                  <a:pt x="1524" y="798576"/>
                </a:lnTo>
                <a:lnTo>
                  <a:pt x="62484" y="797052"/>
                </a:lnTo>
                <a:lnTo>
                  <a:pt x="62484" y="736092"/>
                </a:lnTo>
                <a:close/>
              </a:path>
              <a:path w="1640205" h="1519554">
                <a:moveTo>
                  <a:pt x="71615" y="867168"/>
                </a:moveTo>
                <a:lnTo>
                  <a:pt x="71361" y="865632"/>
                </a:lnTo>
                <a:lnTo>
                  <a:pt x="65773" y="832116"/>
                </a:lnTo>
                <a:lnTo>
                  <a:pt x="65519" y="830580"/>
                </a:lnTo>
                <a:lnTo>
                  <a:pt x="65519" y="815340"/>
                </a:lnTo>
                <a:lnTo>
                  <a:pt x="3048" y="819924"/>
                </a:lnTo>
                <a:lnTo>
                  <a:pt x="4572" y="838212"/>
                </a:lnTo>
                <a:lnTo>
                  <a:pt x="9144" y="876312"/>
                </a:lnTo>
                <a:lnTo>
                  <a:pt x="12179" y="885456"/>
                </a:lnTo>
                <a:lnTo>
                  <a:pt x="71615" y="873264"/>
                </a:lnTo>
                <a:lnTo>
                  <a:pt x="70104" y="865632"/>
                </a:lnTo>
                <a:lnTo>
                  <a:pt x="71615" y="867168"/>
                </a:lnTo>
                <a:close/>
              </a:path>
              <a:path w="1640205" h="1519554">
                <a:moveTo>
                  <a:pt x="77724" y="618744"/>
                </a:moveTo>
                <a:lnTo>
                  <a:pt x="16764" y="608076"/>
                </a:lnTo>
                <a:lnTo>
                  <a:pt x="9144" y="643128"/>
                </a:lnTo>
                <a:lnTo>
                  <a:pt x="6096" y="670560"/>
                </a:lnTo>
                <a:lnTo>
                  <a:pt x="67056" y="678180"/>
                </a:lnTo>
                <a:lnTo>
                  <a:pt x="71348" y="653796"/>
                </a:lnTo>
                <a:lnTo>
                  <a:pt x="71628" y="652272"/>
                </a:lnTo>
                <a:lnTo>
                  <a:pt x="70104" y="653796"/>
                </a:lnTo>
                <a:lnTo>
                  <a:pt x="77724" y="618744"/>
                </a:lnTo>
                <a:close/>
              </a:path>
              <a:path w="1640205" h="1519554">
                <a:moveTo>
                  <a:pt x="103619" y="987552"/>
                </a:moveTo>
                <a:lnTo>
                  <a:pt x="96545" y="967740"/>
                </a:lnTo>
                <a:lnTo>
                  <a:pt x="96012" y="966216"/>
                </a:lnTo>
                <a:lnTo>
                  <a:pt x="96012" y="967740"/>
                </a:lnTo>
                <a:lnTo>
                  <a:pt x="85801" y="934212"/>
                </a:lnTo>
                <a:lnTo>
                  <a:pt x="85344" y="932688"/>
                </a:lnTo>
                <a:lnTo>
                  <a:pt x="85344" y="931164"/>
                </a:lnTo>
                <a:lnTo>
                  <a:pt x="25908" y="946404"/>
                </a:lnTo>
                <a:lnTo>
                  <a:pt x="25908" y="950976"/>
                </a:lnTo>
                <a:lnTo>
                  <a:pt x="38100" y="986028"/>
                </a:lnTo>
                <a:lnTo>
                  <a:pt x="45720" y="1008900"/>
                </a:lnTo>
                <a:lnTo>
                  <a:pt x="103619" y="987552"/>
                </a:lnTo>
                <a:close/>
              </a:path>
              <a:path w="1640205" h="1519554">
                <a:moveTo>
                  <a:pt x="112776" y="507492"/>
                </a:moveTo>
                <a:lnTo>
                  <a:pt x="56388" y="483108"/>
                </a:lnTo>
                <a:lnTo>
                  <a:pt x="50292" y="498348"/>
                </a:lnTo>
                <a:lnTo>
                  <a:pt x="38100" y="533400"/>
                </a:lnTo>
                <a:lnTo>
                  <a:pt x="33528" y="544068"/>
                </a:lnTo>
                <a:lnTo>
                  <a:pt x="92964" y="562356"/>
                </a:lnTo>
                <a:lnTo>
                  <a:pt x="96012" y="551688"/>
                </a:lnTo>
                <a:lnTo>
                  <a:pt x="96012" y="553212"/>
                </a:lnTo>
                <a:lnTo>
                  <a:pt x="96558" y="551688"/>
                </a:lnTo>
                <a:lnTo>
                  <a:pt x="108204" y="519684"/>
                </a:lnTo>
                <a:lnTo>
                  <a:pt x="108204" y="521208"/>
                </a:lnTo>
                <a:lnTo>
                  <a:pt x="108712" y="519684"/>
                </a:lnTo>
                <a:lnTo>
                  <a:pt x="112776" y="507492"/>
                </a:lnTo>
                <a:close/>
              </a:path>
              <a:path w="1640205" h="1519554">
                <a:moveTo>
                  <a:pt x="153924" y="1092708"/>
                </a:moveTo>
                <a:lnTo>
                  <a:pt x="153047" y="1091184"/>
                </a:lnTo>
                <a:lnTo>
                  <a:pt x="135636" y="1060704"/>
                </a:lnTo>
                <a:lnTo>
                  <a:pt x="137160" y="1062228"/>
                </a:lnTo>
                <a:lnTo>
                  <a:pt x="136398" y="1060704"/>
                </a:lnTo>
                <a:lnTo>
                  <a:pt x="126492" y="1040904"/>
                </a:lnTo>
                <a:lnTo>
                  <a:pt x="71615" y="1068336"/>
                </a:lnTo>
                <a:lnTo>
                  <a:pt x="82296" y="1089672"/>
                </a:lnTo>
                <a:lnTo>
                  <a:pt x="100571" y="1123200"/>
                </a:lnTo>
                <a:lnTo>
                  <a:pt x="102108" y="1126248"/>
                </a:lnTo>
                <a:lnTo>
                  <a:pt x="153924" y="1092708"/>
                </a:lnTo>
                <a:close/>
              </a:path>
              <a:path w="1640205" h="1519554">
                <a:moveTo>
                  <a:pt x="169164" y="403860"/>
                </a:moveTo>
                <a:lnTo>
                  <a:pt x="115824" y="370332"/>
                </a:lnTo>
                <a:lnTo>
                  <a:pt x="100584" y="396240"/>
                </a:lnTo>
                <a:lnTo>
                  <a:pt x="83820" y="425196"/>
                </a:lnTo>
                <a:lnTo>
                  <a:pt x="138684" y="455676"/>
                </a:lnTo>
                <a:lnTo>
                  <a:pt x="153111" y="428244"/>
                </a:lnTo>
                <a:lnTo>
                  <a:pt x="153924" y="426720"/>
                </a:lnTo>
                <a:lnTo>
                  <a:pt x="152400" y="428244"/>
                </a:lnTo>
                <a:lnTo>
                  <a:pt x="169164" y="403860"/>
                </a:lnTo>
                <a:close/>
              </a:path>
              <a:path w="1640205" h="1519554">
                <a:moveTo>
                  <a:pt x="222504" y="1190256"/>
                </a:moveTo>
                <a:lnTo>
                  <a:pt x="213017" y="1178052"/>
                </a:lnTo>
                <a:lnTo>
                  <a:pt x="211836" y="1176528"/>
                </a:lnTo>
                <a:lnTo>
                  <a:pt x="211836" y="1178052"/>
                </a:lnTo>
                <a:lnTo>
                  <a:pt x="190500" y="1149108"/>
                </a:lnTo>
                <a:lnTo>
                  <a:pt x="192024" y="1150632"/>
                </a:lnTo>
                <a:lnTo>
                  <a:pt x="191109" y="1149108"/>
                </a:lnTo>
                <a:lnTo>
                  <a:pt x="187452" y="1143012"/>
                </a:lnTo>
                <a:lnTo>
                  <a:pt x="135636" y="1178052"/>
                </a:lnTo>
                <a:lnTo>
                  <a:pt x="141719" y="1185684"/>
                </a:lnTo>
                <a:lnTo>
                  <a:pt x="164592" y="1216164"/>
                </a:lnTo>
                <a:lnTo>
                  <a:pt x="175260" y="1229880"/>
                </a:lnTo>
                <a:lnTo>
                  <a:pt x="222504" y="1190256"/>
                </a:lnTo>
                <a:close/>
              </a:path>
              <a:path w="1640205" h="1519554">
                <a:moveTo>
                  <a:pt x="240792" y="310896"/>
                </a:moveTo>
                <a:lnTo>
                  <a:pt x="195072" y="268224"/>
                </a:lnTo>
                <a:lnTo>
                  <a:pt x="188976" y="275844"/>
                </a:lnTo>
                <a:lnTo>
                  <a:pt x="164592" y="303276"/>
                </a:lnTo>
                <a:lnTo>
                  <a:pt x="153924" y="316992"/>
                </a:lnTo>
                <a:lnTo>
                  <a:pt x="202692" y="355092"/>
                </a:lnTo>
                <a:lnTo>
                  <a:pt x="211836" y="341376"/>
                </a:lnTo>
                <a:lnTo>
                  <a:pt x="211836" y="342900"/>
                </a:lnTo>
                <a:lnTo>
                  <a:pt x="213106" y="341376"/>
                </a:lnTo>
                <a:lnTo>
                  <a:pt x="234696" y="315468"/>
                </a:lnTo>
                <a:lnTo>
                  <a:pt x="234696" y="316992"/>
                </a:lnTo>
                <a:lnTo>
                  <a:pt x="236220" y="315468"/>
                </a:lnTo>
                <a:lnTo>
                  <a:pt x="240792" y="310896"/>
                </a:lnTo>
                <a:close/>
              </a:path>
              <a:path w="1640205" h="1519554">
                <a:moveTo>
                  <a:pt x="306324" y="1274076"/>
                </a:moveTo>
                <a:lnTo>
                  <a:pt x="285089" y="1254264"/>
                </a:lnTo>
                <a:lnTo>
                  <a:pt x="283464" y="1252740"/>
                </a:lnTo>
                <a:lnTo>
                  <a:pt x="283464" y="1254264"/>
                </a:lnTo>
                <a:lnTo>
                  <a:pt x="262115" y="1232928"/>
                </a:lnTo>
                <a:lnTo>
                  <a:pt x="219456" y="1277124"/>
                </a:lnTo>
                <a:lnTo>
                  <a:pt x="240792" y="1298460"/>
                </a:lnTo>
                <a:lnTo>
                  <a:pt x="266700" y="1319796"/>
                </a:lnTo>
                <a:lnTo>
                  <a:pt x="306324" y="1274076"/>
                </a:lnTo>
                <a:close/>
              </a:path>
              <a:path w="1640205" h="1519554">
                <a:moveTo>
                  <a:pt x="327660" y="230124"/>
                </a:moveTo>
                <a:lnTo>
                  <a:pt x="288036" y="181356"/>
                </a:lnTo>
                <a:lnTo>
                  <a:pt x="240792" y="220980"/>
                </a:lnTo>
                <a:lnTo>
                  <a:pt x="239268" y="222504"/>
                </a:lnTo>
                <a:lnTo>
                  <a:pt x="281940" y="268224"/>
                </a:lnTo>
                <a:lnTo>
                  <a:pt x="283464" y="266700"/>
                </a:lnTo>
                <a:lnTo>
                  <a:pt x="310896" y="242316"/>
                </a:lnTo>
                <a:lnTo>
                  <a:pt x="309372" y="243840"/>
                </a:lnTo>
                <a:lnTo>
                  <a:pt x="311404" y="242316"/>
                </a:lnTo>
                <a:lnTo>
                  <a:pt x="327660" y="230124"/>
                </a:lnTo>
                <a:close/>
              </a:path>
              <a:path w="1640205" h="1519554">
                <a:moveTo>
                  <a:pt x="402336" y="1342656"/>
                </a:moveTo>
                <a:lnTo>
                  <a:pt x="397256" y="1339608"/>
                </a:lnTo>
                <a:lnTo>
                  <a:pt x="394716" y="1338084"/>
                </a:lnTo>
                <a:lnTo>
                  <a:pt x="396240" y="1339608"/>
                </a:lnTo>
                <a:lnTo>
                  <a:pt x="367931" y="1319796"/>
                </a:lnTo>
                <a:lnTo>
                  <a:pt x="365760" y="1318272"/>
                </a:lnTo>
                <a:lnTo>
                  <a:pt x="365760" y="1319796"/>
                </a:lnTo>
                <a:lnTo>
                  <a:pt x="353568" y="1309128"/>
                </a:lnTo>
                <a:lnTo>
                  <a:pt x="316992" y="1359420"/>
                </a:lnTo>
                <a:lnTo>
                  <a:pt x="330708" y="1370088"/>
                </a:lnTo>
                <a:lnTo>
                  <a:pt x="362712" y="1391424"/>
                </a:lnTo>
                <a:lnTo>
                  <a:pt x="370332" y="1395996"/>
                </a:lnTo>
                <a:lnTo>
                  <a:pt x="402336" y="1342656"/>
                </a:lnTo>
                <a:close/>
              </a:path>
              <a:path w="1640205" h="1519554">
                <a:moveTo>
                  <a:pt x="425196" y="163068"/>
                </a:moveTo>
                <a:lnTo>
                  <a:pt x="394716" y="109728"/>
                </a:lnTo>
                <a:lnTo>
                  <a:pt x="362712" y="128016"/>
                </a:lnTo>
                <a:lnTo>
                  <a:pt x="341376" y="143256"/>
                </a:lnTo>
                <a:lnTo>
                  <a:pt x="374904" y="195072"/>
                </a:lnTo>
                <a:lnTo>
                  <a:pt x="396240" y="181356"/>
                </a:lnTo>
                <a:lnTo>
                  <a:pt x="394716" y="181356"/>
                </a:lnTo>
                <a:lnTo>
                  <a:pt x="425196" y="163068"/>
                </a:lnTo>
                <a:close/>
              </a:path>
              <a:path w="1640205" h="1519554">
                <a:moveTo>
                  <a:pt x="509016" y="1395996"/>
                </a:moveTo>
                <a:lnTo>
                  <a:pt x="494385" y="1389900"/>
                </a:lnTo>
                <a:lnTo>
                  <a:pt x="490728" y="1388376"/>
                </a:lnTo>
                <a:lnTo>
                  <a:pt x="492252" y="1389900"/>
                </a:lnTo>
                <a:lnTo>
                  <a:pt x="460375" y="1374660"/>
                </a:lnTo>
                <a:lnTo>
                  <a:pt x="457200" y="1373136"/>
                </a:lnTo>
                <a:lnTo>
                  <a:pt x="458724" y="1374660"/>
                </a:lnTo>
                <a:lnTo>
                  <a:pt x="454152" y="1371612"/>
                </a:lnTo>
                <a:lnTo>
                  <a:pt x="425196" y="1426476"/>
                </a:lnTo>
                <a:lnTo>
                  <a:pt x="429768" y="1429524"/>
                </a:lnTo>
                <a:lnTo>
                  <a:pt x="466344" y="1446288"/>
                </a:lnTo>
                <a:lnTo>
                  <a:pt x="484632" y="1453908"/>
                </a:lnTo>
                <a:lnTo>
                  <a:pt x="509016" y="1395996"/>
                </a:lnTo>
                <a:close/>
              </a:path>
              <a:path w="1640205" h="1519554">
                <a:moveTo>
                  <a:pt x="531876" y="112776"/>
                </a:moveTo>
                <a:lnTo>
                  <a:pt x="512064" y="54864"/>
                </a:lnTo>
                <a:lnTo>
                  <a:pt x="466344" y="74676"/>
                </a:lnTo>
                <a:lnTo>
                  <a:pt x="452628" y="80772"/>
                </a:lnTo>
                <a:lnTo>
                  <a:pt x="478536" y="135636"/>
                </a:lnTo>
                <a:lnTo>
                  <a:pt x="492252" y="129540"/>
                </a:lnTo>
                <a:lnTo>
                  <a:pt x="490728" y="131064"/>
                </a:lnTo>
                <a:lnTo>
                  <a:pt x="494233" y="129540"/>
                </a:lnTo>
                <a:lnTo>
                  <a:pt x="525780" y="115824"/>
                </a:lnTo>
                <a:lnTo>
                  <a:pt x="524256" y="115824"/>
                </a:lnTo>
                <a:lnTo>
                  <a:pt x="531876" y="112776"/>
                </a:lnTo>
                <a:close/>
              </a:path>
              <a:path w="1640205" h="1519554">
                <a:moveTo>
                  <a:pt x="621792" y="1434096"/>
                </a:moveTo>
                <a:lnTo>
                  <a:pt x="594360" y="1426476"/>
                </a:lnTo>
                <a:lnTo>
                  <a:pt x="563880" y="1417332"/>
                </a:lnTo>
                <a:lnTo>
                  <a:pt x="545592" y="1476768"/>
                </a:lnTo>
                <a:lnTo>
                  <a:pt x="605028" y="1493532"/>
                </a:lnTo>
                <a:lnTo>
                  <a:pt x="621792" y="1434096"/>
                </a:lnTo>
                <a:close/>
              </a:path>
              <a:path w="1640205" h="1519554">
                <a:moveTo>
                  <a:pt x="646163" y="79248"/>
                </a:moveTo>
                <a:lnTo>
                  <a:pt x="633971" y="19812"/>
                </a:lnTo>
                <a:lnTo>
                  <a:pt x="615683" y="22860"/>
                </a:lnTo>
                <a:lnTo>
                  <a:pt x="577583" y="33528"/>
                </a:lnTo>
                <a:lnTo>
                  <a:pt x="571487" y="35052"/>
                </a:lnTo>
                <a:lnTo>
                  <a:pt x="589775" y="94488"/>
                </a:lnTo>
                <a:lnTo>
                  <a:pt x="594347" y="92964"/>
                </a:lnTo>
                <a:lnTo>
                  <a:pt x="630923" y="82296"/>
                </a:lnTo>
                <a:lnTo>
                  <a:pt x="629399" y="83820"/>
                </a:lnTo>
                <a:lnTo>
                  <a:pt x="634987" y="82296"/>
                </a:lnTo>
                <a:lnTo>
                  <a:pt x="646163" y="79248"/>
                </a:lnTo>
                <a:close/>
              </a:path>
              <a:path w="1640205" h="1519554">
                <a:moveTo>
                  <a:pt x="739140" y="1453908"/>
                </a:moveTo>
                <a:lnTo>
                  <a:pt x="704088" y="1450860"/>
                </a:lnTo>
                <a:lnTo>
                  <a:pt x="705612" y="1450860"/>
                </a:lnTo>
                <a:lnTo>
                  <a:pt x="678180" y="1446288"/>
                </a:lnTo>
                <a:lnTo>
                  <a:pt x="669036" y="1507248"/>
                </a:lnTo>
                <a:lnTo>
                  <a:pt x="696468" y="1511820"/>
                </a:lnTo>
                <a:lnTo>
                  <a:pt x="731520" y="1514868"/>
                </a:lnTo>
                <a:lnTo>
                  <a:pt x="739140" y="1453908"/>
                </a:lnTo>
                <a:close/>
              </a:path>
              <a:path w="1640205" h="1519554">
                <a:moveTo>
                  <a:pt x="765035" y="62484"/>
                </a:moveTo>
                <a:lnTo>
                  <a:pt x="760463" y="1524"/>
                </a:lnTo>
                <a:lnTo>
                  <a:pt x="737603" y="3048"/>
                </a:lnTo>
                <a:lnTo>
                  <a:pt x="697979" y="7620"/>
                </a:lnTo>
                <a:lnTo>
                  <a:pt x="704075" y="68580"/>
                </a:lnTo>
                <a:lnTo>
                  <a:pt x="743699" y="64008"/>
                </a:lnTo>
                <a:lnTo>
                  <a:pt x="742175" y="65532"/>
                </a:lnTo>
                <a:lnTo>
                  <a:pt x="753605" y="64008"/>
                </a:lnTo>
                <a:lnTo>
                  <a:pt x="765035" y="62484"/>
                </a:lnTo>
                <a:close/>
              </a:path>
              <a:path w="1640205" h="1519554">
                <a:moveTo>
                  <a:pt x="859536" y="1519440"/>
                </a:moveTo>
                <a:lnTo>
                  <a:pt x="858012" y="1456956"/>
                </a:lnTo>
                <a:lnTo>
                  <a:pt x="819912" y="1458480"/>
                </a:lnTo>
                <a:lnTo>
                  <a:pt x="797052" y="1458480"/>
                </a:lnTo>
                <a:lnTo>
                  <a:pt x="795528" y="1519440"/>
                </a:lnTo>
                <a:lnTo>
                  <a:pt x="859536" y="1519440"/>
                </a:lnTo>
                <a:close/>
              </a:path>
              <a:path w="1640205" h="1519554">
                <a:moveTo>
                  <a:pt x="888479" y="1524"/>
                </a:moveTo>
                <a:lnTo>
                  <a:pt x="862571" y="0"/>
                </a:lnTo>
                <a:lnTo>
                  <a:pt x="824471" y="0"/>
                </a:lnTo>
                <a:lnTo>
                  <a:pt x="822947" y="60960"/>
                </a:lnTo>
                <a:lnTo>
                  <a:pt x="861047" y="62484"/>
                </a:lnTo>
                <a:lnTo>
                  <a:pt x="859523" y="62484"/>
                </a:lnTo>
                <a:lnTo>
                  <a:pt x="883907" y="64008"/>
                </a:lnTo>
                <a:lnTo>
                  <a:pt x="888479" y="1524"/>
                </a:lnTo>
                <a:close/>
              </a:path>
              <a:path w="1640205" h="1519554">
                <a:moveTo>
                  <a:pt x="987552" y="1504200"/>
                </a:moveTo>
                <a:lnTo>
                  <a:pt x="974178" y="1444764"/>
                </a:lnTo>
                <a:lnTo>
                  <a:pt x="973836" y="1443240"/>
                </a:lnTo>
                <a:lnTo>
                  <a:pt x="935736" y="1450860"/>
                </a:lnTo>
                <a:lnTo>
                  <a:pt x="937260" y="1450860"/>
                </a:lnTo>
                <a:lnTo>
                  <a:pt x="915924" y="1452384"/>
                </a:lnTo>
                <a:lnTo>
                  <a:pt x="923544" y="1513344"/>
                </a:lnTo>
                <a:lnTo>
                  <a:pt x="944880" y="1511820"/>
                </a:lnTo>
                <a:lnTo>
                  <a:pt x="986028" y="1504200"/>
                </a:lnTo>
                <a:lnTo>
                  <a:pt x="987552" y="1504200"/>
                </a:lnTo>
                <a:close/>
              </a:path>
              <a:path w="1640205" h="1519554">
                <a:moveTo>
                  <a:pt x="1013460" y="21336"/>
                </a:moveTo>
                <a:lnTo>
                  <a:pt x="986015" y="15240"/>
                </a:lnTo>
                <a:lnTo>
                  <a:pt x="952487" y="9144"/>
                </a:lnTo>
                <a:lnTo>
                  <a:pt x="941832" y="70104"/>
                </a:lnTo>
                <a:lnTo>
                  <a:pt x="973836" y="76200"/>
                </a:lnTo>
                <a:lnTo>
                  <a:pt x="973836" y="74676"/>
                </a:lnTo>
                <a:lnTo>
                  <a:pt x="1001255" y="80772"/>
                </a:lnTo>
                <a:lnTo>
                  <a:pt x="1002512" y="74676"/>
                </a:lnTo>
                <a:lnTo>
                  <a:pt x="1013460" y="21336"/>
                </a:lnTo>
                <a:close/>
              </a:path>
              <a:path w="1640205" h="1519554">
                <a:moveTo>
                  <a:pt x="1110996" y="1470660"/>
                </a:moveTo>
                <a:lnTo>
                  <a:pt x="1089660" y="1412748"/>
                </a:lnTo>
                <a:lnTo>
                  <a:pt x="1082040" y="1415796"/>
                </a:lnTo>
                <a:lnTo>
                  <a:pt x="1045464" y="1426464"/>
                </a:lnTo>
                <a:lnTo>
                  <a:pt x="1046988" y="1426464"/>
                </a:lnTo>
                <a:lnTo>
                  <a:pt x="1033272" y="1431036"/>
                </a:lnTo>
                <a:lnTo>
                  <a:pt x="1048512" y="1490472"/>
                </a:lnTo>
                <a:lnTo>
                  <a:pt x="1063752" y="1485900"/>
                </a:lnTo>
                <a:lnTo>
                  <a:pt x="1101852" y="1473708"/>
                </a:lnTo>
                <a:lnTo>
                  <a:pt x="1110996" y="1470660"/>
                </a:lnTo>
                <a:close/>
              </a:path>
              <a:path w="1640205" h="1519554">
                <a:moveTo>
                  <a:pt x="1136904" y="57912"/>
                </a:moveTo>
                <a:lnTo>
                  <a:pt x="1101852" y="45720"/>
                </a:lnTo>
                <a:lnTo>
                  <a:pt x="1075944" y="38100"/>
                </a:lnTo>
                <a:lnTo>
                  <a:pt x="1057656" y="96012"/>
                </a:lnTo>
                <a:lnTo>
                  <a:pt x="1082040" y="103632"/>
                </a:lnTo>
                <a:lnTo>
                  <a:pt x="1115568" y="115824"/>
                </a:lnTo>
                <a:lnTo>
                  <a:pt x="1136904" y="57912"/>
                </a:lnTo>
                <a:close/>
              </a:path>
              <a:path w="1640205" h="1519554">
                <a:moveTo>
                  <a:pt x="1226820" y="1420368"/>
                </a:moveTo>
                <a:lnTo>
                  <a:pt x="1210729" y="1389888"/>
                </a:lnTo>
                <a:lnTo>
                  <a:pt x="1202690" y="1374648"/>
                </a:lnTo>
                <a:lnTo>
                  <a:pt x="1197864" y="1365504"/>
                </a:lnTo>
                <a:lnTo>
                  <a:pt x="1182624" y="1374648"/>
                </a:lnTo>
                <a:lnTo>
                  <a:pt x="1184148" y="1373124"/>
                </a:lnTo>
                <a:lnTo>
                  <a:pt x="1149096" y="1389888"/>
                </a:lnTo>
                <a:lnTo>
                  <a:pt x="1150620" y="1388364"/>
                </a:lnTo>
                <a:lnTo>
                  <a:pt x="1146048" y="1391412"/>
                </a:lnTo>
                <a:lnTo>
                  <a:pt x="1168908" y="1447800"/>
                </a:lnTo>
                <a:lnTo>
                  <a:pt x="1175004" y="1446276"/>
                </a:lnTo>
                <a:lnTo>
                  <a:pt x="1210056" y="1429512"/>
                </a:lnTo>
                <a:lnTo>
                  <a:pt x="1226820" y="1420368"/>
                </a:lnTo>
                <a:close/>
              </a:path>
              <a:path w="1640205" h="1519554">
                <a:moveTo>
                  <a:pt x="1252728" y="114300"/>
                </a:moveTo>
                <a:lnTo>
                  <a:pt x="1245108" y="109728"/>
                </a:lnTo>
                <a:lnTo>
                  <a:pt x="1210056" y="89916"/>
                </a:lnTo>
                <a:lnTo>
                  <a:pt x="1194816" y="83820"/>
                </a:lnTo>
                <a:lnTo>
                  <a:pt x="1168908" y="138684"/>
                </a:lnTo>
                <a:lnTo>
                  <a:pt x="1184148" y="146304"/>
                </a:lnTo>
                <a:lnTo>
                  <a:pt x="1182624" y="144780"/>
                </a:lnTo>
                <a:lnTo>
                  <a:pt x="1214628" y="163068"/>
                </a:lnTo>
                <a:lnTo>
                  <a:pt x="1220724" y="166116"/>
                </a:lnTo>
                <a:lnTo>
                  <a:pt x="1233893" y="144780"/>
                </a:lnTo>
                <a:lnTo>
                  <a:pt x="1252728" y="114300"/>
                </a:lnTo>
                <a:close/>
              </a:path>
              <a:path w="1640205" h="1519554">
                <a:moveTo>
                  <a:pt x="1335024" y="1351788"/>
                </a:moveTo>
                <a:lnTo>
                  <a:pt x="1311744" y="1319784"/>
                </a:lnTo>
                <a:lnTo>
                  <a:pt x="1298448" y="1301496"/>
                </a:lnTo>
                <a:lnTo>
                  <a:pt x="1274064" y="1319784"/>
                </a:lnTo>
                <a:lnTo>
                  <a:pt x="1275588" y="1318260"/>
                </a:lnTo>
                <a:lnTo>
                  <a:pt x="1249680" y="1336548"/>
                </a:lnTo>
                <a:lnTo>
                  <a:pt x="1283208" y="1386840"/>
                </a:lnTo>
                <a:lnTo>
                  <a:pt x="1310640" y="1370076"/>
                </a:lnTo>
                <a:lnTo>
                  <a:pt x="1335024" y="1351788"/>
                </a:lnTo>
                <a:close/>
              </a:path>
              <a:path w="1640205" h="1519554">
                <a:moveTo>
                  <a:pt x="1357884" y="185928"/>
                </a:moveTo>
                <a:lnTo>
                  <a:pt x="1341120" y="172212"/>
                </a:lnTo>
                <a:lnTo>
                  <a:pt x="1310640" y="149352"/>
                </a:lnTo>
                <a:lnTo>
                  <a:pt x="1306068" y="147828"/>
                </a:lnTo>
                <a:lnTo>
                  <a:pt x="1272540" y="198120"/>
                </a:lnTo>
                <a:lnTo>
                  <a:pt x="1274064" y="199644"/>
                </a:lnTo>
                <a:lnTo>
                  <a:pt x="1304544" y="222504"/>
                </a:lnTo>
                <a:lnTo>
                  <a:pt x="1303020" y="220980"/>
                </a:lnTo>
                <a:lnTo>
                  <a:pt x="1319784" y="233172"/>
                </a:lnTo>
                <a:lnTo>
                  <a:pt x="1329613" y="220980"/>
                </a:lnTo>
                <a:lnTo>
                  <a:pt x="1357884" y="185928"/>
                </a:lnTo>
                <a:close/>
              </a:path>
              <a:path w="1640205" h="1519554">
                <a:moveTo>
                  <a:pt x="1432560" y="1266444"/>
                </a:moveTo>
                <a:lnTo>
                  <a:pt x="1393367" y="1229868"/>
                </a:lnTo>
                <a:lnTo>
                  <a:pt x="1391729" y="1228344"/>
                </a:lnTo>
                <a:lnTo>
                  <a:pt x="1386840" y="1223772"/>
                </a:lnTo>
                <a:lnTo>
                  <a:pt x="1382496" y="1229563"/>
                </a:lnTo>
                <a:lnTo>
                  <a:pt x="1357884" y="1252728"/>
                </a:lnTo>
                <a:lnTo>
                  <a:pt x="1344168" y="1264920"/>
                </a:lnTo>
                <a:lnTo>
                  <a:pt x="1385316" y="1310640"/>
                </a:lnTo>
                <a:lnTo>
                  <a:pt x="1399032" y="1298448"/>
                </a:lnTo>
                <a:lnTo>
                  <a:pt x="1426464" y="1272540"/>
                </a:lnTo>
                <a:lnTo>
                  <a:pt x="1432560" y="1266444"/>
                </a:lnTo>
                <a:close/>
              </a:path>
              <a:path w="1640205" h="1519554">
                <a:moveTo>
                  <a:pt x="1450848" y="272796"/>
                </a:moveTo>
                <a:lnTo>
                  <a:pt x="1426464" y="246888"/>
                </a:lnTo>
                <a:lnTo>
                  <a:pt x="1406652" y="228600"/>
                </a:lnTo>
                <a:lnTo>
                  <a:pt x="1363980" y="272796"/>
                </a:lnTo>
                <a:lnTo>
                  <a:pt x="1382141" y="289560"/>
                </a:lnTo>
                <a:lnTo>
                  <a:pt x="1382814" y="290195"/>
                </a:lnTo>
                <a:lnTo>
                  <a:pt x="1405128" y="315468"/>
                </a:lnTo>
                <a:lnTo>
                  <a:pt x="1431251" y="291084"/>
                </a:lnTo>
                <a:lnTo>
                  <a:pt x="1450848" y="272796"/>
                </a:lnTo>
                <a:close/>
              </a:path>
              <a:path w="1640205" h="1519554">
                <a:moveTo>
                  <a:pt x="1513319" y="1167396"/>
                </a:moveTo>
                <a:lnTo>
                  <a:pt x="1486293" y="1149108"/>
                </a:lnTo>
                <a:lnTo>
                  <a:pt x="1461503" y="1132344"/>
                </a:lnTo>
                <a:lnTo>
                  <a:pt x="1449311" y="1150632"/>
                </a:lnTo>
                <a:lnTo>
                  <a:pt x="1450835" y="1149108"/>
                </a:lnTo>
                <a:lnTo>
                  <a:pt x="1427975" y="1178064"/>
                </a:lnTo>
                <a:lnTo>
                  <a:pt x="1426451" y="1179588"/>
                </a:lnTo>
                <a:lnTo>
                  <a:pt x="1473695" y="1219212"/>
                </a:lnTo>
                <a:lnTo>
                  <a:pt x="1476743" y="1216164"/>
                </a:lnTo>
                <a:lnTo>
                  <a:pt x="1506461" y="1176540"/>
                </a:lnTo>
                <a:lnTo>
                  <a:pt x="1513319" y="1167396"/>
                </a:lnTo>
                <a:close/>
              </a:path>
              <a:path w="1640205" h="1519554">
                <a:moveTo>
                  <a:pt x="1528559" y="376440"/>
                </a:moveTo>
                <a:lnTo>
                  <a:pt x="1524749" y="370344"/>
                </a:lnTo>
                <a:lnTo>
                  <a:pt x="1520939" y="364248"/>
                </a:lnTo>
                <a:lnTo>
                  <a:pt x="1499603" y="333768"/>
                </a:lnTo>
                <a:lnTo>
                  <a:pt x="1491983" y="323100"/>
                </a:lnTo>
                <a:lnTo>
                  <a:pt x="1443215" y="361200"/>
                </a:lnTo>
                <a:lnTo>
                  <a:pt x="1450835" y="370344"/>
                </a:lnTo>
                <a:lnTo>
                  <a:pt x="1449311" y="368820"/>
                </a:lnTo>
                <a:lnTo>
                  <a:pt x="1470647" y="399300"/>
                </a:lnTo>
                <a:lnTo>
                  <a:pt x="1469123" y="397776"/>
                </a:lnTo>
                <a:lnTo>
                  <a:pt x="1476743" y="409968"/>
                </a:lnTo>
                <a:lnTo>
                  <a:pt x="1493240" y="399300"/>
                </a:lnTo>
                <a:lnTo>
                  <a:pt x="1528559" y="376440"/>
                </a:lnTo>
                <a:close/>
              </a:path>
              <a:path w="1640205" h="1519554">
                <a:moveTo>
                  <a:pt x="1577327" y="1054620"/>
                </a:moveTo>
                <a:lnTo>
                  <a:pt x="1523034" y="1031760"/>
                </a:lnTo>
                <a:lnTo>
                  <a:pt x="1519415" y="1030236"/>
                </a:lnTo>
                <a:lnTo>
                  <a:pt x="1504175" y="1062240"/>
                </a:lnTo>
                <a:lnTo>
                  <a:pt x="1505699" y="1060716"/>
                </a:lnTo>
                <a:lnTo>
                  <a:pt x="1493507" y="1082052"/>
                </a:lnTo>
                <a:lnTo>
                  <a:pt x="1546847" y="1112532"/>
                </a:lnTo>
                <a:lnTo>
                  <a:pt x="1559039" y="1089672"/>
                </a:lnTo>
                <a:lnTo>
                  <a:pt x="1573517" y="1060716"/>
                </a:lnTo>
                <a:lnTo>
                  <a:pt x="1575803" y="1056144"/>
                </a:lnTo>
                <a:lnTo>
                  <a:pt x="1577327" y="1054620"/>
                </a:lnTo>
                <a:close/>
              </a:path>
              <a:path w="1640205" h="1519554">
                <a:moveTo>
                  <a:pt x="1587995" y="490740"/>
                </a:moveTo>
                <a:lnTo>
                  <a:pt x="1586649" y="487692"/>
                </a:lnTo>
                <a:lnTo>
                  <a:pt x="1575803" y="463308"/>
                </a:lnTo>
                <a:lnTo>
                  <a:pt x="1560563" y="432828"/>
                </a:lnTo>
                <a:lnTo>
                  <a:pt x="1505699" y="460260"/>
                </a:lnTo>
                <a:lnTo>
                  <a:pt x="1519415" y="489216"/>
                </a:lnTo>
                <a:lnTo>
                  <a:pt x="1519415" y="487692"/>
                </a:lnTo>
                <a:lnTo>
                  <a:pt x="1530083" y="515124"/>
                </a:lnTo>
                <a:lnTo>
                  <a:pt x="1587995" y="490740"/>
                </a:lnTo>
                <a:close/>
              </a:path>
              <a:path w="1640205" h="1519554">
                <a:moveTo>
                  <a:pt x="1618475" y="934224"/>
                </a:moveTo>
                <a:lnTo>
                  <a:pt x="1612531" y="932700"/>
                </a:lnTo>
                <a:lnTo>
                  <a:pt x="1559039" y="918984"/>
                </a:lnTo>
                <a:lnTo>
                  <a:pt x="1554467" y="934224"/>
                </a:lnTo>
                <a:lnTo>
                  <a:pt x="1555991" y="932700"/>
                </a:lnTo>
                <a:lnTo>
                  <a:pt x="1545323" y="967752"/>
                </a:lnTo>
                <a:lnTo>
                  <a:pt x="1545323" y="966228"/>
                </a:lnTo>
                <a:lnTo>
                  <a:pt x="1542275" y="973848"/>
                </a:lnTo>
                <a:lnTo>
                  <a:pt x="1600187" y="995184"/>
                </a:lnTo>
                <a:lnTo>
                  <a:pt x="1603235" y="986040"/>
                </a:lnTo>
                <a:lnTo>
                  <a:pt x="1608810" y="967752"/>
                </a:lnTo>
                <a:lnTo>
                  <a:pt x="1613903" y="950988"/>
                </a:lnTo>
                <a:lnTo>
                  <a:pt x="1618475" y="934224"/>
                </a:lnTo>
                <a:close/>
              </a:path>
              <a:path w="1640205" h="1519554">
                <a:moveTo>
                  <a:pt x="1626095" y="614184"/>
                </a:moveTo>
                <a:lnTo>
                  <a:pt x="1623047" y="606564"/>
                </a:lnTo>
                <a:lnTo>
                  <a:pt x="1618297" y="586752"/>
                </a:lnTo>
                <a:lnTo>
                  <a:pt x="1613903" y="568464"/>
                </a:lnTo>
                <a:lnTo>
                  <a:pt x="1609331" y="551700"/>
                </a:lnTo>
                <a:lnTo>
                  <a:pt x="1549895" y="569988"/>
                </a:lnTo>
                <a:lnTo>
                  <a:pt x="1555991" y="586752"/>
                </a:lnTo>
                <a:lnTo>
                  <a:pt x="1554467" y="585228"/>
                </a:lnTo>
                <a:lnTo>
                  <a:pt x="1563611" y="620280"/>
                </a:lnTo>
                <a:lnTo>
                  <a:pt x="1563611" y="618756"/>
                </a:lnTo>
                <a:lnTo>
                  <a:pt x="1565135" y="626376"/>
                </a:lnTo>
                <a:lnTo>
                  <a:pt x="1603235" y="618756"/>
                </a:lnTo>
                <a:lnTo>
                  <a:pt x="1626095" y="614184"/>
                </a:lnTo>
                <a:close/>
              </a:path>
              <a:path w="1640205" h="1519554">
                <a:moveTo>
                  <a:pt x="1638287" y="806208"/>
                </a:moveTo>
                <a:lnTo>
                  <a:pt x="1577327" y="801636"/>
                </a:lnTo>
                <a:lnTo>
                  <a:pt x="1574279" y="832116"/>
                </a:lnTo>
                <a:lnTo>
                  <a:pt x="1575803" y="830592"/>
                </a:lnTo>
                <a:lnTo>
                  <a:pt x="1571231" y="861072"/>
                </a:lnTo>
                <a:lnTo>
                  <a:pt x="1632191" y="870216"/>
                </a:lnTo>
                <a:lnTo>
                  <a:pt x="1636763" y="838212"/>
                </a:lnTo>
                <a:lnTo>
                  <a:pt x="1637131" y="830592"/>
                </a:lnTo>
                <a:lnTo>
                  <a:pt x="1638287" y="806208"/>
                </a:lnTo>
                <a:close/>
              </a:path>
              <a:path w="1640205" h="1519554">
                <a:moveTo>
                  <a:pt x="1639811" y="725436"/>
                </a:moveTo>
                <a:lnTo>
                  <a:pt x="1577543" y="725436"/>
                </a:lnTo>
                <a:lnTo>
                  <a:pt x="1578851" y="743724"/>
                </a:lnTo>
                <a:lnTo>
                  <a:pt x="1639811" y="742200"/>
                </a:lnTo>
                <a:lnTo>
                  <a:pt x="1639811" y="725436"/>
                </a:lnTo>
                <a:close/>
              </a:path>
              <a:path w="1640205" h="1519554">
                <a:moveTo>
                  <a:pt x="1639811" y="720864"/>
                </a:moveTo>
                <a:lnTo>
                  <a:pt x="1637360" y="688860"/>
                </a:lnTo>
                <a:lnTo>
                  <a:pt x="1636763" y="681240"/>
                </a:lnTo>
                <a:lnTo>
                  <a:pt x="1635239" y="676668"/>
                </a:lnTo>
                <a:lnTo>
                  <a:pt x="1574279" y="685812"/>
                </a:lnTo>
                <a:lnTo>
                  <a:pt x="1575803" y="688860"/>
                </a:lnTo>
                <a:lnTo>
                  <a:pt x="1574279" y="687336"/>
                </a:lnTo>
                <a:lnTo>
                  <a:pt x="1577086" y="722388"/>
                </a:lnTo>
                <a:lnTo>
                  <a:pt x="1577327" y="722388"/>
                </a:lnTo>
                <a:lnTo>
                  <a:pt x="1639811" y="722388"/>
                </a:lnTo>
                <a:lnTo>
                  <a:pt x="1639811" y="720864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5369558" y="3562139"/>
            <a:ext cx="292227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7E7E7E"/>
                </a:solidFill>
                <a:latin typeface="Century Gothic"/>
                <a:cs typeface="Century Gothic"/>
              </a:rPr>
              <a:t>demanda(s)</a:t>
            </a:r>
            <a:r>
              <a:rPr dirty="0" sz="1600" spc="5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7E7E7E"/>
                </a:solidFill>
                <a:latin typeface="Century Gothic"/>
                <a:cs typeface="Century Gothic"/>
              </a:rPr>
              <a:t>categorizada(s) </a:t>
            </a:r>
            <a:r>
              <a:rPr dirty="0" sz="1600">
                <a:solidFill>
                  <a:srgbClr val="7E7E7E"/>
                </a:solidFill>
                <a:latin typeface="Century Gothic"/>
                <a:cs typeface="Century Gothic"/>
              </a:rPr>
              <a:t>como</a:t>
            </a:r>
            <a:r>
              <a:rPr dirty="0" sz="1600" spc="4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7E7E7E"/>
                </a:solidFill>
                <a:latin typeface="Century Gothic"/>
                <a:cs typeface="Century Gothic"/>
              </a:rPr>
              <a:t>assuntos</a:t>
            </a:r>
            <a:r>
              <a:rPr dirty="0" sz="1600" spc="25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7E7E7E"/>
                </a:solidFill>
                <a:latin typeface="Century Gothic"/>
                <a:cs typeface="Century Gothic"/>
              </a:rPr>
              <a:t>diversos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15223" y="2268661"/>
            <a:ext cx="862330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2DA"/>
                </a:solidFill>
              </a:rPr>
              <a:t>1,7%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9873" y="2642790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  <p:pic>
        <p:nvPicPr>
          <p:cNvPr id="12" name="object 1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72486" y="1295336"/>
            <a:ext cx="1426463" cy="1161287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70085" cy="5386070"/>
            <a:chOff x="0" y="0"/>
            <a:chExt cx="9570085" cy="5386070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5914390" cy="5381625"/>
            </a:xfrm>
            <a:custGeom>
              <a:avLst/>
              <a:gdLst/>
              <a:ahLst/>
              <a:cxnLst/>
              <a:rect l="l" t="t" r="r" b="b"/>
              <a:pathLst>
                <a:path w="5914389" h="5381625">
                  <a:moveTo>
                    <a:pt x="0" y="5381180"/>
                  </a:moveTo>
                  <a:lnTo>
                    <a:pt x="5914090" y="5381180"/>
                  </a:lnTo>
                  <a:lnTo>
                    <a:pt x="5914090" y="0"/>
                  </a:lnTo>
                  <a:lnTo>
                    <a:pt x="0" y="0"/>
                  </a:lnTo>
                  <a:lnTo>
                    <a:pt x="0" y="5381180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5914090" y="0"/>
              <a:ext cx="3655695" cy="5372100"/>
            </a:xfrm>
            <a:custGeom>
              <a:avLst/>
              <a:gdLst/>
              <a:ahLst/>
              <a:cxnLst/>
              <a:rect l="l" t="t" r="r" b="b"/>
              <a:pathLst>
                <a:path w="3655695" h="5372100">
                  <a:moveTo>
                    <a:pt x="0" y="0"/>
                  </a:moveTo>
                  <a:lnTo>
                    <a:pt x="3655695" y="0"/>
                  </a:lnTo>
                  <a:lnTo>
                    <a:pt x="3655695" y="5372037"/>
                  </a:lnTo>
                  <a:lnTo>
                    <a:pt x="0" y="53720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96626" y="294068"/>
              <a:ext cx="0" cy="1278890"/>
            </a:xfrm>
            <a:custGeom>
              <a:avLst/>
              <a:gdLst/>
              <a:ahLst/>
              <a:cxnLst/>
              <a:rect l="l" t="t" r="r" b="b"/>
              <a:pathLst>
                <a:path w="0" h="1278890">
                  <a:moveTo>
                    <a:pt x="0" y="0"/>
                  </a:moveTo>
                  <a:lnTo>
                    <a:pt x="0" y="1278636"/>
                  </a:lnTo>
                </a:path>
              </a:pathLst>
            </a:custGeom>
            <a:ln w="45719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6378910" y="608012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0" y="5373560"/>
              <a:ext cx="5129530" cy="12700"/>
            </a:xfrm>
            <a:custGeom>
              <a:avLst/>
              <a:gdLst/>
              <a:ahLst/>
              <a:cxnLst/>
              <a:rect l="l" t="t" r="r" b="b"/>
              <a:pathLst>
                <a:path w="5129530" h="12700">
                  <a:moveTo>
                    <a:pt x="0" y="12192"/>
                  </a:moveTo>
                  <a:lnTo>
                    <a:pt x="0" y="0"/>
                  </a:lnTo>
                  <a:lnTo>
                    <a:pt x="5129230" y="0"/>
                  </a:lnTo>
                  <a:lnTo>
                    <a:pt x="5129230" y="12192"/>
                  </a:lnTo>
                  <a:lnTo>
                    <a:pt x="0" y="12192"/>
                  </a:lnTo>
                  <a:close/>
                </a:path>
              </a:pathLst>
            </a:custGeom>
            <a:solidFill>
              <a:srgbClr val="EDEF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896570" y="2214308"/>
              <a:ext cx="1472565" cy="306705"/>
            </a:xfrm>
            <a:custGeom>
              <a:avLst/>
              <a:gdLst/>
              <a:ahLst/>
              <a:cxnLst/>
              <a:rect l="l" t="t" r="r" b="b"/>
              <a:pathLst>
                <a:path w="1472565" h="306705">
                  <a:moveTo>
                    <a:pt x="1472184" y="306323"/>
                  </a:moveTo>
                  <a:lnTo>
                    <a:pt x="0" y="306323"/>
                  </a:lnTo>
                  <a:lnTo>
                    <a:pt x="0" y="0"/>
                  </a:lnTo>
                  <a:lnTo>
                    <a:pt x="1472184" y="0"/>
                  </a:lnTo>
                  <a:lnTo>
                    <a:pt x="1472184" y="306323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896570" y="2060384"/>
              <a:ext cx="0" cy="1226820"/>
            </a:xfrm>
            <a:custGeom>
              <a:avLst/>
              <a:gdLst/>
              <a:ahLst/>
              <a:cxnLst/>
              <a:rect l="l" t="t" r="r" b="b"/>
              <a:pathLst>
                <a:path w="0" h="1226820">
                  <a:moveTo>
                    <a:pt x="0" y="0"/>
                  </a:moveTo>
                  <a:lnTo>
                    <a:pt x="0" y="122682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859994" y="2060384"/>
              <a:ext cx="36830" cy="1226820"/>
            </a:xfrm>
            <a:custGeom>
              <a:avLst/>
              <a:gdLst/>
              <a:ahLst/>
              <a:cxnLst/>
              <a:rect l="l" t="t" r="r" b="b"/>
              <a:pathLst>
                <a:path w="36830" h="1226820">
                  <a:moveTo>
                    <a:pt x="0" y="0"/>
                  </a:moveTo>
                  <a:lnTo>
                    <a:pt x="36576" y="0"/>
                  </a:lnTo>
                </a:path>
                <a:path w="36830" h="1226820">
                  <a:moveTo>
                    <a:pt x="0" y="612647"/>
                  </a:moveTo>
                  <a:lnTo>
                    <a:pt x="36576" y="612647"/>
                  </a:lnTo>
                </a:path>
                <a:path w="36830" h="1226820">
                  <a:moveTo>
                    <a:pt x="0" y="1226820"/>
                  </a:moveTo>
                  <a:lnTo>
                    <a:pt x="36576" y="122682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4418505" y="2260535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945448" y="287350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059633" y="2278512"/>
            <a:ext cx="174688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ATENDIMENTO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NÃO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REALIZADO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584080" y="2892931"/>
            <a:ext cx="12236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RETORNO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AO</a:t>
            </a:r>
            <a:r>
              <a:rPr dirty="0" sz="900" spc="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CLIENTE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20"/>
              </a:lnSpc>
              <a:spcBef>
                <a:spcPts val="110"/>
              </a:spcBef>
            </a:pPr>
            <a:r>
              <a:rPr dirty="0" spc="-10">
                <a:solidFill>
                  <a:srgbClr val="7E7E7E"/>
                </a:solidFill>
              </a:rPr>
              <a:t>DIVERSOS</a:t>
            </a:r>
          </a:p>
          <a:p>
            <a:pPr marL="32384">
              <a:lnSpc>
                <a:spcPts val="1240"/>
              </a:lnSpc>
            </a:pPr>
            <a:r>
              <a:rPr dirty="0" sz="1150">
                <a:solidFill>
                  <a:srgbClr val="7E7E7E"/>
                </a:solidFill>
              </a:rPr>
              <a:t>MAR</a:t>
            </a:r>
            <a:r>
              <a:rPr dirty="0" sz="1150" spc="45">
                <a:solidFill>
                  <a:srgbClr val="7E7E7E"/>
                </a:solidFill>
              </a:rPr>
              <a:t> </a:t>
            </a:r>
            <a:r>
              <a:rPr dirty="0" sz="1150" spc="-25">
                <a:solidFill>
                  <a:srgbClr val="7E7E7E"/>
                </a:solidFill>
              </a:rPr>
              <a:t>22</a:t>
            </a:r>
            <a:endParaRPr sz="1150"/>
          </a:p>
        </p:txBody>
      </p:sp>
      <p:sp>
        <p:nvSpPr>
          <p:cNvPr id="16" name="object 16" descr=""/>
          <p:cNvSpPr txBox="1"/>
          <p:nvPr/>
        </p:nvSpPr>
        <p:spPr>
          <a:xfrm>
            <a:off x="6320514" y="640459"/>
            <a:ext cx="2423160" cy="128714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15"/>
              </a:lnSpc>
              <a:spcBef>
                <a:spcPts val="114"/>
              </a:spcBef>
            </a:pPr>
            <a:r>
              <a:rPr dirty="0" sz="3550" spc="-20" b="1">
                <a:solidFill>
                  <a:srgbClr val="DDE1DA"/>
                </a:solidFill>
                <a:latin typeface="Century Gothic"/>
                <a:cs typeface="Century Gothic"/>
              </a:rPr>
              <a:t>100%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ct val="81300"/>
              </a:lnSpc>
              <a:spcBef>
                <a:spcPts val="195"/>
              </a:spcBef>
            </a:pP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foi/foram atendimento(s)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não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realizado(s)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6323498" y="2245893"/>
            <a:ext cx="2010410" cy="4660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225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aguardando</a:t>
            </a:r>
            <a:r>
              <a:rPr dirty="0" sz="1100" spc="18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classificação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291337" y="3244438"/>
            <a:ext cx="131445" cy="178625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57785">
              <a:lnSpc>
                <a:spcPct val="100000"/>
              </a:lnSpc>
              <a:spcBef>
                <a:spcPts val="4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57785">
              <a:lnSpc>
                <a:spcPct val="100000"/>
              </a:lnSpc>
              <a:spcBef>
                <a:spcPts val="3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57785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57785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382768" y="2188336"/>
            <a:ext cx="85725" cy="1080135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7428485" y="2056439"/>
            <a:ext cx="8572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3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428485" y="1879648"/>
            <a:ext cx="8572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3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428485" y="1704394"/>
            <a:ext cx="8572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3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474201" y="1129124"/>
            <a:ext cx="130175" cy="55435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56515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5</a:t>
            </a:r>
            <a:endParaRPr sz="850">
              <a:latin typeface="Century Gothic"/>
              <a:cs typeface="Century Gothic"/>
            </a:endParaRPr>
          </a:p>
          <a:p>
            <a:pPr marL="56515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5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4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701291" y="777079"/>
            <a:ext cx="85725" cy="37909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9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9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7792723" y="648258"/>
            <a:ext cx="14541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11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7882631" y="471467"/>
            <a:ext cx="14668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13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8838197" y="294675"/>
            <a:ext cx="14668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34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883149" y="260442"/>
            <a:ext cx="1275715" cy="47821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347345" marR="5715" indent="266700">
              <a:lnSpc>
                <a:spcPct val="136500"/>
              </a:lnSpc>
              <a:spcBef>
                <a:spcPts val="9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SÃO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PAULO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SANTA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CATARINA</a:t>
            </a:r>
            <a:endParaRPr sz="850">
              <a:latin typeface="Century Gothic"/>
              <a:cs typeface="Century Gothic"/>
            </a:endParaRPr>
          </a:p>
          <a:p>
            <a:pPr algn="r" marL="518159" marR="5080" indent="292100">
              <a:lnSpc>
                <a:spcPts val="1390"/>
              </a:lnSpc>
              <a:spcBef>
                <a:spcPts val="10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PARANÁ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MINAS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GERAIS</a:t>
            </a:r>
            <a:endParaRPr sz="850">
              <a:latin typeface="Century Gothic"/>
              <a:cs typeface="Century Gothic"/>
            </a:endParaRPr>
          </a:p>
          <a:p>
            <a:pPr algn="r" marR="35560">
              <a:lnSpc>
                <a:spcPct val="100000"/>
              </a:lnSpc>
              <a:spcBef>
                <a:spcPts val="254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</a:t>
            </a:r>
            <a:endParaRPr sz="850">
              <a:latin typeface="Century Gothic"/>
              <a:cs typeface="Century Gothic"/>
            </a:endParaRPr>
          </a:p>
          <a:p>
            <a:pPr algn="r" marL="970915" marR="5080" indent="-61594">
              <a:lnSpc>
                <a:spcPct val="135300"/>
              </a:lnSpc>
              <a:spcBef>
                <a:spcPts val="10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BAHIA PARÁ</a:t>
            </a:r>
            <a:endParaRPr sz="850">
              <a:latin typeface="Century Gothic"/>
              <a:cs typeface="Century Gothic"/>
            </a:endParaRPr>
          </a:p>
          <a:p>
            <a:pPr algn="r" marR="635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DISTRITO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FEDERAL</a:t>
            </a:r>
            <a:endParaRPr sz="850">
              <a:latin typeface="Century Gothic"/>
              <a:cs typeface="Century Gothic"/>
            </a:endParaRPr>
          </a:p>
          <a:p>
            <a:pPr algn="r" marL="417830" marR="5715" indent="440055">
              <a:lnSpc>
                <a:spcPts val="1390"/>
              </a:lnSpc>
              <a:spcBef>
                <a:spcPts val="9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AMAPÁ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ESPIRITO</a:t>
            </a:r>
            <a:r>
              <a:rPr dirty="0" sz="850" spc="-5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SANTO</a:t>
            </a:r>
            <a:endParaRPr sz="850">
              <a:latin typeface="Century Gothic"/>
              <a:cs typeface="Century Gothic"/>
            </a:endParaRPr>
          </a:p>
          <a:p>
            <a:pPr algn="r" marL="455930" marR="5715" indent="213360">
              <a:lnSpc>
                <a:spcPts val="1380"/>
              </a:lnSpc>
              <a:spcBef>
                <a:spcPts val="1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TOCANTINS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GROSSO</a:t>
            </a:r>
            <a:endParaRPr sz="850">
              <a:latin typeface="Century Gothic"/>
              <a:cs typeface="Century Gothic"/>
            </a:endParaRPr>
          </a:p>
          <a:p>
            <a:pPr algn="r" marR="6985">
              <a:lnSpc>
                <a:spcPct val="100000"/>
              </a:lnSpc>
              <a:spcBef>
                <a:spcPts val="26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GROSSO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</a:t>
            </a:r>
            <a:endParaRPr sz="850">
              <a:latin typeface="Century Gothic"/>
              <a:cs typeface="Century Gothic"/>
            </a:endParaRPr>
          </a:p>
          <a:p>
            <a:pPr algn="r" marR="6350">
              <a:lnSpc>
                <a:spcPct val="100000"/>
              </a:lnSpc>
              <a:spcBef>
                <a:spcPts val="36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PERNAMBUCO</a:t>
            </a:r>
            <a:endParaRPr sz="850">
              <a:latin typeface="Century Gothic"/>
              <a:cs typeface="Century Gothic"/>
            </a:endParaRPr>
          </a:p>
          <a:p>
            <a:pPr algn="r" marL="425450" marR="5080" indent="570865">
              <a:lnSpc>
                <a:spcPct val="135300"/>
              </a:lnSpc>
              <a:spcBef>
                <a:spcPts val="1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PIAUÍ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850" spc="-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JANEIRO</a:t>
            </a:r>
            <a:endParaRPr sz="850">
              <a:latin typeface="Century Gothic"/>
              <a:cs typeface="Century Gothic"/>
            </a:endParaRPr>
          </a:p>
          <a:p>
            <a:pPr algn="r" marL="728345" marR="5080" indent="114300">
              <a:lnSpc>
                <a:spcPct val="136500"/>
              </a:lnSpc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SERGIPE ALAGOAS</a:t>
            </a:r>
            <a:endParaRPr sz="850">
              <a:latin typeface="Century Gothic"/>
              <a:cs typeface="Century Gothic"/>
            </a:endParaRPr>
          </a:p>
          <a:p>
            <a:pPr algn="r" marL="12700" marR="5715" indent="901700">
              <a:lnSpc>
                <a:spcPts val="1390"/>
              </a:lnSpc>
              <a:spcBef>
                <a:spcPts val="100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GOIÁS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NORTE</a:t>
            </a:r>
            <a:endParaRPr sz="850">
              <a:latin typeface="Century Gothic"/>
              <a:cs typeface="Century Gothic"/>
            </a:endParaRPr>
          </a:p>
          <a:p>
            <a:pPr algn="r" marR="5080">
              <a:lnSpc>
                <a:spcPct val="100000"/>
              </a:lnSpc>
              <a:spcBef>
                <a:spcPts val="254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RONDÔNIA</a:t>
            </a:r>
            <a:endParaRPr sz="850">
              <a:latin typeface="Century Gothic"/>
              <a:cs typeface="Century Gothic"/>
            </a:endParaRPr>
          </a:p>
          <a:p>
            <a:pPr algn="r" marL="612775" marR="36195" indent="325755">
              <a:lnSpc>
                <a:spcPct val="135300"/>
              </a:lnSpc>
              <a:spcBef>
                <a:spcPts val="10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ACRE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AMAZONAS</a:t>
            </a:r>
            <a:endParaRPr sz="850">
              <a:latin typeface="Century Gothic"/>
              <a:cs typeface="Century Gothic"/>
            </a:endParaRPr>
          </a:p>
          <a:p>
            <a:pPr algn="r" marL="579120" marR="5080" indent="310515">
              <a:lnSpc>
                <a:spcPct val="135300"/>
              </a:lnSpc>
              <a:spcBef>
                <a:spcPts val="1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CEARÁ MARANHÃO</a:t>
            </a:r>
            <a:endParaRPr sz="850">
              <a:latin typeface="Century Gothic"/>
              <a:cs typeface="Century Gothic"/>
            </a:endParaRPr>
          </a:p>
          <a:p>
            <a:pPr algn="r" marL="722630" marR="6985" indent="81915">
              <a:lnSpc>
                <a:spcPct val="136500"/>
              </a:lnSpc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PARAÍBA RORAIMA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12537" y="245239"/>
            <a:ext cx="2284095" cy="737870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marL="12700" marR="5080">
              <a:lnSpc>
                <a:spcPts val="2020"/>
              </a:lnSpc>
              <a:spcBef>
                <a:spcPts val="545"/>
              </a:spcBef>
            </a:pPr>
            <a:r>
              <a:rPr dirty="0" sz="2050" b="1">
                <a:solidFill>
                  <a:srgbClr val="2F3D46"/>
                </a:solidFill>
                <a:latin typeface="Century Gothic"/>
                <a:cs typeface="Century Gothic"/>
              </a:rPr>
              <a:t>NÚMEROS</a:t>
            </a:r>
            <a:r>
              <a:rPr dirty="0" sz="2050" spc="10" b="1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2050" spc="-25" b="1">
                <a:solidFill>
                  <a:srgbClr val="2F3D46"/>
                </a:solidFill>
                <a:latin typeface="Century Gothic"/>
                <a:cs typeface="Century Gothic"/>
              </a:rPr>
              <a:t>POR </a:t>
            </a:r>
            <a:r>
              <a:rPr dirty="0" sz="2050" b="1">
                <a:solidFill>
                  <a:srgbClr val="2F3D46"/>
                </a:solidFill>
                <a:latin typeface="Century Gothic"/>
                <a:cs typeface="Century Gothic"/>
              </a:rPr>
              <a:t>REGIÃO</a:t>
            </a:r>
            <a:r>
              <a:rPr dirty="0" sz="2050" spc="10" b="1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2050" b="1">
                <a:solidFill>
                  <a:srgbClr val="2F3D46"/>
                </a:solidFill>
                <a:latin typeface="Century Gothic"/>
                <a:cs typeface="Century Gothic"/>
              </a:rPr>
              <a:t>E</a:t>
            </a:r>
            <a:r>
              <a:rPr dirty="0" sz="2050" spc="-5" b="1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2050" spc="-10" b="1">
                <a:solidFill>
                  <a:srgbClr val="2F3D46"/>
                </a:solidFill>
                <a:latin typeface="Century Gothic"/>
                <a:cs typeface="Century Gothic"/>
              </a:rPr>
              <a:t>ESTADO</a:t>
            </a:r>
            <a:endParaRPr sz="2050">
              <a:latin typeface="Century Gothic"/>
              <a:cs typeface="Century Gothic"/>
            </a:endParaRPr>
          </a:p>
          <a:p>
            <a:pPr marL="15240">
              <a:lnSpc>
                <a:spcPts val="1120"/>
              </a:lnSpc>
            </a:pPr>
            <a:r>
              <a:rPr dirty="0" sz="1150" b="1">
                <a:solidFill>
                  <a:srgbClr val="183B46"/>
                </a:solidFill>
                <a:latin typeface="Century Gothic"/>
                <a:cs typeface="Century Gothic"/>
              </a:rPr>
              <a:t>MAR</a:t>
            </a:r>
            <a:r>
              <a:rPr dirty="0" sz="1150" spc="55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8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100030" y="3476180"/>
            <a:ext cx="4860290" cy="1746885"/>
            <a:chOff x="100030" y="3476180"/>
            <a:chExt cx="4860290" cy="1746885"/>
          </a:xfrm>
        </p:grpSpPr>
        <p:pic>
          <p:nvPicPr>
            <p:cNvPr id="15" name="object 1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9046" y="3476180"/>
              <a:ext cx="3874008" cy="106679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030" y="3706304"/>
              <a:ext cx="4860035" cy="151637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0085" cy="5393055"/>
          </a:xfrm>
          <a:custGeom>
            <a:avLst/>
            <a:gdLst/>
            <a:ahLst/>
            <a:cxnLst/>
            <a:rect l="l" t="t" r="r" b="b"/>
            <a:pathLst>
              <a:path w="9570085" h="5393055">
                <a:moveTo>
                  <a:pt x="9569785" y="5392928"/>
                </a:moveTo>
                <a:lnTo>
                  <a:pt x="0" y="5392928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92928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4796998" y="2663888"/>
            <a:ext cx="158750" cy="341630"/>
          </a:xfrm>
          <a:custGeom>
            <a:avLst/>
            <a:gdLst/>
            <a:ahLst/>
            <a:cxnLst/>
            <a:rect l="l" t="t" r="r" b="b"/>
            <a:pathLst>
              <a:path w="158750" h="341630">
                <a:moveTo>
                  <a:pt x="158496" y="341376"/>
                </a:moveTo>
                <a:lnTo>
                  <a:pt x="0" y="341376"/>
                </a:lnTo>
                <a:lnTo>
                  <a:pt x="0" y="0"/>
                </a:lnTo>
                <a:lnTo>
                  <a:pt x="158496" y="0"/>
                </a:lnTo>
                <a:lnTo>
                  <a:pt x="158496" y="341376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4636978" y="1840928"/>
            <a:ext cx="318770" cy="342900"/>
          </a:xfrm>
          <a:custGeom>
            <a:avLst/>
            <a:gdLst/>
            <a:ahLst/>
            <a:cxnLst/>
            <a:rect l="l" t="t" r="r" b="b"/>
            <a:pathLst>
              <a:path w="318770" h="342900">
                <a:moveTo>
                  <a:pt x="318516" y="342900"/>
                </a:moveTo>
                <a:lnTo>
                  <a:pt x="0" y="342900"/>
                </a:lnTo>
                <a:lnTo>
                  <a:pt x="0" y="0"/>
                </a:lnTo>
                <a:lnTo>
                  <a:pt x="318516" y="0"/>
                </a:lnTo>
                <a:lnTo>
                  <a:pt x="318516" y="342900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3361390" y="1429448"/>
            <a:ext cx="1594485" cy="342900"/>
          </a:xfrm>
          <a:custGeom>
            <a:avLst/>
            <a:gdLst/>
            <a:ahLst/>
            <a:cxnLst/>
            <a:rect l="l" t="t" r="r" b="b"/>
            <a:pathLst>
              <a:path w="1594485" h="342900">
                <a:moveTo>
                  <a:pt x="1594104" y="342900"/>
                </a:moveTo>
                <a:lnTo>
                  <a:pt x="0" y="342900"/>
                </a:lnTo>
                <a:lnTo>
                  <a:pt x="0" y="0"/>
                </a:lnTo>
                <a:lnTo>
                  <a:pt x="1594104" y="0"/>
                </a:lnTo>
                <a:lnTo>
                  <a:pt x="1594104" y="342900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4955494" y="3896804"/>
            <a:ext cx="74930" cy="342900"/>
          </a:xfrm>
          <a:custGeom>
            <a:avLst/>
            <a:gdLst/>
            <a:ahLst/>
            <a:cxnLst/>
            <a:rect l="l" t="t" r="r" b="b"/>
            <a:pathLst>
              <a:path w="74929" h="342900">
                <a:moveTo>
                  <a:pt x="74676" y="342900"/>
                </a:moveTo>
                <a:lnTo>
                  <a:pt x="0" y="342900"/>
                </a:lnTo>
                <a:lnTo>
                  <a:pt x="0" y="0"/>
                </a:lnTo>
                <a:lnTo>
                  <a:pt x="74676" y="0"/>
                </a:lnTo>
                <a:lnTo>
                  <a:pt x="74676" y="342900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7" name="object 7" descr=""/>
          <p:cNvGrpSpPr/>
          <p:nvPr/>
        </p:nvGrpSpPr>
        <p:grpSpPr>
          <a:xfrm>
            <a:off x="3646378" y="1394396"/>
            <a:ext cx="2616835" cy="2880360"/>
            <a:chOff x="3646378" y="1394396"/>
            <a:chExt cx="2616835" cy="2880360"/>
          </a:xfrm>
        </p:grpSpPr>
        <p:sp>
          <p:nvSpPr>
            <p:cNvPr id="8" name="object 8" descr=""/>
            <p:cNvSpPr/>
            <p:nvPr/>
          </p:nvSpPr>
          <p:spPr>
            <a:xfrm>
              <a:off x="4955494" y="2250884"/>
              <a:ext cx="297180" cy="344805"/>
            </a:xfrm>
            <a:custGeom>
              <a:avLst/>
              <a:gdLst/>
              <a:ahLst/>
              <a:cxnLst/>
              <a:rect l="l" t="t" r="r" b="b"/>
              <a:pathLst>
                <a:path w="297179" h="344805">
                  <a:moveTo>
                    <a:pt x="297180" y="344424"/>
                  </a:moveTo>
                  <a:lnTo>
                    <a:pt x="0" y="344424"/>
                  </a:lnTo>
                  <a:lnTo>
                    <a:pt x="0" y="0"/>
                  </a:lnTo>
                  <a:lnTo>
                    <a:pt x="297180" y="0"/>
                  </a:lnTo>
                  <a:lnTo>
                    <a:pt x="297180" y="344424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646365" y="1421828"/>
              <a:ext cx="2616835" cy="2825750"/>
            </a:xfrm>
            <a:custGeom>
              <a:avLst/>
              <a:gdLst/>
              <a:ahLst/>
              <a:cxnLst/>
              <a:rect l="l" t="t" r="r" b="b"/>
              <a:pathLst>
                <a:path w="2616835" h="2825750">
                  <a:moveTo>
                    <a:pt x="15240" y="315468"/>
                  </a:moveTo>
                  <a:lnTo>
                    <a:pt x="0" y="315468"/>
                  </a:lnTo>
                  <a:lnTo>
                    <a:pt x="0" y="332232"/>
                  </a:lnTo>
                  <a:lnTo>
                    <a:pt x="15240" y="332232"/>
                  </a:lnTo>
                  <a:lnTo>
                    <a:pt x="15240" y="315468"/>
                  </a:lnTo>
                  <a:close/>
                </a:path>
                <a:path w="2616835" h="2825750">
                  <a:moveTo>
                    <a:pt x="15240" y="284988"/>
                  </a:moveTo>
                  <a:lnTo>
                    <a:pt x="0" y="284988"/>
                  </a:lnTo>
                  <a:lnTo>
                    <a:pt x="0" y="300228"/>
                  </a:lnTo>
                  <a:lnTo>
                    <a:pt x="15240" y="300228"/>
                  </a:lnTo>
                  <a:lnTo>
                    <a:pt x="15240" y="284988"/>
                  </a:lnTo>
                  <a:close/>
                </a:path>
                <a:path w="2616835" h="2825750">
                  <a:moveTo>
                    <a:pt x="15240" y="254508"/>
                  </a:moveTo>
                  <a:lnTo>
                    <a:pt x="0" y="254508"/>
                  </a:lnTo>
                  <a:lnTo>
                    <a:pt x="0" y="269748"/>
                  </a:lnTo>
                  <a:lnTo>
                    <a:pt x="15240" y="269748"/>
                  </a:lnTo>
                  <a:lnTo>
                    <a:pt x="15240" y="254508"/>
                  </a:lnTo>
                  <a:close/>
                </a:path>
                <a:path w="2616835" h="2825750">
                  <a:moveTo>
                    <a:pt x="15240" y="224028"/>
                  </a:moveTo>
                  <a:lnTo>
                    <a:pt x="0" y="224028"/>
                  </a:lnTo>
                  <a:lnTo>
                    <a:pt x="0" y="239268"/>
                  </a:lnTo>
                  <a:lnTo>
                    <a:pt x="15240" y="239268"/>
                  </a:lnTo>
                  <a:lnTo>
                    <a:pt x="15240" y="224028"/>
                  </a:lnTo>
                  <a:close/>
                </a:path>
                <a:path w="2616835" h="2825750">
                  <a:moveTo>
                    <a:pt x="15240" y="192024"/>
                  </a:moveTo>
                  <a:lnTo>
                    <a:pt x="0" y="192024"/>
                  </a:lnTo>
                  <a:lnTo>
                    <a:pt x="0" y="208788"/>
                  </a:lnTo>
                  <a:lnTo>
                    <a:pt x="15240" y="208788"/>
                  </a:lnTo>
                  <a:lnTo>
                    <a:pt x="15240" y="192024"/>
                  </a:lnTo>
                  <a:close/>
                </a:path>
                <a:path w="2616835" h="2825750">
                  <a:moveTo>
                    <a:pt x="15240" y="161544"/>
                  </a:moveTo>
                  <a:lnTo>
                    <a:pt x="0" y="161544"/>
                  </a:lnTo>
                  <a:lnTo>
                    <a:pt x="0" y="176784"/>
                  </a:lnTo>
                  <a:lnTo>
                    <a:pt x="15240" y="176784"/>
                  </a:lnTo>
                  <a:lnTo>
                    <a:pt x="15240" y="161544"/>
                  </a:lnTo>
                  <a:close/>
                </a:path>
                <a:path w="2616835" h="2825750">
                  <a:moveTo>
                    <a:pt x="15240" y="131064"/>
                  </a:moveTo>
                  <a:lnTo>
                    <a:pt x="0" y="131064"/>
                  </a:lnTo>
                  <a:lnTo>
                    <a:pt x="0" y="146304"/>
                  </a:lnTo>
                  <a:lnTo>
                    <a:pt x="15240" y="146304"/>
                  </a:lnTo>
                  <a:lnTo>
                    <a:pt x="15240" y="131064"/>
                  </a:lnTo>
                  <a:close/>
                </a:path>
                <a:path w="2616835" h="2825750">
                  <a:moveTo>
                    <a:pt x="15240" y="100584"/>
                  </a:moveTo>
                  <a:lnTo>
                    <a:pt x="0" y="100584"/>
                  </a:lnTo>
                  <a:lnTo>
                    <a:pt x="0" y="115824"/>
                  </a:lnTo>
                  <a:lnTo>
                    <a:pt x="15240" y="115824"/>
                  </a:lnTo>
                  <a:lnTo>
                    <a:pt x="15240" y="100584"/>
                  </a:lnTo>
                  <a:close/>
                </a:path>
                <a:path w="2616835" h="2825750">
                  <a:moveTo>
                    <a:pt x="15240" y="68580"/>
                  </a:moveTo>
                  <a:lnTo>
                    <a:pt x="0" y="68580"/>
                  </a:lnTo>
                  <a:lnTo>
                    <a:pt x="0" y="85344"/>
                  </a:lnTo>
                  <a:lnTo>
                    <a:pt x="15240" y="85344"/>
                  </a:lnTo>
                  <a:lnTo>
                    <a:pt x="15240" y="68580"/>
                  </a:lnTo>
                  <a:close/>
                </a:path>
                <a:path w="2616835" h="2825750">
                  <a:moveTo>
                    <a:pt x="15240" y="38100"/>
                  </a:moveTo>
                  <a:lnTo>
                    <a:pt x="0" y="38100"/>
                  </a:lnTo>
                  <a:lnTo>
                    <a:pt x="0" y="53340"/>
                  </a:lnTo>
                  <a:lnTo>
                    <a:pt x="15240" y="53340"/>
                  </a:lnTo>
                  <a:lnTo>
                    <a:pt x="15240" y="38100"/>
                  </a:lnTo>
                  <a:close/>
                </a:path>
                <a:path w="2616835" h="2825750">
                  <a:moveTo>
                    <a:pt x="19812" y="342900"/>
                  </a:moveTo>
                  <a:lnTo>
                    <a:pt x="7620" y="342900"/>
                  </a:lnTo>
                  <a:lnTo>
                    <a:pt x="12192" y="347472"/>
                  </a:lnTo>
                  <a:lnTo>
                    <a:pt x="0" y="347472"/>
                  </a:lnTo>
                  <a:lnTo>
                    <a:pt x="0" y="355092"/>
                  </a:lnTo>
                  <a:lnTo>
                    <a:pt x="4572" y="358140"/>
                  </a:lnTo>
                  <a:lnTo>
                    <a:pt x="19812" y="358140"/>
                  </a:lnTo>
                  <a:lnTo>
                    <a:pt x="19812" y="350520"/>
                  </a:lnTo>
                  <a:lnTo>
                    <a:pt x="19812" y="347472"/>
                  </a:lnTo>
                  <a:lnTo>
                    <a:pt x="19812" y="342900"/>
                  </a:lnTo>
                  <a:close/>
                </a:path>
                <a:path w="2616835" h="2825750">
                  <a:moveTo>
                    <a:pt x="25908" y="0"/>
                  </a:moveTo>
                  <a:lnTo>
                    <a:pt x="10668" y="0"/>
                  </a:lnTo>
                  <a:lnTo>
                    <a:pt x="10668" y="7620"/>
                  </a:lnTo>
                  <a:lnTo>
                    <a:pt x="0" y="7620"/>
                  </a:lnTo>
                  <a:lnTo>
                    <a:pt x="0" y="22860"/>
                  </a:lnTo>
                  <a:lnTo>
                    <a:pt x="15240" y="22860"/>
                  </a:lnTo>
                  <a:lnTo>
                    <a:pt x="15240" y="15240"/>
                  </a:lnTo>
                  <a:lnTo>
                    <a:pt x="25908" y="15240"/>
                  </a:lnTo>
                  <a:lnTo>
                    <a:pt x="25908" y="7620"/>
                  </a:lnTo>
                  <a:lnTo>
                    <a:pt x="25908" y="0"/>
                  </a:lnTo>
                  <a:close/>
                </a:path>
                <a:path w="2616835" h="2825750">
                  <a:moveTo>
                    <a:pt x="50292" y="342900"/>
                  </a:moveTo>
                  <a:lnTo>
                    <a:pt x="35052" y="342900"/>
                  </a:lnTo>
                  <a:lnTo>
                    <a:pt x="35052" y="358140"/>
                  </a:lnTo>
                  <a:lnTo>
                    <a:pt x="50292" y="358140"/>
                  </a:lnTo>
                  <a:lnTo>
                    <a:pt x="50292" y="342900"/>
                  </a:lnTo>
                  <a:close/>
                </a:path>
                <a:path w="2616835" h="2825750">
                  <a:moveTo>
                    <a:pt x="56388" y="0"/>
                  </a:moveTo>
                  <a:lnTo>
                    <a:pt x="41148" y="0"/>
                  </a:lnTo>
                  <a:lnTo>
                    <a:pt x="41148" y="15240"/>
                  </a:lnTo>
                  <a:lnTo>
                    <a:pt x="56388" y="15240"/>
                  </a:lnTo>
                  <a:lnTo>
                    <a:pt x="56388" y="0"/>
                  </a:lnTo>
                  <a:close/>
                </a:path>
                <a:path w="2616835" h="2825750">
                  <a:moveTo>
                    <a:pt x="82296" y="342900"/>
                  </a:moveTo>
                  <a:lnTo>
                    <a:pt x="65532" y="342900"/>
                  </a:lnTo>
                  <a:lnTo>
                    <a:pt x="65532" y="358140"/>
                  </a:lnTo>
                  <a:lnTo>
                    <a:pt x="82296" y="358140"/>
                  </a:lnTo>
                  <a:lnTo>
                    <a:pt x="82296" y="342900"/>
                  </a:lnTo>
                  <a:close/>
                </a:path>
                <a:path w="2616835" h="2825750">
                  <a:moveTo>
                    <a:pt x="86868" y="0"/>
                  </a:moveTo>
                  <a:lnTo>
                    <a:pt x="71628" y="0"/>
                  </a:lnTo>
                  <a:lnTo>
                    <a:pt x="71628" y="15240"/>
                  </a:lnTo>
                  <a:lnTo>
                    <a:pt x="86868" y="15240"/>
                  </a:lnTo>
                  <a:lnTo>
                    <a:pt x="86868" y="0"/>
                  </a:lnTo>
                  <a:close/>
                </a:path>
                <a:path w="2616835" h="2825750">
                  <a:moveTo>
                    <a:pt x="112776" y="342900"/>
                  </a:moveTo>
                  <a:lnTo>
                    <a:pt x="97536" y="342900"/>
                  </a:lnTo>
                  <a:lnTo>
                    <a:pt x="97536" y="358140"/>
                  </a:lnTo>
                  <a:lnTo>
                    <a:pt x="112776" y="358140"/>
                  </a:lnTo>
                  <a:lnTo>
                    <a:pt x="112776" y="342900"/>
                  </a:lnTo>
                  <a:close/>
                </a:path>
                <a:path w="2616835" h="2825750">
                  <a:moveTo>
                    <a:pt x="118872" y="0"/>
                  </a:moveTo>
                  <a:lnTo>
                    <a:pt x="102108" y="0"/>
                  </a:lnTo>
                  <a:lnTo>
                    <a:pt x="102108" y="15240"/>
                  </a:lnTo>
                  <a:lnTo>
                    <a:pt x="118872" y="15240"/>
                  </a:lnTo>
                  <a:lnTo>
                    <a:pt x="118872" y="0"/>
                  </a:lnTo>
                  <a:close/>
                </a:path>
                <a:path w="2616835" h="2825750">
                  <a:moveTo>
                    <a:pt x="143256" y="342900"/>
                  </a:moveTo>
                  <a:lnTo>
                    <a:pt x="128016" y="342900"/>
                  </a:lnTo>
                  <a:lnTo>
                    <a:pt x="128016" y="358140"/>
                  </a:lnTo>
                  <a:lnTo>
                    <a:pt x="143256" y="358140"/>
                  </a:lnTo>
                  <a:lnTo>
                    <a:pt x="143256" y="342900"/>
                  </a:lnTo>
                  <a:close/>
                </a:path>
                <a:path w="2616835" h="2825750">
                  <a:moveTo>
                    <a:pt x="149352" y="0"/>
                  </a:moveTo>
                  <a:lnTo>
                    <a:pt x="134112" y="0"/>
                  </a:lnTo>
                  <a:lnTo>
                    <a:pt x="134112" y="15240"/>
                  </a:lnTo>
                  <a:lnTo>
                    <a:pt x="149352" y="15240"/>
                  </a:lnTo>
                  <a:lnTo>
                    <a:pt x="149352" y="0"/>
                  </a:lnTo>
                  <a:close/>
                </a:path>
                <a:path w="2616835" h="2825750">
                  <a:moveTo>
                    <a:pt x="173736" y="342900"/>
                  </a:moveTo>
                  <a:lnTo>
                    <a:pt x="158496" y="342900"/>
                  </a:lnTo>
                  <a:lnTo>
                    <a:pt x="158496" y="358140"/>
                  </a:lnTo>
                  <a:lnTo>
                    <a:pt x="173736" y="358140"/>
                  </a:lnTo>
                  <a:lnTo>
                    <a:pt x="173736" y="342900"/>
                  </a:lnTo>
                  <a:close/>
                </a:path>
                <a:path w="2616835" h="2825750">
                  <a:moveTo>
                    <a:pt x="179832" y="0"/>
                  </a:moveTo>
                  <a:lnTo>
                    <a:pt x="164592" y="0"/>
                  </a:lnTo>
                  <a:lnTo>
                    <a:pt x="164592" y="15240"/>
                  </a:lnTo>
                  <a:lnTo>
                    <a:pt x="179832" y="15240"/>
                  </a:lnTo>
                  <a:lnTo>
                    <a:pt x="179832" y="0"/>
                  </a:lnTo>
                  <a:close/>
                </a:path>
                <a:path w="2616835" h="2825750">
                  <a:moveTo>
                    <a:pt x="205740" y="342900"/>
                  </a:moveTo>
                  <a:lnTo>
                    <a:pt x="188976" y="342900"/>
                  </a:lnTo>
                  <a:lnTo>
                    <a:pt x="188976" y="358140"/>
                  </a:lnTo>
                  <a:lnTo>
                    <a:pt x="205740" y="358140"/>
                  </a:lnTo>
                  <a:lnTo>
                    <a:pt x="205740" y="342900"/>
                  </a:lnTo>
                  <a:close/>
                </a:path>
                <a:path w="2616835" h="2825750">
                  <a:moveTo>
                    <a:pt x="210312" y="0"/>
                  </a:moveTo>
                  <a:lnTo>
                    <a:pt x="195072" y="0"/>
                  </a:lnTo>
                  <a:lnTo>
                    <a:pt x="195072" y="15240"/>
                  </a:lnTo>
                  <a:lnTo>
                    <a:pt x="210312" y="15240"/>
                  </a:lnTo>
                  <a:lnTo>
                    <a:pt x="210312" y="0"/>
                  </a:lnTo>
                  <a:close/>
                </a:path>
                <a:path w="2616835" h="2825750">
                  <a:moveTo>
                    <a:pt x="236220" y="342900"/>
                  </a:moveTo>
                  <a:lnTo>
                    <a:pt x="220980" y="342900"/>
                  </a:lnTo>
                  <a:lnTo>
                    <a:pt x="220980" y="358140"/>
                  </a:lnTo>
                  <a:lnTo>
                    <a:pt x="236220" y="358140"/>
                  </a:lnTo>
                  <a:lnTo>
                    <a:pt x="236220" y="342900"/>
                  </a:lnTo>
                  <a:close/>
                </a:path>
                <a:path w="2616835" h="2825750">
                  <a:moveTo>
                    <a:pt x="242316" y="0"/>
                  </a:moveTo>
                  <a:lnTo>
                    <a:pt x="225552" y="0"/>
                  </a:lnTo>
                  <a:lnTo>
                    <a:pt x="225552" y="15240"/>
                  </a:lnTo>
                  <a:lnTo>
                    <a:pt x="242316" y="15240"/>
                  </a:lnTo>
                  <a:lnTo>
                    <a:pt x="242316" y="0"/>
                  </a:lnTo>
                  <a:close/>
                </a:path>
                <a:path w="2616835" h="2825750">
                  <a:moveTo>
                    <a:pt x="266700" y="342900"/>
                  </a:moveTo>
                  <a:lnTo>
                    <a:pt x="251460" y="342900"/>
                  </a:lnTo>
                  <a:lnTo>
                    <a:pt x="251460" y="358140"/>
                  </a:lnTo>
                  <a:lnTo>
                    <a:pt x="266700" y="358140"/>
                  </a:lnTo>
                  <a:lnTo>
                    <a:pt x="266700" y="342900"/>
                  </a:lnTo>
                  <a:close/>
                </a:path>
                <a:path w="2616835" h="2825750">
                  <a:moveTo>
                    <a:pt x="272796" y="0"/>
                  </a:moveTo>
                  <a:lnTo>
                    <a:pt x="257556" y="0"/>
                  </a:lnTo>
                  <a:lnTo>
                    <a:pt x="257556" y="15240"/>
                  </a:lnTo>
                  <a:lnTo>
                    <a:pt x="272796" y="15240"/>
                  </a:lnTo>
                  <a:lnTo>
                    <a:pt x="272796" y="0"/>
                  </a:lnTo>
                  <a:close/>
                </a:path>
                <a:path w="2616835" h="2825750">
                  <a:moveTo>
                    <a:pt x="297180" y="342900"/>
                  </a:moveTo>
                  <a:lnTo>
                    <a:pt x="281940" y="342900"/>
                  </a:lnTo>
                  <a:lnTo>
                    <a:pt x="281940" y="358140"/>
                  </a:lnTo>
                  <a:lnTo>
                    <a:pt x="297180" y="358140"/>
                  </a:lnTo>
                  <a:lnTo>
                    <a:pt x="297180" y="342900"/>
                  </a:lnTo>
                  <a:close/>
                </a:path>
                <a:path w="2616835" h="2825750">
                  <a:moveTo>
                    <a:pt x="303276" y="0"/>
                  </a:moveTo>
                  <a:lnTo>
                    <a:pt x="288036" y="0"/>
                  </a:lnTo>
                  <a:lnTo>
                    <a:pt x="288036" y="15240"/>
                  </a:lnTo>
                  <a:lnTo>
                    <a:pt x="303276" y="15240"/>
                  </a:lnTo>
                  <a:lnTo>
                    <a:pt x="303276" y="0"/>
                  </a:lnTo>
                  <a:close/>
                </a:path>
                <a:path w="2616835" h="2825750">
                  <a:moveTo>
                    <a:pt x="329184" y="342900"/>
                  </a:moveTo>
                  <a:lnTo>
                    <a:pt x="312420" y="342900"/>
                  </a:lnTo>
                  <a:lnTo>
                    <a:pt x="312420" y="358140"/>
                  </a:lnTo>
                  <a:lnTo>
                    <a:pt x="329184" y="358140"/>
                  </a:lnTo>
                  <a:lnTo>
                    <a:pt x="329184" y="342900"/>
                  </a:lnTo>
                  <a:close/>
                </a:path>
                <a:path w="2616835" h="2825750">
                  <a:moveTo>
                    <a:pt x="333756" y="0"/>
                  </a:moveTo>
                  <a:lnTo>
                    <a:pt x="318516" y="0"/>
                  </a:lnTo>
                  <a:lnTo>
                    <a:pt x="318516" y="15240"/>
                  </a:lnTo>
                  <a:lnTo>
                    <a:pt x="333756" y="15240"/>
                  </a:lnTo>
                  <a:lnTo>
                    <a:pt x="333756" y="0"/>
                  </a:lnTo>
                  <a:close/>
                </a:path>
                <a:path w="2616835" h="2825750">
                  <a:moveTo>
                    <a:pt x="359664" y="342900"/>
                  </a:moveTo>
                  <a:lnTo>
                    <a:pt x="344424" y="342900"/>
                  </a:lnTo>
                  <a:lnTo>
                    <a:pt x="344424" y="358140"/>
                  </a:lnTo>
                  <a:lnTo>
                    <a:pt x="359664" y="358140"/>
                  </a:lnTo>
                  <a:lnTo>
                    <a:pt x="359664" y="342900"/>
                  </a:lnTo>
                  <a:close/>
                </a:path>
                <a:path w="2616835" h="2825750">
                  <a:moveTo>
                    <a:pt x="365760" y="0"/>
                  </a:moveTo>
                  <a:lnTo>
                    <a:pt x="348996" y="0"/>
                  </a:lnTo>
                  <a:lnTo>
                    <a:pt x="348996" y="15240"/>
                  </a:lnTo>
                  <a:lnTo>
                    <a:pt x="365760" y="15240"/>
                  </a:lnTo>
                  <a:lnTo>
                    <a:pt x="365760" y="0"/>
                  </a:lnTo>
                  <a:close/>
                </a:path>
                <a:path w="2616835" h="2825750">
                  <a:moveTo>
                    <a:pt x="390144" y="342900"/>
                  </a:moveTo>
                  <a:lnTo>
                    <a:pt x="374904" y="342900"/>
                  </a:lnTo>
                  <a:lnTo>
                    <a:pt x="374904" y="358140"/>
                  </a:lnTo>
                  <a:lnTo>
                    <a:pt x="390144" y="358140"/>
                  </a:lnTo>
                  <a:lnTo>
                    <a:pt x="390144" y="342900"/>
                  </a:lnTo>
                  <a:close/>
                </a:path>
                <a:path w="2616835" h="2825750">
                  <a:moveTo>
                    <a:pt x="396240" y="0"/>
                  </a:moveTo>
                  <a:lnTo>
                    <a:pt x="381000" y="0"/>
                  </a:lnTo>
                  <a:lnTo>
                    <a:pt x="381000" y="15240"/>
                  </a:lnTo>
                  <a:lnTo>
                    <a:pt x="396240" y="15240"/>
                  </a:lnTo>
                  <a:lnTo>
                    <a:pt x="396240" y="0"/>
                  </a:lnTo>
                  <a:close/>
                </a:path>
                <a:path w="2616835" h="2825750">
                  <a:moveTo>
                    <a:pt x="420624" y="342900"/>
                  </a:moveTo>
                  <a:lnTo>
                    <a:pt x="405384" y="342900"/>
                  </a:lnTo>
                  <a:lnTo>
                    <a:pt x="405384" y="358140"/>
                  </a:lnTo>
                  <a:lnTo>
                    <a:pt x="420624" y="358140"/>
                  </a:lnTo>
                  <a:lnTo>
                    <a:pt x="420624" y="342900"/>
                  </a:lnTo>
                  <a:close/>
                </a:path>
                <a:path w="2616835" h="2825750">
                  <a:moveTo>
                    <a:pt x="426720" y="0"/>
                  </a:moveTo>
                  <a:lnTo>
                    <a:pt x="411480" y="0"/>
                  </a:lnTo>
                  <a:lnTo>
                    <a:pt x="411480" y="15240"/>
                  </a:lnTo>
                  <a:lnTo>
                    <a:pt x="426720" y="15240"/>
                  </a:lnTo>
                  <a:lnTo>
                    <a:pt x="426720" y="0"/>
                  </a:lnTo>
                  <a:close/>
                </a:path>
                <a:path w="2616835" h="2825750">
                  <a:moveTo>
                    <a:pt x="452628" y="342900"/>
                  </a:moveTo>
                  <a:lnTo>
                    <a:pt x="435864" y="342900"/>
                  </a:lnTo>
                  <a:lnTo>
                    <a:pt x="435864" y="358140"/>
                  </a:lnTo>
                  <a:lnTo>
                    <a:pt x="452628" y="358140"/>
                  </a:lnTo>
                  <a:lnTo>
                    <a:pt x="452628" y="342900"/>
                  </a:lnTo>
                  <a:close/>
                </a:path>
                <a:path w="2616835" h="2825750">
                  <a:moveTo>
                    <a:pt x="457200" y="0"/>
                  </a:moveTo>
                  <a:lnTo>
                    <a:pt x="441960" y="0"/>
                  </a:lnTo>
                  <a:lnTo>
                    <a:pt x="441960" y="15240"/>
                  </a:lnTo>
                  <a:lnTo>
                    <a:pt x="457200" y="15240"/>
                  </a:lnTo>
                  <a:lnTo>
                    <a:pt x="457200" y="0"/>
                  </a:lnTo>
                  <a:close/>
                </a:path>
                <a:path w="2616835" h="2825750">
                  <a:moveTo>
                    <a:pt x="483108" y="342900"/>
                  </a:moveTo>
                  <a:lnTo>
                    <a:pt x="467868" y="342900"/>
                  </a:lnTo>
                  <a:lnTo>
                    <a:pt x="467868" y="358140"/>
                  </a:lnTo>
                  <a:lnTo>
                    <a:pt x="483108" y="358140"/>
                  </a:lnTo>
                  <a:lnTo>
                    <a:pt x="483108" y="342900"/>
                  </a:lnTo>
                  <a:close/>
                </a:path>
                <a:path w="2616835" h="2825750">
                  <a:moveTo>
                    <a:pt x="489204" y="0"/>
                  </a:moveTo>
                  <a:lnTo>
                    <a:pt x="472440" y="0"/>
                  </a:lnTo>
                  <a:lnTo>
                    <a:pt x="472440" y="15240"/>
                  </a:lnTo>
                  <a:lnTo>
                    <a:pt x="489204" y="15240"/>
                  </a:lnTo>
                  <a:lnTo>
                    <a:pt x="489204" y="0"/>
                  </a:lnTo>
                  <a:close/>
                </a:path>
                <a:path w="2616835" h="2825750">
                  <a:moveTo>
                    <a:pt x="513588" y="342900"/>
                  </a:moveTo>
                  <a:lnTo>
                    <a:pt x="498348" y="342900"/>
                  </a:lnTo>
                  <a:lnTo>
                    <a:pt x="498348" y="358140"/>
                  </a:lnTo>
                  <a:lnTo>
                    <a:pt x="513588" y="358140"/>
                  </a:lnTo>
                  <a:lnTo>
                    <a:pt x="513588" y="342900"/>
                  </a:lnTo>
                  <a:close/>
                </a:path>
                <a:path w="2616835" h="2825750">
                  <a:moveTo>
                    <a:pt x="519684" y="0"/>
                  </a:moveTo>
                  <a:lnTo>
                    <a:pt x="504444" y="0"/>
                  </a:lnTo>
                  <a:lnTo>
                    <a:pt x="504444" y="15240"/>
                  </a:lnTo>
                  <a:lnTo>
                    <a:pt x="519684" y="15240"/>
                  </a:lnTo>
                  <a:lnTo>
                    <a:pt x="519684" y="0"/>
                  </a:lnTo>
                  <a:close/>
                </a:path>
                <a:path w="2616835" h="2825750">
                  <a:moveTo>
                    <a:pt x="544068" y="342900"/>
                  </a:moveTo>
                  <a:lnTo>
                    <a:pt x="528828" y="342900"/>
                  </a:lnTo>
                  <a:lnTo>
                    <a:pt x="528828" y="358140"/>
                  </a:lnTo>
                  <a:lnTo>
                    <a:pt x="544068" y="358140"/>
                  </a:lnTo>
                  <a:lnTo>
                    <a:pt x="544068" y="342900"/>
                  </a:lnTo>
                  <a:close/>
                </a:path>
                <a:path w="2616835" h="2825750">
                  <a:moveTo>
                    <a:pt x="550164" y="0"/>
                  </a:moveTo>
                  <a:lnTo>
                    <a:pt x="534924" y="0"/>
                  </a:lnTo>
                  <a:lnTo>
                    <a:pt x="534924" y="15240"/>
                  </a:lnTo>
                  <a:lnTo>
                    <a:pt x="550164" y="15240"/>
                  </a:lnTo>
                  <a:lnTo>
                    <a:pt x="550164" y="0"/>
                  </a:lnTo>
                  <a:close/>
                </a:path>
                <a:path w="2616835" h="2825750">
                  <a:moveTo>
                    <a:pt x="576072" y="342900"/>
                  </a:moveTo>
                  <a:lnTo>
                    <a:pt x="559308" y="342900"/>
                  </a:lnTo>
                  <a:lnTo>
                    <a:pt x="559308" y="358140"/>
                  </a:lnTo>
                  <a:lnTo>
                    <a:pt x="576072" y="358140"/>
                  </a:lnTo>
                  <a:lnTo>
                    <a:pt x="576072" y="342900"/>
                  </a:lnTo>
                  <a:close/>
                </a:path>
                <a:path w="2616835" h="2825750">
                  <a:moveTo>
                    <a:pt x="580644" y="0"/>
                  </a:moveTo>
                  <a:lnTo>
                    <a:pt x="565404" y="0"/>
                  </a:lnTo>
                  <a:lnTo>
                    <a:pt x="565404" y="15240"/>
                  </a:lnTo>
                  <a:lnTo>
                    <a:pt x="580644" y="15240"/>
                  </a:lnTo>
                  <a:lnTo>
                    <a:pt x="580644" y="0"/>
                  </a:lnTo>
                  <a:close/>
                </a:path>
                <a:path w="2616835" h="2825750">
                  <a:moveTo>
                    <a:pt x="606552" y="342900"/>
                  </a:moveTo>
                  <a:lnTo>
                    <a:pt x="591312" y="342900"/>
                  </a:lnTo>
                  <a:lnTo>
                    <a:pt x="591312" y="358140"/>
                  </a:lnTo>
                  <a:lnTo>
                    <a:pt x="606552" y="358140"/>
                  </a:lnTo>
                  <a:lnTo>
                    <a:pt x="606552" y="342900"/>
                  </a:lnTo>
                  <a:close/>
                </a:path>
                <a:path w="2616835" h="2825750">
                  <a:moveTo>
                    <a:pt x="612648" y="0"/>
                  </a:moveTo>
                  <a:lnTo>
                    <a:pt x="595884" y="0"/>
                  </a:lnTo>
                  <a:lnTo>
                    <a:pt x="595884" y="15240"/>
                  </a:lnTo>
                  <a:lnTo>
                    <a:pt x="612648" y="15240"/>
                  </a:lnTo>
                  <a:lnTo>
                    <a:pt x="612648" y="0"/>
                  </a:lnTo>
                  <a:close/>
                </a:path>
                <a:path w="2616835" h="2825750">
                  <a:moveTo>
                    <a:pt x="637032" y="342900"/>
                  </a:moveTo>
                  <a:lnTo>
                    <a:pt x="621792" y="342900"/>
                  </a:lnTo>
                  <a:lnTo>
                    <a:pt x="621792" y="358140"/>
                  </a:lnTo>
                  <a:lnTo>
                    <a:pt x="637032" y="358140"/>
                  </a:lnTo>
                  <a:lnTo>
                    <a:pt x="637032" y="342900"/>
                  </a:lnTo>
                  <a:close/>
                </a:path>
                <a:path w="2616835" h="2825750">
                  <a:moveTo>
                    <a:pt x="643128" y="0"/>
                  </a:moveTo>
                  <a:lnTo>
                    <a:pt x="627888" y="0"/>
                  </a:lnTo>
                  <a:lnTo>
                    <a:pt x="627888" y="15240"/>
                  </a:lnTo>
                  <a:lnTo>
                    <a:pt x="643128" y="15240"/>
                  </a:lnTo>
                  <a:lnTo>
                    <a:pt x="643128" y="0"/>
                  </a:lnTo>
                  <a:close/>
                </a:path>
                <a:path w="2616835" h="2825750">
                  <a:moveTo>
                    <a:pt x="667512" y="342900"/>
                  </a:moveTo>
                  <a:lnTo>
                    <a:pt x="652272" y="342900"/>
                  </a:lnTo>
                  <a:lnTo>
                    <a:pt x="652272" y="358140"/>
                  </a:lnTo>
                  <a:lnTo>
                    <a:pt x="667512" y="358140"/>
                  </a:lnTo>
                  <a:lnTo>
                    <a:pt x="667512" y="342900"/>
                  </a:lnTo>
                  <a:close/>
                </a:path>
                <a:path w="2616835" h="2825750">
                  <a:moveTo>
                    <a:pt x="673608" y="0"/>
                  </a:moveTo>
                  <a:lnTo>
                    <a:pt x="658368" y="0"/>
                  </a:lnTo>
                  <a:lnTo>
                    <a:pt x="658368" y="15240"/>
                  </a:lnTo>
                  <a:lnTo>
                    <a:pt x="673608" y="15240"/>
                  </a:lnTo>
                  <a:lnTo>
                    <a:pt x="673608" y="0"/>
                  </a:lnTo>
                  <a:close/>
                </a:path>
                <a:path w="2616835" h="2825750">
                  <a:moveTo>
                    <a:pt x="699516" y="342900"/>
                  </a:moveTo>
                  <a:lnTo>
                    <a:pt x="682752" y="342900"/>
                  </a:lnTo>
                  <a:lnTo>
                    <a:pt x="682752" y="358140"/>
                  </a:lnTo>
                  <a:lnTo>
                    <a:pt x="699516" y="358140"/>
                  </a:lnTo>
                  <a:lnTo>
                    <a:pt x="699516" y="342900"/>
                  </a:lnTo>
                  <a:close/>
                </a:path>
                <a:path w="2616835" h="2825750">
                  <a:moveTo>
                    <a:pt x="704088" y="0"/>
                  </a:moveTo>
                  <a:lnTo>
                    <a:pt x="688848" y="0"/>
                  </a:lnTo>
                  <a:lnTo>
                    <a:pt x="688848" y="15240"/>
                  </a:lnTo>
                  <a:lnTo>
                    <a:pt x="704088" y="15240"/>
                  </a:lnTo>
                  <a:lnTo>
                    <a:pt x="704088" y="0"/>
                  </a:lnTo>
                  <a:close/>
                </a:path>
                <a:path w="2616835" h="2825750">
                  <a:moveTo>
                    <a:pt x="729996" y="342900"/>
                  </a:moveTo>
                  <a:lnTo>
                    <a:pt x="714756" y="342900"/>
                  </a:lnTo>
                  <a:lnTo>
                    <a:pt x="714756" y="358140"/>
                  </a:lnTo>
                  <a:lnTo>
                    <a:pt x="729996" y="358140"/>
                  </a:lnTo>
                  <a:lnTo>
                    <a:pt x="729996" y="342900"/>
                  </a:lnTo>
                  <a:close/>
                </a:path>
                <a:path w="2616835" h="2825750">
                  <a:moveTo>
                    <a:pt x="736092" y="0"/>
                  </a:moveTo>
                  <a:lnTo>
                    <a:pt x="719328" y="0"/>
                  </a:lnTo>
                  <a:lnTo>
                    <a:pt x="719328" y="15240"/>
                  </a:lnTo>
                  <a:lnTo>
                    <a:pt x="736092" y="15240"/>
                  </a:lnTo>
                  <a:lnTo>
                    <a:pt x="736092" y="0"/>
                  </a:lnTo>
                  <a:close/>
                </a:path>
                <a:path w="2616835" h="2825750">
                  <a:moveTo>
                    <a:pt x="760476" y="342900"/>
                  </a:moveTo>
                  <a:lnTo>
                    <a:pt x="745236" y="342900"/>
                  </a:lnTo>
                  <a:lnTo>
                    <a:pt x="745236" y="358140"/>
                  </a:lnTo>
                  <a:lnTo>
                    <a:pt x="760476" y="358140"/>
                  </a:lnTo>
                  <a:lnTo>
                    <a:pt x="760476" y="342900"/>
                  </a:lnTo>
                  <a:close/>
                </a:path>
                <a:path w="2616835" h="2825750">
                  <a:moveTo>
                    <a:pt x="766572" y="0"/>
                  </a:moveTo>
                  <a:lnTo>
                    <a:pt x="751332" y="0"/>
                  </a:lnTo>
                  <a:lnTo>
                    <a:pt x="751332" y="15240"/>
                  </a:lnTo>
                  <a:lnTo>
                    <a:pt x="766572" y="15240"/>
                  </a:lnTo>
                  <a:lnTo>
                    <a:pt x="766572" y="0"/>
                  </a:lnTo>
                  <a:close/>
                </a:path>
                <a:path w="2616835" h="2825750">
                  <a:moveTo>
                    <a:pt x="769620" y="1138428"/>
                  </a:moveTo>
                  <a:lnTo>
                    <a:pt x="752856" y="1138428"/>
                  </a:lnTo>
                  <a:lnTo>
                    <a:pt x="752856" y="1153668"/>
                  </a:lnTo>
                  <a:lnTo>
                    <a:pt x="769620" y="1153668"/>
                  </a:lnTo>
                  <a:lnTo>
                    <a:pt x="769620" y="1138428"/>
                  </a:lnTo>
                  <a:close/>
                </a:path>
                <a:path w="2616835" h="2825750">
                  <a:moveTo>
                    <a:pt x="769620" y="1107948"/>
                  </a:moveTo>
                  <a:lnTo>
                    <a:pt x="752856" y="1107948"/>
                  </a:lnTo>
                  <a:lnTo>
                    <a:pt x="752856" y="1123188"/>
                  </a:lnTo>
                  <a:lnTo>
                    <a:pt x="769620" y="1123188"/>
                  </a:lnTo>
                  <a:lnTo>
                    <a:pt x="769620" y="1107948"/>
                  </a:lnTo>
                  <a:close/>
                </a:path>
                <a:path w="2616835" h="2825750">
                  <a:moveTo>
                    <a:pt x="769620" y="1075944"/>
                  </a:moveTo>
                  <a:lnTo>
                    <a:pt x="752856" y="1075944"/>
                  </a:lnTo>
                  <a:lnTo>
                    <a:pt x="752856" y="1091184"/>
                  </a:lnTo>
                  <a:lnTo>
                    <a:pt x="769620" y="1091184"/>
                  </a:lnTo>
                  <a:lnTo>
                    <a:pt x="769620" y="1075944"/>
                  </a:lnTo>
                  <a:close/>
                </a:path>
                <a:path w="2616835" h="2825750">
                  <a:moveTo>
                    <a:pt x="769620" y="1045464"/>
                  </a:moveTo>
                  <a:lnTo>
                    <a:pt x="752856" y="1045464"/>
                  </a:lnTo>
                  <a:lnTo>
                    <a:pt x="752856" y="1060704"/>
                  </a:lnTo>
                  <a:lnTo>
                    <a:pt x="769620" y="1060704"/>
                  </a:lnTo>
                  <a:lnTo>
                    <a:pt x="769620" y="1045464"/>
                  </a:lnTo>
                  <a:close/>
                </a:path>
                <a:path w="2616835" h="2825750">
                  <a:moveTo>
                    <a:pt x="769620" y="1014984"/>
                  </a:moveTo>
                  <a:lnTo>
                    <a:pt x="752856" y="1014984"/>
                  </a:lnTo>
                  <a:lnTo>
                    <a:pt x="752856" y="1030224"/>
                  </a:lnTo>
                  <a:lnTo>
                    <a:pt x="769620" y="1030224"/>
                  </a:lnTo>
                  <a:lnTo>
                    <a:pt x="769620" y="1014984"/>
                  </a:lnTo>
                  <a:close/>
                </a:path>
                <a:path w="2616835" h="2825750">
                  <a:moveTo>
                    <a:pt x="769620" y="984504"/>
                  </a:moveTo>
                  <a:lnTo>
                    <a:pt x="752856" y="984504"/>
                  </a:lnTo>
                  <a:lnTo>
                    <a:pt x="752856" y="999744"/>
                  </a:lnTo>
                  <a:lnTo>
                    <a:pt x="769620" y="999744"/>
                  </a:lnTo>
                  <a:lnTo>
                    <a:pt x="769620" y="984504"/>
                  </a:lnTo>
                  <a:close/>
                </a:path>
                <a:path w="2616835" h="2825750">
                  <a:moveTo>
                    <a:pt x="769620" y="952500"/>
                  </a:moveTo>
                  <a:lnTo>
                    <a:pt x="752856" y="952500"/>
                  </a:lnTo>
                  <a:lnTo>
                    <a:pt x="752856" y="967740"/>
                  </a:lnTo>
                  <a:lnTo>
                    <a:pt x="769620" y="967740"/>
                  </a:lnTo>
                  <a:lnTo>
                    <a:pt x="769620" y="952500"/>
                  </a:lnTo>
                  <a:close/>
                </a:path>
                <a:path w="2616835" h="2825750">
                  <a:moveTo>
                    <a:pt x="769620" y="922020"/>
                  </a:moveTo>
                  <a:lnTo>
                    <a:pt x="752856" y="922020"/>
                  </a:lnTo>
                  <a:lnTo>
                    <a:pt x="752856" y="937260"/>
                  </a:lnTo>
                  <a:lnTo>
                    <a:pt x="769620" y="937260"/>
                  </a:lnTo>
                  <a:lnTo>
                    <a:pt x="769620" y="922020"/>
                  </a:lnTo>
                  <a:close/>
                </a:path>
                <a:path w="2616835" h="2825750">
                  <a:moveTo>
                    <a:pt x="769620" y="891540"/>
                  </a:moveTo>
                  <a:lnTo>
                    <a:pt x="752856" y="891540"/>
                  </a:lnTo>
                  <a:lnTo>
                    <a:pt x="752856" y="906780"/>
                  </a:lnTo>
                  <a:lnTo>
                    <a:pt x="769620" y="906780"/>
                  </a:lnTo>
                  <a:lnTo>
                    <a:pt x="769620" y="891540"/>
                  </a:lnTo>
                  <a:close/>
                </a:path>
                <a:path w="2616835" h="2825750">
                  <a:moveTo>
                    <a:pt x="769620" y="861060"/>
                  </a:moveTo>
                  <a:lnTo>
                    <a:pt x="752856" y="861060"/>
                  </a:lnTo>
                  <a:lnTo>
                    <a:pt x="752856" y="876300"/>
                  </a:lnTo>
                  <a:lnTo>
                    <a:pt x="769620" y="876300"/>
                  </a:lnTo>
                  <a:lnTo>
                    <a:pt x="769620" y="861060"/>
                  </a:lnTo>
                  <a:close/>
                </a:path>
                <a:path w="2616835" h="2825750">
                  <a:moveTo>
                    <a:pt x="772668" y="1164336"/>
                  </a:moveTo>
                  <a:lnTo>
                    <a:pt x="762000" y="1164336"/>
                  </a:lnTo>
                  <a:lnTo>
                    <a:pt x="765810" y="1168908"/>
                  </a:lnTo>
                  <a:lnTo>
                    <a:pt x="752856" y="1168908"/>
                  </a:lnTo>
                  <a:lnTo>
                    <a:pt x="752856" y="1176528"/>
                  </a:lnTo>
                  <a:lnTo>
                    <a:pt x="757428" y="1181100"/>
                  </a:lnTo>
                  <a:lnTo>
                    <a:pt x="772668" y="1181100"/>
                  </a:lnTo>
                  <a:lnTo>
                    <a:pt x="772668" y="1173480"/>
                  </a:lnTo>
                  <a:lnTo>
                    <a:pt x="772668" y="1168908"/>
                  </a:lnTo>
                  <a:lnTo>
                    <a:pt x="772668" y="1164336"/>
                  </a:lnTo>
                  <a:close/>
                </a:path>
                <a:path w="2616835" h="2825750">
                  <a:moveTo>
                    <a:pt x="784860" y="821436"/>
                  </a:moveTo>
                  <a:lnTo>
                    <a:pt x="769620" y="821436"/>
                  </a:lnTo>
                  <a:lnTo>
                    <a:pt x="769620" y="829056"/>
                  </a:lnTo>
                  <a:lnTo>
                    <a:pt x="752856" y="829056"/>
                  </a:lnTo>
                  <a:lnTo>
                    <a:pt x="752856" y="844296"/>
                  </a:lnTo>
                  <a:lnTo>
                    <a:pt x="769620" y="844296"/>
                  </a:lnTo>
                  <a:lnTo>
                    <a:pt x="769620" y="836676"/>
                  </a:lnTo>
                  <a:lnTo>
                    <a:pt x="784860" y="836676"/>
                  </a:lnTo>
                  <a:lnTo>
                    <a:pt x="784860" y="821436"/>
                  </a:lnTo>
                  <a:close/>
                </a:path>
                <a:path w="2616835" h="2825750">
                  <a:moveTo>
                    <a:pt x="790956" y="342900"/>
                  </a:moveTo>
                  <a:lnTo>
                    <a:pt x="775716" y="342900"/>
                  </a:lnTo>
                  <a:lnTo>
                    <a:pt x="775716" y="358140"/>
                  </a:lnTo>
                  <a:lnTo>
                    <a:pt x="790956" y="358140"/>
                  </a:lnTo>
                  <a:lnTo>
                    <a:pt x="790956" y="342900"/>
                  </a:lnTo>
                  <a:close/>
                </a:path>
                <a:path w="2616835" h="2825750">
                  <a:moveTo>
                    <a:pt x="797052" y="0"/>
                  </a:moveTo>
                  <a:lnTo>
                    <a:pt x="781812" y="0"/>
                  </a:lnTo>
                  <a:lnTo>
                    <a:pt x="781812" y="15240"/>
                  </a:lnTo>
                  <a:lnTo>
                    <a:pt x="797052" y="15240"/>
                  </a:lnTo>
                  <a:lnTo>
                    <a:pt x="797052" y="0"/>
                  </a:lnTo>
                  <a:close/>
                </a:path>
                <a:path w="2616835" h="2825750">
                  <a:moveTo>
                    <a:pt x="803148" y="1164336"/>
                  </a:moveTo>
                  <a:lnTo>
                    <a:pt x="787908" y="1164336"/>
                  </a:lnTo>
                  <a:lnTo>
                    <a:pt x="787908" y="1181100"/>
                  </a:lnTo>
                  <a:lnTo>
                    <a:pt x="803148" y="1181100"/>
                  </a:lnTo>
                  <a:lnTo>
                    <a:pt x="803148" y="1164336"/>
                  </a:lnTo>
                  <a:close/>
                </a:path>
                <a:path w="2616835" h="2825750">
                  <a:moveTo>
                    <a:pt x="815340" y="821436"/>
                  </a:moveTo>
                  <a:lnTo>
                    <a:pt x="800100" y="821436"/>
                  </a:lnTo>
                  <a:lnTo>
                    <a:pt x="800100" y="836676"/>
                  </a:lnTo>
                  <a:lnTo>
                    <a:pt x="815340" y="836676"/>
                  </a:lnTo>
                  <a:lnTo>
                    <a:pt x="815340" y="821436"/>
                  </a:lnTo>
                  <a:close/>
                </a:path>
                <a:path w="2616835" h="2825750">
                  <a:moveTo>
                    <a:pt x="822960" y="342900"/>
                  </a:moveTo>
                  <a:lnTo>
                    <a:pt x="806196" y="342900"/>
                  </a:lnTo>
                  <a:lnTo>
                    <a:pt x="806196" y="358140"/>
                  </a:lnTo>
                  <a:lnTo>
                    <a:pt x="822960" y="358140"/>
                  </a:lnTo>
                  <a:lnTo>
                    <a:pt x="822960" y="342900"/>
                  </a:lnTo>
                  <a:close/>
                </a:path>
                <a:path w="2616835" h="2825750">
                  <a:moveTo>
                    <a:pt x="827532" y="0"/>
                  </a:moveTo>
                  <a:lnTo>
                    <a:pt x="812292" y="0"/>
                  </a:lnTo>
                  <a:lnTo>
                    <a:pt x="812292" y="15240"/>
                  </a:lnTo>
                  <a:lnTo>
                    <a:pt x="827532" y="15240"/>
                  </a:lnTo>
                  <a:lnTo>
                    <a:pt x="827532" y="0"/>
                  </a:lnTo>
                  <a:close/>
                </a:path>
                <a:path w="2616835" h="2825750">
                  <a:moveTo>
                    <a:pt x="835152" y="1164336"/>
                  </a:moveTo>
                  <a:lnTo>
                    <a:pt x="819912" y="1164336"/>
                  </a:lnTo>
                  <a:lnTo>
                    <a:pt x="819912" y="1181100"/>
                  </a:lnTo>
                  <a:lnTo>
                    <a:pt x="835152" y="1181100"/>
                  </a:lnTo>
                  <a:lnTo>
                    <a:pt x="835152" y="1164336"/>
                  </a:lnTo>
                  <a:close/>
                </a:path>
                <a:path w="2616835" h="2825750">
                  <a:moveTo>
                    <a:pt x="845820" y="821436"/>
                  </a:moveTo>
                  <a:lnTo>
                    <a:pt x="830580" y="821436"/>
                  </a:lnTo>
                  <a:lnTo>
                    <a:pt x="830580" y="836676"/>
                  </a:lnTo>
                  <a:lnTo>
                    <a:pt x="845820" y="836676"/>
                  </a:lnTo>
                  <a:lnTo>
                    <a:pt x="845820" y="821436"/>
                  </a:lnTo>
                  <a:close/>
                </a:path>
                <a:path w="2616835" h="2825750">
                  <a:moveTo>
                    <a:pt x="845832" y="1549908"/>
                  </a:moveTo>
                  <a:lnTo>
                    <a:pt x="830592" y="1549908"/>
                  </a:lnTo>
                  <a:lnTo>
                    <a:pt x="830592" y="1565148"/>
                  </a:lnTo>
                  <a:lnTo>
                    <a:pt x="845832" y="1565148"/>
                  </a:lnTo>
                  <a:lnTo>
                    <a:pt x="845832" y="1549908"/>
                  </a:lnTo>
                  <a:close/>
                </a:path>
                <a:path w="2616835" h="2825750">
                  <a:moveTo>
                    <a:pt x="845832" y="1519428"/>
                  </a:moveTo>
                  <a:lnTo>
                    <a:pt x="830592" y="1519428"/>
                  </a:lnTo>
                  <a:lnTo>
                    <a:pt x="830592" y="1534668"/>
                  </a:lnTo>
                  <a:lnTo>
                    <a:pt x="845832" y="1534668"/>
                  </a:lnTo>
                  <a:lnTo>
                    <a:pt x="845832" y="1519428"/>
                  </a:lnTo>
                  <a:close/>
                </a:path>
                <a:path w="2616835" h="2825750">
                  <a:moveTo>
                    <a:pt x="845832" y="1488948"/>
                  </a:moveTo>
                  <a:lnTo>
                    <a:pt x="830592" y="1488948"/>
                  </a:lnTo>
                  <a:lnTo>
                    <a:pt x="830592" y="1504188"/>
                  </a:lnTo>
                  <a:lnTo>
                    <a:pt x="845832" y="1504188"/>
                  </a:lnTo>
                  <a:lnTo>
                    <a:pt x="845832" y="1488948"/>
                  </a:lnTo>
                  <a:close/>
                </a:path>
                <a:path w="2616835" h="2825750">
                  <a:moveTo>
                    <a:pt x="845832" y="1456944"/>
                  </a:moveTo>
                  <a:lnTo>
                    <a:pt x="830592" y="1456944"/>
                  </a:lnTo>
                  <a:lnTo>
                    <a:pt x="830592" y="1472184"/>
                  </a:lnTo>
                  <a:lnTo>
                    <a:pt x="845832" y="1472184"/>
                  </a:lnTo>
                  <a:lnTo>
                    <a:pt x="845832" y="1456944"/>
                  </a:lnTo>
                  <a:close/>
                </a:path>
                <a:path w="2616835" h="2825750">
                  <a:moveTo>
                    <a:pt x="845832" y="1426464"/>
                  </a:moveTo>
                  <a:lnTo>
                    <a:pt x="830592" y="1426464"/>
                  </a:lnTo>
                  <a:lnTo>
                    <a:pt x="830592" y="1441704"/>
                  </a:lnTo>
                  <a:lnTo>
                    <a:pt x="845832" y="1441704"/>
                  </a:lnTo>
                  <a:lnTo>
                    <a:pt x="845832" y="1426464"/>
                  </a:lnTo>
                  <a:close/>
                </a:path>
                <a:path w="2616835" h="2825750">
                  <a:moveTo>
                    <a:pt x="845832" y="1395984"/>
                  </a:moveTo>
                  <a:lnTo>
                    <a:pt x="830592" y="1395984"/>
                  </a:lnTo>
                  <a:lnTo>
                    <a:pt x="830592" y="1411224"/>
                  </a:lnTo>
                  <a:lnTo>
                    <a:pt x="845832" y="1411224"/>
                  </a:lnTo>
                  <a:lnTo>
                    <a:pt x="845832" y="1395984"/>
                  </a:lnTo>
                  <a:close/>
                </a:path>
                <a:path w="2616835" h="2825750">
                  <a:moveTo>
                    <a:pt x="845832" y="1365504"/>
                  </a:moveTo>
                  <a:lnTo>
                    <a:pt x="830592" y="1365504"/>
                  </a:lnTo>
                  <a:lnTo>
                    <a:pt x="830592" y="1380744"/>
                  </a:lnTo>
                  <a:lnTo>
                    <a:pt x="845832" y="1380744"/>
                  </a:lnTo>
                  <a:lnTo>
                    <a:pt x="845832" y="1365504"/>
                  </a:lnTo>
                  <a:close/>
                </a:path>
                <a:path w="2616835" h="2825750">
                  <a:moveTo>
                    <a:pt x="845832" y="1333500"/>
                  </a:moveTo>
                  <a:lnTo>
                    <a:pt x="830592" y="1333500"/>
                  </a:lnTo>
                  <a:lnTo>
                    <a:pt x="830592" y="1348740"/>
                  </a:lnTo>
                  <a:lnTo>
                    <a:pt x="845832" y="1348740"/>
                  </a:lnTo>
                  <a:lnTo>
                    <a:pt x="845832" y="1333500"/>
                  </a:lnTo>
                  <a:close/>
                </a:path>
                <a:path w="2616835" h="2825750">
                  <a:moveTo>
                    <a:pt x="845832" y="1303020"/>
                  </a:moveTo>
                  <a:lnTo>
                    <a:pt x="830592" y="1303020"/>
                  </a:lnTo>
                  <a:lnTo>
                    <a:pt x="830592" y="1318260"/>
                  </a:lnTo>
                  <a:lnTo>
                    <a:pt x="845832" y="1318260"/>
                  </a:lnTo>
                  <a:lnTo>
                    <a:pt x="845832" y="1303020"/>
                  </a:lnTo>
                  <a:close/>
                </a:path>
                <a:path w="2616835" h="2825750">
                  <a:moveTo>
                    <a:pt x="845832" y="1272540"/>
                  </a:moveTo>
                  <a:lnTo>
                    <a:pt x="830592" y="1272540"/>
                  </a:lnTo>
                  <a:lnTo>
                    <a:pt x="830592" y="1287780"/>
                  </a:lnTo>
                  <a:lnTo>
                    <a:pt x="845832" y="1287780"/>
                  </a:lnTo>
                  <a:lnTo>
                    <a:pt x="845832" y="1272540"/>
                  </a:lnTo>
                  <a:close/>
                </a:path>
                <a:path w="2616835" h="2825750">
                  <a:moveTo>
                    <a:pt x="850404" y="1575816"/>
                  </a:moveTo>
                  <a:lnTo>
                    <a:pt x="838212" y="1575816"/>
                  </a:lnTo>
                  <a:lnTo>
                    <a:pt x="842784" y="1580388"/>
                  </a:lnTo>
                  <a:lnTo>
                    <a:pt x="830592" y="1580388"/>
                  </a:lnTo>
                  <a:lnTo>
                    <a:pt x="830592" y="1588008"/>
                  </a:lnTo>
                  <a:lnTo>
                    <a:pt x="833640" y="1592580"/>
                  </a:lnTo>
                  <a:lnTo>
                    <a:pt x="850404" y="1592580"/>
                  </a:lnTo>
                  <a:lnTo>
                    <a:pt x="850404" y="1583436"/>
                  </a:lnTo>
                  <a:lnTo>
                    <a:pt x="850404" y="1580388"/>
                  </a:lnTo>
                  <a:lnTo>
                    <a:pt x="850404" y="1575816"/>
                  </a:lnTo>
                  <a:close/>
                </a:path>
                <a:path w="2616835" h="2825750">
                  <a:moveTo>
                    <a:pt x="853440" y="342900"/>
                  </a:moveTo>
                  <a:lnTo>
                    <a:pt x="838200" y="342900"/>
                  </a:lnTo>
                  <a:lnTo>
                    <a:pt x="838200" y="358140"/>
                  </a:lnTo>
                  <a:lnTo>
                    <a:pt x="853440" y="358140"/>
                  </a:lnTo>
                  <a:lnTo>
                    <a:pt x="853440" y="342900"/>
                  </a:lnTo>
                  <a:close/>
                </a:path>
                <a:path w="2616835" h="2825750">
                  <a:moveTo>
                    <a:pt x="859536" y="0"/>
                  </a:moveTo>
                  <a:lnTo>
                    <a:pt x="842772" y="0"/>
                  </a:lnTo>
                  <a:lnTo>
                    <a:pt x="842772" y="15240"/>
                  </a:lnTo>
                  <a:lnTo>
                    <a:pt x="859536" y="15240"/>
                  </a:lnTo>
                  <a:lnTo>
                    <a:pt x="859536" y="0"/>
                  </a:lnTo>
                  <a:close/>
                </a:path>
                <a:path w="2616835" h="2825750">
                  <a:moveTo>
                    <a:pt x="861072" y="1234440"/>
                  </a:moveTo>
                  <a:lnTo>
                    <a:pt x="845832" y="1234440"/>
                  </a:lnTo>
                  <a:lnTo>
                    <a:pt x="845832" y="1242060"/>
                  </a:lnTo>
                  <a:lnTo>
                    <a:pt x="830592" y="1242060"/>
                  </a:lnTo>
                  <a:lnTo>
                    <a:pt x="830592" y="1257300"/>
                  </a:lnTo>
                  <a:lnTo>
                    <a:pt x="845832" y="1257300"/>
                  </a:lnTo>
                  <a:lnTo>
                    <a:pt x="845832" y="1249680"/>
                  </a:lnTo>
                  <a:lnTo>
                    <a:pt x="861072" y="1249680"/>
                  </a:lnTo>
                  <a:lnTo>
                    <a:pt x="861072" y="1234440"/>
                  </a:lnTo>
                  <a:close/>
                </a:path>
                <a:path w="2616835" h="2825750">
                  <a:moveTo>
                    <a:pt x="865632" y="1164336"/>
                  </a:moveTo>
                  <a:lnTo>
                    <a:pt x="850392" y="1164336"/>
                  </a:lnTo>
                  <a:lnTo>
                    <a:pt x="850392" y="1181100"/>
                  </a:lnTo>
                  <a:lnTo>
                    <a:pt x="865632" y="1181100"/>
                  </a:lnTo>
                  <a:lnTo>
                    <a:pt x="865632" y="1164336"/>
                  </a:lnTo>
                  <a:close/>
                </a:path>
                <a:path w="2616835" h="2825750">
                  <a:moveTo>
                    <a:pt x="877824" y="821436"/>
                  </a:moveTo>
                  <a:lnTo>
                    <a:pt x="862584" y="821436"/>
                  </a:lnTo>
                  <a:lnTo>
                    <a:pt x="862584" y="836676"/>
                  </a:lnTo>
                  <a:lnTo>
                    <a:pt x="877824" y="836676"/>
                  </a:lnTo>
                  <a:lnTo>
                    <a:pt x="877824" y="821436"/>
                  </a:lnTo>
                  <a:close/>
                </a:path>
                <a:path w="2616835" h="2825750">
                  <a:moveTo>
                    <a:pt x="877824" y="726948"/>
                  </a:moveTo>
                  <a:lnTo>
                    <a:pt x="862584" y="726948"/>
                  </a:lnTo>
                  <a:lnTo>
                    <a:pt x="862584" y="742188"/>
                  </a:lnTo>
                  <a:lnTo>
                    <a:pt x="877824" y="742188"/>
                  </a:lnTo>
                  <a:lnTo>
                    <a:pt x="877824" y="726948"/>
                  </a:lnTo>
                  <a:close/>
                </a:path>
                <a:path w="2616835" h="2825750">
                  <a:moveTo>
                    <a:pt x="877824" y="696468"/>
                  </a:moveTo>
                  <a:lnTo>
                    <a:pt x="862584" y="696468"/>
                  </a:lnTo>
                  <a:lnTo>
                    <a:pt x="862584" y="711708"/>
                  </a:lnTo>
                  <a:lnTo>
                    <a:pt x="877824" y="711708"/>
                  </a:lnTo>
                  <a:lnTo>
                    <a:pt x="877824" y="696468"/>
                  </a:lnTo>
                  <a:close/>
                </a:path>
                <a:path w="2616835" h="2825750">
                  <a:moveTo>
                    <a:pt x="877824" y="665988"/>
                  </a:moveTo>
                  <a:lnTo>
                    <a:pt x="862584" y="665988"/>
                  </a:lnTo>
                  <a:lnTo>
                    <a:pt x="862584" y="681228"/>
                  </a:lnTo>
                  <a:lnTo>
                    <a:pt x="877824" y="681228"/>
                  </a:lnTo>
                  <a:lnTo>
                    <a:pt x="877824" y="665988"/>
                  </a:lnTo>
                  <a:close/>
                </a:path>
                <a:path w="2616835" h="2825750">
                  <a:moveTo>
                    <a:pt x="877824" y="633984"/>
                  </a:moveTo>
                  <a:lnTo>
                    <a:pt x="862584" y="633984"/>
                  </a:lnTo>
                  <a:lnTo>
                    <a:pt x="862584" y="649224"/>
                  </a:lnTo>
                  <a:lnTo>
                    <a:pt x="877824" y="649224"/>
                  </a:lnTo>
                  <a:lnTo>
                    <a:pt x="877824" y="633984"/>
                  </a:lnTo>
                  <a:close/>
                </a:path>
                <a:path w="2616835" h="2825750">
                  <a:moveTo>
                    <a:pt x="877824" y="603504"/>
                  </a:moveTo>
                  <a:lnTo>
                    <a:pt x="862584" y="603504"/>
                  </a:lnTo>
                  <a:lnTo>
                    <a:pt x="862584" y="618744"/>
                  </a:lnTo>
                  <a:lnTo>
                    <a:pt x="877824" y="618744"/>
                  </a:lnTo>
                  <a:lnTo>
                    <a:pt x="877824" y="603504"/>
                  </a:lnTo>
                  <a:close/>
                </a:path>
                <a:path w="2616835" h="2825750">
                  <a:moveTo>
                    <a:pt x="877824" y="573024"/>
                  </a:moveTo>
                  <a:lnTo>
                    <a:pt x="862584" y="573024"/>
                  </a:lnTo>
                  <a:lnTo>
                    <a:pt x="862584" y="588264"/>
                  </a:lnTo>
                  <a:lnTo>
                    <a:pt x="877824" y="588264"/>
                  </a:lnTo>
                  <a:lnTo>
                    <a:pt x="877824" y="573024"/>
                  </a:lnTo>
                  <a:close/>
                </a:path>
                <a:path w="2616835" h="2825750">
                  <a:moveTo>
                    <a:pt x="877824" y="542544"/>
                  </a:moveTo>
                  <a:lnTo>
                    <a:pt x="862584" y="542544"/>
                  </a:lnTo>
                  <a:lnTo>
                    <a:pt x="862584" y="557784"/>
                  </a:lnTo>
                  <a:lnTo>
                    <a:pt x="877824" y="557784"/>
                  </a:lnTo>
                  <a:lnTo>
                    <a:pt x="877824" y="542544"/>
                  </a:lnTo>
                  <a:close/>
                </a:path>
                <a:path w="2616835" h="2825750">
                  <a:moveTo>
                    <a:pt x="877824" y="510540"/>
                  </a:moveTo>
                  <a:lnTo>
                    <a:pt x="862584" y="510540"/>
                  </a:lnTo>
                  <a:lnTo>
                    <a:pt x="862584" y="525780"/>
                  </a:lnTo>
                  <a:lnTo>
                    <a:pt x="877824" y="525780"/>
                  </a:lnTo>
                  <a:lnTo>
                    <a:pt x="877824" y="510540"/>
                  </a:lnTo>
                  <a:close/>
                </a:path>
                <a:path w="2616835" h="2825750">
                  <a:moveTo>
                    <a:pt x="877824" y="480060"/>
                  </a:moveTo>
                  <a:lnTo>
                    <a:pt x="862584" y="480060"/>
                  </a:lnTo>
                  <a:lnTo>
                    <a:pt x="862584" y="495300"/>
                  </a:lnTo>
                  <a:lnTo>
                    <a:pt x="877824" y="495300"/>
                  </a:lnTo>
                  <a:lnTo>
                    <a:pt x="877824" y="480060"/>
                  </a:lnTo>
                  <a:close/>
                </a:path>
                <a:path w="2616835" h="2825750">
                  <a:moveTo>
                    <a:pt x="877824" y="449580"/>
                  </a:moveTo>
                  <a:lnTo>
                    <a:pt x="862584" y="449580"/>
                  </a:lnTo>
                  <a:lnTo>
                    <a:pt x="862584" y="464820"/>
                  </a:lnTo>
                  <a:lnTo>
                    <a:pt x="877824" y="464820"/>
                  </a:lnTo>
                  <a:lnTo>
                    <a:pt x="877824" y="449580"/>
                  </a:lnTo>
                  <a:close/>
                </a:path>
                <a:path w="2616835" h="2825750">
                  <a:moveTo>
                    <a:pt x="880872" y="754380"/>
                  </a:moveTo>
                  <a:lnTo>
                    <a:pt x="870204" y="754380"/>
                  </a:lnTo>
                  <a:lnTo>
                    <a:pt x="873252" y="757428"/>
                  </a:lnTo>
                  <a:lnTo>
                    <a:pt x="862584" y="757428"/>
                  </a:lnTo>
                  <a:lnTo>
                    <a:pt x="862584" y="766572"/>
                  </a:lnTo>
                  <a:lnTo>
                    <a:pt x="865632" y="769620"/>
                  </a:lnTo>
                  <a:lnTo>
                    <a:pt x="880872" y="769620"/>
                  </a:lnTo>
                  <a:lnTo>
                    <a:pt x="880872" y="762000"/>
                  </a:lnTo>
                  <a:lnTo>
                    <a:pt x="880872" y="757428"/>
                  </a:lnTo>
                  <a:lnTo>
                    <a:pt x="880872" y="754380"/>
                  </a:lnTo>
                  <a:close/>
                </a:path>
                <a:path w="2616835" h="2825750">
                  <a:moveTo>
                    <a:pt x="880884" y="1575816"/>
                  </a:moveTo>
                  <a:lnTo>
                    <a:pt x="865644" y="1575816"/>
                  </a:lnTo>
                  <a:lnTo>
                    <a:pt x="865644" y="1592580"/>
                  </a:lnTo>
                  <a:lnTo>
                    <a:pt x="880884" y="1592580"/>
                  </a:lnTo>
                  <a:lnTo>
                    <a:pt x="880884" y="1575816"/>
                  </a:lnTo>
                  <a:close/>
                </a:path>
                <a:path w="2616835" h="2825750">
                  <a:moveTo>
                    <a:pt x="883920" y="342900"/>
                  </a:moveTo>
                  <a:lnTo>
                    <a:pt x="868680" y="342900"/>
                  </a:lnTo>
                  <a:lnTo>
                    <a:pt x="868680" y="358140"/>
                  </a:lnTo>
                  <a:lnTo>
                    <a:pt x="883920" y="358140"/>
                  </a:lnTo>
                  <a:lnTo>
                    <a:pt x="883920" y="342900"/>
                  </a:lnTo>
                  <a:close/>
                </a:path>
                <a:path w="2616835" h="2825750">
                  <a:moveTo>
                    <a:pt x="890016" y="0"/>
                  </a:moveTo>
                  <a:lnTo>
                    <a:pt x="874776" y="0"/>
                  </a:lnTo>
                  <a:lnTo>
                    <a:pt x="874776" y="15240"/>
                  </a:lnTo>
                  <a:lnTo>
                    <a:pt x="890016" y="15240"/>
                  </a:lnTo>
                  <a:lnTo>
                    <a:pt x="890016" y="0"/>
                  </a:lnTo>
                  <a:close/>
                </a:path>
                <a:path w="2616835" h="2825750">
                  <a:moveTo>
                    <a:pt x="891540" y="411480"/>
                  </a:moveTo>
                  <a:lnTo>
                    <a:pt x="876300" y="411480"/>
                  </a:lnTo>
                  <a:lnTo>
                    <a:pt x="876300" y="419100"/>
                  </a:lnTo>
                  <a:lnTo>
                    <a:pt x="862584" y="419100"/>
                  </a:lnTo>
                  <a:lnTo>
                    <a:pt x="862584" y="434340"/>
                  </a:lnTo>
                  <a:lnTo>
                    <a:pt x="877824" y="434340"/>
                  </a:lnTo>
                  <a:lnTo>
                    <a:pt x="877824" y="426720"/>
                  </a:lnTo>
                  <a:lnTo>
                    <a:pt x="891540" y="426720"/>
                  </a:lnTo>
                  <a:lnTo>
                    <a:pt x="891540" y="419100"/>
                  </a:lnTo>
                  <a:lnTo>
                    <a:pt x="891540" y="411480"/>
                  </a:lnTo>
                  <a:close/>
                </a:path>
                <a:path w="2616835" h="2825750">
                  <a:moveTo>
                    <a:pt x="891552" y="1234440"/>
                  </a:moveTo>
                  <a:lnTo>
                    <a:pt x="876312" y="1234440"/>
                  </a:lnTo>
                  <a:lnTo>
                    <a:pt x="876312" y="1249680"/>
                  </a:lnTo>
                  <a:lnTo>
                    <a:pt x="891552" y="1249680"/>
                  </a:lnTo>
                  <a:lnTo>
                    <a:pt x="891552" y="1234440"/>
                  </a:lnTo>
                  <a:close/>
                </a:path>
                <a:path w="2616835" h="2825750">
                  <a:moveTo>
                    <a:pt x="896112" y="1164336"/>
                  </a:moveTo>
                  <a:lnTo>
                    <a:pt x="880872" y="1164336"/>
                  </a:lnTo>
                  <a:lnTo>
                    <a:pt x="880872" y="1181100"/>
                  </a:lnTo>
                  <a:lnTo>
                    <a:pt x="896112" y="1181100"/>
                  </a:lnTo>
                  <a:lnTo>
                    <a:pt x="896112" y="1164336"/>
                  </a:lnTo>
                  <a:close/>
                </a:path>
                <a:path w="2616835" h="2825750">
                  <a:moveTo>
                    <a:pt x="908304" y="821436"/>
                  </a:moveTo>
                  <a:lnTo>
                    <a:pt x="893064" y="821436"/>
                  </a:lnTo>
                  <a:lnTo>
                    <a:pt x="893064" y="836676"/>
                  </a:lnTo>
                  <a:lnTo>
                    <a:pt x="908304" y="836676"/>
                  </a:lnTo>
                  <a:lnTo>
                    <a:pt x="908304" y="821436"/>
                  </a:lnTo>
                  <a:close/>
                </a:path>
                <a:path w="2616835" h="2825750">
                  <a:moveTo>
                    <a:pt x="911364" y="1575816"/>
                  </a:moveTo>
                  <a:lnTo>
                    <a:pt x="896124" y="1575816"/>
                  </a:lnTo>
                  <a:lnTo>
                    <a:pt x="896124" y="1592580"/>
                  </a:lnTo>
                  <a:lnTo>
                    <a:pt x="911364" y="1592580"/>
                  </a:lnTo>
                  <a:lnTo>
                    <a:pt x="911364" y="1575816"/>
                  </a:lnTo>
                  <a:close/>
                </a:path>
                <a:path w="2616835" h="2825750">
                  <a:moveTo>
                    <a:pt x="912876" y="754380"/>
                  </a:moveTo>
                  <a:lnTo>
                    <a:pt x="897636" y="754380"/>
                  </a:lnTo>
                  <a:lnTo>
                    <a:pt x="897636" y="769620"/>
                  </a:lnTo>
                  <a:lnTo>
                    <a:pt x="912876" y="769620"/>
                  </a:lnTo>
                  <a:lnTo>
                    <a:pt x="912876" y="754380"/>
                  </a:lnTo>
                  <a:close/>
                </a:path>
                <a:path w="2616835" h="2825750">
                  <a:moveTo>
                    <a:pt x="914400" y="342900"/>
                  </a:moveTo>
                  <a:lnTo>
                    <a:pt x="899160" y="342900"/>
                  </a:lnTo>
                  <a:lnTo>
                    <a:pt x="899160" y="358140"/>
                  </a:lnTo>
                  <a:lnTo>
                    <a:pt x="914400" y="358140"/>
                  </a:lnTo>
                  <a:lnTo>
                    <a:pt x="914400" y="342900"/>
                  </a:lnTo>
                  <a:close/>
                </a:path>
                <a:path w="2616835" h="2825750">
                  <a:moveTo>
                    <a:pt x="920496" y="0"/>
                  </a:moveTo>
                  <a:lnTo>
                    <a:pt x="905256" y="0"/>
                  </a:lnTo>
                  <a:lnTo>
                    <a:pt x="905256" y="15240"/>
                  </a:lnTo>
                  <a:lnTo>
                    <a:pt x="920496" y="15240"/>
                  </a:lnTo>
                  <a:lnTo>
                    <a:pt x="920496" y="0"/>
                  </a:lnTo>
                  <a:close/>
                </a:path>
                <a:path w="2616835" h="2825750">
                  <a:moveTo>
                    <a:pt x="923544" y="411480"/>
                  </a:moveTo>
                  <a:lnTo>
                    <a:pt x="908304" y="411480"/>
                  </a:lnTo>
                  <a:lnTo>
                    <a:pt x="908304" y="426720"/>
                  </a:lnTo>
                  <a:lnTo>
                    <a:pt x="923544" y="426720"/>
                  </a:lnTo>
                  <a:lnTo>
                    <a:pt x="923544" y="411480"/>
                  </a:lnTo>
                  <a:close/>
                </a:path>
                <a:path w="2616835" h="2825750">
                  <a:moveTo>
                    <a:pt x="923556" y="1234440"/>
                  </a:moveTo>
                  <a:lnTo>
                    <a:pt x="906792" y="1234440"/>
                  </a:lnTo>
                  <a:lnTo>
                    <a:pt x="906792" y="1249680"/>
                  </a:lnTo>
                  <a:lnTo>
                    <a:pt x="923556" y="1249680"/>
                  </a:lnTo>
                  <a:lnTo>
                    <a:pt x="923556" y="1234440"/>
                  </a:lnTo>
                  <a:close/>
                </a:path>
                <a:path w="2616835" h="2825750">
                  <a:moveTo>
                    <a:pt x="926592" y="1164336"/>
                  </a:moveTo>
                  <a:lnTo>
                    <a:pt x="911352" y="1164336"/>
                  </a:lnTo>
                  <a:lnTo>
                    <a:pt x="911352" y="1181100"/>
                  </a:lnTo>
                  <a:lnTo>
                    <a:pt x="926592" y="1181100"/>
                  </a:lnTo>
                  <a:lnTo>
                    <a:pt x="926592" y="1164336"/>
                  </a:lnTo>
                  <a:close/>
                </a:path>
                <a:path w="2616835" h="2825750">
                  <a:moveTo>
                    <a:pt x="938784" y="821436"/>
                  </a:moveTo>
                  <a:lnTo>
                    <a:pt x="923544" y="821436"/>
                  </a:lnTo>
                  <a:lnTo>
                    <a:pt x="923544" y="836676"/>
                  </a:lnTo>
                  <a:lnTo>
                    <a:pt x="938784" y="836676"/>
                  </a:lnTo>
                  <a:lnTo>
                    <a:pt x="938784" y="821436"/>
                  </a:lnTo>
                  <a:close/>
                </a:path>
                <a:path w="2616835" h="2825750">
                  <a:moveTo>
                    <a:pt x="943356" y="754380"/>
                  </a:moveTo>
                  <a:lnTo>
                    <a:pt x="928116" y="754380"/>
                  </a:lnTo>
                  <a:lnTo>
                    <a:pt x="928116" y="769620"/>
                  </a:lnTo>
                  <a:lnTo>
                    <a:pt x="943356" y="769620"/>
                  </a:lnTo>
                  <a:lnTo>
                    <a:pt x="943356" y="754380"/>
                  </a:lnTo>
                  <a:close/>
                </a:path>
                <a:path w="2616835" h="2825750">
                  <a:moveTo>
                    <a:pt x="943368" y="1575816"/>
                  </a:moveTo>
                  <a:lnTo>
                    <a:pt x="928128" y="1575816"/>
                  </a:lnTo>
                  <a:lnTo>
                    <a:pt x="928128" y="1592580"/>
                  </a:lnTo>
                  <a:lnTo>
                    <a:pt x="943368" y="1592580"/>
                  </a:lnTo>
                  <a:lnTo>
                    <a:pt x="943368" y="1575816"/>
                  </a:lnTo>
                  <a:close/>
                </a:path>
                <a:path w="2616835" h="2825750">
                  <a:moveTo>
                    <a:pt x="946404" y="342900"/>
                  </a:moveTo>
                  <a:lnTo>
                    <a:pt x="929640" y="342900"/>
                  </a:lnTo>
                  <a:lnTo>
                    <a:pt x="929640" y="358140"/>
                  </a:lnTo>
                  <a:lnTo>
                    <a:pt x="946404" y="358140"/>
                  </a:lnTo>
                  <a:lnTo>
                    <a:pt x="946404" y="342900"/>
                  </a:lnTo>
                  <a:close/>
                </a:path>
                <a:path w="2616835" h="2825750">
                  <a:moveTo>
                    <a:pt x="950976" y="0"/>
                  </a:moveTo>
                  <a:lnTo>
                    <a:pt x="935736" y="0"/>
                  </a:lnTo>
                  <a:lnTo>
                    <a:pt x="935736" y="15240"/>
                  </a:lnTo>
                  <a:lnTo>
                    <a:pt x="950976" y="15240"/>
                  </a:lnTo>
                  <a:lnTo>
                    <a:pt x="950976" y="0"/>
                  </a:lnTo>
                  <a:close/>
                </a:path>
                <a:path w="2616835" h="2825750">
                  <a:moveTo>
                    <a:pt x="954024" y="411480"/>
                  </a:moveTo>
                  <a:lnTo>
                    <a:pt x="938784" y="411480"/>
                  </a:lnTo>
                  <a:lnTo>
                    <a:pt x="938784" y="426720"/>
                  </a:lnTo>
                  <a:lnTo>
                    <a:pt x="954024" y="426720"/>
                  </a:lnTo>
                  <a:lnTo>
                    <a:pt x="954024" y="411480"/>
                  </a:lnTo>
                  <a:close/>
                </a:path>
                <a:path w="2616835" h="2825750">
                  <a:moveTo>
                    <a:pt x="954036" y="1234440"/>
                  </a:moveTo>
                  <a:lnTo>
                    <a:pt x="938796" y="1234440"/>
                  </a:lnTo>
                  <a:lnTo>
                    <a:pt x="938796" y="1249680"/>
                  </a:lnTo>
                  <a:lnTo>
                    <a:pt x="954036" y="1249680"/>
                  </a:lnTo>
                  <a:lnTo>
                    <a:pt x="954036" y="1234440"/>
                  </a:lnTo>
                  <a:close/>
                </a:path>
                <a:path w="2616835" h="2825750">
                  <a:moveTo>
                    <a:pt x="958596" y="1164336"/>
                  </a:moveTo>
                  <a:lnTo>
                    <a:pt x="943356" y="1164336"/>
                  </a:lnTo>
                  <a:lnTo>
                    <a:pt x="943356" y="1181100"/>
                  </a:lnTo>
                  <a:lnTo>
                    <a:pt x="958596" y="1181100"/>
                  </a:lnTo>
                  <a:lnTo>
                    <a:pt x="958596" y="1164336"/>
                  </a:lnTo>
                  <a:close/>
                </a:path>
                <a:path w="2616835" h="2825750">
                  <a:moveTo>
                    <a:pt x="969264" y="821436"/>
                  </a:moveTo>
                  <a:lnTo>
                    <a:pt x="954024" y="821436"/>
                  </a:lnTo>
                  <a:lnTo>
                    <a:pt x="954024" y="836676"/>
                  </a:lnTo>
                  <a:lnTo>
                    <a:pt x="969264" y="836676"/>
                  </a:lnTo>
                  <a:lnTo>
                    <a:pt x="969264" y="821436"/>
                  </a:lnTo>
                  <a:close/>
                </a:path>
                <a:path w="2616835" h="2825750">
                  <a:moveTo>
                    <a:pt x="973836" y="754380"/>
                  </a:moveTo>
                  <a:lnTo>
                    <a:pt x="958596" y="754380"/>
                  </a:lnTo>
                  <a:lnTo>
                    <a:pt x="958596" y="769620"/>
                  </a:lnTo>
                  <a:lnTo>
                    <a:pt x="973836" y="769620"/>
                  </a:lnTo>
                  <a:lnTo>
                    <a:pt x="973836" y="754380"/>
                  </a:lnTo>
                  <a:close/>
                </a:path>
                <a:path w="2616835" h="2825750">
                  <a:moveTo>
                    <a:pt x="973848" y="1575816"/>
                  </a:moveTo>
                  <a:lnTo>
                    <a:pt x="958608" y="1575816"/>
                  </a:lnTo>
                  <a:lnTo>
                    <a:pt x="958608" y="1592580"/>
                  </a:lnTo>
                  <a:lnTo>
                    <a:pt x="973848" y="1592580"/>
                  </a:lnTo>
                  <a:lnTo>
                    <a:pt x="973848" y="1575816"/>
                  </a:lnTo>
                  <a:close/>
                </a:path>
                <a:path w="2616835" h="2825750">
                  <a:moveTo>
                    <a:pt x="976884" y="342900"/>
                  </a:moveTo>
                  <a:lnTo>
                    <a:pt x="961644" y="342900"/>
                  </a:lnTo>
                  <a:lnTo>
                    <a:pt x="961644" y="358140"/>
                  </a:lnTo>
                  <a:lnTo>
                    <a:pt x="976884" y="358140"/>
                  </a:lnTo>
                  <a:lnTo>
                    <a:pt x="976884" y="342900"/>
                  </a:lnTo>
                  <a:close/>
                </a:path>
                <a:path w="2616835" h="2825750">
                  <a:moveTo>
                    <a:pt x="982980" y="0"/>
                  </a:moveTo>
                  <a:lnTo>
                    <a:pt x="966216" y="0"/>
                  </a:lnTo>
                  <a:lnTo>
                    <a:pt x="966216" y="15240"/>
                  </a:lnTo>
                  <a:lnTo>
                    <a:pt x="982980" y="15240"/>
                  </a:lnTo>
                  <a:lnTo>
                    <a:pt x="982980" y="0"/>
                  </a:lnTo>
                  <a:close/>
                </a:path>
                <a:path w="2616835" h="2825750">
                  <a:moveTo>
                    <a:pt x="984504" y="411480"/>
                  </a:moveTo>
                  <a:lnTo>
                    <a:pt x="969264" y="411480"/>
                  </a:lnTo>
                  <a:lnTo>
                    <a:pt x="969264" y="426720"/>
                  </a:lnTo>
                  <a:lnTo>
                    <a:pt x="984504" y="426720"/>
                  </a:lnTo>
                  <a:lnTo>
                    <a:pt x="984504" y="411480"/>
                  </a:lnTo>
                  <a:close/>
                </a:path>
                <a:path w="2616835" h="2825750">
                  <a:moveTo>
                    <a:pt x="984516" y="1234440"/>
                  </a:moveTo>
                  <a:lnTo>
                    <a:pt x="969276" y="1234440"/>
                  </a:lnTo>
                  <a:lnTo>
                    <a:pt x="969276" y="1249680"/>
                  </a:lnTo>
                  <a:lnTo>
                    <a:pt x="984516" y="1249680"/>
                  </a:lnTo>
                  <a:lnTo>
                    <a:pt x="984516" y="1234440"/>
                  </a:lnTo>
                  <a:close/>
                </a:path>
                <a:path w="2616835" h="2825750">
                  <a:moveTo>
                    <a:pt x="989076" y="1164336"/>
                  </a:moveTo>
                  <a:lnTo>
                    <a:pt x="973836" y="1164336"/>
                  </a:lnTo>
                  <a:lnTo>
                    <a:pt x="973836" y="1181100"/>
                  </a:lnTo>
                  <a:lnTo>
                    <a:pt x="989076" y="1181100"/>
                  </a:lnTo>
                  <a:lnTo>
                    <a:pt x="989076" y="1164336"/>
                  </a:lnTo>
                  <a:close/>
                </a:path>
                <a:path w="2616835" h="2825750">
                  <a:moveTo>
                    <a:pt x="1001268" y="821436"/>
                  </a:moveTo>
                  <a:lnTo>
                    <a:pt x="986028" y="821436"/>
                  </a:lnTo>
                  <a:lnTo>
                    <a:pt x="986028" y="836676"/>
                  </a:lnTo>
                  <a:lnTo>
                    <a:pt x="1001268" y="836676"/>
                  </a:lnTo>
                  <a:lnTo>
                    <a:pt x="1001268" y="821436"/>
                  </a:lnTo>
                  <a:close/>
                </a:path>
                <a:path w="2616835" h="2825750">
                  <a:moveTo>
                    <a:pt x="1004316" y="754380"/>
                  </a:moveTo>
                  <a:lnTo>
                    <a:pt x="989076" y="754380"/>
                  </a:lnTo>
                  <a:lnTo>
                    <a:pt x="989076" y="769620"/>
                  </a:lnTo>
                  <a:lnTo>
                    <a:pt x="1004316" y="769620"/>
                  </a:lnTo>
                  <a:lnTo>
                    <a:pt x="1004316" y="754380"/>
                  </a:lnTo>
                  <a:close/>
                </a:path>
                <a:path w="2616835" h="2825750">
                  <a:moveTo>
                    <a:pt x="1004328" y="1575816"/>
                  </a:moveTo>
                  <a:lnTo>
                    <a:pt x="989088" y="1575816"/>
                  </a:lnTo>
                  <a:lnTo>
                    <a:pt x="989088" y="1592580"/>
                  </a:lnTo>
                  <a:lnTo>
                    <a:pt x="1004328" y="1592580"/>
                  </a:lnTo>
                  <a:lnTo>
                    <a:pt x="1004328" y="1575816"/>
                  </a:lnTo>
                  <a:close/>
                </a:path>
                <a:path w="2616835" h="2825750">
                  <a:moveTo>
                    <a:pt x="1007364" y="342900"/>
                  </a:moveTo>
                  <a:lnTo>
                    <a:pt x="992124" y="342900"/>
                  </a:lnTo>
                  <a:lnTo>
                    <a:pt x="992124" y="358140"/>
                  </a:lnTo>
                  <a:lnTo>
                    <a:pt x="1007364" y="358140"/>
                  </a:lnTo>
                  <a:lnTo>
                    <a:pt x="1007364" y="342900"/>
                  </a:lnTo>
                  <a:close/>
                </a:path>
                <a:path w="2616835" h="2825750">
                  <a:moveTo>
                    <a:pt x="1013460" y="0"/>
                  </a:moveTo>
                  <a:lnTo>
                    <a:pt x="998220" y="0"/>
                  </a:lnTo>
                  <a:lnTo>
                    <a:pt x="998220" y="15240"/>
                  </a:lnTo>
                  <a:lnTo>
                    <a:pt x="1013460" y="15240"/>
                  </a:lnTo>
                  <a:lnTo>
                    <a:pt x="1013460" y="0"/>
                  </a:lnTo>
                  <a:close/>
                </a:path>
                <a:path w="2616835" h="2825750">
                  <a:moveTo>
                    <a:pt x="1014984" y="411480"/>
                  </a:moveTo>
                  <a:lnTo>
                    <a:pt x="999744" y="411480"/>
                  </a:lnTo>
                  <a:lnTo>
                    <a:pt x="999744" y="426720"/>
                  </a:lnTo>
                  <a:lnTo>
                    <a:pt x="1014984" y="426720"/>
                  </a:lnTo>
                  <a:lnTo>
                    <a:pt x="1014984" y="411480"/>
                  </a:lnTo>
                  <a:close/>
                </a:path>
                <a:path w="2616835" h="2825750">
                  <a:moveTo>
                    <a:pt x="1014996" y="1234440"/>
                  </a:moveTo>
                  <a:lnTo>
                    <a:pt x="999756" y="1234440"/>
                  </a:lnTo>
                  <a:lnTo>
                    <a:pt x="999756" y="1249680"/>
                  </a:lnTo>
                  <a:lnTo>
                    <a:pt x="1014996" y="1249680"/>
                  </a:lnTo>
                  <a:lnTo>
                    <a:pt x="1014996" y="1234440"/>
                  </a:lnTo>
                  <a:close/>
                </a:path>
                <a:path w="2616835" h="2825750">
                  <a:moveTo>
                    <a:pt x="1019556" y="1164336"/>
                  </a:moveTo>
                  <a:lnTo>
                    <a:pt x="1004316" y="1164336"/>
                  </a:lnTo>
                  <a:lnTo>
                    <a:pt x="1004316" y="1181100"/>
                  </a:lnTo>
                  <a:lnTo>
                    <a:pt x="1019556" y="1181100"/>
                  </a:lnTo>
                  <a:lnTo>
                    <a:pt x="1019556" y="1164336"/>
                  </a:lnTo>
                  <a:close/>
                </a:path>
                <a:path w="2616835" h="2825750">
                  <a:moveTo>
                    <a:pt x="1031748" y="821436"/>
                  </a:moveTo>
                  <a:lnTo>
                    <a:pt x="1016508" y="821436"/>
                  </a:lnTo>
                  <a:lnTo>
                    <a:pt x="1016508" y="836676"/>
                  </a:lnTo>
                  <a:lnTo>
                    <a:pt x="1031748" y="836676"/>
                  </a:lnTo>
                  <a:lnTo>
                    <a:pt x="1031748" y="821436"/>
                  </a:lnTo>
                  <a:close/>
                </a:path>
                <a:path w="2616835" h="2825750">
                  <a:moveTo>
                    <a:pt x="1034808" y="1575816"/>
                  </a:moveTo>
                  <a:lnTo>
                    <a:pt x="1019568" y="1575816"/>
                  </a:lnTo>
                  <a:lnTo>
                    <a:pt x="1019568" y="1592580"/>
                  </a:lnTo>
                  <a:lnTo>
                    <a:pt x="1034808" y="1592580"/>
                  </a:lnTo>
                  <a:lnTo>
                    <a:pt x="1034808" y="1575816"/>
                  </a:lnTo>
                  <a:close/>
                </a:path>
                <a:path w="2616835" h="2825750">
                  <a:moveTo>
                    <a:pt x="1036320" y="754380"/>
                  </a:moveTo>
                  <a:lnTo>
                    <a:pt x="1021080" y="754380"/>
                  </a:lnTo>
                  <a:lnTo>
                    <a:pt x="1021080" y="769620"/>
                  </a:lnTo>
                  <a:lnTo>
                    <a:pt x="1036320" y="769620"/>
                  </a:lnTo>
                  <a:lnTo>
                    <a:pt x="1036320" y="754380"/>
                  </a:lnTo>
                  <a:close/>
                </a:path>
                <a:path w="2616835" h="2825750">
                  <a:moveTo>
                    <a:pt x="1037844" y="342900"/>
                  </a:moveTo>
                  <a:lnTo>
                    <a:pt x="1022604" y="342900"/>
                  </a:lnTo>
                  <a:lnTo>
                    <a:pt x="1022604" y="358140"/>
                  </a:lnTo>
                  <a:lnTo>
                    <a:pt x="1037844" y="358140"/>
                  </a:lnTo>
                  <a:lnTo>
                    <a:pt x="1037844" y="342900"/>
                  </a:lnTo>
                  <a:close/>
                </a:path>
                <a:path w="2616835" h="2825750">
                  <a:moveTo>
                    <a:pt x="1043940" y="0"/>
                  </a:moveTo>
                  <a:lnTo>
                    <a:pt x="1028700" y="0"/>
                  </a:lnTo>
                  <a:lnTo>
                    <a:pt x="1028700" y="15240"/>
                  </a:lnTo>
                  <a:lnTo>
                    <a:pt x="1043940" y="15240"/>
                  </a:lnTo>
                  <a:lnTo>
                    <a:pt x="1043940" y="0"/>
                  </a:lnTo>
                  <a:close/>
                </a:path>
                <a:path w="2616835" h="2825750">
                  <a:moveTo>
                    <a:pt x="1046988" y="411480"/>
                  </a:moveTo>
                  <a:lnTo>
                    <a:pt x="1031748" y="411480"/>
                  </a:lnTo>
                  <a:lnTo>
                    <a:pt x="1031748" y="426720"/>
                  </a:lnTo>
                  <a:lnTo>
                    <a:pt x="1046988" y="426720"/>
                  </a:lnTo>
                  <a:lnTo>
                    <a:pt x="1046988" y="411480"/>
                  </a:lnTo>
                  <a:close/>
                </a:path>
                <a:path w="2616835" h="2825750">
                  <a:moveTo>
                    <a:pt x="1047000" y="1234440"/>
                  </a:moveTo>
                  <a:lnTo>
                    <a:pt x="1030236" y="1234440"/>
                  </a:lnTo>
                  <a:lnTo>
                    <a:pt x="1030236" y="1249680"/>
                  </a:lnTo>
                  <a:lnTo>
                    <a:pt x="1047000" y="1249680"/>
                  </a:lnTo>
                  <a:lnTo>
                    <a:pt x="1047000" y="1234440"/>
                  </a:lnTo>
                  <a:close/>
                </a:path>
                <a:path w="2616835" h="2825750">
                  <a:moveTo>
                    <a:pt x="1050036" y="1164336"/>
                  </a:moveTo>
                  <a:lnTo>
                    <a:pt x="1034796" y="1164336"/>
                  </a:lnTo>
                  <a:lnTo>
                    <a:pt x="1034796" y="1181100"/>
                  </a:lnTo>
                  <a:lnTo>
                    <a:pt x="1050036" y="1181100"/>
                  </a:lnTo>
                  <a:lnTo>
                    <a:pt x="1050036" y="1164336"/>
                  </a:lnTo>
                  <a:close/>
                </a:path>
                <a:path w="2616835" h="2825750">
                  <a:moveTo>
                    <a:pt x="1062228" y="821436"/>
                  </a:moveTo>
                  <a:lnTo>
                    <a:pt x="1046988" y="821436"/>
                  </a:lnTo>
                  <a:lnTo>
                    <a:pt x="1046988" y="836676"/>
                  </a:lnTo>
                  <a:lnTo>
                    <a:pt x="1062228" y="836676"/>
                  </a:lnTo>
                  <a:lnTo>
                    <a:pt x="1062228" y="821436"/>
                  </a:lnTo>
                  <a:close/>
                </a:path>
                <a:path w="2616835" h="2825750">
                  <a:moveTo>
                    <a:pt x="1066800" y="754380"/>
                  </a:moveTo>
                  <a:lnTo>
                    <a:pt x="1051560" y="754380"/>
                  </a:lnTo>
                  <a:lnTo>
                    <a:pt x="1051560" y="769620"/>
                  </a:lnTo>
                  <a:lnTo>
                    <a:pt x="1066800" y="769620"/>
                  </a:lnTo>
                  <a:lnTo>
                    <a:pt x="1066800" y="754380"/>
                  </a:lnTo>
                  <a:close/>
                </a:path>
                <a:path w="2616835" h="2825750">
                  <a:moveTo>
                    <a:pt x="1066812" y="1575816"/>
                  </a:moveTo>
                  <a:lnTo>
                    <a:pt x="1051572" y="1575816"/>
                  </a:lnTo>
                  <a:lnTo>
                    <a:pt x="1051572" y="1592580"/>
                  </a:lnTo>
                  <a:lnTo>
                    <a:pt x="1066812" y="1592580"/>
                  </a:lnTo>
                  <a:lnTo>
                    <a:pt x="1066812" y="1575816"/>
                  </a:lnTo>
                  <a:close/>
                </a:path>
                <a:path w="2616835" h="2825750">
                  <a:moveTo>
                    <a:pt x="1069848" y="342900"/>
                  </a:moveTo>
                  <a:lnTo>
                    <a:pt x="1053084" y="342900"/>
                  </a:lnTo>
                  <a:lnTo>
                    <a:pt x="1053084" y="358140"/>
                  </a:lnTo>
                  <a:lnTo>
                    <a:pt x="1069848" y="358140"/>
                  </a:lnTo>
                  <a:lnTo>
                    <a:pt x="1069848" y="342900"/>
                  </a:lnTo>
                  <a:close/>
                </a:path>
                <a:path w="2616835" h="2825750">
                  <a:moveTo>
                    <a:pt x="1074420" y="0"/>
                  </a:moveTo>
                  <a:lnTo>
                    <a:pt x="1059180" y="0"/>
                  </a:lnTo>
                  <a:lnTo>
                    <a:pt x="1059180" y="15240"/>
                  </a:lnTo>
                  <a:lnTo>
                    <a:pt x="1074420" y="15240"/>
                  </a:lnTo>
                  <a:lnTo>
                    <a:pt x="1074420" y="0"/>
                  </a:lnTo>
                  <a:close/>
                </a:path>
                <a:path w="2616835" h="2825750">
                  <a:moveTo>
                    <a:pt x="1077468" y="411480"/>
                  </a:moveTo>
                  <a:lnTo>
                    <a:pt x="1062228" y="411480"/>
                  </a:lnTo>
                  <a:lnTo>
                    <a:pt x="1062228" y="426720"/>
                  </a:lnTo>
                  <a:lnTo>
                    <a:pt x="1077468" y="426720"/>
                  </a:lnTo>
                  <a:lnTo>
                    <a:pt x="1077468" y="411480"/>
                  </a:lnTo>
                  <a:close/>
                </a:path>
                <a:path w="2616835" h="2825750">
                  <a:moveTo>
                    <a:pt x="1077480" y="1234440"/>
                  </a:moveTo>
                  <a:lnTo>
                    <a:pt x="1062240" y="1234440"/>
                  </a:lnTo>
                  <a:lnTo>
                    <a:pt x="1062240" y="1249680"/>
                  </a:lnTo>
                  <a:lnTo>
                    <a:pt x="1077480" y="1249680"/>
                  </a:lnTo>
                  <a:lnTo>
                    <a:pt x="1077480" y="1234440"/>
                  </a:lnTo>
                  <a:close/>
                </a:path>
                <a:path w="2616835" h="2825750">
                  <a:moveTo>
                    <a:pt x="1082040" y="1164336"/>
                  </a:moveTo>
                  <a:lnTo>
                    <a:pt x="1066800" y="1164336"/>
                  </a:lnTo>
                  <a:lnTo>
                    <a:pt x="1066800" y="1181100"/>
                  </a:lnTo>
                  <a:lnTo>
                    <a:pt x="1082040" y="1181100"/>
                  </a:lnTo>
                  <a:lnTo>
                    <a:pt x="1082040" y="1164336"/>
                  </a:lnTo>
                  <a:close/>
                </a:path>
                <a:path w="2616835" h="2825750">
                  <a:moveTo>
                    <a:pt x="1092708" y="821436"/>
                  </a:moveTo>
                  <a:lnTo>
                    <a:pt x="1077468" y="821436"/>
                  </a:lnTo>
                  <a:lnTo>
                    <a:pt x="1077468" y="836676"/>
                  </a:lnTo>
                  <a:lnTo>
                    <a:pt x="1092708" y="836676"/>
                  </a:lnTo>
                  <a:lnTo>
                    <a:pt x="1092708" y="821436"/>
                  </a:lnTo>
                  <a:close/>
                </a:path>
                <a:path w="2616835" h="2825750">
                  <a:moveTo>
                    <a:pt x="1097280" y="754380"/>
                  </a:moveTo>
                  <a:lnTo>
                    <a:pt x="1082040" y="754380"/>
                  </a:lnTo>
                  <a:lnTo>
                    <a:pt x="1082040" y="769620"/>
                  </a:lnTo>
                  <a:lnTo>
                    <a:pt x="1097280" y="769620"/>
                  </a:lnTo>
                  <a:lnTo>
                    <a:pt x="1097280" y="754380"/>
                  </a:lnTo>
                  <a:close/>
                </a:path>
                <a:path w="2616835" h="2825750">
                  <a:moveTo>
                    <a:pt x="1097292" y="1575816"/>
                  </a:moveTo>
                  <a:lnTo>
                    <a:pt x="1082052" y="1575816"/>
                  </a:lnTo>
                  <a:lnTo>
                    <a:pt x="1082052" y="1592580"/>
                  </a:lnTo>
                  <a:lnTo>
                    <a:pt x="1097292" y="1592580"/>
                  </a:lnTo>
                  <a:lnTo>
                    <a:pt x="1097292" y="1575816"/>
                  </a:lnTo>
                  <a:close/>
                </a:path>
                <a:path w="2616835" h="2825750">
                  <a:moveTo>
                    <a:pt x="1100328" y="342900"/>
                  </a:moveTo>
                  <a:lnTo>
                    <a:pt x="1085088" y="342900"/>
                  </a:lnTo>
                  <a:lnTo>
                    <a:pt x="1085088" y="358140"/>
                  </a:lnTo>
                  <a:lnTo>
                    <a:pt x="1100328" y="358140"/>
                  </a:lnTo>
                  <a:lnTo>
                    <a:pt x="1100328" y="342900"/>
                  </a:lnTo>
                  <a:close/>
                </a:path>
                <a:path w="2616835" h="2825750">
                  <a:moveTo>
                    <a:pt x="1106424" y="0"/>
                  </a:moveTo>
                  <a:lnTo>
                    <a:pt x="1089660" y="0"/>
                  </a:lnTo>
                  <a:lnTo>
                    <a:pt x="1089660" y="15240"/>
                  </a:lnTo>
                  <a:lnTo>
                    <a:pt x="1106424" y="15240"/>
                  </a:lnTo>
                  <a:lnTo>
                    <a:pt x="1106424" y="0"/>
                  </a:lnTo>
                  <a:close/>
                </a:path>
                <a:path w="2616835" h="2825750">
                  <a:moveTo>
                    <a:pt x="1107948" y="411480"/>
                  </a:moveTo>
                  <a:lnTo>
                    <a:pt x="1092708" y="411480"/>
                  </a:lnTo>
                  <a:lnTo>
                    <a:pt x="1092708" y="426720"/>
                  </a:lnTo>
                  <a:lnTo>
                    <a:pt x="1107948" y="426720"/>
                  </a:lnTo>
                  <a:lnTo>
                    <a:pt x="1107948" y="411480"/>
                  </a:lnTo>
                  <a:close/>
                </a:path>
                <a:path w="2616835" h="2825750">
                  <a:moveTo>
                    <a:pt x="1107960" y="1234440"/>
                  </a:moveTo>
                  <a:lnTo>
                    <a:pt x="1092720" y="1234440"/>
                  </a:lnTo>
                  <a:lnTo>
                    <a:pt x="1092720" y="1249680"/>
                  </a:lnTo>
                  <a:lnTo>
                    <a:pt x="1107960" y="1249680"/>
                  </a:lnTo>
                  <a:lnTo>
                    <a:pt x="1107960" y="1234440"/>
                  </a:lnTo>
                  <a:close/>
                </a:path>
                <a:path w="2616835" h="2825750">
                  <a:moveTo>
                    <a:pt x="1112520" y="1164336"/>
                  </a:moveTo>
                  <a:lnTo>
                    <a:pt x="1097280" y="1164336"/>
                  </a:lnTo>
                  <a:lnTo>
                    <a:pt x="1097280" y="1181100"/>
                  </a:lnTo>
                  <a:lnTo>
                    <a:pt x="1112520" y="1181100"/>
                  </a:lnTo>
                  <a:lnTo>
                    <a:pt x="1112520" y="1164336"/>
                  </a:lnTo>
                  <a:close/>
                </a:path>
                <a:path w="2616835" h="2825750">
                  <a:moveTo>
                    <a:pt x="1124712" y="821436"/>
                  </a:moveTo>
                  <a:lnTo>
                    <a:pt x="1109472" y="821436"/>
                  </a:lnTo>
                  <a:lnTo>
                    <a:pt x="1109472" y="836676"/>
                  </a:lnTo>
                  <a:lnTo>
                    <a:pt x="1124712" y="836676"/>
                  </a:lnTo>
                  <a:lnTo>
                    <a:pt x="1124712" y="821436"/>
                  </a:lnTo>
                  <a:close/>
                </a:path>
                <a:path w="2616835" h="2825750">
                  <a:moveTo>
                    <a:pt x="1127760" y="754380"/>
                  </a:moveTo>
                  <a:lnTo>
                    <a:pt x="1112520" y="754380"/>
                  </a:lnTo>
                  <a:lnTo>
                    <a:pt x="1112520" y="769620"/>
                  </a:lnTo>
                  <a:lnTo>
                    <a:pt x="1127760" y="769620"/>
                  </a:lnTo>
                  <a:lnTo>
                    <a:pt x="1127760" y="754380"/>
                  </a:lnTo>
                  <a:close/>
                </a:path>
                <a:path w="2616835" h="2825750">
                  <a:moveTo>
                    <a:pt x="1127772" y="1575816"/>
                  </a:moveTo>
                  <a:lnTo>
                    <a:pt x="1112532" y="1575816"/>
                  </a:lnTo>
                  <a:lnTo>
                    <a:pt x="1112532" y="1592580"/>
                  </a:lnTo>
                  <a:lnTo>
                    <a:pt x="1127772" y="1592580"/>
                  </a:lnTo>
                  <a:lnTo>
                    <a:pt x="1127772" y="1575816"/>
                  </a:lnTo>
                  <a:close/>
                </a:path>
                <a:path w="2616835" h="2825750">
                  <a:moveTo>
                    <a:pt x="1130808" y="342900"/>
                  </a:moveTo>
                  <a:lnTo>
                    <a:pt x="1115568" y="342900"/>
                  </a:lnTo>
                  <a:lnTo>
                    <a:pt x="1115568" y="358140"/>
                  </a:lnTo>
                  <a:lnTo>
                    <a:pt x="1130808" y="358140"/>
                  </a:lnTo>
                  <a:lnTo>
                    <a:pt x="1130808" y="342900"/>
                  </a:lnTo>
                  <a:close/>
                </a:path>
                <a:path w="2616835" h="2825750">
                  <a:moveTo>
                    <a:pt x="1136904" y="0"/>
                  </a:moveTo>
                  <a:lnTo>
                    <a:pt x="1121664" y="0"/>
                  </a:lnTo>
                  <a:lnTo>
                    <a:pt x="1121664" y="15240"/>
                  </a:lnTo>
                  <a:lnTo>
                    <a:pt x="1136904" y="15240"/>
                  </a:lnTo>
                  <a:lnTo>
                    <a:pt x="1136904" y="0"/>
                  </a:lnTo>
                  <a:close/>
                </a:path>
                <a:path w="2616835" h="2825750">
                  <a:moveTo>
                    <a:pt x="1138428" y="411480"/>
                  </a:moveTo>
                  <a:lnTo>
                    <a:pt x="1123188" y="411480"/>
                  </a:lnTo>
                  <a:lnTo>
                    <a:pt x="1123188" y="426720"/>
                  </a:lnTo>
                  <a:lnTo>
                    <a:pt x="1138428" y="426720"/>
                  </a:lnTo>
                  <a:lnTo>
                    <a:pt x="1138428" y="411480"/>
                  </a:lnTo>
                  <a:close/>
                </a:path>
                <a:path w="2616835" h="2825750">
                  <a:moveTo>
                    <a:pt x="1138440" y="1234440"/>
                  </a:moveTo>
                  <a:lnTo>
                    <a:pt x="1123200" y="1234440"/>
                  </a:lnTo>
                  <a:lnTo>
                    <a:pt x="1123200" y="1249680"/>
                  </a:lnTo>
                  <a:lnTo>
                    <a:pt x="1138440" y="1249680"/>
                  </a:lnTo>
                  <a:lnTo>
                    <a:pt x="1138440" y="1234440"/>
                  </a:lnTo>
                  <a:close/>
                </a:path>
                <a:path w="2616835" h="2825750">
                  <a:moveTo>
                    <a:pt x="1143000" y="1164336"/>
                  </a:moveTo>
                  <a:lnTo>
                    <a:pt x="1127760" y="1164336"/>
                  </a:lnTo>
                  <a:lnTo>
                    <a:pt x="1127760" y="1181100"/>
                  </a:lnTo>
                  <a:lnTo>
                    <a:pt x="1143000" y="1181100"/>
                  </a:lnTo>
                  <a:lnTo>
                    <a:pt x="1143000" y="1164336"/>
                  </a:lnTo>
                  <a:close/>
                </a:path>
                <a:path w="2616835" h="2825750">
                  <a:moveTo>
                    <a:pt x="1155192" y="821436"/>
                  </a:moveTo>
                  <a:lnTo>
                    <a:pt x="1139952" y="821436"/>
                  </a:lnTo>
                  <a:lnTo>
                    <a:pt x="1139952" y="836676"/>
                  </a:lnTo>
                  <a:lnTo>
                    <a:pt x="1155192" y="836676"/>
                  </a:lnTo>
                  <a:lnTo>
                    <a:pt x="1155192" y="821436"/>
                  </a:lnTo>
                  <a:close/>
                </a:path>
                <a:path w="2616835" h="2825750">
                  <a:moveTo>
                    <a:pt x="1158252" y="1575816"/>
                  </a:moveTo>
                  <a:lnTo>
                    <a:pt x="1143012" y="1575816"/>
                  </a:lnTo>
                  <a:lnTo>
                    <a:pt x="1143012" y="1592580"/>
                  </a:lnTo>
                  <a:lnTo>
                    <a:pt x="1158252" y="1592580"/>
                  </a:lnTo>
                  <a:lnTo>
                    <a:pt x="1158252" y="1575816"/>
                  </a:lnTo>
                  <a:close/>
                </a:path>
                <a:path w="2616835" h="2825750">
                  <a:moveTo>
                    <a:pt x="1159764" y="754380"/>
                  </a:moveTo>
                  <a:lnTo>
                    <a:pt x="1144524" y="754380"/>
                  </a:lnTo>
                  <a:lnTo>
                    <a:pt x="1144524" y="769620"/>
                  </a:lnTo>
                  <a:lnTo>
                    <a:pt x="1159764" y="769620"/>
                  </a:lnTo>
                  <a:lnTo>
                    <a:pt x="1159764" y="754380"/>
                  </a:lnTo>
                  <a:close/>
                </a:path>
                <a:path w="2616835" h="2825750">
                  <a:moveTo>
                    <a:pt x="1161288" y="342900"/>
                  </a:moveTo>
                  <a:lnTo>
                    <a:pt x="1146048" y="342900"/>
                  </a:lnTo>
                  <a:lnTo>
                    <a:pt x="1146048" y="358140"/>
                  </a:lnTo>
                  <a:lnTo>
                    <a:pt x="1161288" y="358140"/>
                  </a:lnTo>
                  <a:lnTo>
                    <a:pt x="1161288" y="342900"/>
                  </a:lnTo>
                  <a:close/>
                </a:path>
                <a:path w="2616835" h="2825750">
                  <a:moveTo>
                    <a:pt x="1167384" y="0"/>
                  </a:moveTo>
                  <a:lnTo>
                    <a:pt x="1152144" y="0"/>
                  </a:lnTo>
                  <a:lnTo>
                    <a:pt x="1152144" y="15240"/>
                  </a:lnTo>
                  <a:lnTo>
                    <a:pt x="1167384" y="15240"/>
                  </a:lnTo>
                  <a:lnTo>
                    <a:pt x="1167384" y="0"/>
                  </a:lnTo>
                  <a:close/>
                </a:path>
                <a:path w="2616835" h="2825750">
                  <a:moveTo>
                    <a:pt x="1170432" y="411480"/>
                  </a:moveTo>
                  <a:lnTo>
                    <a:pt x="1155192" y="411480"/>
                  </a:lnTo>
                  <a:lnTo>
                    <a:pt x="1155192" y="426720"/>
                  </a:lnTo>
                  <a:lnTo>
                    <a:pt x="1170432" y="426720"/>
                  </a:lnTo>
                  <a:lnTo>
                    <a:pt x="1170432" y="411480"/>
                  </a:lnTo>
                  <a:close/>
                </a:path>
                <a:path w="2616835" h="2825750">
                  <a:moveTo>
                    <a:pt x="1170444" y="1234440"/>
                  </a:moveTo>
                  <a:lnTo>
                    <a:pt x="1153680" y="1234440"/>
                  </a:lnTo>
                  <a:lnTo>
                    <a:pt x="1153680" y="1249680"/>
                  </a:lnTo>
                  <a:lnTo>
                    <a:pt x="1170444" y="1249680"/>
                  </a:lnTo>
                  <a:lnTo>
                    <a:pt x="1170444" y="1234440"/>
                  </a:lnTo>
                  <a:close/>
                </a:path>
                <a:path w="2616835" h="2825750">
                  <a:moveTo>
                    <a:pt x="1173480" y="1164336"/>
                  </a:moveTo>
                  <a:lnTo>
                    <a:pt x="1158240" y="1164336"/>
                  </a:lnTo>
                  <a:lnTo>
                    <a:pt x="1158240" y="1181100"/>
                  </a:lnTo>
                  <a:lnTo>
                    <a:pt x="1173480" y="1181100"/>
                  </a:lnTo>
                  <a:lnTo>
                    <a:pt x="1173480" y="1164336"/>
                  </a:lnTo>
                  <a:close/>
                </a:path>
                <a:path w="2616835" h="2825750">
                  <a:moveTo>
                    <a:pt x="1185672" y="821436"/>
                  </a:moveTo>
                  <a:lnTo>
                    <a:pt x="1170432" y="821436"/>
                  </a:lnTo>
                  <a:lnTo>
                    <a:pt x="1170432" y="836676"/>
                  </a:lnTo>
                  <a:lnTo>
                    <a:pt x="1185672" y="836676"/>
                  </a:lnTo>
                  <a:lnTo>
                    <a:pt x="1185672" y="821436"/>
                  </a:lnTo>
                  <a:close/>
                </a:path>
                <a:path w="2616835" h="2825750">
                  <a:moveTo>
                    <a:pt x="1190244" y="754380"/>
                  </a:moveTo>
                  <a:lnTo>
                    <a:pt x="1175004" y="754380"/>
                  </a:lnTo>
                  <a:lnTo>
                    <a:pt x="1175004" y="769620"/>
                  </a:lnTo>
                  <a:lnTo>
                    <a:pt x="1190244" y="769620"/>
                  </a:lnTo>
                  <a:lnTo>
                    <a:pt x="1190244" y="754380"/>
                  </a:lnTo>
                  <a:close/>
                </a:path>
                <a:path w="2616835" h="2825750">
                  <a:moveTo>
                    <a:pt x="1190256" y="1575816"/>
                  </a:moveTo>
                  <a:lnTo>
                    <a:pt x="1175016" y="1575816"/>
                  </a:lnTo>
                  <a:lnTo>
                    <a:pt x="1175016" y="1592580"/>
                  </a:lnTo>
                  <a:lnTo>
                    <a:pt x="1190256" y="1592580"/>
                  </a:lnTo>
                  <a:lnTo>
                    <a:pt x="1190256" y="1575816"/>
                  </a:lnTo>
                  <a:close/>
                </a:path>
                <a:path w="2616835" h="2825750">
                  <a:moveTo>
                    <a:pt x="1193292" y="342900"/>
                  </a:moveTo>
                  <a:lnTo>
                    <a:pt x="1176528" y="342900"/>
                  </a:lnTo>
                  <a:lnTo>
                    <a:pt x="1176528" y="358140"/>
                  </a:lnTo>
                  <a:lnTo>
                    <a:pt x="1193292" y="358140"/>
                  </a:lnTo>
                  <a:lnTo>
                    <a:pt x="1193292" y="342900"/>
                  </a:lnTo>
                  <a:close/>
                </a:path>
                <a:path w="2616835" h="2825750">
                  <a:moveTo>
                    <a:pt x="1197864" y="0"/>
                  </a:moveTo>
                  <a:lnTo>
                    <a:pt x="1182624" y="0"/>
                  </a:lnTo>
                  <a:lnTo>
                    <a:pt x="1182624" y="15240"/>
                  </a:lnTo>
                  <a:lnTo>
                    <a:pt x="1197864" y="15240"/>
                  </a:lnTo>
                  <a:lnTo>
                    <a:pt x="1197864" y="0"/>
                  </a:lnTo>
                  <a:close/>
                </a:path>
                <a:path w="2616835" h="2825750">
                  <a:moveTo>
                    <a:pt x="1200912" y="411480"/>
                  </a:moveTo>
                  <a:lnTo>
                    <a:pt x="1185672" y="411480"/>
                  </a:lnTo>
                  <a:lnTo>
                    <a:pt x="1185672" y="426720"/>
                  </a:lnTo>
                  <a:lnTo>
                    <a:pt x="1200912" y="426720"/>
                  </a:lnTo>
                  <a:lnTo>
                    <a:pt x="1200912" y="411480"/>
                  </a:lnTo>
                  <a:close/>
                </a:path>
                <a:path w="2616835" h="2825750">
                  <a:moveTo>
                    <a:pt x="1200924" y="1234440"/>
                  </a:moveTo>
                  <a:lnTo>
                    <a:pt x="1185684" y="1234440"/>
                  </a:lnTo>
                  <a:lnTo>
                    <a:pt x="1185684" y="1249680"/>
                  </a:lnTo>
                  <a:lnTo>
                    <a:pt x="1200924" y="1249680"/>
                  </a:lnTo>
                  <a:lnTo>
                    <a:pt x="1200924" y="1234440"/>
                  </a:lnTo>
                  <a:close/>
                </a:path>
                <a:path w="2616835" h="2825750">
                  <a:moveTo>
                    <a:pt x="1205484" y="1164336"/>
                  </a:moveTo>
                  <a:lnTo>
                    <a:pt x="1190244" y="1164336"/>
                  </a:lnTo>
                  <a:lnTo>
                    <a:pt x="1190244" y="1181100"/>
                  </a:lnTo>
                  <a:lnTo>
                    <a:pt x="1205484" y="1181100"/>
                  </a:lnTo>
                  <a:lnTo>
                    <a:pt x="1205484" y="1164336"/>
                  </a:lnTo>
                  <a:close/>
                </a:path>
                <a:path w="2616835" h="2825750">
                  <a:moveTo>
                    <a:pt x="1216152" y="821436"/>
                  </a:moveTo>
                  <a:lnTo>
                    <a:pt x="1200912" y="821436"/>
                  </a:lnTo>
                  <a:lnTo>
                    <a:pt x="1200912" y="836676"/>
                  </a:lnTo>
                  <a:lnTo>
                    <a:pt x="1216152" y="836676"/>
                  </a:lnTo>
                  <a:lnTo>
                    <a:pt x="1216152" y="821436"/>
                  </a:lnTo>
                  <a:close/>
                </a:path>
                <a:path w="2616835" h="2825750">
                  <a:moveTo>
                    <a:pt x="1220724" y="754380"/>
                  </a:moveTo>
                  <a:lnTo>
                    <a:pt x="1205484" y="754380"/>
                  </a:lnTo>
                  <a:lnTo>
                    <a:pt x="1205484" y="769620"/>
                  </a:lnTo>
                  <a:lnTo>
                    <a:pt x="1220724" y="769620"/>
                  </a:lnTo>
                  <a:lnTo>
                    <a:pt x="1220724" y="754380"/>
                  </a:lnTo>
                  <a:close/>
                </a:path>
                <a:path w="2616835" h="2825750">
                  <a:moveTo>
                    <a:pt x="1220736" y="1575816"/>
                  </a:moveTo>
                  <a:lnTo>
                    <a:pt x="1205496" y="1575816"/>
                  </a:lnTo>
                  <a:lnTo>
                    <a:pt x="1205496" y="1592580"/>
                  </a:lnTo>
                  <a:lnTo>
                    <a:pt x="1220736" y="1592580"/>
                  </a:lnTo>
                  <a:lnTo>
                    <a:pt x="1220736" y="1575816"/>
                  </a:lnTo>
                  <a:close/>
                </a:path>
                <a:path w="2616835" h="2825750">
                  <a:moveTo>
                    <a:pt x="1223772" y="342900"/>
                  </a:moveTo>
                  <a:lnTo>
                    <a:pt x="1208532" y="342900"/>
                  </a:lnTo>
                  <a:lnTo>
                    <a:pt x="1208532" y="358140"/>
                  </a:lnTo>
                  <a:lnTo>
                    <a:pt x="1223772" y="358140"/>
                  </a:lnTo>
                  <a:lnTo>
                    <a:pt x="1223772" y="342900"/>
                  </a:lnTo>
                  <a:close/>
                </a:path>
                <a:path w="2616835" h="2825750">
                  <a:moveTo>
                    <a:pt x="1229868" y="0"/>
                  </a:moveTo>
                  <a:lnTo>
                    <a:pt x="1213104" y="0"/>
                  </a:lnTo>
                  <a:lnTo>
                    <a:pt x="1213104" y="15240"/>
                  </a:lnTo>
                  <a:lnTo>
                    <a:pt x="1229868" y="15240"/>
                  </a:lnTo>
                  <a:lnTo>
                    <a:pt x="1229868" y="0"/>
                  </a:lnTo>
                  <a:close/>
                </a:path>
                <a:path w="2616835" h="2825750">
                  <a:moveTo>
                    <a:pt x="1231392" y="411480"/>
                  </a:moveTo>
                  <a:lnTo>
                    <a:pt x="1216152" y="411480"/>
                  </a:lnTo>
                  <a:lnTo>
                    <a:pt x="1216152" y="426720"/>
                  </a:lnTo>
                  <a:lnTo>
                    <a:pt x="1231392" y="426720"/>
                  </a:lnTo>
                  <a:lnTo>
                    <a:pt x="1231392" y="411480"/>
                  </a:lnTo>
                  <a:close/>
                </a:path>
                <a:path w="2616835" h="2825750">
                  <a:moveTo>
                    <a:pt x="1231404" y="1234440"/>
                  </a:moveTo>
                  <a:lnTo>
                    <a:pt x="1216164" y="1234440"/>
                  </a:lnTo>
                  <a:lnTo>
                    <a:pt x="1216164" y="1249680"/>
                  </a:lnTo>
                  <a:lnTo>
                    <a:pt x="1231404" y="1249680"/>
                  </a:lnTo>
                  <a:lnTo>
                    <a:pt x="1231404" y="1234440"/>
                  </a:lnTo>
                  <a:close/>
                </a:path>
                <a:path w="2616835" h="2825750">
                  <a:moveTo>
                    <a:pt x="1235964" y="1164336"/>
                  </a:moveTo>
                  <a:lnTo>
                    <a:pt x="1220724" y="1164336"/>
                  </a:lnTo>
                  <a:lnTo>
                    <a:pt x="1220724" y="1181100"/>
                  </a:lnTo>
                  <a:lnTo>
                    <a:pt x="1235964" y="1181100"/>
                  </a:lnTo>
                  <a:lnTo>
                    <a:pt x="1235964" y="1164336"/>
                  </a:lnTo>
                  <a:close/>
                </a:path>
                <a:path w="2616835" h="2825750">
                  <a:moveTo>
                    <a:pt x="1243584" y="1961388"/>
                  </a:moveTo>
                  <a:lnTo>
                    <a:pt x="1226820" y="1961388"/>
                  </a:lnTo>
                  <a:lnTo>
                    <a:pt x="1226820" y="1976628"/>
                  </a:lnTo>
                  <a:lnTo>
                    <a:pt x="1243584" y="1976628"/>
                  </a:lnTo>
                  <a:lnTo>
                    <a:pt x="1243584" y="1961388"/>
                  </a:lnTo>
                  <a:close/>
                </a:path>
                <a:path w="2616835" h="2825750">
                  <a:moveTo>
                    <a:pt x="1243584" y="1930908"/>
                  </a:moveTo>
                  <a:lnTo>
                    <a:pt x="1226820" y="1930908"/>
                  </a:lnTo>
                  <a:lnTo>
                    <a:pt x="1226820" y="1946148"/>
                  </a:lnTo>
                  <a:lnTo>
                    <a:pt x="1243584" y="1946148"/>
                  </a:lnTo>
                  <a:lnTo>
                    <a:pt x="1243584" y="1930908"/>
                  </a:lnTo>
                  <a:close/>
                </a:path>
                <a:path w="2616835" h="2825750">
                  <a:moveTo>
                    <a:pt x="1243584" y="1900428"/>
                  </a:moveTo>
                  <a:lnTo>
                    <a:pt x="1226820" y="1900428"/>
                  </a:lnTo>
                  <a:lnTo>
                    <a:pt x="1226820" y="1915668"/>
                  </a:lnTo>
                  <a:lnTo>
                    <a:pt x="1243584" y="1915668"/>
                  </a:lnTo>
                  <a:lnTo>
                    <a:pt x="1243584" y="1900428"/>
                  </a:lnTo>
                  <a:close/>
                </a:path>
                <a:path w="2616835" h="2825750">
                  <a:moveTo>
                    <a:pt x="1243584" y="1868424"/>
                  </a:moveTo>
                  <a:lnTo>
                    <a:pt x="1226820" y="1868424"/>
                  </a:lnTo>
                  <a:lnTo>
                    <a:pt x="1226820" y="1883664"/>
                  </a:lnTo>
                  <a:lnTo>
                    <a:pt x="1243584" y="1883664"/>
                  </a:lnTo>
                  <a:lnTo>
                    <a:pt x="1243584" y="1868424"/>
                  </a:lnTo>
                  <a:close/>
                </a:path>
                <a:path w="2616835" h="2825750">
                  <a:moveTo>
                    <a:pt x="1243584" y="1837944"/>
                  </a:moveTo>
                  <a:lnTo>
                    <a:pt x="1226820" y="1837944"/>
                  </a:lnTo>
                  <a:lnTo>
                    <a:pt x="1226820" y="1853184"/>
                  </a:lnTo>
                  <a:lnTo>
                    <a:pt x="1243584" y="1853184"/>
                  </a:lnTo>
                  <a:lnTo>
                    <a:pt x="1243584" y="1837944"/>
                  </a:lnTo>
                  <a:close/>
                </a:path>
                <a:path w="2616835" h="2825750">
                  <a:moveTo>
                    <a:pt x="1243584" y="1807464"/>
                  </a:moveTo>
                  <a:lnTo>
                    <a:pt x="1226820" y="1807464"/>
                  </a:lnTo>
                  <a:lnTo>
                    <a:pt x="1226820" y="1822704"/>
                  </a:lnTo>
                  <a:lnTo>
                    <a:pt x="1243584" y="1822704"/>
                  </a:lnTo>
                  <a:lnTo>
                    <a:pt x="1243584" y="1807464"/>
                  </a:lnTo>
                  <a:close/>
                </a:path>
                <a:path w="2616835" h="2825750">
                  <a:moveTo>
                    <a:pt x="1243584" y="1776984"/>
                  </a:moveTo>
                  <a:lnTo>
                    <a:pt x="1226820" y="1776984"/>
                  </a:lnTo>
                  <a:lnTo>
                    <a:pt x="1226820" y="1792224"/>
                  </a:lnTo>
                  <a:lnTo>
                    <a:pt x="1243584" y="1792224"/>
                  </a:lnTo>
                  <a:lnTo>
                    <a:pt x="1243584" y="1776984"/>
                  </a:lnTo>
                  <a:close/>
                </a:path>
                <a:path w="2616835" h="2825750">
                  <a:moveTo>
                    <a:pt x="1243584" y="1744980"/>
                  </a:moveTo>
                  <a:lnTo>
                    <a:pt x="1226820" y="1744980"/>
                  </a:lnTo>
                  <a:lnTo>
                    <a:pt x="1226820" y="1760220"/>
                  </a:lnTo>
                  <a:lnTo>
                    <a:pt x="1243584" y="1760220"/>
                  </a:lnTo>
                  <a:lnTo>
                    <a:pt x="1243584" y="1744980"/>
                  </a:lnTo>
                  <a:close/>
                </a:path>
                <a:path w="2616835" h="2825750">
                  <a:moveTo>
                    <a:pt x="1243584" y="1714500"/>
                  </a:moveTo>
                  <a:lnTo>
                    <a:pt x="1226820" y="1714500"/>
                  </a:lnTo>
                  <a:lnTo>
                    <a:pt x="1226820" y="1729740"/>
                  </a:lnTo>
                  <a:lnTo>
                    <a:pt x="1243584" y="1729740"/>
                  </a:lnTo>
                  <a:lnTo>
                    <a:pt x="1243584" y="1714500"/>
                  </a:lnTo>
                  <a:close/>
                </a:path>
                <a:path w="2616835" h="2825750">
                  <a:moveTo>
                    <a:pt x="1243584" y="1684020"/>
                  </a:moveTo>
                  <a:lnTo>
                    <a:pt x="1226820" y="1684020"/>
                  </a:lnTo>
                  <a:lnTo>
                    <a:pt x="1226820" y="1699260"/>
                  </a:lnTo>
                  <a:lnTo>
                    <a:pt x="1243584" y="1699260"/>
                  </a:lnTo>
                  <a:lnTo>
                    <a:pt x="1243584" y="1684020"/>
                  </a:lnTo>
                  <a:close/>
                </a:path>
                <a:path w="2616835" h="2825750">
                  <a:moveTo>
                    <a:pt x="1243584" y="1653540"/>
                  </a:moveTo>
                  <a:lnTo>
                    <a:pt x="1226820" y="1653540"/>
                  </a:lnTo>
                  <a:lnTo>
                    <a:pt x="1226820" y="1668780"/>
                  </a:lnTo>
                  <a:lnTo>
                    <a:pt x="1243584" y="1668780"/>
                  </a:lnTo>
                  <a:lnTo>
                    <a:pt x="1243584" y="1653540"/>
                  </a:lnTo>
                  <a:close/>
                </a:path>
                <a:path w="2616835" h="2825750">
                  <a:moveTo>
                    <a:pt x="1248156" y="1987296"/>
                  </a:moveTo>
                  <a:lnTo>
                    <a:pt x="1235964" y="1987296"/>
                  </a:lnTo>
                  <a:lnTo>
                    <a:pt x="1240536" y="1991868"/>
                  </a:lnTo>
                  <a:lnTo>
                    <a:pt x="1226820" y="1991868"/>
                  </a:lnTo>
                  <a:lnTo>
                    <a:pt x="1226820" y="1999488"/>
                  </a:lnTo>
                  <a:lnTo>
                    <a:pt x="1231392" y="2002536"/>
                  </a:lnTo>
                  <a:lnTo>
                    <a:pt x="1248156" y="2002536"/>
                  </a:lnTo>
                  <a:lnTo>
                    <a:pt x="1248156" y="1994916"/>
                  </a:lnTo>
                  <a:lnTo>
                    <a:pt x="1248156" y="1991868"/>
                  </a:lnTo>
                  <a:lnTo>
                    <a:pt x="1248156" y="1987296"/>
                  </a:lnTo>
                  <a:close/>
                </a:path>
                <a:path w="2616835" h="2825750">
                  <a:moveTo>
                    <a:pt x="1248156" y="821436"/>
                  </a:moveTo>
                  <a:lnTo>
                    <a:pt x="1232916" y="821436"/>
                  </a:lnTo>
                  <a:lnTo>
                    <a:pt x="1232916" y="836676"/>
                  </a:lnTo>
                  <a:lnTo>
                    <a:pt x="1248156" y="836676"/>
                  </a:lnTo>
                  <a:lnTo>
                    <a:pt x="1248156" y="821436"/>
                  </a:lnTo>
                  <a:close/>
                </a:path>
                <a:path w="2616835" h="2825750">
                  <a:moveTo>
                    <a:pt x="1251204" y="754380"/>
                  </a:moveTo>
                  <a:lnTo>
                    <a:pt x="1235964" y="754380"/>
                  </a:lnTo>
                  <a:lnTo>
                    <a:pt x="1235964" y="769620"/>
                  </a:lnTo>
                  <a:lnTo>
                    <a:pt x="1251204" y="769620"/>
                  </a:lnTo>
                  <a:lnTo>
                    <a:pt x="1251204" y="754380"/>
                  </a:lnTo>
                  <a:close/>
                </a:path>
                <a:path w="2616835" h="2825750">
                  <a:moveTo>
                    <a:pt x="1251216" y="1575816"/>
                  </a:moveTo>
                  <a:lnTo>
                    <a:pt x="1235976" y="1575816"/>
                  </a:lnTo>
                  <a:lnTo>
                    <a:pt x="1235976" y="1592580"/>
                  </a:lnTo>
                  <a:lnTo>
                    <a:pt x="1251216" y="1592580"/>
                  </a:lnTo>
                  <a:lnTo>
                    <a:pt x="1251216" y="1575816"/>
                  </a:lnTo>
                  <a:close/>
                </a:path>
                <a:path w="2616835" h="2825750">
                  <a:moveTo>
                    <a:pt x="1254252" y="342900"/>
                  </a:moveTo>
                  <a:lnTo>
                    <a:pt x="1239012" y="342900"/>
                  </a:lnTo>
                  <a:lnTo>
                    <a:pt x="1239012" y="358140"/>
                  </a:lnTo>
                  <a:lnTo>
                    <a:pt x="1254252" y="358140"/>
                  </a:lnTo>
                  <a:lnTo>
                    <a:pt x="1254252" y="342900"/>
                  </a:lnTo>
                  <a:close/>
                </a:path>
                <a:path w="2616835" h="2825750">
                  <a:moveTo>
                    <a:pt x="1260348" y="0"/>
                  </a:moveTo>
                  <a:lnTo>
                    <a:pt x="1245108" y="0"/>
                  </a:lnTo>
                  <a:lnTo>
                    <a:pt x="1245108" y="15240"/>
                  </a:lnTo>
                  <a:lnTo>
                    <a:pt x="1260348" y="15240"/>
                  </a:lnTo>
                  <a:lnTo>
                    <a:pt x="1260348" y="0"/>
                  </a:lnTo>
                  <a:close/>
                </a:path>
                <a:path w="2616835" h="2825750">
                  <a:moveTo>
                    <a:pt x="1261872" y="411480"/>
                  </a:moveTo>
                  <a:lnTo>
                    <a:pt x="1246632" y="411480"/>
                  </a:lnTo>
                  <a:lnTo>
                    <a:pt x="1246632" y="426720"/>
                  </a:lnTo>
                  <a:lnTo>
                    <a:pt x="1261872" y="426720"/>
                  </a:lnTo>
                  <a:lnTo>
                    <a:pt x="1261872" y="411480"/>
                  </a:lnTo>
                  <a:close/>
                </a:path>
                <a:path w="2616835" h="2825750">
                  <a:moveTo>
                    <a:pt x="1261884" y="1234440"/>
                  </a:moveTo>
                  <a:lnTo>
                    <a:pt x="1246644" y="1234440"/>
                  </a:lnTo>
                  <a:lnTo>
                    <a:pt x="1246644" y="1249680"/>
                  </a:lnTo>
                  <a:lnTo>
                    <a:pt x="1261884" y="1249680"/>
                  </a:lnTo>
                  <a:lnTo>
                    <a:pt x="1261884" y="1234440"/>
                  </a:lnTo>
                  <a:close/>
                </a:path>
                <a:path w="2616835" h="2825750">
                  <a:moveTo>
                    <a:pt x="1264920" y="1645920"/>
                  </a:moveTo>
                  <a:lnTo>
                    <a:pt x="1249680" y="1645920"/>
                  </a:lnTo>
                  <a:lnTo>
                    <a:pt x="1249680" y="1661160"/>
                  </a:lnTo>
                  <a:lnTo>
                    <a:pt x="1264920" y="1661160"/>
                  </a:lnTo>
                  <a:lnTo>
                    <a:pt x="1264920" y="1645920"/>
                  </a:lnTo>
                  <a:close/>
                </a:path>
                <a:path w="2616835" h="2825750">
                  <a:moveTo>
                    <a:pt x="1266444" y="1164336"/>
                  </a:moveTo>
                  <a:lnTo>
                    <a:pt x="1251204" y="1164336"/>
                  </a:lnTo>
                  <a:lnTo>
                    <a:pt x="1251204" y="1181100"/>
                  </a:lnTo>
                  <a:lnTo>
                    <a:pt x="1266444" y="1181100"/>
                  </a:lnTo>
                  <a:lnTo>
                    <a:pt x="1266444" y="1164336"/>
                  </a:lnTo>
                  <a:close/>
                </a:path>
                <a:path w="2616835" h="2825750">
                  <a:moveTo>
                    <a:pt x="1278636" y="1987296"/>
                  </a:moveTo>
                  <a:lnTo>
                    <a:pt x="1263396" y="1987296"/>
                  </a:lnTo>
                  <a:lnTo>
                    <a:pt x="1263396" y="2002536"/>
                  </a:lnTo>
                  <a:lnTo>
                    <a:pt x="1278636" y="2002536"/>
                  </a:lnTo>
                  <a:lnTo>
                    <a:pt x="1278636" y="1987296"/>
                  </a:lnTo>
                  <a:close/>
                </a:path>
                <a:path w="2616835" h="2825750">
                  <a:moveTo>
                    <a:pt x="1278636" y="821436"/>
                  </a:moveTo>
                  <a:lnTo>
                    <a:pt x="1263396" y="821436"/>
                  </a:lnTo>
                  <a:lnTo>
                    <a:pt x="1263396" y="836676"/>
                  </a:lnTo>
                  <a:lnTo>
                    <a:pt x="1278636" y="836676"/>
                  </a:lnTo>
                  <a:lnTo>
                    <a:pt x="1278636" y="821436"/>
                  </a:lnTo>
                  <a:close/>
                </a:path>
                <a:path w="2616835" h="2825750">
                  <a:moveTo>
                    <a:pt x="1280172" y="2784348"/>
                  </a:moveTo>
                  <a:lnTo>
                    <a:pt x="1264920" y="2784348"/>
                  </a:lnTo>
                  <a:lnTo>
                    <a:pt x="1264920" y="2799588"/>
                  </a:lnTo>
                  <a:lnTo>
                    <a:pt x="1280172" y="2799588"/>
                  </a:lnTo>
                  <a:lnTo>
                    <a:pt x="1280172" y="2784348"/>
                  </a:lnTo>
                  <a:close/>
                </a:path>
                <a:path w="2616835" h="2825750">
                  <a:moveTo>
                    <a:pt x="1280172" y="2752344"/>
                  </a:moveTo>
                  <a:lnTo>
                    <a:pt x="1264920" y="2752344"/>
                  </a:lnTo>
                  <a:lnTo>
                    <a:pt x="1264920" y="2767584"/>
                  </a:lnTo>
                  <a:lnTo>
                    <a:pt x="1280172" y="2767584"/>
                  </a:lnTo>
                  <a:lnTo>
                    <a:pt x="1280172" y="2752344"/>
                  </a:lnTo>
                  <a:close/>
                </a:path>
                <a:path w="2616835" h="2825750">
                  <a:moveTo>
                    <a:pt x="1280172" y="2721864"/>
                  </a:moveTo>
                  <a:lnTo>
                    <a:pt x="1264920" y="2721864"/>
                  </a:lnTo>
                  <a:lnTo>
                    <a:pt x="1264920" y="2737104"/>
                  </a:lnTo>
                  <a:lnTo>
                    <a:pt x="1280172" y="2737104"/>
                  </a:lnTo>
                  <a:lnTo>
                    <a:pt x="1280172" y="2721864"/>
                  </a:lnTo>
                  <a:close/>
                </a:path>
                <a:path w="2616835" h="2825750">
                  <a:moveTo>
                    <a:pt x="1280172" y="2691384"/>
                  </a:moveTo>
                  <a:lnTo>
                    <a:pt x="1264920" y="2691384"/>
                  </a:lnTo>
                  <a:lnTo>
                    <a:pt x="1264920" y="2706624"/>
                  </a:lnTo>
                  <a:lnTo>
                    <a:pt x="1280172" y="2706624"/>
                  </a:lnTo>
                  <a:lnTo>
                    <a:pt x="1280172" y="2691384"/>
                  </a:lnTo>
                  <a:close/>
                </a:path>
                <a:path w="2616835" h="2825750">
                  <a:moveTo>
                    <a:pt x="1280172" y="2660904"/>
                  </a:moveTo>
                  <a:lnTo>
                    <a:pt x="1264920" y="2660904"/>
                  </a:lnTo>
                  <a:lnTo>
                    <a:pt x="1264920" y="2676144"/>
                  </a:lnTo>
                  <a:lnTo>
                    <a:pt x="1280172" y="2676144"/>
                  </a:lnTo>
                  <a:lnTo>
                    <a:pt x="1280172" y="2660904"/>
                  </a:lnTo>
                  <a:close/>
                </a:path>
                <a:path w="2616835" h="2825750">
                  <a:moveTo>
                    <a:pt x="1280172" y="2628900"/>
                  </a:moveTo>
                  <a:lnTo>
                    <a:pt x="1264920" y="2628900"/>
                  </a:lnTo>
                  <a:lnTo>
                    <a:pt x="1264920" y="2644140"/>
                  </a:lnTo>
                  <a:lnTo>
                    <a:pt x="1280172" y="2644140"/>
                  </a:lnTo>
                  <a:lnTo>
                    <a:pt x="1280172" y="2628900"/>
                  </a:lnTo>
                  <a:close/>
                </a:path>
                <a:path w="2616835" h="2825750">
                  <a:moveTo>
                    <a:pt x="1280172" y="2598420"/>
                  </a:moveTo>
                  <a:lnTo>
                    <a:pt x="1264920" y="2598420"/>
                  </a:lnTo>
                  <a:lnTo>
                    <a:pt x="1264920" y="2613660"/>
                  </a:lnTo>
                  <a:lnTo>
                    <a:pt x="1280172" y="2613660"/>
                  </a:lnTo>
                  <a:lnTo>
                    <a:pt x="1280172" y="2598420"/>
                  </a:lnTo>
                  <a:close/>
                </a:path>
                <a:path w="2616835" h="2825750">
                  <a:moveTo>
                    <a:pt x="1280172" y="2567940"/>
                  </a:moveTo>
                  <a:lnTo>
                    <a:pt x="1264920" y="2567940"/>
                  </a:lnTo>
                  <a:lnTo>
                    <a:pt x="1264920" y="2583180"/>
                  </a:lnTo>
                  <a:lnTo>
                    <a:pt x="1280172" y="2583180"/>
                  </a:lnTo>
                  <a:lnTo>
                    <a:pt x="1280172" y="2567940"/>
                  </a:lnTo>
                  <a:close/>
                </a:path>
                <a:path w="2616835" h="2825750">
                  <a:moveTo>
                    <a:pt x="1280172" y="2537460"/>
                  </a:moveTo>
                  <a:lnTo>
                    <a:pt x="1264920" y="2537460"/>
                  </a:lnTo>
                  <a:lnTo>
                    <a:pt x="1264920" y="2552700"/>
                  </a:lnTo>
                  <a:lnTo>
                    <a:pt x="1280172" y="2552700"/>
                  </a:lnTo>
                  <a:lnTo>
                    <a:pt x="1280172" y="2537460"/>
                  </a:lnTo>
                  <a:close/>
                </a:path>
                <a:path w="2616835" h="2825750">
                  <a:moveTo>
                    <a:pt x="1280172" y="2505456"/>
                  </a:moveTo>
                  <a:lnTo>
                    <a:pt x="1264920" y="2505456"/>
                  </a:lnTo>
                  <a:lnTo>
                    <a:pt x="1264920" y="2520696"/>
                  </a:lnTo>
                  <a:lnTo>
                    <a:pt x="1280172" y="2520696"/>
                  </a:lnTo>
                  <a:lnTo>
                    <a:pt x="1280172" y="2505456"/>
                  </a:lnTo>
                  <a:close/>
                </a:path>
                <a:path w="2616835" h="2825750">
                  <a:moveTo>
                    <a:pt x="1281696" y="1575816"/>
                  </a:moveTo>
                  <a:lnTo>
                    <a:pt x="1266456" y="1575816"/>
                  </a:lnTo>
                  <a:lnTo>
                    <a:pt x="1266456" y="1592580"/>
                  </a:lnTo>
                  <a:lnTo>
                    <a:pt x="1281696" y="1592580"/>
                  </a:lnTo>
                  <a:lnTo>
                    <a:pt x="1281696" y="1575816"/>
                  </a:lnTo>
                  <a:close/>
                </a:path>
                <a:path w="2616835" h="2825750">
                  <a:moveTo>
                    <a:pt x="1283220" y="754380"/>
                  </a:moveTo>
                  <a:lnTo>
                    <a:pt x="1267968" y="754380"/>
                  </a:lnTo>
                  <a:lnTo>
                    <a:pt x="1267968" y="769620"/>
                  </a:lnTo>
                  <a:lnTo>
                    <a:pt x="1283220" y="769620"/>
                  </a:lnTo>
                  <a:lnTo>
                    <a:pt x="1283220" y="754380"/>
                  </a:lnTo>
                  <a:close/>
                </a:path>
                <a:path w="2616835" h="2825750">
                  <a:moveTo>
                    <a:pt x="1284744" y="2810256"/>
                  </a:moveTo>
                  <a:lnTo>
                    <a:pt x="1272540" y="2810256"/>
                  </a:lnTo>
                  <a:lnTo>
                    <a:pt x="1277112" y="2814828"/>
                  </a:lnTo>
                  <a:lnTo>
                    <a:pt x="1264920" y="2814828"/>
                  </a:lnTo>
                  <a:lnTo>
                    <a:pt x="1264920" y="2822448"/>
                  </a:lnTo>
                  <a:lnTo>
                    <a:pt x="1267968" y="2825496"/>
                  </a:lnTo>
                  <a:lnTo>
                    <a:pt x="1284744" y="2825496"/>
                  </a:lnTo>
                  <a:lnTo>
                    <a:pt x="1284744" y="2817876"/>
                  </a:lnTo>
                  <a:lnTo>
                    <a:pt x="1284744" y="2814828"/>
                  </a:lnTo>
                  <a:lnTo>
                    <a:pt x="1284744" y="2810256"/>
                  </a:lnTo>
                  <a:close/>
                </a:path>
                <a:path w="2616835" h="2825750">
                  <a:moveTo>
                    <a:pt x="1284744" y="342900"/>
                  </a:moveTo>
                  <a:lnTo>
                    <a:pt x="1269492" y="342900"/>
                  </a:lnTo>
                  <a:lnTo>
                    <a:pt x="1269492" y="358140"/>
                  </a:lnTo>
                  <a:lnTo>
                    <a:pt x="1284744" y="358140"/>
                  </a:lnTo>
                  <a:lnTo>
                    <a:pt x="1284744" y="342900"/>
                  </a:lnTo>
                  <a:close/>
                </a:path>
                <a:path w="2616835" h="2825750">
                  <a:moveTo>
                    <a:pt x="1290840" y="0"/>
                  </a:moveTo>
                  <a:lnTo>
                    <a:pt x="1275588" y="0"/>
                  </a:lnTo>
                  <a:lnTo>
                    <a:pt x="1275588" y="15240"/>
                  </a:lnTo>
                  <a:lnTo>
                    <a:pt x="1290840" y="15240"/>
                  </a:lnTo>
                  <a:lnTo>
                    <a:pt x="1290840" y="0"/>
                  </a:lnTo>
                  <a:close/>
                </a:path>
                <a:path w="2616835" h="2825750">
                  <a:moveTo>
                    <a:pt x="1292364" y="2467356"/>
                  </a:moveTo>
                  <a:lnTo>
                    <a:pt x="1277112" y="2467356"/>
                  </a:lnTo>
                  <a:lnTo>
                    <a:pt x="1277112" y="2474976"/>
                  </a:lnTo>
                  <a:lnTo>
                    <a:pt x="1264920" y="2474976"/>
                  </a:lnTo>
                  <a:lnTo>
                    <a:pt x="1264920" y="2490216"/>
                  </a:lnTo>
                  <a:lnTo>
                    <a:pt x="1280172" y="2490216"/>
                  </a:lnTo>
                  <a:lnTo>
                    <a:pt x="1280172" y="2482596"/>
                  </a:lnTo>
                  <a:lnTo>
                    <a:pt x="1292364" y="2482596"/>
                  </a:lnTo>
                  <a:lnTo>
                    <a:pt x="1292364" y="2474976"/>
                  </a:lnTo>
                  <a:lnTo>
                    <a:pt x="1292364" y="2467356"/>
                  </a:lnTo>
                  <a:close/>
                </a:path>
                <a:path w="2616835" h="2825750">
                  <a:moveTo>
                    <a:pt x="1293888" y="1234440"/>
                  </a:moveTo>
                  <a:lnTo>
                    <a:pt x="1277124" y="1234440"/>
                  </a:lnTo>
                  <a:lnTo>
                    <a:pt x="1277124" y="1249680"/>
                  </a:lnTo>
                  <a:lnTo>
                    <a:pt x="1293888" y="1249680"/>
                  </a:lnTo>
                  <a:lnTo>
                    <a:pt x="1293888" y="1234440"/>
                  </a:lnTo>
                  <a:close/>
                </a:path>
                <a:path w="2616835" h="2825750">
                  <a:moveTo>
                    <a:pt x="1293888" y="411480"/>
                  </a:moveTo>
                  <a:lnTo>
                    <a:pt x="1278636" y="411480"/>
                  </a:lnTo>
                  <a:lnTo>
                    <a:pt x="1278636" y="426720"/>
                  </a:lnTo>
                  <a:lnTo>
                    <a:pt x="1293888" y="426720"/>
                  </a:lnTo>
                  <a:lnTo>
                    <a:pt x="1293888" y="411480"/>
                  </a:lnTo>
                  <a:close/>
                </a:path>
                <a:path w="2616835" h="2825750">
                  <a:moveTo>
                    <a:pt x="1295412" y="1645920"/>
                  </a:moveTo>
                  <a:lnTo>
                    <a:pt x="1280172" y="1645920"/>
                  </a:lnTo>
                  <a:lnTo>
                    <a:pt x="1280172" y="1661160"/>
                  </a:lnTo>
                  <a:lnTo>
                    <a:pt x="1295412" y="1661160"/>
                  </a:lnTo>
                  <a:lnTo>
                    <a:pt x="1295412" y="1645920"/>
                  </a:lnTo>
                  <a:close/>
                </a:path>
                <a:path w="2616835" h="2825750">
                  <a:moveTo>
                    <a:pt x="1296936" y="1164336"/>
                  </a:moveTo>
                  <a:lnTo>
                    <a:pt x="1281696" y="1164336"/>
                  </a:lnTo>
                  <a:lnTo>
                    <a:pt x="1281696" y="1181100"/>
                  </a:lnTo>
                  <a:lnTo>
                    <a:pt x="1296936" y="1181100"/>
                  </a:lnTo>
                  <a:lnTo>
                    <a:pt x="1296936" y="1164336"/>
                  </a:lnTo>
                  <a:close/>
                </a:path>
                <a:path w="2616835" h="2825750">
                  <a:moveTo>
                    <a:pt x="1316748" y="2781300"/>
                  </a:moveTo>
                  <a:lnTo>
                    <a:pt x="1301508" y="2781300"/>
                  </a:lnTo>
                  <a:lnTo>
                    <a:pt x="1301496" y="2796540"/>
                  </a:lnTo>
                  <a:lnTo>
                    <a:pt x="1316736" y="2796540"/>
                  </a:lnTo>
                  <a:lnTo>
                    <a:pt x="1316748" y="2781300"/>
                  </a:lnTo>
                  <a:close/>
                </a:path>
                <a:path w="2616835" h="2825750">
                  <a:moveTo>
                    <a:pt x="1316748" y="2750820"/>
                  </a:moveTo>
                  <a:lnTo>
                    <a:pt x="1301508" y="2750820"/>
                  </a:lnTo>
                  <a:lnTo>
                    <a:pt x="1301496" y="2766060"/>
                  </a:lnTo>
                  <a:lnTo>
                    <a:pt x="1316736" y="2766060"/>
                  </a:lnTo>
                  <a:lnTo>
                    <a:pt x="1316748" y="2750820"/>
                  </a:lnTo>
                  <a:close/>
                </a:path>
                <a:path w="2616835" h="2825750">
                  <a:moveTo>
                    <a:pt x="1316748" y="2720340"/>
                  </a:moveTo>
                  <a:lnTo>
                    <a:pt x="1301508" y="2720340"/>
                  </a:lnTo>
                  <a:lnTo>
                    <a:pt x="1301496" y="2735580"/>
                  </a:lnTo>
                  <a:lnTo>
                    <a:pt x="1316736" y="2735580"/>
                  </a:lnTo>
                  <a:lnTo>
                    <a:pt x="1316748" y="2720340"/>
                  </a:lnTo>
                  <a:close/>
                </a:path>
                <a:path w="2616835" h="2825750">
                  <a:moveTo>
                    <a:pt x="1316748" y="2689860"/>
                  </a:moveTo>
                  <a:lnTo>
                    <a:pt x="1301508" y="2689860"/>
                  </a:lnTo>
                  <a:lnTo>
                    <a:pt x="1301496" y="2705100"/>
                  </a:lnTo>
                  <a:lnTo>
                    <a:pt x="1316736" y="2705100"/>
                  </a:lnTo>
                  <a:lnTo>
                    <a:pt x="1316748" y="2689860"/>
                  </a:lnTo>
                  <a:close/>
                </a:path>
                <a:path w="2616835" h="2825750">
                  <a:moveTo>
                    <a:pt x="1316748" y="2657856"/>
                  </a:moveTo>
                  <a:lnTo>
                    <a:pt x="1301508" y="2657856"/>
                  </a:lnTo>
                  <a:lnTo>
                    <a:pt x="1301496" y="2673096"/>
                  </a:lnTo>
                  <a:lnTo>
                    <a:pt x="1316736" y="2673096"/>
                  </a:lnTo>
                  <a:lnTo>
                    <a:pt x="1316748" y="2657856"/>
                  </a:lnTo>
                  <a:close/>
                </a:path>
                <a:path w="2616835" h="2825750">
                  <a:moveTo>
                    <a:pt x="1316748" y="2627376"/>
                  </a:moveTo>
                  <a:lnTo>
                    <a:pt x="1301508" y="2627376"/>
                  </a:lnTo>
                  <a:lnTo>
                    <a:pt x="1301496" y="2642616"/>
                  </a:lnTo>
                  <a:lnTo>
                    <a:pt x="1316736" y="2642616"/>
                  </a:lnTo>
                  <a:lnTo>
                    <a:pt x="1316748" y="2627376"/>
                  </a:lnTo>
                  <a:close/>
                </a:path>
                <a:path w="2616835" h="2825750">
                  <a:moveTo>
                    <a:pt x="1316748" y="2596896"/>
                  </a:moveTo>
                  <a:lnTo>
                    <a:pt x="1301508" y="2596896"/>
                  </a:lnTo>
                  <a:lnTo>
                    <a:pt x="1301496" y="2612136"/>
                  </a:lnTo>
                  <a:lnTo>
                    <a:pt x="1316736" y="2612136"/>
                  </a:lnTo>
                  <a:lnTo>
                    <a:pt x="1316748" y="2596896"/>
                  </a:lnTo>
                  <a:close/>
                </a:path>
                <a:path w="2616835" h="2825750">
                  <a:moveTo>
                    <a:pt x="1316748" y="2566416"/>
                  </a:moveTo>
                  <a:lnTo>
                    <a:pt x="1301508" y="2566416"/>
                  </a:lnTo>
                  <a:lnTo>
                    <a:pt x="1301496" y="2581656"/>
                  </a:lnTo>
                  <a:lnTo>
                    <a:pt x="1316736" y="2581656"/>
                  </a:lnTo>
                  <a:lnTo>
                    <a:pt x="1316748" y="2566416"/>
                  </a:lnTo>
                  <a:close/>
                </a:path>
                <a:path w="2616835" h="2825750">
                  <a:moveTo>
                    <a:pt x="1316748" y="2534412"/>
                  </a:moveTo>
                  <a:lnTo>
                    <a:pt x="1301508" y="2534412"/>
                  </a:lnTo>
                  <a:lnTo>
                    <a:pt x="1301496" y="2549652"/>
                  </a:lnTo>
                  <a:lnTo>
                    <a:pt x="1316736" y="2549652"/>
                  </a:lnTo>
                  <a:lnTo>
                    <a:pt x="1316748" y="2534412"/>
                  </a:lnTo>
                  <a:close/>
                </a:path>
                <a:path w="2616835" h="2825750">
                  <a:moveTo>
                    <a:pt x="1316748" y="2503932"/>
                  </a:moveTo>
                  <a:lnTo>
                    <a:pt x="1301508" y="2503932"/>
                  </a:lnTo>
                  <a:lnTo>
                    <a:pt x="1301496" y="2519172"/>
                  </a:lnTo>
                  <a:lnTo>
                    <a:pt x="1316736" y="2519172"/>
                  </a:lnTo>
                  <a:lnTo>
                    <a:pt x="1316748" y="2503932"/>
                  </a:lnTo>
                  <a:close/>
                </a:path>
                <a:path w="2616835" h="2825750">
                  <a:moveTo>
                    <a:pt x="1316748" y="2470404"/>
                  </a:moveTo>
                  <a:lnTo>
                    <a:pt x="1313700" y="2467356"/>
                  </a:lnTo>
                  <a:lnTo>
                    <a:pt x="1310640" y="2467356"/>
                  </a:lnTo>
                  <a:lnTo>
                    <a:pt x="1307604" y="2467356"/>
                  </a:lnTo>
                  <a:lnTo>
                    <a:pt x="1304544" y="2467356"/>
                  </a:lnTo>
                  <a:lnTo>
                    <a:pt x="1301496" y="2470404"/>
                  </a:lnTo>
                  <a:lnTo>
                    <a:pt x="1301496" y="2488692"/>
                  </a:lnTo>
                  <a:lnTo>
                    <a:pt x="1316736" y="2488692"/>
                  </a:lnTo>
                  <a:lnTo>
                    <a:pt x="1316748" y="2482596"/>
                  </a:lnTo>
                  <a:lnTo>
                    <a:pt x="1316748" y="2470404"/>
                  </a:lnTo>
                  <a:close/>
                </a:path>
                <a:path w="2616835" h="2825750">
                  <a:moveTo>
                    <a:pt x="1316748" y="1962912"/>
                  </a:moveTo>
                  <a:lnTo>
                    <a:pt x="1301508" y="1962912"/>
                  </a:lnTo>
                  <a:lnTo>
                    <a:pt x="1301496" y="1978152"/>
                  </a:lnTo>
                  <a:lnTo>
                    <a:pt x="1316736" y="1978152"/>
                  </a:lnTo>
                  <a:lnTo>
                    <a:pt x="1316748" y="1962912"/>
                  </a:lnTo>
                  <a:close/>
                </a:path>
                <a:path w="2616835" h="2825750">
                  <a:moveTo>
                    <a:pt x="1316748" y="1932432"/>
                  </a:moveTo>
                  <a:lnTo>
                    <a:pt x="1301508" y="1932432"/>
                  </a:lnTo>
                  <a:lnTo>
                    <a:pt x="1301496" y="1947672"/>
                  </a:lnTo>
                  <a:lnTo>
                    <a:pt x="1316736" y="1947672"/>
                  </a:lnTo>
                  <a:lnTo>
                    <a:pt x="1316748" y="1932432"/>
                  </a:lnTo>
                  <a:close/>
                </a:path>
                <a:path w="2616835" h="2825750">
                  <a:moveTo>
                    <a:pt x="1316748" y="1901952"/>
                  </a:moveTo>
                  <a:lnTo>
                    <a:pt x="1301508" y="1901952"/>
                  </a:lnTo>
                  <a:lnTo>
                    <a:pt x="1301496" y="1917192"/>
                  </a:lnTo>
                  <a:lnTo>
                    <a:pt x="1316736" y="1917192"/>
                  </a:lnTo>
                  <a:lnTo>
                    <a:pt x="1316748" y="1901952"/>
                  </a:lnTo>
                  <a:close/>
                </a:path>
                <a:path w="2616835" h="2825750">
                  <a:moveTo>
                    <a:pt x="1316748" y="1871472"/>
                  </a:moveTo>
                  <a:lnTo>
                    <a:pt x="1301508" y="1871472"/>
                  </a:lnTo>
                  <a:lnTo>
                    <a:pt x="1301496" y="1886712"/>
                  </a:lnTo>
                  <a:lnTo>
                    <a:pt x="1316736" y="1886712"/>
                  </a:lnTo>
                  <a:lnTo>
                    <a:pt x="1316748" y="1871472"/>
                  </a:lnTo>
                  <a:close/>
                </a:path>
                <a:path w="2616835" h="2825750">
                  <a:moveTo>
                    <a:pt x="1316748" y="1839468"/>
                  </a:moveTo>
                  <a:lnTo>
                    <a:pt x="1301508" y="1839468"/>
                  </a:lnTo>
                  <a:lnTo>
                    <a:pt x="1301496" y="1854708"/>
                  </a:lnTo>
                  <a:lnTo>
                    <a:pt x="1316736" y="1854708"/>
                  </a:lnTo>
                  <a:lnTo>
                    <a:pt x="1316748" y="1839468"/>
                  </a:lnTo>
                  <a:close/>
                </a:path>
                <a:path w="2616835" h="2825750">
                  <a:moveTo>
                    <a:pt x="1316748" y="1808988"/>
                  </a:moveTo>
                  <a:lnTo>
                    <a:pt x="1301508" y="1808988"/>
                  </a:lnTo>
                  <a:lnTo>
                    <a:pt x="1301496" y="1824228"/>
                  </a:lnTo>
                  <a:lnTo>
                    <a:pt x="1316736" y="1824228"/>
                  </a:lnTo>
                  <a:lnTo>
                    <a:pt x="1316748" y="1808988"/>
                  </a:lnTo>
                  <a:close/>
                </a:path>
                <a:path w="2616835" h="2825750">
                  <a:moveTo>
                    <a:pt x="1316748" y="1778508"/>
                  </a:moveTo>
                  <a:lnTo>
                    <a:pt x="1301508" y="1778508"/>
                  </a:lnTo>
                  <a:lnTo>
                    <a:pt x="1301496" y="1793748"/>
                  </a:lnTo>
                  <a:lnTo>
                    <a:pt x="1316736" y="1793748"/>
                  </a:lnTo>
                  <a:lnTo>
                    <a:pt x="1316748" y="1778508"/>
                  </a:lnTo>
                  <a:close/>
                </a:path>
                <a:path w="2616835" h="2825750">
                  <a:moveTo>
                    <a:pt x="1316748" y="1748028"/>
                  </a:moveTo>
                  <a:lnTo>
                    <a:pt x="1301508" y="1748028"/>
                  </a:lnTo>
                  <a:lnTo>
                    <a:pt x="1301496" y="1763268"/>
                  </a:lnTo>
                  <a:lnTo>
                    <a:pt x="1316736" y="1763268"/>
                  </a:lnTo>
                  <a:lnTo>
                    <a:pt x="1316748" y="1748028"/>
                  </a:lnTo>
                  <a:close/>
                </a:path>
                <a:path w="2616835" h="2825750">
                  <a:moveTo>
                    <a:pt x="1316748" y="1716024"/>
                  </a:moveTo>
                  <a:lnTo>
                    <a:pt x="1301508" y="1716024"/>
                  </a:lnTo>
                  <a:lnTo>
                    <a:pt x="1301496" y="1731264"/>
                  </a:lnTo>
                  <a:lnTo>
                    <a:pt x="1316736" y="1731264"/>
                  </a:lnTo>
                  <a:lnTo>
                    <a:pt x="1316748" y="1716024"/>
                  </a:lnTo>
                  <a:close/>
                </a:path>
                <a:path w="2616835" h="2825750">
                  <a:moveTo>
                    <a:pt x="1316748" y="1685544"/>
                  </a:moveTo>
                  <a:lnTo>
                    <a:pt x="1301508" y="1685544"/>
                  </a:lnTo>
                  <a:lnTo>
                    <a:pt x="1301496" y="1700784"/>
                  </a:lnTo>
                  <a:lnTo>
                    <a:pt x="1316736" y="1700784"/>
                  </a:lnTo>
                  <a:lnTo>
                    <a:pt x="1316748" y="1685544"/>
                  </a:lnTo>
                  <a:close/>
                </a:path>
                <a:path w="2616835" h="2825750">
                  <a:moveTo>
                    <a:pt x="1316748" y="1655064"/>
                  </a:moveTo>
                  <a:lnTo>
                    <a:pt x="1301508" y="1655064"/>
                  </a:lnTo>
                  <a:lnTo>
                    <a:pt x="1301496" y="1670304"/>
                  </a:lnTo>
                  <a:lnTo>
                    <a:pt x="1316736" y="1670304"/>
                  </a:lnTo>
                  <a:lnTo>
                    <a:pt x="1316748" y="1655064"/>
                  </a:lnTo>
                  <a:close/>
                </a:path>
                <a:path w="2616835" h="2825750">
                  <a:moveTo>
                    <a:pt x="1316748" y="1549908"/>
                  </a:moveTo>
                  <a:lnTo>
                    <a:pt x="1316736" y="1548384"/>
                  </a:lnTo>
                  <a:lnTo>
                    <a:pt x="1301496" y="1548384"/>
                  </a:lnTo>
                  <a:lnTo>
                    <a:pt x="1301496" y="1563624"/>
                  </a:lnTo>
                  <a:lnTo>
                    <a:pt x="1301508" y="1565148"/>
                  </a:lnTo>
                  <a:lnTo>
                    <a:pt x="1316748" y="1565148"/>
                  </a:lnTo>
                  <a:lnTo>
                    <a:pt x="1316748" y="1549908"/>
                  </a:lnTo>
                  <a:close/>
                </a:path>
                <a:path w="2616835" h="2825750">
                  <a:moveTo>
                    <a:pt x="1316748" y="1517904"/>
                  </a:moveTo>
                  <a:lnTo>
                    <a:pt x="1301508" y="1517904"/>
                  </a:lnTo>
                  <a:lnTo>
                    <a:pt x="1301496" y="1533144"/>
                  </a:lnTo>
                  <a:lnTo>
                    <a:pt x="1301508" y="1534668"/>
                  </a:lnTo>
                  <a:lnTo>
                    <a:pt x="1316748" y="1534668"/>
                  </a:lnTo>
                  <a:lnTo>
                    <a:pt x="1316748" y="1517904"/>
                  </a:lnTo>
                  <a:close/>
                </a:path>
                <a:path w="2616835" h="2825750">
                  <a:moveTo>
                    <a:pt x="1316748" y="1487424"/>
                  </a:moveTo>
                  <a:lnTo>
                    <a:pt x="1301508" y="1487424"/>
                  </a:lnTo>
                  <a:lnTo>
                    <a:pt x="1301496" y="1502664"/>
                  </a:lnTo>
                  <a:lnTo>
                    <a:pt x="1316736" y="1502664"/>
                  </a:lnTo>
                  <a:lnTo>
                    <a:pt x="1316748" y="1487424"/>
                  </a:lnTo>
                  <a:close/>
                </a:path>
                <a:path w="2616835" h="2825750">
                  <a:moveTo>
                    <a:pt x="1316748" y="1456944"/>
                  </a:moveTo>
                  <a:lnTo>
                    <a:pt x="1316736" y="1455420"/>
                  </a:lnTo>
                  <a:lnTo>
                    <a:pt x="1301496" y="1455420"/>
                  </a:lnTo>
                  <a:lnTo>
                    <a:pt x="1301496" y="1472184"/>
                  </a:lnTo>
                  <a:lnTo>
                    <a:pt x="1316736" y="1472184"/>
                  </a:lnTo>
                  <a:lnTo>
                    <a:pt x="1316748" y="1456944"/>
                  </a:lnTo>
                  <a:close/>
                </a:path>
                <a:path w="2616835" h="2825750">
                  <a:moveTo>
                    <a:pt x="1316748" y="1426464"/>
                  </a:moveTo>
                  <a:lnTo>
                    <a:pt x="1316736" y="1424940"/>
                  </a:lnTo>
                  <a:lnTo>
                    <a:pt x="1301496" y="1424940"/>
                  </a:lnTo>
                  <a:lnTo>
                    <a:pt x="1301496" y="1440180"/>
                  </a:lnTo>
                  <a:lnTo>
                    <a:pt x="1301508" y="1441704"/>
                  </a:lnTo>
                  <a:lnTo>
                    <a:pt x="1316748" y="1441704"/>
                  </a:lnTo>
                  <a:lnTo>
                    <a:pt x="1316748" y="1426464"/>
                  </a:lnTo>
                  <a:close/>
                </a:path>
                <a:path w="2616835" h="2825750">
                  <a:moveTo>
                    <a:pt x="1316748" y="1394460"/>
                  </a:moveTo>
                  <a:lnTo>
                    <a:pt x="1301508" y="1394460"/>
                  </a:lnTo>
                  <a:lnTo>
                    <a:pt x="1301496" y="1409700"/>
                  </a:lnTo>
                  <a:lnTo>
                    <a:pt x="1301508" y="1411224"/>
                  </a:lnTo>
                  <a:lnTo>
                    <a:pt x="1316748" y="1411224"/>
                  </a:lnTo>
                  <a:lnTo>
                    <a:pt x="1316748" y="1394460"/>
                  </a:lnTo>
                  <a:close/>
                </a:path>
                <a:path w="2616835" h="2825750">
                  <a:moveTo>
                    <a:pt x="1316748" y="1363980"/>
                  </a:moveTo>
                  <a:lnTo>
                    <a:pt x="1301508" y="1363980"/>
                  </a:lnTo>
                  <a:lnTo>
                    <a:pt x="1301496" y="1379220"/>
                  </a:lnTo>
                  <a:lnTo>
                    <a:pt x="1316736" y="1379220"/>
                  </a:lnTo>
                  <a:lnTo>
                    <a:pt x="1316748" y="1363980"/>
                  </a:lnTo>
                  <a:close/>
                </a:path>
                <a:path w="2616835" h="2825750">
                  <a:moveTo>
                    <a:pt x="1316748" y="1333500"/>
                  </a:moveTo>
                  <a:lnTo>
                    <a:pt x="1316736" y="1331976"/>
                  </a:lnTo>
                  <a:lnTo>
                    <a:pt x="1301496" y="1331976"/>
                  </a:lnTo>
                  <a:lnTo>
                    <a:pt x="1301496" y="1348740"/>
                  </a:lnTo>
                  <a:lnTo>
                    <a:pt x="1316736" y="1348740"/>
                  </a:lnTo>
                  <a:lnTo>
                    <a:pt x="1316748" y="1333500"/>
                  </a:lnTo>
                  <a:close/>
                </a:path>
                <a:path w="2616835" h="2825750">
                  <a:moveTo>
                    <a:pt x="1316748" y="1303020"/>
                  </a:moveTo>
                  <a:lnTo>
                    <a:pt x="1316736" y="1301496"/>
                  </a:lnTo>
                  <a:lnTo>
                    <a:pt x="1301496" y="1301496"/>
                  </a:lnTo>
                  <a:lnTo>
                    <a:pt x="1301496" y="1316736"/>
                  </a:lnTo>
                  <a:lnTo>
                    <a:pt x="1301508" y="1318260"/>
                  </a:lnTo>
                  <a:lnTo>
                    <a:pt x="1316748" y="1318260"/>
                  </a:lnTo>
                  <a:lnTo>
                    <a:pt x="1316748" y="1303020"/>
                  </a:lnTo>
                  <a:close/>
                </a:path>
                <a:path w="2616835" h="2825750">
                  <a:moveTo>
                    <a:pt x="1316748" y="1271016"/>
                  </a:moveTo>
                  <a:lnTo>
                    <a:pt x="1301508" y="1271016"/>
                  </a:lnTo>
                  <a:lnTo>
                    <a:pt x="1301496" y="1286256"/>
                  </a:lnTo>
                  <a:lnTo>
                    <a:pt x="1301508" y="1287780"/>
                  </a:lnTo>
                  <a:lnTo>
                    <a:pt x="1316748" y="1287780"/>
                  </a:lnTo>
                  <a:lnTo>
                    <a:pt x="1316748" y="1271016"/>
                  </a:lnTo>
                  <a:close/>
                </a:path>
                <a:path w="2616835" h="2825750">
                  <a:moveTo>
                    <a:pt x="1316748" y="1237488"/>
                  </a:moveTo>
                  <a:lnTo>
                    <a:pt x="1313700" y="1234440"/>
                  </a:lnTo>
                  <a:lnTo>
                    <a:pt x="1310640" y="1234440"/>
                  </a:lnTo>
                  <a:lnTo>
                    <a:pt x="1309128" y="1234440"/>
                  </a:lnTo>
                  <a:lnTo>
                    <a:pt x="1304544" y="1234440"/>
                  </a:lnTo>
                  <a:lnTo>
                    <a:pt x="1301496" y="1237488"/>
                  </a:lnTo>
                  <a:lnTo>
                    <a:pt x="1301496" y="1255776"/>
                  </a:lnTo>
                  <a:lnTo>
                    <a:pt x="1316736" y="1255776"/>
                  </a:lnTo>
                  <a:lnTo>
                    <a:pt x="1316748" y="1249680"/>
                  </a:lnTo>
                  <a:lnTo>
                    <a:pt x="1316748" y="1237488"/>
                  </a:lnTo>
                  <a:close/>
                </a:path>
                <a:path w="2616835" h="2825750">
                  <a:moveTo>
                    <a:pt x="1316748" y="1153668"/>
                  </a:moveTo>
                  <a:lnTo>
                    <a:pt x="1301508" y="1153668"/>
                  </a:lnTo>
                  <a:lnTo>
                    <a:pt x="1301496" y="1168908"/>
                  </a:lnTo>
                  <a:lnTo>
                    <a:pt x="1316736" y="1168908"/>
                  </a:lnTo>
                  <a:lnTo>
                    <a:pt x="1316748" y="1153668"/>
                  </a:lnTo>
                  <a:close/>
                </a:path>
                <a:path w="2616835" h="2825750">
                  <a:moveTo>
                    <a:pt x="1316748" y="1123188"/>
                  </a:moveTo>
                  <a:lnTo>
                    <a:pt x="1301508" y="1123188"/>
                  </a:lnTo>
                  <a:lnTo>
                    <a:pt x="1301496" y="1138428"/>
                  </a:lnTo>
                  <a:lnTo>
                    <a:pt x="1316736" y="1138428"/>
                  </a:lnTo>
                  <a:lnTo>
                    <a:pt x="1316748" y="1123188"/>
                  </a:lnTo>
                  <a:close/>
                </a:path>
                <a:path w="2616835" h="2825750">
                  <a:moveTo>
                    <a:pt x="1316748" y="1091184"/>
                  </a:moveTo>
                  <a:lnTo>
                    <a:pt x="1301508" y="1091184"/>
                  </a:lnTo>
                  <a:lnTo>
                    <a:pt x="1301496" y="1107948"/>
                  </a:lnTo>
                  <a:lnTo>
                    <a:pt x="1316736" y="1107948"/>
                  </a:lnTo>
                  <a:lnTo>
                    <a:pt x="1316748" y="1091184"/>
                  </a:lnTo>
                  <a:close/>
                </a:path>
                <a:path w="2616835" h="2825750">
                  <a:moveTo>
                    <a:pt x="1316748" y="1060704"/>
                  </a:moveTo>
                  <a:lnTo>
                    <a:pt x="1301508" y="1060704"/>
                  </a:lnTo>
                  <a:lnTo>
                    <a:pt x="1301496" y="1075944"/>
                  </a:lnTo>
                  <a:lnTo>
                    <a:pt x="1316736" y="1075944"/>
                  </a:lnTo>
                  <a:lnTo>
                    <a:pt x="1316748" y="1060704"/>
                  </a:lnTo>
                  <a:close/>
                </a:path>
                <a:path w="2616835" h="2825750">
                  <a:moveTo>
                    <a:pt x="1316748" y="1030224"/>
                  </a:moveTo>
                  <a:lnTo>
                    <a:pt x="1301508" y="1030224"/>
                  </a:lnTo>
                  <a:lnTo>
                    <a:pt x="1301496" y="1045464"/>
                  </a:lnTo>
                  <a:lnTo>
                    <a:pt x="1316736" y="1045464"/>
                  </a:lnTo>
                  <a:lnTo>
                    <a:pt x="1316748" y="1030224"/>
                  </a:lnTo>
                  <a:close/>
                </a:path>
                <a:path w="2616835" h="2825750">
                  <a:moveTo>
                    <a:pt x="1316748" y="999744"/>
                  </a:moveTo>
                  <a:lnTo>
                    <a:pt x="1301508" y="999744"/>
                  </a:lnTo>
                  <a:lnTo>
                    <a:pt x="1301496" y="1014984"/>
                  </a:lnTo>
                  <a:lnTo>
                    <a:pt x="1316736" y="1014984"/>
                  </a:lnTo>
                  <a:lnTo>
                    <a:pt x="1316748" y="999744"/>
                  </a:lnTo>
                  <a:close/>
                </a:path>
                <a:path w="2616835" h="2825750">
                  <a:moveTo>
                    <a:pt x="1316748" y="967740"/>
                  </a:moveTo>
                  <a:lnTo>
                    <a:pt x="1301508" y="967740"/>
                  </a:lnTo>
                  <a:lnTo>
                    <a:pt x="1301496" y="984504"/>
                  </a:lnTo>
                  <a:lnTo>
                    <a:pt x="1316736" y="984504"/>
                  </a:lnTo>
                  <a:lnTo>
                    <a:pt x="1316748" y="967740"/>
                  </a:lnTo>
                  <a:close/>
                </a:path>
                <a:path w="2616835" h="2825750">
                  <a:moveTo>
                    <a:pt x="1316748" y="937260"/>
                  </a:moveTo>
                  <a:lnTo>
                    <a:pt x="1301508" y="937260"/>
                  </a:lnTo>
                  <a:lnTo>
                    <a:pt x="1301496" y="952500"/>
                  </a:lnTo>
                  <a:lnTo>
                    <a:pt x="1316736" y="952500"/>
                  </a:lnTo>
                  <a:lnTo>
                    <a:pt x="1316748" y="937260"/>
                  </a:lnTo>
                  <a:close/>
                </a:path>
                <a:path w="2616835" h="2825750">
                  <a:moveTo>
                    <a:pt x="1316748" y="906780"/>
                  </a:moveTo>
                  <a:lnTo>
                    <a:pt x="1301508" y="906780"/>
                  </a:lnTo>
                  <a:lnTo>
                    <a:pt x="1301496" y="922020"/>
                  </a:lnTo>
                  <a:lnTo>
                    <a:pt x="1316736" y="922020"/>
                  </a:lnTo>
                  <a:lnTo>
                    <a:pt x="1316748" y="906780"/>
                  </a:lnTo>
                  <a:close/>
                </a:path>
                <a:path w="2616835" h="2825750">
                  <a:moveTo>
                    <a:pt x="1316748" y="876300"/>
                  </a:moveTo>
                  <a:lnTo>
                    <a:pt x="1301508" y="876300"/>
                  </a:lnTo>
                  <a:lnTo>
                    <a:pt x="1301496" y="891540"/>
                  </a:lnTo>
                  <a:lnTo>
                    <a:pt x="1316736" y="891540"/>
                  </a:lnTo>
                  <a:lnTo>
                    <a:pt x="1316748" y="876300"/>
                  </a:lnTo>
                  <a:close/>
                </a:path>
                <a:path w="2616835" h="2825750">
                  <a:moveTo>
                    <a:pt x="1316748" y="844296"/>
                  </a:moveTo>
                  <a:lnTo>
                    <a:pt x="1301508" y="844296"/>
                  </a:lnTo>
                  <a:lnTo>
                    <a:pt x="1301496" y="861060"/>
                  </a:lnTo>
                  <a:lnTo>
                    <a:pt x="1316736" y="861060"/>
                  </a:lnTo>
                  <a:lnTo>
                    <a:pt x="1316748" y="844296"/>
                  </a:lnTo>
                  <a:close/>
                </a:path>
                <a:path w="2616835" h="2825750">
                  <a:moveTo>
                    <a:pt x="1316748" y="726948"/>
                  </a:moveTo>
                  <a:lnTo>
                    <a:pt x="1301508" y="726948"/>
                  </a:lnTo>
                  <a:lnTo>
                    <a:pt x="1301496" y="742188"/>
                  </a:lnTo>
                  <a:lnTo>
                    <a:pt x="1316736" y="742188"/>
                  </a:lnTo>
                  <a:lnTo>
                    <a:pt x="1316748" y="726948"/>
                  </a:lnTo>
                  <a:close/>
                </a:path>
                <a:path w="2616835" h="2825750">
                  <a:moveTo>
                    <a:pt x="1316748" y="694944"/>
                  </a:moveTo>
                  <a:lnTo>
                    <a:pt x="1301508" y="694944"/>
                  </a:lnTo>
                  <a:lnTo>
                    <a:pt x="1301496" y="711708"/>
                  </a:lnTo>
                  <a:lnTo>
                    <a:pt x="1316736" y="711708"/>
                  </a:lnTo>
                  <a:lnTo>
                    <a:pt x="1316748" y="694944"/>
                  </a:lnTo>
                  <a:close/>
                </a:path>
                <a:path w="2616835" h="2825750">
                  <a:moveTo>
                    <a:pt x="1316748" y="664464"/>
                  </a:moveTo>
                  <a:lnTo>
                    <a:pt x="1301508" y="664464"/>
                  </a:lnTo>
                  <a:lnTo>
                    <a:pt x="1301496" y="679704"/>
                  </a:lnTo>
                  <a:lnTo>
                    <a:pt x="1316736" y="679704"/>
                  </a:lnTo>
                  <a:lnTo>
                    <a:pt x="1316748" y="664464"/>
                  </a:lnTo>
                  <a:close/>
                </a:path>
                <a:path w="2616835" h="2825750">
                  <a:moveTo>
                    <a:pt x="1316748" y="633984"/>
                  </a:moveTo>
                  <a:lnTo>
                    <a:pt x="1301508" y="633984"/>
                  </a:lnTo>
                  <a:lnTo>
                    <a:pt x="1301496" y="649224"/>
                  </a:lnTo>
                  <a:lnTo>
                    <a:pt x="1316736" y="649224"/>
                  </a:lnTo>
                  <a:lnTo>
                    <a:pt x="1316748" y="633984"/>
                  </a:lnTo>
                  <a:close/>
                </a:path>
                <a:path w="2616835" h="2825750">
                  <a:moveTo>
                    <a:pt x="1316748" y="603504"/>
                  </a:moveTo>
                  <a:lnTo>
                    <a:pt x="1301508" y="603504"/>
                  </a:lnTo>
                  <a:lnTo>
                    <a:pt x="1301496" y="618744"/>
                  </a:lnTo>
                  <a:lnTo>
                    <a:pt x="1316736" y="618744"/>
                  </a:lnTo>
                  <a:lnTo>
                    <a:pt x="1316748" y="603504"/>
                  </a:lnTo>
                  <a:close/>
                </a:path>
                <a:path w="2616835" h="2825750">
                  <a:moveTo>
                    <a:pt x="1316748" y="571500"/>
                  </a:moveTo>
                  <a:lnTo>
                    <a:pt x="1301508" y="571500"/>
                  </a:lnTo>
                  <a:lnTo>
                    <a:pt x="1301496" y="588264"/>
                  </a:lnTo>
                  <a:lnTo>
                    <a:pt x="1316736" y="588264"/>
                  </a:lnTo>
                  <a:lnTo>
                    <a:pt x="1316748" y="571500"/>
                  </a:lnTo>
                  <a:close/>
                </a:path>
                <a:path w="2616835" h="2825750">
                  <a:moveTo>
                    <a:pt x="1316748" y="541020"/>
                  </a:moveTo>
                  <a:lnTo>
                    <a:pt x="1301508" y="541020"/>
                  </a:lnTo>
                  <a:lnTo>
                    <a:pt x="1301496" y="556260"/>
                  </a:lnTo>
                  <a:lnTo>
                    <a:pt x="1316736" y="556260"/>
                  </a:lnTo>
                  <a:lnTo>
                    <a:pt x="1316748" y="541020"/>
                  </a:lnTo>
                  <a:close/>
                </a:path>
                <a:path w="2616835" h="2825750">
                  <a:moveTo>
                    <a:pt x="1316748" y="510540"/>
                  </a:moveTo>
                  <a:lnTo>
                    <a:pt x="1301508" y="510540"/>
                  </a:lnTo>
                  <a:lnTo>
                    <a:pt x="1301496" y="525780"/>
                  </a:lnTo>
                  <a:lnTo>
                    <a:pt x="1316736" y="525780"/>
                  </a:lnTo>
                  <a:lnTo>
                    <a:pt x="1316748" y="510540"/>
                  </a:lnTo>
                  <a:close/>
                </a:path>
                <a:path w="2616835" h="2825750">
                  <a:moveTo>
                    <a:pt x="1316748" y="480060"/>
                  </a:moveTo>
                  <a:lnTo>
                    <a:pt x="1301508" y="480060"/>
                  </a:lnTo>
                  <a:lnTo>
                    <a:pt x="1301496" y="495300"/>
                  </a:lnTo>
                  <a:lnTo>
                    <a:pt x="1316736" y="495300"/>
                  </a:lnTo>
                  <a:lnTo>
                    <a:pt x="1316748" y="480060"/>
                  </a:lnTo>
                  <a:close/>
                </a:path>
                <a:path w="2616835" h="2825750">
                  <a:moveTo>
                    <a:pt x="1316748" y="448056"/>
                  </a:moveTo>
                  <a:lnTo>
                    <a:pt x="1301508" y="448056"/>
                  </a:lnTo>
                  <a:lnTo>
                    <a:pt x="1301496" y="464820"/>
                  </a:lnTo>
                  <a:lnTo>
                    <a:pt x="1316736" y="464820"/>
                  </a:lnTo>
                  <a:lnTo>
                    <a:pt x="1316748" y="448056"/>
                  </a:lnTo>
                  <a:close/>
                </a:path>
                <a:path w="2616835" h="2825750">
                  <a:moveTo>
                    <a:pt x="1316748" y="414528"/>
                  </a:moveTo>
                  <a:lnTo>
                    <a:pt x="1313700" y="411480"/>
                  </a:lnTo>
                  <a:lnTo>
                    <a:pt x="1310640" y="411480"/>
                  </a:lnTo>
                  <a:lnTo>
                    <a:pt x="1309128" y="411480"/>
                  </a:lnTo>
                  <a:lnTo>
                    <a:pt x="1304544" y="411480"/>
                  </a:lnTo>
                  <a:lnTo>
                    <a:pt x="1301496" y="414528"/>
                  </a:lnTo>
                  <a:lnTo>
                    <a:pt x="1301496" y="432816"/>
                  </a:lnTo>
                  <a:lnTo>
                    <a:pt x="1316736" y="432816"/>
                  </a:lnTo>
                  <a:lnTo>
                    <a:pt x="1316748" y="426720"/>
                  </a:lnTo>
                  <a:lnTo>
                    <a:pt x="1316748" y="414528"/>
                  </a:lnTo>
                  <a:close/>
                </a:path>
                <a:path w="2616835" h="2825750">
                  <a:moveTo>
                    <a:pt x="1316748" y="344424"/>
                  </a:moveTo>
                  <a:lnTo>
                    <a:pt x="1316736" y="342900"/>
                  </a:lnTo>
                  <a:lnTo>
                    <a:pt x="1309128" y="342900"/>
                  </a:lnTo>
                  <a:lnTo>
                    <a:pt x="1301496" y="342900"/>
                  </a:lnTo>
                  <a:lnTo>
                    <a:pt x="1299984" y="342900"/>
                  </a:lnTo>
                  <a:lnTo>
                    <a:pt x="1299984" y="358140"/>
                  </a:lnTo>
                  <a:lnTo>
                    <a:pt x="1304544" y="358140"/>
                  </a:lnTo>
                  <a:lnTo>
                    <a:pt x="1313700" y="358140"/>
                  </a:lnTo>
                  <a:lnTo>
                    <a:pt x="1316736" y="358140"/>
                  </a:lnTo>
                  <a:lnTo>
                    <a:pt x="1316736" y="355104"/>
                  </a:lnTo>
                  <a:lnTo>
                    <a:pt x="1316748" y="350520"/>
                  </a:lnTo>
                  <a:lnTo>
                    <a:pt x="1316748" y="344424"/>
                  </a:lnTo>
                  <a:close/>
                </a:path>
                <a:path w="2616835" h="2825750">
                  <a:moveTo>
                    <a:pt x="1316748" y="312420"/>
                  </a:moveTo>
                  <a:lnTo>
                    <a:pt x="1301508" y="312420"/>
                  </a:lnTo>
                  <a:lnTo>
                    <a:pt x="1301496" y="327660"/>
                  </a:lnTo>
                  <a:lnTo>
                    <a:pt x="1316736" y="327660"/>
                  </a:lnTo>
                  <a:lnTo>
                    <a:pt x="1316748" y="312420"/>
                  </a:lnTo>
                  <a:close/>
                </a:path>
                <a:path w="2616835" h="2825750">
                  <a:moveTo>
                    <a:pt x="1316748" y="281940"/>
                  </a:moveTo>
                  <a:lnTo>
                    <a:pt x="1316736" y="280416"/>
                  </a:lnTo>
                  <a:lnTo>
                    <a:pt x="1301496" y="280416"/>
                  </a:lnTo>
                  <a:lnTo>
                    <a:pt x="1301496" y="295656"/>
                  </a:lnTo>
                  <a:lnTo>
                    <a:pt x="1301508" y="297180"/>
                  </a:lnTo>
                  <a:lnTo>
                    <a:pt x="1316748" y="297180"/>
                  </a:lnTo>
                  <a:lnTo>
                    <a:pt x="1316748" y="281940"/>
                  </a:lnTo>
                  <a:close/>
                </a:path>
                <a:path w="2616835" h="2825750">
                  <a:moveTo>
                    <a:pt x="1316748" y="251460"/>
                  </a:moveTo>
                  <a:lnTo>
                    <a:pt x="1316736" y="249936"/>
                  </a:lnTo>
                  <a:lnTo>
                    <a:pt x="1301496" y="249936"/>
                  </a:lnTo>
                  <a:lnTo>
                    <a:pt x="1301496" y="265176"/>
                  </a:lnTo>
                  <a:lnTo>
                    <a:pt x="1301508" y="266700"/>
                  </a:lnTo>
                  <a:lnTo>
                    <a:pt x="1316748" y="266700"/>
                  </a:lnTo>
                  <a:lnTo>
                    <a:pt x="1316748" y="251460"/>
                  </a:lnTo>
                  <a:close/>
                </a:path>
                <a:path w="2616835" h="2825750">
                  <a:moveTo>
                    <a:pt x="1316748" y="220980"/>
                  </a:moveTo>
                  <a:lnTo>
                    <a:pt x="1316736" y="219456"/>
                  </a:lnTo>
                  <a:lnTo>
                    <a:pt x="1301496" y="219456"/>
                  </a:lnTo>
                  <a:lnTo>
                    <a:pt x="1301496" y="234696"/>
                  </a:lnTo>
                  <a:lnTo>
                    <a:pt x="1301508" y="236220"/>
                  </a:lnTo>
                  <a:lnTo>
                    <a:pt x="1316748" y="236220"/>
                  </a:lnTo>
                  <a:lnTo>
                    <a:pt x="1316748" y="220980"/>
                  </a:lnTo>
                  <a:close/>
                </a:path>
                <a:path w="2616835" h="2825750">
                  <a:moveTo>
                    <a:pt x="1316748" y="188976"/>
                  </a:moveTo>
                  <a:lnTo>
                    <a:pt x="1301508" y="188976"/>
                  </a:lnTo>
                  <a:lnTo>
                    <a:pt x="1301496" y="204216"/>
                  </a:lnTo>
                  <a:lnTo>
                    <a:pt x="1316736" y="204216"/>
                  </a:lnTo>
                  <a:lnTo>
                    <a:pt x="1316748" y="188976"/>
                  </a:lnTo>
                  <a:close/>
                </a:path>
                <a:path w="2616835" h="2825750">
                  <a:moveTo>
                    <a:pt x="1316748" y="158496"/>
                  </a:moveTo>
                  <a:lnTo>
                    <a:pt x="1316736" y="156972"/>
                  </a:lnTo>
                  <a:lnTo>
                    <a:pt x="1301496" y="156972"/>
                  </a:lnTo>
                  <a:lnTo>
                    <a:pt x="1301496" y="172212"/>
                  </a:lnTo>
                  <a:lnTo>
                    <a:pt x="1301508" y="173736"/>
                  </a:lnTo>
                  <a:lnTo>
                    <a:pt x="1316748" y="173736"/>
                  </a:lnTo>
                  <a:lnTo>
                    <a:pt x="1316748" y="158496"/>
                  </a:lnTo>
                  <a:close/>
                </a:path>
                <a:path w="2616835" h="2825750">
                  <a:moveTo>
                    <a:pt x="1316748" y="128016"/>
                  </a:moveTo>
                  <a:lnTo>
                    <a:pt x="1316736" y="126492"/>
                  </a:lnTo>
                  <a:lnTo>
                    <a:pt x="1301496" y="126492"/>
                  </a:lnTo>
                  <a:lnTo>
                    <a:pt x="1301496" y="141732"/>
                  </a:lnTo>
                  <a:lnTo>
                    <a:pt x="1301508" y="143256"/>
                  </a:lnTo>
                  <a:lnTo>
                    <a:pt x="1316748" y="143256"/>
                  </a:lnTo>
                  <a:lnTo>
                    <a:pt x="1316748" y="128016"/>
                  </a:lnTo>
                  <a:close/>
                </a:path>
                <a:path w="2616835" h="2825750">
                  <a:moveTo>
                    <a:pt x="1316748" y="97536"/>
                  </a:moveTo>
                  <a:lnTo>
                    <a:pt x="1316736" y="96012"/>
                  </a:lnTo>
                  <a:lnTo>
                    <a:pt x="1301496" y="96012"/>
                  </a:lnTo>
                  <a:lnTo>
                    <a:pt x="1301496" y="111252"/>
                  </a:lnTo>
                  <a:lnTo>
                    <a:pt x="1301508" y="112776"/>
                  </a:lnTo>
                  <a:lnTo>
                    <a:pt x="1316748" y="112776"/>
                  </a:lnTo>
                  <a:lnTo>
                    <a:pt x="1316748" y="97536"/>
                  </a:lnTo>
                  <a:close/>
                </a:path>
                <a:path w="2616835" h="2825750">
                  <a:moveTo>
                    <a:pt x="1316748" y="65532"/>
                  </a:moveTo>
                  <a:lnTo>
                    <a:pt x="1301508" y="65532"/>
                  </a:lnTo>
                  <a:lnTo>
                    <a:pt x="1301496" y="80772"/>
                  </a:lnTo>
                  <a:lnTo>
                    <a:pt x="1316736" y="80772"/>
                  </a:lnTo>
                  <a:lnTo>
                    <a:pt x="1316748" y="65532"/>
                  </a:lnTo>
                  <a:close/>
                </a:path>
                <a:path w="2616835" h="2825750">
                  <a:moveTo>
                    <a:pt x="1316748" y="35052"/>
                  </a:moveTo>
                  <a:lnTo>
                    <a:pt x="1316736" y="33528"/>
                  </a:lnTo>
                  <a:lnTo>
                    <a:pt x="1301496" y="33528"/>
                  </a:lnTo>
                  <a:lnTo>
                    <a:pt x="1301496" y="48768"/>
                  </a:lnTo>
                  <a:lnTo>
                    <a:pt x="1301508" y="50292"/>
                  </a:lnTo>
                  <a:lnTo>
                    <a:pt x="1316748" y="50292"/>
                  </a:lnTo>
                  <a:lnTo>
                    <a:pt x="1316748" y="35052"/>
                  </a:lnTo>
                  <a:close/>
                </a:path>
                <a:path w="2616835" h="2825750">
                  <a:moveTo>
                    <a:pt x="1316748" y="3048"/>
                  </a:moveTo>
                  <a:lnTo>
                    <a:pt x="1313700" y="0"/>
                  </a:lnTo>
                  <a:lnTo>
                    <a:pt x="1306080" y="0"/>
                  </a:lnTo>
                  <a:lnTo>
                    <a:pt x="1304544" y="0"/>
                  </a:lnTo>
                  <a:lnTo>
                    <a:pt x="1301496" y="3048"/>
                  </a:lnTo>
                  <a:lnTo>
                    <a:pt x="1301496" y="18288"/>
                  </a:lnTo>
                  <a:lnTo>
                    <a:pt x="1301508" y="19812"/>
                  </a:lnTo>
                  <a:lnTo>
                    <a:pt x="1316748" y="19812"/>
                  </a:lnTo>
                  <a:lnTo>
                    <a:pt x="1316748" y="15240"/>
                  </a:lnTo>
                  <a:lnTo>
                    <a:pt x="1316748" y="3048"/>
                  </a:lnTo>
                  <a:close/>
                </a:path>
                <a:path w="2616835" h="2825750">
                  <a:moveTo>
                    <a:pt x="1319784" y="2810256"/>
                  </a:moveTo>
                  <a:lnTo>
                    <a:pt x="1312164" y="2810256"/>
                  </a:lnTo>
                  <a:lnTo>
                    <a:pt x="1312164" y="2813304"/>
                  </a:lnTo>
                  <a:lnTo>
                    <a:pt x="1306080" y="2813304"/>
                  </a:lnTo>
                  <a:lnTo>
                    <a:pt x="1309116" y="2810268"/>
                  </a:lnTo>
                  <a:lnTo>
                    <a:pt x="1312164" y="2813304"/>
                  </a:lnTo>
                  <a:lnTo>
                    <a:pt x="1312164" y="2810256"/>
                  </a:lnTo>
                  <a:lnTo>
                    <a:pt x="1309128" y="2810256"/>
                  </a:lnTo>
                  <a:lnTo>
                    <a:pt x="1299984" y="2810256"/>
                  </a:lnTo>
                  <a:lnTo>
                    <a:pt x="1299984" y="2825496"/>
                  </a:lnTo>
                  <a:lnTo>
                    <a:pt x="1304544" y="2825496"/>
                  </a:lnTo>
                  <a:lnTo>
                    <a:pt x="1313700" y="2825496"/>
                  </a:lnTo>
                  <a:lnTo>
                    <a:pt x="1319784" y="2825496"/>
                  </a:lnTo>
                  <a:lnTo>
                    <a:pt x="1319784" y="2817876"/>
                  </a:lnTo>
                  <a:lnTo>
                    <a:pt x="1319784" y="2813304"/>
                  </a:lnTo>
                  <a:lnTo>
                    <a:pt x="1319784" y="2810256"/>
                  </a:lnTo>
                  <a:close/>
                </a:path>
                <a:path w="2616835" h="2825750">
                  <a:moveTo>
                    <a:pt x="1319784" y="1575816"/>
                  </a:moveTo>
                  <a:lnTo>
                    <a:pt x="1312164" y="1575816"/>
                  </a:lnTo>
                  <a:lnTo>
                    <a:pt x="1312164" y="1578864"/>
                  </a:lnTo>
                  <a:lnTo>
                    <a:pt x="1306080" y="1578864"/>
                  </a:lnTo>
                  <a:lnTo>
                    <a:pt x="1309116" y="1575828"/>
                  </a:lnTo>
                  <a:lnTo>
                    <a:pt x="1312164" y="1578864"/>
                  </a:lnTo>
                  <a:lnTo>
                    <a:pt x="1312164" y="1575816"/>
                  </a:lnTo>
                  <a:lnTo>
                    <a:pt x="1309128" y="1575816"/>
                  </a:lnTo>
                  <a:lnTo>
                    <a:pt x="1298460" y="1575816"/>
                  </a:lnTo>
                  <a:lnTo>
                    <a:pt x="1298460" y="1592580"/>
                  </a:lnTo>
                  <a:lnTo>
                    <a:pt x="1313700" y="1592580"/>
                  </a:lnTo>
                  <a:lnTo>
                    <a:pt x="1314716" y="1591056"/>
                  </a:lnTo>
                  <a:lnTo>
                    <a:pt x="1319784" y="1591056"/>
                  </a:lnTo>
                  <a:lnTo>
                    <a:pt x="1319784" y="1583436"/>
                  </a:lnTo>
                  <a:lnTo>
                    <a:pt x="1319784" y="1578864"/>
                  </a:lnTo>
                  <a:lnTo>
                    <a:pt x="1319784" y="1575816"/>
                  </a:lnTo>
                  <a:close/>
                </a:path>
                <a:path w="2616835" h="2825750">
                  <a:moveTo>
                    <a:pt x="1319784" y="754380"/>
                  </a:moveTo>
                  <a:lnTo>
                    <a:pt x="1312164" y="754380"/>
                  </a:lnTo>
                  <a:lnTo>
                    <a:pt x="1312164" y="757428"/>
                  </a:lnTo>
                  <a:lnTo>
                    <a:pt x="1306080" y="757428"/>
                  </a:lnTo>
                  <a:lnTo>
                    <a:pt x="1309116" y="754392"/>
                  </a:lnTo>
                  <a:lnTo>
                    <a:pt x="1312164" y="757428"/>
                  </a:lnTo>
                  <a:lnTo>
                    <a:pt x="1312164" y="754380"/>
                  </a:lnTo>
                  <a:lnTo>
                    <a:pt x="1309128" y="754380"/>
                  </a:lnTo>
                  <a:lnTo>
                    <a:pt x="1298460" y="754380"/>
                  </a:lnTo>
                  <a:lnTo>
                    <a:pt x="1298460" y="769620"/>
                  </a:lnTo>
                  <a:lnTo>
                    <a:pt x="1304544" y="769620"/>
                  </a:lnTo>
                  <a:lnTo>
                    <a:pt x="1313700" y="769620"/>
                  </a:lnTo>
                  <a:lnTo>
                    <a:pt x="1319784" y="769620"/>
                  </a:lnTo>
                  <a:lnTo>
                    <a:pt x="1319784" y="762000"/>
                  </a:lnTo>
                  <a:lnTo>
                    <a:pt x="1319784" y="757428"/>
                  </a:lnTo>
                  <a:lnTo>
                    <a:pt x="1319784" y="754380"/>
                  </a:lnTo>
                  <a:close/>
                </a:path>
                <a:path w="2616835" h="2825750">
                  <a:moveTo>
                    <a:pt x="1324356" y="1987296"/>
                  </a:moveTo>
                  <a:lnTo>
                    <a:pt x="1316736" y="1987296"/>
                  </a:lnTo>
                  <a:lnTo>
                    <a:pt x="1316736" y="1994916"/>
                  </a:lnTo>
                  <a:lnTo>
                    <a:pt x="1301508" y="1994916"/>
                  </a:lnTo>
                  <a:lnTo>
                    <a:pt x="1309116" y="1987308"/>
                  </a:lnTo>
                  <a:lnTo>
                    <a:pt x="1316736" y="1994916"/>
                  </a:lnTo>
                  <a:lnTo>
                    <a:pt x="1316736" y="1987296"/>
                  </a:lnTo>
                  <a:lnTo>
                    <a:pt x="1309128" y="1987296"/>
                  </a:lnTo>
                  <a:lnTo>
                    <a:pt x="1293888" y="1987296"/>
                  </a:lnTo>
                  <a:lnTo>
                    <a:pt x="1293888" y="2002536"/>
                  </a:lnTo>
                  <a:lnTo>
                    <a:pt x="1304544" y="2002536"/>
                  </a:lnTo>
                  <a:lnTo>
                    <a:pt x="1313700" y="2002536"/>
                  </a:lnTo>
                  <a:lnTo>
                    <a:pt x="1324356" y="2002536"/>
                  </a:lnTo>
                  <a:lnTo>
                    <a:pt x="1324356" y="1987296"/>
                  </a:lnTo>
                  <a:close/>
                </a:path>
                <a:path w="2616835" h="2825750">
                  <a:moveTo>
                    <a:pt x="1324356" y="821436"/>
                  </a:moveTo>
                  <a:lnTo>
                    <a:pt x="1309128" y="821436"/>
                  </a:lnTo>
                  <a:lnTo>
                    <a:pt x="1293888" y="821436"/>
                  </a:lnTo>
                  <a:lnTo>
                    <a:pt x="1293888" y="836676"/>
                  </a:lnTo>
                  <a:lnTo>
                    <a:pt x="1309116" y="836676"/>
                  </a:lnTo>
                  <a:lnTo>
                    <a:pt x="1324356" y="836676"/>
                  </a:lnTo>
                  <a:lnTo>
                    <a:pt x="1324356" y="821436"/>
                  </a:lnTo>
                  <a:close/>
                </a:path>
                <a:path w="2616835" h="2825750">
                  <a:moveTo>
                    <a:pt x="1336548" y="1164336"/>
                  </a:moveTo>
                  <a:lnTo>
                    <a:pt x="1321308" y="1164336"/>
                  </a:lnTo>
                  <a:lnTo>
                    <a:pt x="1321308" y="1181100"/>
                  </a:lnTo>
                  <a:lnTo>
                    <a:pt x="1336548" y="1181100"/>
                  </a:lnTo>
                  <a:lnTo>
                    <a:pt x="1336548" y="1164336"/>
                  </a:lnTo>
                  <a:close/>
                </a:path>
                <a:path w="2616835" h="2825750">
                  <a:moveTo>
                    <a:pt x="1338072" y="1645920"/>
                  </a:moveTo>
                  <a:lnTo>
                    <a:pt x="1322832" y="1645920"/>
                  </a:lnTo>
                  <a:lnTo>
                    <a:pt x="1322832" y="1661160"/>
                  </a:lnTo>
                  <a:lnTo>
                    <a:pt x="1338072" y="1661160"/>
                  </a:lnTo>
                  <a:lnTo>
                    <a:pt x="1338072" y="1645920"/>
                  </a:lnTo>
                  <a:close/>
                </a:path>
                <a:path w="2616835" h="2825750">
                  <a:moveTo>
                    <a:pt x="1341120" y="411480"/>
                  </a:moveTo>
                  <a:lnTo>
                    <a:pt x="1325880" y="411480"/>
                  </a:lnTo>
                  <a:lnTo>
                    <a:pt x="1325880" y="426720"/>
                  </a:lnTo>
                  <a:lnTo>
                    <a:pt x="1341120" y="426720"/>
                  </a:lnTo>
                  <a:lnTo>
                    <a:pt x="1341120" y="411480"/>
                  </a:lnTo>
                  <a:close/>
                </a:path>
                <a:path w="2616835" h="2825750">
                  <a:moveTo>
                    <a:pt x="1342644" y="1234440"/>
                  </a:moveTo>
                  <a:lnTo>
                    <a:pt x="1325880" y="1234440"/>
                  </a:lnTo>
                  <a:lnTo>
                    <a:pt x="1325880" y="1249680"/>
                  </a:lnTo>
                  <a:lnTo>
                    <a:pt x="1342644" y="1249680"/>
                  </a:lnTo>
                  <a:lnTo>
                    <a:pt x="1342644" y="1234440"/>
                  </a:lnTo>
                  <a:close/>
                </a:path>
                <a:path w="2616835" h="2825750">
                  <a:moveTo>
                    <a:pt x="1344168" y="0"/>
                  </a:moveTo>
                  <a:lnTo>
                    <a:pt x="1328928" y="0"/>
                  </a:lnTo>
                  <a:lnTo>
                    <a:pt x="1328928" y="15240"/>
                  </a:lnTo>
                  <a:lnTo>
                    <a:pt x="1344168" y="15240"/>
                  </a:lnTo>
                  <a:lnTo>
                    <a:pt x="1344168" y="0"/>
                  </a:lnTo>
                  <a:close/>
                </a:path>
                <a:path w="2616835" h="2825750">
                  <a:moveTo>
                    <a:pt x="1347216" y="342900"/>
                  </a:moveTo>
                  <a:lnTo>
                    <a:pt x="1331976" y="342900"/>
                  </a:lnTo>
                  <a:lnTo>
                    <a:pt x="1331976" y="358140"/>
                  </a:lnTo>
                  <a:lnTo>
                    <a:pt x="1347216" y="358140"/>
                  </a:lnTo>
                  <a:lnTo>
                    <a:pt x="1347216" y="342900"/>
                  </a:lnTo>
                  <a:close/>
                </a:path>
                <a:path w="2616835" h="2825750">
                  <a:moveTo>
                    <a:pt x="1351788" y="1575816"/>
                  </a:moveTo>
                  <a:lnTo>
                    <a:pt x="1336548" y="1575816"/>
                  </a:lnTo>
                  <a:lnTo>
                    <a:pt x="1336548" y="1591056"/>
                  </a:lnTo>
                  <a:lnTo>
                    <a:pt x="1351788" y="1591056"/>
                  </a:lnTo>
                  <a:lnTo>
                    <a:pt x="1351788" y="1575816"/>
                  </a:lnTo>
                  <a:close/>
                </a:path>
                <a:path w="2616835" h="2825750">
                  <a:moveTo>
                    <a:pt x="1351788" y="754380"/>
                  </a:moveTo>
                  <a:lnTo>
                    <a:pt x="1336548" y="754380"/>
                  </a:lnTo>
                  <a:lnTo>
                    <a:pt x="1336548" y="769620"/>
                  </a:lnTo>
                  <a:lnTo>
                    <a:pt x="1351788" y="769620"/>
                  </a:lnTo>
                  <a:lnTo>
                    <a:pt x="1351788" y="754380"/>
                  </a:lnTo>
                  <a:close/>
                </a:path>
                <a:path w="2616835" h="2825750">
                  <a:moveTo>
                    <a:pt x="1354848" y="2814828"/>
                  </a:moveTo>
                  <a:lnTo>
                    <a:pt x="1341120" y="2814828"/>
                  </a:lnTo>
                  <a:lnTo>
                    <a:pt x="1345692" y="2810256"/>
                  </a:lnTo>
                  <a:lnTo>
                    <a:pt x="1335024" y="2810256"/>
                  </a:lnTo>
                  <a:lnTo>
                    <a:pt x="1335024" y="2825496"/>
                  </a:lnTo>
                  <a:lnTo>
                    <a:pt x="1350264" y="2825496"/>
                  </a:lnTo>
                  <a:lnTo>
                    <a:pt x="1354848" y="2822448"/>
                  </a:lnTo>
                  <a:lnTo>
                    <a:pt x="1354848" y="2817876"/>
                  </a:lnTo>
                  <a:lnTo>
                    <a:pt x="1354848" y="2814828"/>
                  </a:lnTo>
                  <a:close/>
                </a:path>
                <a:path w="2616835" h="2825750">
                  <a:moveTo>
                    <a:pt x="1354848" y="2784348"/>
                  </a:moveTo>
                  <a:lnTo>
                    <a:pt x="1338072" y="2784348"/>
                  </a:lnTo>
                  <a:lnTo>
                    <a:pt x="1338072" y="2799588"/>
                  </a:lnTo>
                  <a:lnTo>
                    <a:pt x="1354848" y="2799588"/>
                  </a:lnTo>
                  <a:lnTo>
                    <a:pt x="1354848" y="2784348"/>
                  </a:lnTo>
                  <a:close/>
                </a:path>
                <a:path w="2616835" h="2825750">
                  <a:moveTo>
                    <a:pt x="1354848" y="2752344"/>
                  </a:moveTo>
                  <a:lnTo>
                    <a:pt x="1338072" y="2752344"/>
                  </a:lnTo>
                  <a:lnTo>
                    <a:pt x="1338072" y="2767584"/>
                  </a:lnTo>
                  <a:lnTo>
                    <a:pt x="1354848" y="2767584"/>
                  </a:lnTo>
                  <a:lnTo>
                    <a:pt x="1354848" y="2752344"/>
                  </a:lnTo>
                  <a:close/>
                </a:path>
                <a:path w="2616835" h="2825750">
                  <a:moveTo>
                    <a:pt x="1354848" y="2721864"/>
                  </a:moveTo>
                  <a:lnTo>
                    <a:pt x="1338072" y="2721864"/>
                  </a:lnTo>
                  <a:lnTo>
                    <a:pt x="1338072" y="2737104"/>
                  </a:lnTo>
                  <a:lnTo>
                    <a:pt x="1354848" y="2737104"/>
                  </a:lnTo>
                  <a:lnTo>
                    <a:pt x="1354848" y="2721864"/>
                  </a:lnTo>
                  <a:close/>
                </a:path>
                <a:path w="2616835" h="2825750">
                  <a:moveTo>
                    <a:pt x="1354848" y="2691384"/>
                  </a:moveTo>
                  <a:lnTo>
                    <a:pt x="1338072" y="2691384"/>
                  </a:lnTo>
                  <a:lnTo>
                    <a:pt x="1338072" y="2706624"/>
                  </a:lnTo>
                  <a:lnTo>
                    <a:pt x="1354848" y="2706624"/>
                  </a:lnTo>
                  <a:lnTo>
                    <a:pt x="1354848" y="2691384"/>
                  </a:lnTo>
                  <a:close/>
                </a:path>
                <a:path w="2616835" h="2825750">
                  <a:moveTo>
                    <a:pt x="1354848" y="2660904"/>
                  </a:moveTo>
                  <a:lnTo>
                    <a:pt x="1338072" y="2660904"/>
                  </a:lnTo>
                  <a:lnTo>
                    <a:pt x="1338072" y="2676144"/>
                  </a:lnTo>
                  <a:lnTo>
                    <a:pt x="1354848" y="2676144"/>
                  </a:lnTo>
                  <a:lnTo>
                    <a:pt x="1354848" y="2660904"/>
                  </a:lnTo>
                  <a:close/>
                </a:path>
                <a:path w="2616835" h="2825750">
                  <a:moveTo>
                    <a:pt x="1354848" y="2628900"/>
                  </a:moveTo>
                  <a:lnTo>
                    <a:pt x="1338072" y="2628900"/>
                  </a:lnTo>
                  <a:lnTo>
                    <a:pt x="1338072" y="2644140"/>
                  </a:lnTo>
                  <a:lnTo>
                    <a:pt x="1354848" y="2644140"/>
                  </a:lnTo>
                  <a:lnTo>
                    <a:pt x="1354848" y="2628900"/>
                  </a:lnTo>
                  <a:close/>
                </a:path>
                <a:path w="2616835" h="2825750">
                  <a:moveTo>
                    <a:pt x="1354848" y="2598420"/>
                  </a:moveTo>
                  <a:lnTo>
                    <a:pt x="1338072" y="2598420"/>
                  </a:lnTo>
                  <a:lnTo>
                    <a:pt x="1338072" y="2613660"/>
                  </a:lnTo>
                  <a:lnTo>
                    <a:pt x="1354848" y="2613660"/>
                  </a:lnTo>
                  <a:lnTo>
                    <a:pt x="1354848" y="2598420"/>
                  </a:lnTo>
                  <a:close/>
                </a:path>
                <a:path w="2616835" h="2825750">
                  <a:moveTo>
                    <a:pt x="1354848" y="2567940"/>
                  </a:moveTo>
                  <a:lnTo>
                    <a:pt x="1338072" y="2567940"/>
                  </a:lnTo>
                  <a:lnTo>
                    <a:pt x="1338072" y="2583180"/>
                  </a:lnTo>
                  <a:lnTo>
                    <a:pt x="1354848" y="2583180"/>
                  </a:lnTo>
                  <a:lnTo>
                    <a:pt x="1354848" y="2567940"/>
                  </a:lnTo>
                  <a:close/>
                </a:path>
                <a:path w="2616835" h="2825750">
                  <a:moveTo>
                    <a:pt x="1354848" y="2537460"/>
                  </a:moveTo>
                  <a:lnTo>
                    <a:pt x="1338072" y="2537460"/>
                  </a:lnTo>
                  <a:lnTo>
                    <a:pt x="1338072" y="2552700"/>
                  </a:lnTo>
                  <a:lnTo>
                    <a:pt x="1354848" y="2552700"/>
                  </a:lnTo>
                  <a:lnTo>
                    <a:pt x="1354848" y="2537460"/>
                  </a:lnTo>
                  <a:close/>
                </a:path>
                <a:path w="2616835" h="2825750">
                  <a:moveTo>
                    <a:pt x="1354848" y="2505456"/>
                  </a:moveTo>
                  <a:lnTo>
                    <a:pt x="1338072" y="2505456"/>
                  </a:lnTo>
                  <a:lnTo>
                    <a:pt x="1338072" y="2520696"/>
                  </a:lnTo>
                  <a:lnTo>
                    <a:pt x="1354848" y="2520696"/>
                  </a:lnTo>
                  <a:lnTo>
                    <a:pt x="1354848" y="2505456"/>
                  </a:lnTo>
                  <a:close/>
                </a:path>
                <a:path w="2616835" h="2825750">
                  <a:moveTo>
                    <a:pt x="1354848" y="2474976"/>
                  </a:moveTo>
                  <a:lnTo>
                    <a:pt x="1342644" y="2474976"/>
                  </a:lnTo>
                  <a:lnTo>
                    <a:pt x="1342644" y="2467356"/>
                  </a:lnTo>
                  <a:lnTo>
                    <a:pt x="1325880" y="2467356"/>
                  </a:lnTo>
                  <a:lnTo>
                    <a:pt x="1325880" y="2482596"/>
                  </a:lnTo>
                  <a:lnTo>
                    <a:pt x="1338072" y="2482596"/>
                  </a:lnTo>
                  <a:lnTo>
                    <a:pt x="1338072" y="2490216"/>
                  </a:lnTo>
                  <a:lnTo>
                    <a:pt x="1354848" y="2490216"/>
                  </a:lnTo>
                  <a:lnTo>
                    <a:pt x="1354848" y="2482596"/>
                  </a:lnTo>
                  <a:lnTo>
                    <a:pt x="1354848" y="2474976"/>
                  </a:lnTo>
                  <a:close/>
                </a:path>
                <a:path w="2616835" h="2825750">
                  <a:moveTo>
                    <a:pt x="1354848" y="1987296"/>
                  </a:moveTo>
                  <a:lnTo>
                    <a:pt x="1339596" y="1987296"/>
                  </a:lnTo>
                  <a:lnTo>
                    <a:pt x="1339596" y="2002536"/>
                  </a:lnTo>
                  <a:lnTo>
                    <a:pt x="1354848" y="2002536"/>
                  </a:lnTo>
                  <a:lnTo>
                    <a:pt x="1354848" y="1987296"/>
                  </a:lnTo>
                  <a:close/>
                </a:path>
                <a:path w="2616835" h="2825750">
                  <a:moveTo>
                    <a:pt x="1356372" y="821436"/>
                  </a:moveTo>
                  <a:lnTo>
                    <a:pt x="1339596" y="821436"/>
                  </a:lnTo>
                  <a:lnTo>
                    <a:pt x="1339596" y="836676"/>
                  </a:lnTo>
                  <a:lnTo>
                    <a:pt x="1356372" y="836676"/>
                  </a:lnTo>
                  <a:lnTo>
                    <a:pt x="1356372" y="821436"/>
                  </a:lnTo>
                  <a:close/>
                </a:path>
                <a:path w="2616835" h="2825750">
                  <a:moveTo>
                    <a:pt x="1367040" y="1164336"/>
                  </a:moveTo>
                  <a:lnTo>
                    <a:pt x="1351788" y="1164336"/>
                  </a:lnTo>
                  <a:lnTo>
                    <a:pt x="1351788" y="1181100"/>
                  </a:lnTo>
                  <a:lnTo>
                    <a:pt x="1367040" y="1181100"/>
                  </a:lnTo>
                  <a:lnTo>
                    <a:pt x="1367040" y="1164336"/>
                  </a:lnTo>
                  <a:close/>
                </a:path>
                <a:path w="2616835" h="2825750">
                  <a:moveTo>
                    <a:pt x="1368564" y="1645920"/>
                  </a:moveTo>
                  <a:lnTo>
                    <a:pt x="1353312" y="1645920"/>
                  </a:lnTo>
                  <a:lnTo>
                    <a:pt x="1353312" y="1661160"/>
                  </a:lnTo>
                  <a:lnTo>
                    <a:pt x="1368564" y="1661160"/>
                  </a:lnTo>
                  <a:lnTo>
                    <a:pt x="1368564" y="1645920"/>
                  </a:lnTo>
                  <a:close/>
                </a:path>
                <a:path w="2616835" h="2825750">
                  <a:moveTo>
                    <a:pt x="1371612" y="411480"/>
                  </a:moveTo>
                  <a:lnTo>
                    <a:pt x="1356372" y="411480"/>
                  </a:lnTo>
                  <a:lnTo>
                    <a:pt x="1356372" y="426720"/>
                  </a:lnTo>
                  <a:lnTo>
                    <a:pt x="1371612" y="426720"/>
                  </a:lnTo>
                  <a:lnTo>
                    <a:pt x="1371612" y="411480"/>
                  </a:lnTo>
                  <a:close/>
                </a:path>
                <a:path w="2616835" h="2825750">
                  <a:moveTo>
                    <a:pt x="1373136" y="1234440"/>
                  </a:moveTo>
                  <a:lnTo>
                    <a:pt x="1357896" y="1234440"/>
                  </a:lnTo>
                  <a:lnTo>
                    <a:pt x="1357896" y="1249680"/>
                  </a:lnTo>
                  <a:lnTo>
                    <a:pt x="1373136" y="1249680"/>
                  </a:lnTo>
                  <a:lnTo>
                    <a:pt x="1373136" y="1234440"/>
                  </a:lnTo>
                  <a:close/>
                </a:path>
                <a:path w="2616835" h="2825750">
                  <a:moveTo>
                    <a:pt x="1374660" y="0"/>
                  </a:moveTo>
                  <a:lnTo>
                    <a:pt x="1359420" y="0"/>
                  </a:lnTo>
                  <a:lnTo>
                    <a:pt x="1359420" y="15240"/>
                  </a:lnTo>
                  <a:lnTo>
                    <a:pt x="1374660" y="15240"/>
                  </a:lnTo>
                  <a:lnTo>
                    <a:pt x="1374660" y="0"/>
                  </a:lnTo>
                  <a:close/>
                </a:path>
                <a:path w="2616835" h="2825750">
                  <a:moveTo>
                    <a:pt x="1379232" y="342900"/>
                  </a:moveTo>
                  <a:lnTo>
                    <a:pt x="1362468" y="342900"/>
                  </a:lnTo>
                  <a:lnTo>
                    <a:pt x="1362468" y="358140"/>
                  </a:lnTo>
                  <a:lnTo>
                    <a:pt x="1379232" y="358140"/>
                  </a:lnTo>
                  <a:lnTo>
                    <a:pt x="1379232" y="342900"/>
                  </a:lnTo>
                  <a:close/>
                </a:path>
                <a:path w="2616835" h="2825750">
                  <a:moveTo>
                    <a:pt x="1382280" y="1575816"/>
                  </a:moveTo>
                  <a:lnTo>
                    <a:pt x="1367040" y="1575816"/>
                  </a:lnTo>
                  <a:lnTo>
                    <a:pt x="1367040" y="1591056"/>
                  </a:lnTo>
                  <a:lnTo>
                    <a:pt x="1382280" y="1591056"/>
                  </a:lnTo>
                  <a:lnTo>
                    <a:pt x="1382280" y="1575816"/>
                  </a:lnTo>
                  <a:close/>
                </a:path>
                <a:path w="2616835" h="2825750">
                  <a:moveTo>
                    <a:pt x="1382280" y="754380"/>
                  </a:moveTo>
                  <a:lnTo>
                    <a:pt x="1367040" y="754380"/>
                  </a:lnTo>
                  <a:lnTo>
                    <a:pt x="1367040" y="769620"/>
                  </a:lnTo>
                  <a:lnTo>
                    <a:pt x="1382280" y="769620"/>
                  </a:lnTo>
                  <a:lnTo>
                    <a:pt x="1382280" y="754380"/>
                  </a:lnTo>
                  <a:close/>
                </a:path>
                <a:path w="2616835" h="2825750">
                  <a:moveTo>
                    <a:pt x="1386852" y="821436"/>
                  </a:moveTo>
                  <a:lnTo>
                    <a:pt x="1371612" y="821436"/>
                  </a:lnTo>
                  <a:lnTo>
                    <a:pt x="1371612" y="836676"/>
                  </a:lnTo>
                  <a:lnTo>
                    <a:pt x="1386852" y="836676"/>
                  </a:lnTo>
                  <a:lnTo>
                    <a:pt x="1386852" y="821436"/>
                  </a:lnTo>
                  <a:close/>
                </a:path>
                <a:path w="2616835" h="2825750">
                  <a:moveTo>
                    <a:pt x="1391424" y="1991868"/>
                  </a:moveTo>
                  <a:lnTo>
                    <a:pt x="1379232" y="1991868"/>
                  </a:lnTo>
                  <a:lnTo>
                    <a:pt x="1383804" y="1987296"/>
                  </a:lnTo>
                  <a:lnTo>
                    <a:pt x="1370088" y="1987296"/>
                  </a:lnTo>
                  <a:lnTo>
                    <a:pt x="1370088" y="2002536"/>
                  </a:lnTo>
                  <a:lnTo>
                    <a:pt x="1388376" y="2002536"/>
                  </a:lnTo>
                  <a:lnTo>
                    <a:pt x="1391424" y="1999488"/>
                  </a:lnTo>
                  <a:lnTo>
                    <a:pt x="1391424" y="1994916"/>
                  </a:lnTo>
                  <a:lnTo>
                    <a:pt x="1391424" y="1991868"/>
                  </a:lnTo>
                  <a:close/>
                </a:path>
                <a:path w="2616835" h="2825750">
                  <a:moveTo>
                    <a:pt x="1391424" y="1961388"/>
                  </a:moveTo>
                  <a:lnTo>
                    <a:pt x="1376184" y="1961388"/>
                  </a:lnTo>
                  <a:lnTo>
                    <a:pt x="1376184" y="1976628"/>
                  </a:lnTo>
                  <a:lnTo>
                    <a:pt x="1391424" y="1976628"/>
                  </a:lnTo>
                  <a:lnTo>
                    <a:pt x="1391424" y="1961388"/>
                  </a:lnTo>
                  <a:close/>
                </a:path>
                <a:path w="2616835" h="2825750">
                  <a:moveTo>
                    <a:pt x="1391424" y="1930908"/>
                  </a:moveTo>
                  <a:lnTo>
                    <a:pt x="1376184" y="1930908"/>
                  </a:lnTo>
                  <a:lnTo>
                    <a:pt x="1376184" y="1946148"/>
                  </a:lnTo>
                  <a:lnTo>
                    <a:pt x="1391424" y="1946148"/>
                  </a:lnTo>
                  <a:lnTo>
                    <a:pt x="1391424" y="1930908"/>
                  </a:lnTo>
                  <a:close/>
                </a:path>
                <a:path w="2616835" h="2825750">
                  <a:moveTo>
                    <a:pt x="1391424" y="1900428"/>
                  </a:moveTo>
                  <a:lnTo>
                    <a:pt x="1376184" y="1900428"/>
                  </a:lnTo>
                  <a:lnTo>
                    <a:pt x="1376184" y="1915668"/>
                  </a:lnTo>
                  <a:lnTo>
                    <a:pt x="1391424" y="1915668"/>
                  </a:lnTo>
                  <a:lnTo>
                    <a:pt x="1391424" y="1900428"/>
                  </a:lnTo>
                  <a:close/>
                </a:path>
                <a:path w="2616835" h="2825750">
                  <a:moveTo>
                    <a:pt x="1391424" y="1868424"/>
                  </a:moveTo>
                  <a:lnTo>
                    <a:pt x="1376184" y="1868424"/>
                  </a:lnTo>
                  <a:lnTo>
                    <a:pt x="1376184" y="1883664"/>
                  </a:lnTo>
                  <a:lnTo>
                    <a:pt x="1391424" y="1883664"/>
                  </a:lnTo>
                  <a:lnTo>
                    <a:pt x="1391424" y="1868424"/>
                  </a:lnTo>
                  <a:close/>
                </a:path>
                <a:path w="2616835" h="2825750">
                  <a:moveTo>
                    <a:pt x="1391424" y="1837944"/>
                  </a:moveTo>
                  <a:lnTo>
                    <a:pt x="1376184" y="1837944"/>
                  </a:lnTo>
                  <a:lnTo>
                    <a:pt x="1376184" y="1853184"/>
                  </a:lnTo>
                  <a:lnTo>
                    <a:pt x="1391424" y="1853184"/>
                  </a:lnTo>
                  <a:lnTo>
                    <a:pt x="1391424" y="1837944"/>
                  </a:lnTo>
                  <a:close/>
                </a:path>
                <a:path w="2616835" h="2825750">
                  <a:moveTo>
                    <a:pt x="1391424" y="1807464"/>
                  </a:moveTo>
                  <a:lnTo>
                    <a:pt x="1376184" y="1807464"/>
                  </a:lnTo>
                  <a:lnTo>
                    <a:pt x="1376184" y="1822704"/>
                  </a:lnTo>
                  <a:lnTo>
                    <a:pt x="1391424" y="1822704"/>
                  </a:lnTo>
                  <a:lnTo>
                    <a:pt x="1391424" y="1807464"/>
                  </a:lnTo>
                  <a:close/>
                </a:path>
                <a:path w="2616835" h="2825750">
                  <a:moveTo>
                    <a:pt x="1391424" y="1776984"/>
                  </a:moveTo>
                  <a:lnTo>
                    <a:pt x="1376184" y="1776984"/>
                  </a:lnTo>
                  <a:lnTo>
                    <a:pt x="1376184" y="1792224"/>
                  </a:lnTo>
                  <a:lnTo>
                    <a:pt x="1391424" y="1792224"/>
                  </a:lnTo>
                  <a:lnTo>
                    <a:pt x="1391424" y="1776984"/>
                  </a:lnTo>
                  <a:close/>
                </a:path>
                <a:path w="2616835" h="2825750">
                  <a:moveTo>
                    <a:pt x="1391424" y="1744980"/>
                  </a:moveTo>
                  <a:lnTo>
                    <a:pt x="1376184" y="1744980"/>
                  </a:lnTo>
                  <a:lnTo>
                    <a:pt x="1376184" y="1760220"/>
                  </a:lnTo>
                  <a:lnTo>
                    <a:pt x="1391424" y="1760220"/>
                  </a:lnTo>
                  <a:lnTo>
                    <a:pt x="1391424" y="1744980"/>
                  </a:lnTo>
                  <a:close/>
                </a:path>
                <a:path w="2616835" h="2825750">
                  <a:moveTo>
                    <a:pt x="1391424" y="1714500"/>
                  </a:moveTo>
                  <a:lnTo>
                    <a:pt x="1376184" y="1714500"/>
                  </a:lnTo>
                  <a:lnTo>
                    <a:pt x="1376184" y="1729740"/>
                  </a:lnTo>
                  <a:lnTo>
                    <a:pt x="1391424" y="1729740"/>
                  </a:lnTo>
                  <a:lnTo>
                    <a:pt x="1391424" y="1714500"/>
                  </a:lnTo>
                  <a:close/>
                </a:path>
                <a:path w="2616835" h="2825750">
                  <a:moveTo>
                    <a:pt x="1391424" y="1684020"/>
                  </a:moveTo>
                  <a:lnTo>
                    <a:pt x="1376184" y="1684020"/>
                  </a:lnTo>
                  <a:lnTo>
                    <a:pt x="1376184" y="1699260"/>
                  </a:lnTo>
                  <a:lnTo>
                    <a:pt x="1391424" y="1699260"/>
                  </a:lnTo>
                  <a:lnTo>
                    <a:pt x="1391424" y="1684020"/>
                  </a:lnTo>
                  <a:close/>
                </a:path>
                <a:path w="2616835" h="2825750">
                  <a:moveTo>
                    <a:pt x="1391424" y="1653540"/>
                  </a:moveTo>
                  <a:lnTo>
                    <a:pt x="1376184" y="1653540"/>
                  </a:lnTo>
                  <a:lnTo>
                    <a:pt x="1376184" y="1668780"/>
                  </a:lnTo>
                  <a:lnTo>
                    <a:pt x="1391424" y="1668780"/>
                  </a:lnTo>
                  <a:lnTo>
                    <a:pt x="1391424" y="1653540"/>
                  </a:lnTo>
                  <a:close/>
                </a:path>
                <a:path w="2616835" h="2825750">
                  <a:moveTo>
                    <a:pt x="1397520" y="1164336"/>
                  </a:moveTo>
                  <a:lnTo>
                    <a:pt x="1382280" y="1164336"/>
                  </a:lnTo>
                  <a:lnTo>
                    <a:pt x="1382280" y="1181100"/>
                  </a:lnTo>
                  <a:lnTo>
                    <a:pt x="1397520" y="1181100"/>
                  </a:lnTo>
                  <a:lnTo>
                    <a:pt x="1397520" y="1164336"/>
                  </a:lnTo>
                  <a:close/>
                </a:path>
                <a:path w="2616835" h="2825750">
                  <a:moveTo>
                    <a:pt x="1402092" y="411480"/>
                  </a:moveTo>
                  <a:lnTo>
                    <a:pt x="1386852" y="411480"/>
                  </a:lnTo>
                  <a:lnTo>
                    <a:pt x="1386852" y="426720"/>
                  </a:lnTo>
                  <a:lnTo>
                    <a:pt x="1402092" y="426720"/>
                  </a:lnTo>
                  <a:lnTo>
                    <a:pt x="1402092" y="411480"/>
                  </a:lnTo>
                  <a:close/>
                </a:path>
                <a:path w="2616835" h="2825750">
                  <a:moveTo>
                    <a:pt x="1403616" y="1234440"/>
                  </a:moveTo>
                  <a:lnTo>
                    <a:pt x="1388376" y="1234440"/>
                  </a:lnTo>
                  <a:lnTo>
                    <a:pt x="1388376" y="1249680"/>
                  </a:lnTo>
                  <a:lnTo>
                    <a:pt x="1403616" y="1249680"/>
                  </a:lnTo>
                  <a:lnTo>
                    <a:pt x="1403616" y="1234440"/>
                  </a:lnTo>
                  <a:close/>
                </a:path>
                <a:path w="2616835" h="2825750">
                  <a:moveTo>
                    <a:pt x="1406664" y="0"/>
                  </a:moveTo>
                  <a:lnTo>
                    <a:pt x="1391424" y="0"/>
                  </a:lnTo>
                  <a:lnTo>
                    <a:pt x="1391424" y="15240"/>
                  </a:lnTo>
                  <a:lnTo>
                    <a:pt x="1406664" y="15240"/>
                  </a:lnTo>
                  <a:lnTo>
                    <a:pt x="1406664" y="0"/>
                  </a:lnTo>
                  <a:close/>
                </a:path>
                <a:path w="2616835" h="2825750">
                  <a:moveTo>
                    <a:pt x="1409712" y="342900"/>
                  </a:moveTo>
                  <a:lnTo>
                    <a:pt x="1394472" y="342900"/>
                  </a:lnTo>
                  <a:lnTo>
                    <a:pt x="1394472" y="358140"/>
                  </a:lnTo>
                  <a:lnTo>
                    <a:pt x="1409712" y="358140"/>
                  </a:lnTo>
                  <a:lnTo>
                    <a:pt x="1409712" y="342900"/>
                  </a:lnTo>
                  <a:close/>
                </a:path>
                <a:path w="2616835" h="2825750">
                  <a:moveTo>
                    <a:pt x="1412760" y="1575816"/>
                  </a:moveTo>
                  <a:lnTo>
                    <a:pt x="1397520" y="1575816"/>
                  </a:lnTo>
                  <a:lnTo>
                    <a:pt x="1397520" y="1591056"/>
                  </a:lnTo>
                  <a:lnTo>
                    <a:pt x="1412760" y="1591056"/>
                  </a:lnTo>
                  <a:lnTo>
                    <a:pt x="1412760" y="1575816"/>
                  </a:lnTo>
                  <a:close/>
                </a:path>
                <a:path w="2616835" h="2825750">
                  <a:moveTo>
                    <a:pt x="1412760" y="754380"/>
                  </a:moveTo>
                  <a:lnTo>
                    <a:pt x="1397520" y="754380"/>
                  </a:lnTo>
                  <a:lnTo>
                    <a:pt x="1397520" y="769620"/>
                  </a:lnTo>
                  <a:lnTo>
                    <a:pt x="1412760" y="769620"/>
                  </a:lnTo>
                  <a:lnTo>
                    <a:pt x="1412760" y="754380"/>
                  </a:lnTo>
                  <a:close/>
                </a:path>
                <a:path w="2616835" h="2825750">
                  <a:moveTo>
                    <a:pt x="1417332" y="821436"/>
                  </a:moveTo>
                  <a:lnTo>
                    <a:pt x="1402092" y="821436"/>
                  </a:lnTo>
                  <a:lnTo>
                    <a:pt x="1402092" y="836676"/>
                  </a:lnTo>
                  <a:lnTo>
                    <a:pt x="1417332" y="836676"/>
                  </a:lnTo>
                  <a:lnTo>
                    <a:pt x="1417332" y="821436"/>
                  </a:lnTo>
                  <a:close/>
                </a:path>
                <a:path w="2616835" h="2825750">
                  <a:moveTo>
                    <a:pt x="1429524" y="1164336"/>
                  </a:moveTo>
                  <a:lnTo>
                    <a:pt x="1414284" y="1164336"/>
                  </a:lnTo>
                  <a:lnTo>
                    <a:pt x="1414284" y="1181100"/>
                  </a:lnTo>
                  <a:lnTo>
                    <a:pt x="1429524" y="1181100"/>
                  </a:lnTo>
                  <a:lnTo>
                    <a:pt x="1429524" y="1164336"/>
                  </a:lnTo>
                  <a:close/>
                </a:path>
                <a:path w="2616835" h="2825750">
                  <a:moveTo>
                    <a:pt x="1434096" y="1234440"/>
                  </a:moveTo>
                  <a:lnTo>
                    <a:pt x="1418856" y="1234440"/>
                  </a:lnTo>
                  <a:lnTo>
                    <a:pt x="1418856" y="1249680"/>
                  </a:lnTo>
                  <a:lnTo>
                    <a:pt x="1434096" y="1249680"/>
                  </a:lnTo>
                  <a:lnTo>
                    <a:pt x="1434096" y="1234440"/>
                  </a:lnTo>
                  <a:close/>
                </a:path>
                <a:path w="2616835" h="2825750">
                  <a:moveTo>
                    <a:pt x="1434096" y="411480"/>
                  </a:moveTo>
                  <a:lnTo>
                    <a:pt x="1417332" y="411480"/>
                  </a:lnTo>
                  <a:lnTo>
                    <a:pt x="1417332" y="426720"/>
                  </a:lnTo>
                  <a:lnTo>
                    <a:pt x="1434096" y="426720"/>
                  </a:lnTo>
                  <a:lnTo>
                    <a:pt x="1434096" y="411480"/>
                  </a:lnTo>
                  <a:close/>
                </a:path>
                <a:path w="2616835" h="2825750">
                  <a:moveTo>
                    <a:pt x="1437144" y="0"/>
                  </a:moveTo>
                  <a:lnTo>
                    <a:pt x="1421904" y="0"/>
                  </a:lnTo>
                  <a:lnTo>
                    <a:pt x="1421904" y="15240"/>
                  </a:lnTo>
                  <a:lnTo>
                    <a:pt x="1437144" y="15240"/>
                  </a:lnTo>
                  <a:lnTo>
                    <a:pt x="1437144" y="0"/>
                  </a:lnTo>
                  <a:close/>
                </a:path>
                <a:path w="2616835" h="2825750">
                  <a:moveTo>
                    <a:pt x="1440192" y="342900"/>
                  </a:moveTo>
                  <a:lnTo>
                    <a:pt x="1424952" y="342900"/>
                  </a:lnTo>
                  <a:lnTo>
                    <a:pt x="1424952" y="358140"/>
                  </a:lnTo>
                  <a:lnTo>
                    <a:pt x="1440192" y="358140"/>
                  </a:lnTo>
                  <a:lnTo>
                    <a:pt x="1440192" y="342900"/>
                  </a:lnTo>
                  <a:close/>
                </a:path>
                <a:path w="2616835" h="2825750">
                  <a:moveTo>
                    <a:pt x="1443240" y="1575816"/>
                  </a:moveTo>
                  <a:lnTo>
                    <a:pt x="1428000" y="1575816"/>
                  </a:lnTo>
                  <a:lnTo>
                    <a:pt x="1428000" y="1591056"/>
                  </a:lnTo>
                  <a:lnTo>
                    <a:pt x="1443240" y="1591056"/>
                  </a:lnTo>
                  <a:lnTo>
                    <a:pt x="1443240" y="1575816"/>
                  </a:lnTo>
                  <a:close/>
                </a:path>
                <a:path w="2616835" h="2825750">
                  <a:moveTo>
                    <a:pt x="1443240" y="754380"/>
                  </a:moveTo>
                  <a:lnTo>
                    <a:pt x="1428000" y="754380"/>
                  </a:lnTo>
                  <a:lnTo>
                    <a:pt x="1428000" y="769620"/>
                  </a:lnTo>
                  <a:lnTo>
                    <a:pt x="1443240" y="769620"/>
                  </a:lnTo>
                  <a:lnTo>
                    <a:pt x="1443240" y="754380"/>
                  </a:lnTo>
                  <a:close/>
                </a:path>
                <a:path w="2616835" h="2825750">
                  <a:moveTo>
                    <a:pt x="1447812" y="821436"/>
                  </a:moveTo>
                  <a:lnTo>
                    <a:pt x="1432572" y="821436"/>
                  </a:lnTo>
                  <a:lnTo>
                    <a:pt x="1432572" y="836676"/>
                  </a:lnTo>
                  <a:lnTo>
                    <a:pt x="1447812" y="836676"/>
                  </a:lnTo>
                  <a:lnTo>
                    <a:pt x="1447812" y="821436"/>
                  </a:lnTo>
                  <a:close/>
                </a:path>
                <a:path w="2616835" h="2825750">
                  <a:moveTo>
                    <a:pt x="1460004" y="1164336"/>
                  </a:moveTo>
                  <a:lnTo>
                    <a:pt x="1444764" y="1164336"/>
                  </a:lnTo>
                  <a:lnTo>
                    <a:pt x="1444764" y="1181100"/>
                  </a:lnTo>
                  <a:lnTo>
                    <a:pt x="1460004" y="1181100"/>
                  </a:lnTo>
                  <a:lnTo>
                    <a:pt x="1460004" y="1164336"/>
                  </a:lnTo>
                  <a:close/>
                </a:path>
                <a:path w="2616835" h="2825750">
                  <a:moveTo>
                    <a:pt x="1464576" y="411480"/>
                  </a:moveTo>
                  <a:lnTo>
                    <a:pt x="1449336" y="411480"/>
                  </a:lnTo>
                  <a:lnTo>
                    <a:pt x="1449336" y="426720"/>
                  </a:lnTo>
                  <a:lnTo>
                    <a:pt x="1464576" y="426720"/>
                  </a:lnTo>
                  <a:lnTo>
                    <a:pt x="1464576" y="411480"/>
                  </a:lnTo>
                  <a:close/>
                </a:path>
                <a:path w="2616835" h="2825750">
                  <a:moveTo>
                    <a:pt x="1466100" y="1234440"/>
                  </a:moveTo>
                  <a:lnTo>
                    <a:pt x="1449336" y="1234440"/>
                  </a:lnTo>
                  <a:lnTo>
                    <a:pt x="1449336" y="1249680"/>
                  </a:lnTo>
                  <a:lnTo>
                    <a:pt x="1466100" y="1249680"/>
                  </a:lnTo>
                  <a:lnTo>
                    <a:pt x="1466100" y="1234440"/>
                  </a:lnTo>
                  <a:close/>
                </a:path>
                <a:path w="2616835" h="2825750">
                  <a:moveTo>
                    <a:pt x="1467624" y="0"/>
                  </a:moveTo>
                  <a:lnTo>
                    <a:pt x="1452384" y="0"/>
                  </a:lnTo>
                  <a:lnTo>
                    <a:pt x="1452384" y="15240"/>
                  </a:lnTo>
                  <a:lnTo>
                    <a:pt x="1467624" y="15240"/>
                  </a:lnTo>
                  <a:lnTo>
                    <a:pt x="1467624" y="0"/>
                  </a:lnTo>
                  <a:close/>
                </a:path>
                <a:path w="2616835" h="2825750">
                  <a:moveTo>
                    <a:pt x="1470672" y="342900"/>
                  </a:moveTo>
                  <a:lnTo>
                    <a:pt x="1455432" y="342900"/>
                  </a:lnTo>
                  <a:lnTo>
                    <a:pt x="1455432" y="358140"/>
                  </a:lnTo>
                  <a:lnTo>
                    <a:pt x="1470672" y="358140"/>
                  </a:lnTo>
                  <a:lnTo>
                    <a:pt x="1470672" y="342900"/>
                  </a:lnTo>
                  <a:close/>
                </a:path>
                <a:path w="2616835" h="2825750">
                  <a:moveTo>
                    <a:pt x="1475244" y="1575816"/>
                  </a:moveTo>
                  <a:lnTo>
                    <a:pt x="1460004" y="1575816"/>
                  </a:lnTo>
                  <a:lnTo>
                    <a:pt x="1460004" y="1591056"/>
                  </a:lnTo>
                  <a:lnTo>
                    <a:pt x="1475244" y="1591056"/>
                  </a:lnTo>
                  <a:lnTo>
                    <a:pt x="1475244" y="1575816"/>
                  </a:lnTo>
                  <a:close/>
                </a:path>
                <a:path w="2616835" h="2825750">
                  <a:moveTo>
                    <a:pt x="1475244" y="754380"/>
                  </a:moveTo>
                  <a:lnTo>
                    <a:pt x="1460004" y="754380"/>
                  </a:lnTo>
                  <a:lnTo>
                    <a:pt x="1460004" y="769620"/>
                  </a:lnTo>
                  <a:lnTo>
                    <a:pt x="1475244" y="769620"/>
                  </a:lnTo>
                  <a:lnTo>
                    <a:pt x="1475244" y="754380"/>
                  </a:lnTo>
                  <a:close/>
                </a:path>
                <a:path w="2616835" h="2825750">
                  <a:moveTo>
                    <a:pt x="1479816" y="821436"/>
                  </a:moveTo>
                  <a:lnTo>
                    <a:pt x="1463052" y="821436"/>
                  </a:lnTo>
                  <a:lnTo>
                    <a:pt x="1463052" y="836676"/>
                  </a:lnTo>
                  <a:lnTo>
                    <a:pt x="1479816" y="836676"/>
                  </a:lnTo>
                  <a:lnTo>
                    <a:pt x="1479816" y="821436"/>
                  </a:lnTo>
                  <a:close/>
                </a:path>
                <a:path w="2616835" h="2825750">
                  <a:moveTo>
                    <a:pt x="1490484" y="1164336"/>
                  </a:moveTo>
                  <a:lnTo>
                    <a:pt x="1475244" y="1164336"/>
                  </a:lnTo>
                  <a:lnTo>
                    <a:pt x="1475244" y="1181100"/>
                  </a:lnTo>
                  <a:lnTo>
                    <a:pt x="1490484" y="1181100"/>
                  </a:lnTo>
                  <a:lnTo>
                    <a:pt x="1490484" y="1164336"/>
                  </a:lnTo>
                  <a:close/>
                </a:path>
                <a:path w="2616835" h="2825750">
                  <a:moveTo>
                    <a:pt x="1495056" y="411480"/>
                  </a:moveTo>
                  <a:lnTo>
                    <a:pt x="1479816" y="411480"/>
                  </a:lnTo>
                  <a:lnTo>
                    <a:pt x="1479816" y="426720"/>
                  </a:lnTo>
                  <a:lnTo>
                    <a:pt x="1495056" y="426720"/>
                  </a:lnTo>
                  <a:lnTo>
                    <a:pt x="1495056" y="411480"/>
                  </a:lnTo>
                  <a:close/>
                </a:path>
                <a:path w="2616835" h="2825750">
                  <a:moveTo>
                    <a:pt x="1496580" y="1234440"/>
                  </a:moveTo>
                  <a:lnTo>
                    <a:pt x="1481340" y="1234440"/>
                  </a:lnTo>
                  <a:lnTo>
                    <a:pt x="1481340" y="1249680"/>
                  </a:lnTo>
                  <a:lnTo>
                    <a:pt x="1496580" y="1249680"/>
                  </a:lnTo>
                  <a:lnTo>
                    <a:pt x="1496580" y="1234440"/>
                  </a:lnTo>
                  <a:close/>
                </a:path>
                <a:path w="2616835" h="2825750">
                  <a:moveTo>
                    <a:pt x="1498104" y="0"/>
                  </a:moveTo>
                  <a:lnTo>
                    <a:pt x="1482864" y="0"/>
                  </a:lnTo>
                  <a:lnTo>
                    <a:pt x="1482864" y="15240"/>
                  </a:lnTo>
                  <a:lnTo>
                    <a:pt x="1498104" y="15240"/>
                  </a:lnTo>
                  <a:lnTo>
                    <a:pt x="1498104" y="0"/>
                  </a:lnTo>
                  <a:close/>
                </a:path>
                <a:path w="2616835" h="2825750">
                  <a:moveTo>
                    <a:pt x="1502676" y="342900"/>
                  </a:moveTo>
                  <a:lnTo>
                    <a:pt x="1485912" y="342900"/>
                  </a:lnTo>
                  <a:lnTo>
                    <a:pt x="1485912" y="358140"/>
                  </a:lnTo>
                  <a:lnTo>
                    <a:pt x="1502676" y="358140"/>
                  </a:lnTo>
                  <a:lnTo>
                    <a:pt x="1502676" y="342900"/>
                  </a:lnTo>
                  <a:close/>
                </a:path>
                <a:path w="2616835" h="2825750">
                  <a:moveTo>
                    <a:pt x="1505724" y="1575816"/>
                  </a:moveTo>
                  <a:lnTo>
                    <a:pt x="1490484" y="1575816"/>
                  </a:lnTo>
                  <a:lnTo>
                    <a:pt x="1490484" y="1591056"/>
                  </a:lnTo>
                  <a:lnTo>
                    <a:pt x="1505724" y="1591056"/>
                  </a:lnTo>
                  <a:lnTo>
                    <a:pt x="1505724" y="1575816"/>
                  </a:lnTo>
                  <a:close/>
                </a:path>
                <a:path w="2616835" h="2825750">
                  <a:moveTo>
                    <a:pt x="1505724" y="754380"/>
                  </a:moveTo>
                  <a:lnTo>
                    <a:pt x="1490484" y="754380"/>
                  </a:lnTo>
                  <a:lnTo>
                    <a:pt x="1490484" y="769620"/>
                  </a:lnTo>
                  <a:lnTo>
                    <a:pt x="1505724" y="769620"/>
                  </a:lnTo>
                  <a:lnTo>
                    <a:pt x="1505724" y="754380"/>
                  </a:lnTo>
                  <a:close/>
                </a:path>
                <a:path w="2616835" h="2825750">
                  <a:moveTo>
                    <a:pt x="1510296" y="821436"/>
                  </a:moveTo>
                  <a:lnTo>
                    <a:pt x="1495056" y="821436"/>
                  </a:lnTo>
                  <a:lnTo>
                    <a:pt x="1495056" y="836676"/>
                  </a:lnTo>
                  <a:lnTo>
                    <a:pt x="1510296" y="836676"/>
                  </a:lnTo>
                  <a:lnTo>
                    <a:pt x="1510296" y="821436"/>
                  </a:lnTo>
                  <a:close/>
                </a:path>
                <a:path w="2616835" h="2825750">
                  <a:moveTo>
                    <a:pt x="1520964" y="1164336"/>
                  </a:moveTo>
                  <a:lnTo>
                    <a:pt x="1505724" y="1164336"/>
                  </a:lnTo>
                  <a:lnTo>
                    <a:pt x="1505724" y="1181100"/>
                  </a:lnTo>
                  <a:lnTo>
                    <a:pt x="1520964" y="1181100"/>
                  </a:lnTo>
                  <a:lnTo>
                    <a:pt x="1520964" y="1164336"/>
                  </a:lnTo>
                  <a:close/>
                </a:path>
                <a:path w="2616835" h="2825750">
                  <a:moveTo>
                    <a:pt x="1525536" y="411480"/>
                  </a:moveTo>
                  <a:lnTo>
                    <a:pt x="1510296" y="411480"/>
                  </a:lnTo>
                  <a:lnTo>
                    <a:pt x="1510296" y="426720"/>
                  </a:lnTo>
                  <a:lnTo>
                    <a:pt x="1525536" y="426720"/>
                  </a:lnTo>
                  <a:lnTo>
                    <a:pt x="1525536" y="411480"/>
                  </a:lnTo>
                  <a:close/>
                </a:path>
                <a:path w="2616835" h="2825750">
                  <a:moveTo>
                    <a:pt x="1527060" y="1234440"/>
                  </a:moveTo>
                  <a:lnTo>
                    <a:pt x="1511820" y="1234440"/>
                  </a:lnTo>
                  <a:lnTo>
                    <a:pt x="1511820" y="1249680"/>
                  </a:lnTo>
                  <a:lnTo>
                    <a:pt x="1527060" y="1249680"/>
                  </a:lnTo>
                  <a:lnTo>
                    <a:pt x="1527060" y="1234440"/>
                  </a:lnTo>
                  <a:close/>
                </a:path>
                <a:path w="2616835" h="2825750">
                  <a:moveTo>
                    <a:pt x="1530108" y="0"/>
                  </a:moveTo>
                  <a:lnTo>
                    <a:pt x="1514868" y="0"/>
                  </a:lnTo>
                  <a:lnTo>
                    <a:pt x="1514868" y="15240"/>
                  </a:lnTo>
                  <a:lnTo>
                    <a:pt x="1530108" y="15240"/>
                  </a:lnTo>
                  <a:lnTo>
                    <a:pt x="1530108" y="0"/>
                  </a:lnTo>
                  <a:close/>
                </a:path>
                <a:path w="2616835" h="2825750">
                  <a:moveTo>
                    <a:pt x="1533156" y="342900"/>
                  </a:moveTo>
                  <a:lnTo>
                    <a:pt x="1517916" y="342900"/>
                  </a:lnTo>
                  <a:lnTo>
                    <a:pt x="1517916" y="358140"/>
                  </a:lnTo>
                  <a:lnTo>
                    <a:pt x="1533156" y="358140"/>
                  </a:lnTo>
                  <a:lnTo>
                    <a:pt x="1533156" y="342900"/>
                  </a:lnTo>
                  <a:close/>
                </a:path>
                <a:path w="2616835" h="2825750">
                  <a:moveTo>
                    <a:pt x="1536204" y="1575816"/>
                  </a:moveTo>
                  <a:lnTo>
                    <a:pt x="1520964" y="1575816"/>
                  </a:lnTo>
                  <a:lnTo>
                    <a:pt x="1520964" y="1591056"/>
                  </a:lnTo>
                  <a:lnTo>
                    <a:pt x="1536204" y="1591056"/>
                  </a:lnTo>
                  <a:lnTo>
                    <a:pt x="1536204" y="1575816"/>
                  </a:lnTo>
                  <a:close/>
                </a:path>
                <a:path w="2616835" h="2825750">
                  <a:moveTo>
                    <a:pt x="1536204" y="754380"/>
                  </a:moveTo>
                  <a:lnTo>
                    <a:pt x="1520964" y="754380"/>
                  </a:lnTo>
                  <a:lnTo>
                    <a:pt x="1520964" y="769620"/>
                  </a:lnTo>
                  <a:lnTo>
                    <a:pt x="1536204" y="769620"/>
                  </a:lnTo>
                  <a:lnTo>
                    <a:pt x="1536204" y="754380"/>
                  </a:lnTo>
                  <a:close/>
                </a:path>
                <a:path w="2616835" h="2825750">
                  <a:moveTo>
                    <a:pt x="1540776" y="821436"/>
                  </a:moveTo>
                  <a:lnTo>
                    <a:pt x="1525536" y="821436"/>
                  </a:lnTo>
                  <a:lnTo>
                    <a:pt x="1525536" y="836676"/>
                  </a:lnTo>
                  <a:lnTo>
                    <a:pt x="1540776" y="836676"/>
                  </a:lnTo>
                  <a:lnTo>
                    <a:pt x="1540776" y="821436"/>
                  </a:lnTo>
                  <a:close/>
                </a:path>
                <a:path w="2616835" h="2825750">
                  <a:moveTo>
                    <a:pt x="1552968" y="1164336"/>
                  </a:moveTo>
                  <a:lnTo>
                    <a:pt x="1537728" y="1164336"/>
                  </a:lnTo>
                  <a:lnTo>
                    <a:pt x="1537728" y="1181100"/>
                  </a:lnTo>
                  <a:lnTo>
                    <a:pt x="1552968" y="1181100"/>
                  </a:lnTo>
                  <a:lnTo>
                    <a:pt x="1552968" y="1164336"/>
                  </a:lnTo>
                  <a:close/>
                </a:path>
                <a:path w="2616835" h="2825750">
                  <a:moveTo>
                    <a:pt x="1557540" y="1234440"/>
                  </a:moveTo>
                  <a:lnTo>
                    <a:pt x="1542300" y="1234440"/>
                  </a:lnTo>
                  <a:lnTo>
                    <a:pt x="1542300" y="1249680"/>
                  </a:lnTo>
                  <a:lnTo>
                    <a:pt x="1557540" y="1249680"/>
                  </a:lnTo>
                  <a:lnTo>
                    <a:pt x="1557540" y="1234440"/>
                  </a:lnTo>
                  <a:close/>
                </a:path>
                <a:path w="2616835" h="2825750">
                  <a:moveTo>
                    <a:pt x="1557540" y="411480"/>
                  </a:moveTo>
                  <a:lnTo>
                    <a:pt x="1540776" y="411480"/>
                  </a:lnTo>
                  <a:lnTo>
                    <a:pt x="1540776" y="426720"/>
                  </a:lnTo>
                  <a:lnTo>
                    <a:pt x="1557540" y="426720"/>
                  </a:lnTo>
                  <a:lnTo>
                    <a:pt x="1557540" y="411480"/>
                  </a:lnTo>
                  <a:close/>
                </a:path>
                <a:path w="2616835" h="2825750">
                  <a:moveTo>
                    <a:pt x="1560588" y="0"/>
                  </a:moveTo>
                  <a:lnTo>
                    <a:pt x="1545348" y="0"/>
                  </a:lnTo>
                  <a:lnTo>
                    <a:pt x="1545348" y="15240"/>
                  </a:lnTo>
                  <a:lnTo>
                    <a:pt x="1560588" y="15240"/>
                  </a:lnTo>
                  <a:lnTo>
                    <a:pt x="1560588" y="0"/>
                  </a:lnTo>
                  <a:close/>
                </a:path>
                <a:path w="2616835" h="2825750">
                  <a:moveTo>
                    <a:pt x="1563636" y="342900"/>
                  </a:moveTo>
                  <a:lnTo>
                    <a:pt x="1548396" y="342900"/>
                  </a:lnTo>
                  <a:lnTo>
                    <a:pt x="1548396" y="358140"/>
                  </a:lnTo>
                  <a:lnTo>
                    <a:pt x="1563636" y="358140"/>
                  </a:lnTo>
                  <a:lnTo>
                    <a:pt x="1563636" y="342900"/>
                  </a:lnTo>
                  <a:close/>
                </a:path>
                <a:path w="2616835" h="2825750">
                  <a:moveTo>
                    <a:pt x="1566684" y="1575816"/>
                  </a:moveTo>
                  <a:lnTo>
                    <a:pt x="1551444" y="1575816"/>
                  </a:lnTo>
                  <a:lnTo>
                    <a:pt x="1551444" y="1591056"/>
                  </a:lnTo>
                  <a:lnTo>
                    <a:pt x="1566684" y="1591056"/>
                  </a:lnTo>
                  <a:lnTo>
                    <a:pt x="1566684" y="1575816"/>
                  </a:lnTo>
                  <a:close/>
                </a:path>
                <a:path w="2616835" h="2825750">
                  <a:moveTo>
                    <a:pt x="1566684" y="754380"/>
                  </a:moveTo>
                  <a:lnTo>
                    <a:pt x="1551444" y="754380"/>
                  </a:lnTo>
                  <a:lnTo>
                    <a:pt x="1551444" y="769620"/>
                  </a:lnTo>
                  <a:lnTo>
                    <a:pt x="1566684" y="769620"/>
                  </a:lnTo>
                  <a:lnTo>
                    <a:pt x="1566684" y="754380"/>
                  </a:lnTo>
                  <a:close/>
                </a:path>
                <a:path w="2616835" h="2825750">
                  <a:moveTo>
                    <a:pt x="1571256" y="821436"/>
                  </a:moveTo>
                  <a:lnTo>
                    <a:pt x="1556016" y="821436"/>
                  </a:lnTo>
                  <a:lnTo>
                    <a:pt x="1556016" y="836676"/>
                  </a:lnTo>
                  <a:lnTo>
                    <a:pt x="1571256" y="836676"/>
                  </a:lnTo>
                  <a:lnTo>
                    <a:pt x="1571256" y="821436"/>
                  </a:lnTo>
                  <a:close/>
                </a:path>
                <a:path w="2616835" h="2825750">
                  <a:moveTo>
                    <a:pt x="1583448" y="1164336"/>
                  </a:moveTo>
                  <a:lnTo>
                    <a:pt x="1568208" y="1164336"/>
                  </a:lnTo>
                  <a:lnTo>
                    <a:pt x="1568208" y="1181100"/>
                  </a:lnTo>
                  <a:lnTo>
                    <a:pt x="1583448" y="1181100"/>
                  </a:lnTo>
                  <a:lnTo>
                    <a:pt x="1583448" y="1164336"/>
                  </a:lnTo>
                  <a:close/>
                </a:path>
                <a:path w="2616835" h="2825750">
                  <a:moveTo>
                    <a:pt x="1588020" y="411480"/>
                  </a:moveTo>
                  <a:lnTo>
                    <a:pt x="1572780" y="411480"/>
                  </a:lnTo>
                  <a:lnTo>
                    <a:pt x="1572780" y="426720"/>
                  </a:lnTo>
                  <a:lnTo>
                    <a:pt x="1588020" y="426720"/>
                  </a:lnTo>
                  <a:lnTo>
                    <a:pt x="1588020" y="411480"/>
                  </a:lnTo>
                  <a:close/>
                </a:path>
                <a:path w="2616835" h="2825750">
                  <a:moveTo>
                    <a:pt x="1589544" y="1234440"/>
                  </a:moveTo>
                  <a:lnTo>
                    <a:pt x="1572780" y="1234440"/>
                  </a:lnTo>
                  <a:lnTo>
                    <a:pt x="1572780" y="1249680"/>
                  </a:lnTo>
                  <a:lnTo>
                    <a:pt x="1589544" y="1249680"/>
                  </a:lnTo>
                  <a:lnTo>
                    <a:pt x="1589544" y="1234440"/>
                  </a:lnTo>
                  <a:close/>
                </a:path>
                <a:path w="2616835" h="2825750">
                  <a:moveTo>
                    <a:pt x="1591068" y="0"/>
                  </a:moveTo>
                  <a:lnTo>
                    <a:pt x="1575828" y="0"/>
                  </a:lnTo>
                  <a:lnTo>
                    <a:pt x="1575828" y="15240"/>
                  </a:lnTo>
                  <a:lnTo>
                    <a:pt x="1591068" y="15240"/>
                  </a:lnTo>
                  <a:lnTo>
                    <a:pt x="1591068" y="0"/>
                  </a:lnTo>
                  <a:close/>
                </a:path>
                <a:path w="2616835" h="2825750">
                  <a:moveTo>
                    <a:pt x="1594116" y="342900"/>
                  </a:moveTo>
                  <a:lnTo>
                    <a:pt x="1578876" y="342900"/>
                  </a:lnTo>
                  <a:lnTo>
                    <a:pt x="1578876" y="358140"/>
                  </a:lnTo>
                  <a:lnTo>
                    <a:pt x="1594116" y="358140"/>
                  </a:lnTo>
                  <a:lnTo>
                    <a:pt x="1594116" y="342900"/>
                  </a:lnTo>
                  <a:close/>
                </a:path>
                <a:path w="2616835" h="2825750">
                  <a:moveTo>
                    <a:pt x="1598688" y="1575816"/>
                  </a:moveTo>
                  <a:lnTo>
                    <a:pt x="1583448" y="1575816"/>
                  </a:lnTo>
                  <a:lnTo>
                    <a:pt x="1583448" y="1591056"/>
                  </a:lnTo>
                  <a:lnTo>
                    <a:pt x="1598688" y="1591056"/>
                  </a:lnTo>
                  <a:lnTo>
                    <a:pt x="1598688" y="1575816"/>
                  </a:lnTo>
                  <a:close/>
                </a:path>
                <a:path w="2616835" h="2825750">
                  <a:moveTo>
                    <a:pt x="1598688" y="754380"/>
                  </a:moveTo>
                  <a:lnTo>
                    <a:pt x="1583448" y="754380"/>
                  </a:lnTo>
                  <a:lnTo>
                    <a:pt x="1583448" y="769620"/>
                  </a:lnTo>
                  <a:lnTo>
                    <a:pt x="1598688" y="769620"/>
                  </a:lnTo>
                  <a:lnTo>
                    <a:pt x="1598688" y="754380"/>
                  </a:lnTo>
                  <a:close/>
                </a:path>
                <a:path w="2616835" h="2825750">
                  <a:moveTo>
                    <a:pt x="1603260" y="821436"/>
                  </a:moveTo>
                  <a:lnTo>
                    <a:pt x="1586496" y="821436"/>
                  </a:lnTo>
                  <a:lnTo>
                    <a:pt x="1586496" y="836676"/>
                  </a:lnTo>
                  <a:lnTo>
                    <a:pt x="1603260" y="836676"/>
                  </a:lnTo>
                  <a:lnTo>
                    <a:pt x="1603260" y="821436"/>
                  </a:lnTo>
                  <a:close/>
                </a:path>
                <a:path w="2616835" h="2825750">
                  <a:moveTo>
                    <a:pt x="1613928" y="1164336"/>
                  </a:moveTo>
                  <a:lnTo>
                    <a:pt x="1598688" y="1164336"/>
                  </a:lnTo>
                  <a:lnTo>
                    <a:pt x="1598688" y="1181100"/>
                  </a:lnTo>
                  <a:lnTo>
                    <a:pt x="1613928" y="1181100"/>
                  </a:lnTo>
                  <a:lnTo>
                    <a:pt x="1613928" y="1164336"/>
                  </a:lnTo>
                  <a:close/>
                </a:path>
                <a:path w="2616835" h="2825750">
                  <a:moveTo>
                    <a:pt x="1618500" y="411480"/>
                  </a:moveTo>
                  <a:lnTo>
                    <a:pt x="1603260" y="411480"/>
                  </a:lnTo>
                  <a:lnTo>
                    <a:pt x="1603260" y="426720"/>
                  </a:lnTo>
                  <a:lnTo>
                    <a:pt x="1618500" y="426720"/>
                  </a:lnTo>
                  <a:lnTo>
                    <a:pt x="1618500" y="411480"/>
                  </a:lnTo>
                  <a:close/>
                </a:path>
                <a:path w="2616835" h="2825750">
                  <a:moveTo>
                    <a:pt x="1620024" y="1234440"/>
                  </a:moveTo>
                  <a:lnTo>
                    <a:pt x="1604784" y="1234440"/>
                  </a:lnTo>
                  <a:lnTo>
                    <a:pt x="1604784" y="1249680"/>
                  </a:lnTo>
                  <a:lnTo>
                    <a:pt x="1620024" y="1249680"/>
                  </a:lnTo>
                  <a:lnTo>
                    <a:pt x="1620024" y="1234440"/>
                  </a:lnTo>
                  <a:close/>
                </a:path>
                <a:path w="2616835" h="2825750">
                  <a:moveTo>
                    <a:pt x="1621548" y="0"/>
                  </a:moveTo>
                  <a:lnTo>
                    <a:pt x="1606308" y="0"/>
                  </a:lnTo>
                  <a:lnTo>
                    <a:pt x="1606308" y="15240"/>
                  </a:lnTo>
                  <a:lnTo>
                    <a:pt x="1621548" y="15240"/>
                  </a:lnTo>
                  <a:lnTo>
                    <a:pt x="1621548" y="0"/>
                  </a:lnTo>
                  <a:close/>
                </a:path>
                <a:path w="2616835" h="2825750">
                  <a:moveTo>
                    <a:pt x="1626120" y="342900"/>
                  </a:moveTo>
                  <a:lnTo>
                    <a:pt x="1609356" y="342900"/>
                  </a:lnTo>
                  <a:lnTo>
                    <a:pt x="1609356" y="358140"/>
                  </a:lnTo>
                  <a:lnTo>
                    <a:pt x="1626120" y="358140"/>
                  </a:lnTo>
                  <a:lnTo>
                    <a:pt x="1626120" y="342900"/>
                  </a:lnTo>
                  <a:close/>
                </a:path>
                <a:path w="2616835" h="2825750">
                  <a:moveTo>
                    <a:pt x="1629168" y="1575816"/>
                  </a:moveTo>
                  <a:lnTo>
                    <a:pt x="1613928" y="1575816"/>
                  </a:lnTo>
                  <a:lnTo>
                    <a:pt x="1613928" y="1591056"/>
                  </a:lnTo>
                  <a:lnTo>
                    <a:pt x="1629168" y="1591056"/>
                  </a:lnTo>
                  <a:lnTo>
                    <a:pt x="1629168" y="1575816"/>
                  </a:lnTo>
                  <a:close/>
                </a:path>
                <a:path w="2616835" h="2825750">
                  <a:moveTo>
                    <a:pt x="1629168" y="754380"/>
                  </a:moveTo>
                  <a:lnTo>
                    <a:pt x="1613928" y="754380"/>
                  </a:lnTo>
                  <a:lnTo>
                    <a:pt x="1613928" y="769620"/>
                  </a:lnTo>
                  <a:lnTo>
                    <a:pt x="1629168" y="769620"/>
                  </a:lnTo>
                  <a:lnTo>
                    <a:pt x="1629168" y="754380"/>
                  </a:lnTo>
                  <a:close/>
                </a:path>
                <a:path w="2616835" h="2825750">
                  <a:moveTo>
                    <a:pt x="1633740" y="821436"/>
                  </a:moveTo>
                  <a:lnTo>
                    <a:pt x="1618500" y="821436"/>
                  </a:lnTo>
                  <a:lnTo>
                    <a:pt x="1618500" y="836676"/>
                  </a:lnTo>
                  <a:lnTo>
                    <a:pt x="1633740" y="836676"/>
                  </a:lnTo>
                  <a:lnTo>
                    <a:pt x="1633740" y="821436"/>
                  </a:lnTo>
                  <a:close/>
                </a:path>
                <a:path w="2616835" h="2825750">
                  <a:moveTo>
                    <a:pt x="1644408" y="1164336"/>
                  </a:moveTo>
                  <a:lnTo>
                    <a:pt x="1629168" y="1164336"/>
                  </a:lnTo>
                  <a:lnTo>
                    <a:pt x="1629168" y="1181100"/>
                  </a:lnTo>
                  <a:lnTo>
                    <a:pt x="1644408" y="1181100"/>
                  </a:lnTo>
                  <a:lnTo>
                    <a:pt x="1644408" y="1164336"/>
                  </a:lnTo>
                  <a:close/>
                </a:path>
                <a:path w="2616835" h="2825750">
                  <a:moveTo>
                    <a:pt x="1648980" y="411480"/>
                  </a:moveTo>
                  <a:lnTo>
                    <a:pt x="1633740" y="411480"/>
                  </a:lnTo>
                  <a:lnTo>
                    <a:pt x="1633740" y="426720"/>
                  </a:lnTo>
                  <a:lnTo>
                    <a:pt x="1648980" y="426720"/>
                  </a:lnTo>
                  <a:lnTo>
                    <a:pt x="1648980" y="411480"/>
                  </a:lnTo>
                  <a:close/>
                </a:path>
                <a:path w="2616835" h="2825750">
                  <a:moveTo>
                    <a:pt x="1650504" y="1234440"/>
                  </a:moveTo>
                  <a:lnTo>
                    <a:pt x="1635264" y="1234440"/>
                  </a:lnTo>
                  <a:lnTo>
                    <a:pt x="1635264" y="1249680"/>
                  </a:lnTo>
                  <a:lnTo>
                    <a:pt x="1650504" y="1249680"/>
                  </a:lnTo>
                  <a:lnTo>
                    <a:pt x="1650504" y="1234440"/>
                  </a:lnTo>
                  <a:close/>
                </a:path>
                <a:path w="2616835" h="2825750">
                  <a:moveTo>
                    <a:pt x="1653552" y="0"/>
                  </a:moveTo>
                  <a:lnTo>
                    <a:pt x="1638312" y="0"/>
                  </a:lnTo>
                  <a:lnTo>
                    <a:pt x="1638312" y="15240"/>
                  </a:lnTo>
                  <a:lnTo>
                    <a:pt x="1653552" y="15240"/>
                  </a:lnTo>
                  <a:lnTo>
                    <a:pt x="1653552" y="0"/>
                  </a:lnTo>
                  <a:close/>
                </a:path>
                <a:path w="2616835" h="2825750">
                  <a:moveTo>
                    <a:pt x="1656600" y="342900"/>
                  </a:moveTo>
                  <a:lnTo>
                    <a:pt x="1641360" y="342900"/>
                  </a:lnTo>
                  <a:lnTo>
                    <a:pt x="1641360" y="358140"/>
                  </a:lnTo>
                  <a:lnTo>
                    <a:pt x="1656600" y="358140"/>
                  </a:lnTo>
                  <a:lnTo>
                    <a:pt x="1656600" y="342900"/>
                  </a:lnTo>
                  <a:close/>
                </a:path>
                <a:path w="2616835" h="2825750">
                  <a:moveTo>
                    <a:pt x="1659648" y="1575816"/>
                  </a:moveTo>
                  <a:lnTo>
                    <a:pt x="1644408" y="1575816"/>
                  </a:lnTo>
                  <a:lnTo>
                    <a:pt x="1644408" y="1591056"/>
                  </a:lnTo>
                  <a:lnTo>
                    <a:pt x="1659648" y="1591056"/>
                  </a:lnTo>
                  <a:lnTo>
                    <a:pt x="1659648" y="1575816"/>
                  </a:lnTo>
                  <a:close/>
                </a:path>
                <a:path w="2616835" h="2825750">
                  <a:moveTo>
                    <a:pt x="1659648" y="754380"/>
                  </a:moveTo>
                  <a:lnTo>
                    <a:pt x="1644408" y="754380"/>
                  </a:lnTo>
                  <a:lnTo>
                    <a:pt x="1644408" y="769620"/>
                  </a:lnTo>
                  <a:lnTo>
                    <a:pt x="1659648" y="769620"/>
                  </a:lnTo>
                  <a:lnTo>
                    <a:pt x="1659648" y="754380"/>
                  </a:lnTo>
                  <a:close/>
                </a:path>
                <a:path w="2616835" h="2825750">
                  <a:moveTo>
                    <a:pt x="1664220" y="821436"/>
                  </a:moveTo>
                  <a:lnTo>
                    <a:pt x="1648980" y="821436"/>
                  </a:lnTo>
                  <a:lnTo>
                    <a:pt x="1648980" y="836676"/>
                  </a:lnTo>
                  <a:lnTo>
                    <a:pt x="1664220" y="836676"/>
                  </a:lnTo>
                  <a:lnTo>
                    <a:pt x="1664220" y="821436"/>
                  </a:lnTo>
                  <a:close/>
                </a:path>
                <a:path w="2616835" h="2825750">
                  <a:moveTo>
                    <a:pt x="1676412" y="1164336"/>
                  </a:moveTo>
                  <a:lnTo>
                    <a:pt x="1661172" y="1164336"/>
                  </a:lnTo>
                  <a:lnTo>
                    <a:pt x="1661172" y="1181100"/>
                  </a:lnTo>
                  <a:lnTo>
                    <a:pt x="1676412" y="1181100"/>
                  </a:lnTo>
                  <a:lnTo>
                    <a:pt x="1676412" y="1164336"/>
                  </a:lnTo>
                  <a:close/>
                </a:path>
                <a:path w="2616835" h="2825750">
                  <a:moveTo>
                    <a:pt x="1680984" y="1234440"/>
                  </a:moveTo>
                  <a:lnTo>
                    <a:pt x="1665744" y="1234440"/>
                  </a:lnTo>
                  <a:lnTo>
                    <a:pt x="1665744" y="1249680"/>
                  </a:lnTo>
                  <a:lnTo>
                    <a:pt x="1680984" y="1249680"/>
                  </a:lnTo>
                  <a:lnTo>
                    <a:pt x="1680984" y="1234440"/>
                  </a:lnTo>
                  <a:close/>
                </a:path>
                <a:path w="2616835" h="2825750">
                  <a:moveTo>
                    <a:pt x="1680984" y="411480"/>
                  </a:moveTo>
                  <a:lnTo>
                    <a:pt x="1664220" y="411480"/>
                  </a:lnTo>
                  <a:lnTo>
                    <a:pt x="1664220" y="426720"/>
                  </a:lnTo>
                  <a:lnTo>
                    <a:pt x="1680984" y="426720"/>
                  </a:lnTo>
                  <a:lnTo>
                    <a:pt x="1680984" y="411480"/>
                  </a:lnTo>
                  <a:close/>
                </a:path>
                <a:path w="2616835" h="2825750">
                  <a:moveTo>
                    <a:pt x="1684032" y="0"/>
                  </a:moveTo>
                  <a:lnTo>
                    <a:pt x="1668792" y="0"/>
                  </a:lnTo>
                  <a:lnTo>
                    <a:pt x="1668792" y="15240"/>
                  </a:lnTo>
                  <a:lnTo>
                    <a:pt x="1684032" y="15240"/>
                  </a:lnTo>
                  <a:lnTo>
                    <a:pt x="1684032" y="0"/>
                  </a:lnTo>
                  <a:close/>
                </a:path>
                <a:path w="2616835" h="2825750">
                  <a:moveTo>
                    <a:pt x="1687080" y="342900"/>
                  </a:moveTo>
                  <a:lnTo>
                    <a:pt x="1671840" y="342900"/>
                  </a:lnTo>
                  <a:lnTo>
                    <a:pt x="1671840" y="358140"/>
                  </a:lnTo>
                  <a:lnTo>
                    <a:pt x="1687080" y="358140"/>
                  </a:lnTo>
                  <a:lnTo>
                    <a:pt x="1687080" y="342900"/>
                  </a:lnTo>
                  <a:close/>
                </a:path>
                <a:path w="2616835" h="2825750">
                  <a:moveTo>
                    <a:pt x="1690128" y="1575816"/>
                  </a:moveTo>
                  <a:lnTo>
                    <a:pt x="1674888" y="1575816"/>
                  </a:lnTo>
                  <a:lnTo>
                    <a:pt x="1674888" y="1591056"/>
                  </a:lnTo>
                  <a:lnTo>
                    <a:pt x="1690128" y="1591056"/>
                  </a:lnTo>
                  <a:lnTo>
                    <a:pt x="1690128" y="1575816"/>
                  </a:lnTo>
                  <a:close/>
                </a:path>
                <a:path w="2616835" h="2825750">
                  <a:moveTo>
                    <a:pt x="1690128" y="754380"/>
                  </a:moveTo>
                  <a:lnTo>
                    <a:pt x="1674888" y="754380"/>
                  </a:lnTo>
                  <a:lnTo>
                    <a:pt x="1674888" y="769620"/>
                  </a:lnTo>
                  <a:lnTo>
                    <a:pt x="1690128" y="769620"/>
                  </a:lnTo>
                  <a:lnTo>
                    <a:pt x="1690128" y="754380"/>
                  </a:lnTo>
                  <a:close/>
                </a:path>
                <a:path w="2616835" h="2825750">
                  <a:moveTo>
                    <a:pt x="1694700" y="821436"/>
                  </a:moveTo>
                  <a:lnTo>
                    <a:pt x="1679460" y="821436"/>
                  </a:lnTo>
                  <a:lnTo>
                    <a:pt x="1679460" y="836676"/>
                  </a:lnTo>
                  <a:lnTo>
                    <a:pt x="1694700" y="836676"/>
                  </a:lnTo>
                  <a:lnTo>
                    <a:pt x="1694700" y="821436"/>
                  </a:lnTo>
                  <a:close/>
                </a:path>
                <a:path w="2616835" h="2825750">
                  <a:moveTo>
                    <a:pt x="1706892" y="1164336"/>
                  </a:moveTo>
                  <a:lnTo>
                    <a:pt x="1691652" y="1164336"/>
                  </a:lnTo>
                  <a:lnTo>
                    <a:pt x="1691652" y="1181100"/>
                  </a:lnTo>
                  <a:lnTo>
                    <a:pt x="1706892" y="1181100"/>
                  </a:lnTo>
                  <a:lnTo>
                    <a:pt x="1706892" y="1164336"/>
                  </a:lnTo>
                  <a:close/>
                </a:path>
                <a:path w="2616835" h="2825750">
                  <a:moveTo>
                    <a:pt x="1711464" y="411480"/>
                  </a:moveTo>
                  <a:lnTo>
                    <a:pt x="1696224" y="411480"/>
                  </a:lnTo>
                  <a:lnTo>
                    <a:pt x="1696224" y="426720"/>
                  </a:lnTo>
                  <a:lnTo>
                    <a:pt x="1711464" y="426720"/>
                  </a:lnTo>
                  <a:lnTo>
                    <a:pt x="1711464" y="411480"/>
                  </a:lnTo>
                  <a:close/>
                </a:path>
                <a:path w="2616835" h="2825750">
                  <a:moveTo>
                    <a:pt x="1712988" y="1234440"/>
                  </a:moveTo>
                  <a:lnTo>
                    <a:pt x="1696224" y="1234440"/>
                  </a:lnTo>
                  <a:lnTo>
                    <a:pt x="1696224" y="1249680"/>
                  </a:lnTo>
                  <a:lnTo>
                    <a:pt x="1712988" y="1249680"/>
                  </a:lnTo>
                  <a:lnTo>
                    <a:pt x="1712988" y="1234440"/>
                  </a:lnTo>
                  <a:close/>
                </a:path>
                <a:path w="2616835" h="2825750">
                  <a:moveTo>
                    <a:pt x="1714512" y="0"/>
                  </a:moveTo>
                  <a:lnTo>
                    <a:pt x="1699272" y="0"/>
                  </a:lnTo>
                  <a:lnTo>
                    <a:pt x="1699272" y="15240"/>
                  </a:lnTo>
                  <a:lnTo>
                    <a:pt x="1714512" y="15240"/>
                  </a:lnTo>
                  <a:lnTo>
                    <a:pt x="1714512" y="0"/>
                  </a:lnTo>
                  <a:close/>
                </a:path>
                <a:path w="2616835" h="2825750">
                  <a:moveTo>
                    <a:pt x="1717560" y="342900"/>
                  </a:moveTo>
                  <a:lnTo>
                    <a:pt x="1702320" y="342900"/>
                  </a:lnTo>
                  <a:lnTo>
                    <a:pt x="1702320" y="358140"/>
                  </a:lnTo>
                  <a:lnTo>
                    <a:pt x="1717560" y="358140"/>
                  </a:lnTo>
                  <a:lnTo>
                    <a:pt x="1717560" y="342900"/>
                  </a:lnTo>
                  <a:close/>
                </a:path>
                <a:path w="2616835" h="2825750">
                  <a:moveTo>
                    <a:pt x="1722132" y="1575816"/>
                  </a:moveTo>
                  <a:lnTo>
                    <a:pt x="1706892" y="1575816"/>
                  </a:lnTo>
                  <a:lnTo>
                    <a:pt x="1706892" y="1591056"/>
                  </a:lnTo>
                  <a:lnTo>
                    <a:pt x="1722132" y="1591056"/>
                  </a:lnTo>
                  <a:lnTo>
                    <a:pt x="1722132" y="1575816"/>
                  </a:lnTo>
                  <a:close/>
                </a:path>
                <a:path w="2616835" h="2825750">
                  <a:moveTo>
                    <a:pt x="1722132" y="754380"/>
                  </a:moveTo>
                  <a:lnTo>
                    <a:pt x="1706892" y="754380"/>
                  </a:lnTo>
                  <a:lnTo>
                    <a:pt x="1706892" y="769620"/>
                  </a:lnTo>
                  <a:lnTo>
                    <a:pt x="1722132" y="769620"/>
                  </a:lnTo>
                  <a:lnTo>
                    <a:pt x="1722132" y="754380"/>
                  </a:lnTo>
                  <a:close/>
                </a:path>
                <a:path w="2616835" h="2825750">
                  <a:moveTo>
                    <a:pt x="1726704" y="821436"/>
                  </a:moveTo>
                  <a:lnTo>
                    <a:pt x="1709940" y="821436"/>
                  </a:lnTo>
                  <a:lnTo>
                    <a:pt x="1709940" y="836676"/>
                  </a:lnTo>
                  <a:lnTo>
                    <a:pt x="1726704" y="836676"/>
                  </a:lnTo>
                  <a:lnTo>
                    <a:pt x="1726704" y="821436"/>
                  </a:lnTo>
                  <a:close/>
                </a:path>
                <a:path w="2616835" h="2825750">
                  <a:moveTo>
                    <a:pt x="1737372" y="1164336"/>
                  </a:moveTo>
                  <a:lnTo>
                    <a:pt x="1722132" y="1164336"/>
                  </a:lnTo>
                  <a:lnTo>
                    <a:pt x="1722132" y="1181100"/>
                  </a:lnTo>
                  <a:lnTo>
                    <a:pt x="1737372" y="1181100"/>
                  </a:lnTo>
                  <a:lnTo>
                    <a:pt x="1737372" y="1164336"/>
                  </a:lnTo>
                  <a:close/>
                </a:path>
                <a:path w="2616835" h="2825750">
                  <a:moveTo>
                    <a:pt x="1743468" y="1234440"/>
                  </a:moveTo>
                  <a:lnTo>
                    <a:pt x="1728228" y="1234440"/>
                  </a:lnTo>
                  <a:lnTo>
                    <a:pt x="1728228" y="1249680"/>
                  </a:lnTo>
                  <a:lnTo>
                    <a:pt x="1743468" y="1249680"/>
                  </a:lnTo>
                  <a:lnTo>
                    <a:pt x="1743468" y="1234440"/>
                  </a:lnTo>
                  <a:close/>
                </a:path>
                <a:path w="2616835" h="2825750">
                  <a:moveTo>
                    <a:pt x="1744992" y="0"/>
                  </a:moveTo>
                  <a:lnTo>
                    <a:pt x="1729752" y="0"/>
                  </a:lnTo>
                  <a:lnTo>
                    <a:pt x="1729752" y="15240"/>
                  </a:lnTo>
                  <a:lnTo>
                    <a:pt x="1744992" y="15240"/>
                  </a:lnTo>
                  <a:lnTo>
                    <a:pt x="1744992" y="0"/>
                  </a:lnTo>
                  <a:close/>
                </a:path>
                <a:path w="2616835" h="2825750">
                  <a:moveTo>
                    <a:pt x="1749564" y="342900"/>
                  </a:moveTo>
                  <a:lnTo>
                    <a:pt x="1732800" y="342900"/>
                  </a:lnTo>
                  <a:lnTo>
                    <a:pt x="1732800" y="358140"/>
                  </a:lnTo>
                  <a:lnTo>
                    <a:pt x="1749564" y="358140"/>
                  </a:lnTo>
                  <a:lnTo>
                    <a:pt x="1749564" y="342900"/>
                  </a:lnTo>
                  <a:close/>
                </a:path>
                <a:path w="2616835" h="2825750">
                  <a:moveTo>
                    <a:pt x="1752612" y="1575816"/>
                  </a:moveTo>
                  <a:lnTo>
                    <a:pt x="1737372" y="1575816"/>
                  </a:lnTo>
                  <a:lnTo>
                    <a:pt x="1737372" y="1591056"/>
                  </a:lnTo>
                  <a:lnTo>
                    <a:pt x="1752612" y="1591056"/>
                  </a:lnTo>
                  <a:lnTo>
                    <a:pt x="1752612" y="1575816"/>
                  </a:lnTo>
                  <a:close/>
                </a:path>
                <a:path w="2616835" h="2825750">
                  <a:moveTo>
                    <a:pt x="1757184" y="821436"/>
                  </a:moveTo>
                  <a:lnTo>
                    <a:pt x="1741944" y="821436"/>
                  </a:lnTo>
                  <a:lnTo>
                    <a:pt x="1741944" y="836676"/>
                  </a:lnTo>
                  <a:lnTo>
                    <a:pt x="1757184" y="836676"/>
                  </a:lnTo>
                  <a:lnTo>
                    <a:pt x="1757184" y="821436"/>
                  </a:lnTo>
                  <a:close/>
                </a:path>
                <a:path w="2616835" h="2825750">
                  <a:moveTo>
                    <a:pt x="1757184" y="757428"/>
                  </a:moveTo>
                  <a:lnTo>
                    <a:pt x="1745907" y="757428"/>
                  </a:lnTo>
                  <a:lnTo>
                    <a:pt x="1749564" y="754380"/>
                  </a:lnTo>
                  <a:lnTo>
                    <a:pt x="1737372" y="754380"/>
                  </a:lnTo>
                  <a:lnTo>
                    <a:pt x="1737372" y="769620"/>
                  </a:lnTo>
                  <a:lnTo>
                    <a:pt x="1752612" y="769620"/>
                  </a:lnTo>
                  <a:lnTo>
                    <a:pt x="1757184" y="766572"/>
                  </a:lnTo>
                  <a:lnTo>
                    <a:pt x="1757184" y="762000"/>
                  </a:lnTo>
                  <a:lnTo>
                    <a:pt x="1757184" y="757428"/>
                  </a:lnTo>
                  <a:close/>
                </a:path>
                <a:path w="2616835" h="2825750">
                  <a:moveTo>
                    <a:pt x="1757184" y="726948"/>
                  </a:moveTo>
                  <a:lnTo>
                    <a:pt x="1740420" y="726948"/>
                  </a:lnTo>
                  <a:lnTo>
                    <a:pt x="1740420" y="742188"/>
                  </a:lnTo>
                  <a:lnTo>
                    <a:pt x="1757184" y="742188"/>
                  </a:lnTo>
                  <a:lnTo>
                    <a:pt x="1757184" y="726948"/>
                  </a:lnTo>
                  <a:close/>
                </a:path>
                <a:path w="2616835" h="2825750">
                  <a:moveTo>
                    <a:pt x="1757184" y="696468"/>
                  </a:moveTo>
                  <a:lnTo>
                    <a:pt x="1740420" y="696468"/>
                  </a:lnTo>
                  <a:lnTo>
                    <a:pt x="1740420" y="711708"/>
                  </a:lnTo>
                  <a:lnTo>
                    <a:pt x="1757184" y="711708"/>
                  </a:lnTo>
                  <a:lnTo>
                    <a:pt x="1757184" y="696468"/>
                  </a:lnTo>
                  <a:close/>
                </a:path>
                <a:path w="2616835" h="2825750">
                  <a:moveTo>
                    <a:pt x="1757184" y="665988"/>
                  </a:moveTo>
                  <a:lnTo>
                    <a:pt x="1740420" y="665988"/>
                  </a:lnTo>
                  <a:lnTo>
                    <a:pt x="1740420" y="681228"/>
                  </a:lnTo>
                  <a:lnTo>
                    <a:pt x="1757184" y="681228"/>
                  </a:lnTo>
                  <a:lnTo>
                    <a:pt x="1757184" y="665988"/>
                  </a:lnTo>
                  <a:close/>
                </a:path>
                <a:path w="2616835" h="2825750">
                  <a:moveTo>
                    <a:pt x="1757184" y="633984"/>
                  </a:moveTo>
                  <a:lnTo>
                    <a:pt x="1740420" y="633984"/>
                  </a:lnTo>
                  <a:lnTo>
                    <a:pt x="1740420" y="649224"/>
                  </a:lnTo>
                  <a:lnTo>
                    <a:pt x="1757184" y="649224"/>
                  </a:lnTo>
                  <a:lnTo>
                    <a:pt x="1757184" y="633984"/>
                  </a:lnTo>
                  <a:close/>
                </a:path>
                <a:path w="2616835" h="2825750">
                  <a:moveTo>
                    <a:pt x="1757184" y="603504"/>
                  </a:moveTo>
                  <a:lnTo>
                    <a:pt x="1740420" y="603504"/>
                  </a:lnTo>
                  <a:lnTo>
                    <a:pt x="1740420" y="618744"/>
                  </a:lnTo>
                  <a:lnTo>
                    <a:pt x="1757184" y="618744"/>
                  </a:lnTo>
                  <a:lnTo>
                    <a:pt x="1757184" y="603504"/>
                  </a:lnTo>
                  <a:close/>
                </a:path>
                <a:path w="2616835" h="2825750">
                  <a:moveTo>
                    <a:pt x="1757184" y="573024"/>
                  </a:moveTo>
                  <a:lnTo>
                    <a:pt x="1740420" y="573024"/>
                  </a:lnTo>
                  <a:lnTo>
                    <a:pt x="1740420" y="588264"/>
                  </a:lnTo>
                  <a:lnTo>
                    <a:pt x="1757184" y="588264"/>
                  </a:lnTo>
                  <a:lnTo>
                    <a:pt x="1757184" y="573024"/>
                  </a:lnTo>
                  <a:close/>
                </a:path>
                <a:path w="2616835" h="2825750">
                  <a:moveTo>
                    <a:pt x="1757184" y="542544"/>
                  </a:moveTo>
                  <a:lnTo>
                    <a:pt x="1740420" y="542544"/>
                  </a:lnTo>
                  <a:lnTo>
                    <a:pt x="1740420" y="557784"/>
                  </a:lnTo>
                  <a:lnTo>
                    <a:pt x="1757184" y="557784"/>
                  </a:lnTo>
                  <a:lnTo>
                    <a:pt x="1757184" y="542544"/>
                  </a:lnTo>
                  <a:close/>
                </a:path>
                <a:path w="2616835" h="2825750">
                  <a:moveTo>
                    <a:pt x="1757184" y="510540"/>
                  </a:moveTo>
                  <a:lnTo>
                    <a:pt x="1740420" y="510540"/>
                  </a:lnTo>
                  <a:lnTo>
                    <a:pt x="1740420" y="525780"/>
                  </a:lnTo>
                  <a:lnTo>
                    <a:pt x="1757184" y="525780"/>
                  </a:lnTo>
                  <a:lnTo>
                    <a:pt x="1757184" y="510540"/>
                  </a:lnTo>
                  <a:close/>
                </a:path>
                <a:path w="2616835" h="2825750">
                  <a:moveTo>
                    <a:pt x="1757184" y="480060"/>
                  </a:moveTo>
                  <a:lnTo>
                    <a:pt x="1740420" y="480060"/>
                  </a:lnTo>
                  <a:lnTo>
                    <a:pt x="1740420" y="495300"/>
                  </a:lnTo>
                  <a:lnTo>
                    <a:pt x="1757184" y="495300"/>
                  </a:lnTo>
                  <a:lnTo>
                    <a:pt x="1757184" y="480060"/>
                  </a:lnTo>
                  <a:close/>
                </a:path>
                <a:path w="2616835" h="2825750">
                  <a:moveTo>
                    <a:pt x="1757184" y="449580"/>
                  </a:moveTo>
                  <a:lnTo>
                    <a:pt x="1740420" y="449580"/>
                  </a:lnTo>
                  <a:lnTo>
                    <a:pt x="1740420" y="464820"/>
                  </a:lnTo>
                  <a:lnTo>
                    <a:pt x="1757184" y="464820"/>
                  </a:lnTo>
                  <a:lnTo>
                    <a:pt x="1757184" y="449580"/>
                  </a:lnTo>
                  <a:close/>
                </a:path>
                <a:path w="2616835" h="2825750">
                  <a:moveTo>
                    <a:pt x="1757184" y="419100"/>
                  </a:moveTo>
                  <a:lnTo>
                    <a:pt x="1741944" y="419100"/>
                  </a:lnTo>
                  <a:lnTo>
                    <a:pt x="1741944" y="411480"/>
                  </a:lnTo>
                  <a:lnTo>
                    <a:pt x="1726704" y="411480"/>
                  </a:lnTo>
                  <a:lnTo>
                    <a:pt x="1726704" y="426720"/>
                  </a:lnTo>
                  <a:lnTo>
                    <a:pt x="1740420" y="426720"/>
                  </a:lnTo>
                  <a:lnTo>
                    <a:pt x="1740420" y="434340"/>
                  </a:lnTo>
                  <a:lnTo>
                    <a:pt x="1757184" y="434340"/>
                  </a:lnTo>
                  <a:lnTo>
                    <a:pt x="1757184" y="426720"/>
                  </a:lnTo>
                  <a:lnTo>
                    <a:pt x="1757184" y="419100"/>
                  </a:lnTo>
                  <a:close/>
                </a:path>
                <a:path w="2616835" h="2825750">
                  <a:moveTo>
                    <a:pt x="1767852" y="1164336"/>
                  </a:moveTo>
                  <a:lnTo>
                    <a:pt x="1752612" y="1164336"/>
                  </a:lnTo>
                  <a:lnTo>
                    <a:pt x="1752612" y="1181100"/>
                  </a:lnTo>
                  <a:lnTo>
                    <a:pt x="1767852" y="1181100"/>
                  </a:lnTo>
                  <a:lnTo>
                    <a:pt x="1767852" y="1164336"/>
                  </a:lnTo>
                  <a:close/>
                </a:path>
                <a:path w="2616835" h="2825750">
                  <a:moveTo>
                    <a:pt x="1776996" y="0"/>
                  </a:moveTo>
                  <a:lnTo>
                    <a:pt x="1761756" y="0"/>
                  </a:lnTo>
                  <a:lnTo>
                    <a:pt x="1761756" y="15240"/>
                  </a:lnTo>
                  <a:lnTo>
                    <a:pt x="1776996" y="15240"/>
                  </a:lnTo>
                  <a:lnTo>
                    <a:pt x="1776996" y="0"/>
                  </a:lnTo>
                  <a:close/>
                </a:path>
                <a:path w="2616835" h="2825750">
                  <a:moveTo>
                    <a:pt x="1780044" y="342900"/>
                  </a:moveTo>
                  <a:lnTo>
                    <a:pt x="1764804" y="342900"/>
                  </a:lnTo>
                  <a:lnTo>
                    <a:pt x="1764804" y="358140"/>
                  </a:lnTo>
                  <a:lnTo>
                    <a:pt x="1780044" y="358140"/>
                  </a:lnTo>
                  <a:lnTo>
                    <a:pt x="1780044" y="342900"/>
                  </a:lnTo>
                  <a:close/>
                </a:path>
                <a:path w="2616835" h="2825750">
                  <a:moveTo>
                    <a:pt x="1787664" y="821436"/>
                  </a:moveTo>
                  <a:lnTo>
                    <a:pt x="1772424" y="821436"/>
                  </a:lnTo>
                  <a:lnTo>
                    <a:pt x="1772424" y="836676"/>
                  </a:lnTo>
                  <a:lnTo>
                    <a:pt x="1787664" y="836676"/>
                  </a:lnTo>
                  <a:lnTo>
                    <a:pt x="1787664" y="821436"/>
                  </a:lnTo>
                  <a:close/>
                </a:path>
                <a:path w="2616835" h="2825750">
                  <a:moveTo>
                    <a:pt x="1789188" y="1581912"/>
                  </a:moveTo>
                  <a:lnTo>
                    <a:pt x="1775472" y="1581912"/>
                  </a:lnTo>
                  <a:lnTo>
                    <a:pt x="1781568" y="1575816"/>
                  </a:lnTo>
                  <a:lnTo>
                    <a:pt x="1767852" y="1575816"/>
                  </a:lnTo>
                  <a:lnTo>
                    <a:pt x="1767852" y="1591056"/>
                  </a:lnTo>
                  <a:lnTo>
                    <a:pt x="1784616" y="1591056"/>
                  </a:lnTo>
                  <a:lnTo>
                    <a:pt x="1789188" y="1588008"/>
                  </a:lnTo>
                  <a:lnTo>
                    <a:pt x="1789188" y="1583436"/>
                  </a:lnTo>
                  <a:lnTo>
                    <a:pt x="1789188" y="1581912"/>
                  </a:lnTo>
                  <a:close/>
                </a:path>
                <a:path w="2616835" h="2825750">
                  <a:moveTo>
                    <a:pt x="1789188" y="1549908"/>
                  </a:moveTo>
                  <a:lnTo>
                    <a:pt x="1773948" y="1549908"/>
                  </a:lnTo>
                  <a:lnTo>
                    <a:pt x="1773948" y="1566672"/>
                  </a:lnTo>
                  <a:lnTo>
                    <a:pt x="1789188" y="1566672"/>
                  </a:lnTo>
                  <a:lnTo>
                    <a:pt x="1789188" y="1549908"/>
                  </a:lnTo>
                  <a:close/>
                </a:path>
                <a:path w="2616835" h="2825750">
                  <a:moveTo>
                    <a:pt x="1789188" y="1519428"/>
                  </a:moveTo>
                  <a:lnTo>
                    <a:pt x="1773948" y="1519428"/>
                  </a:lnTo>
                  <a:lnTo>
                    <a:pt x="1773948" y="1534668"/>
                  </a:lnTo>
                  <a:lnTo>
                    <a:pt x="1789188" y="1534668"/>
                  </a:lnTo>
                  <a:lnTo>
                    <a:pt x="1789188" y="1519428"/>
                  </a:lnTo>
                  <a:close/>
                </a:path>
                <a:path w="2616835" h="2825750">
                  <a:moveTo>
                    <a:pt x="1789188" y="1488948"/>
                  </a:moveTo>
                  <a:lnTo>
                    <a:pt x="1773948" y="1488948"/>
                  </a:lnTo>
                  <a:lnTo>
                    <a:pt x="1773948" y="1504188"/>
                  </a:lnTo>
                  <a:lnTo>
                    <a:pt x="1789188" y="1504188"/>
                  </a:lnTo>
                  <a:lnTo>
                    <a:pt x="1789188" y="1488948"/>
                  </a:lnTo>
                  <a:close/>
                </a:path>
                <a:path w="2616835" h="2825750">
                  <a:moveTo>
                    <a:pt x="1789188" y="1458468"/>
                  </a:moveTo>
                  <a:lnTo>
                    <a:pt x="1773948" y="1458468"/>
                  </a:lnTo>
                  <a:lnTo>
                    <a:pt x="1773948" y="1473708"/>
                  </a:lnTo>
                  <a:lnTo>
                    <a:pt x="1789188" y="1473708"/>
                  </a:lnTo>
                  <a:lnTo>
                    <a:pt x="1789188" y="1458468"/>
                  </a:lnTo>
                  <a:close/>
                </a:path>
                <a:path w="2616835" h="2825750">
                  <a:moveTo>
                    <a:pt x="1789188" y="1426464"/>
                  </a:moveTo>
                  <a:lnTo>
                    <a:pt x="1773948" y="1426464"/>
                  </a:lnTo>
                  <a:lnTo>
                    <a:pt x="1773948" y="1443228"/>
                  </a:lnTo>
                  <a:lnTo>
                    <a:pt x="1789188" y="1443228"/>
                  </a:lnTo>
                  <a:lnTo>
                    <a:pt x="1789188" y="1426464"/>
                  </a:lnTo>
                  <a:close/>
                </a:path>
                <a:path w="2616835" h="2825750">
                  <a:moveTo>
                    <a:pt x="1789188" y="1395984"/>
                  </a:moveTo>
                  <a:lnTo>
                    <a:pt x="1773948" y="1395984"/>
                  </a:lnTo>
                  <a:lnTo>
                    <a:pt x="1773948" y="1411224"/>
                  </a:lnTo>
                  <a:lnTo>
                    <a:pt x="1789188" y="1411224"/>
                  </a:lnTo>
                  <a:lnTo>
                    <a:pt x="1789188" y="1395984"/>
                  </a:lnTo>
                  <a:close/>
                </a:path>
                <a:path w="2616835" h="2825750">
                  <a:moveTo>
                    <a:pt x="1789188" y="1365504"/>
                  </a:moveTo>
                  <a:lnTo>
                    <a:pt x="1773948" y="1365504"/>
                  </a:lnTo>
                  <a:lnTo>
                    <a:pt x="1773948" y="1380744"/>
                  </a:lnTo>
                  <a:lnTo>
                    <a:pt x="1789188" y="1380744"/>
                  </a:lnTo>
                  <a:lnTo>
                    <a:pt x="1789188" y="1365504"/>
                  </a:lnTo>
                  <a:close/>
                </a:path>
                <a:path w="2616835" h="2825750">
                  <a:moveTo>
                    <a:pt x="1789188" y="1335024"/>
                  </a:moveTo>
                  <a:lnTo>
                    <a:pt x="1773948" y="1335024"/>
                  </a:lnTo>
                  <a:lnTo>
                    <a:pt x="1773948" y="1350264"/>
                  </a:lnTo>
                  <a:lnTo>
                    <a:pt x="1789188" y="1350264"/>
                  </a:lnTo>
                  <a:lnTo>
                    <a:pt x="1789188" y="1335024"/>
                  </a:lnTo>
                  <a:close/>
                </a:path>
                <a:path w="2616835" h="2825750">
                  <a:moveTo>
                    <a:pt x="1789188" y="1303020"/>
                  </a:moveTo>
                  <a:lnTo>
                    <a:pt x="1773948" y="1303020"/>
                  </a:lnTo>
                  <a:lnTo>
                    <a:pt x="1773948" y="1319784"/>
                  </a:lnTo>
                  <a:lnTo>
                    <a:pt x="1789188" y="1319784"/>
                  </a:lnTo>
                  <a:lnTo>
                    <a:pt x="1789188" y="1303020"/>
                  </a:lnTo>
                  <a:close/>
                </a:path>
                <a:path w="2616835" h="2825750">
                  <a:moveTo>
                    <a:pt x="1789188" y="1272540"/>
                  </a:moveTo>
                  <a:lnTo>
                    <a:pt x="1773948" y="1272540"/>
                  </a:lnTo>
                  <a:lnTo>
                    <a:pt x="1773948" y="1287780"/>
                  </a:lnTo>
                  <a:lnTo>
                    <a:pt x="1789188" y="1287780"/>
                  </a:lnTo>
                  <a:lnTo>
                    <a:pt x="1789188" y="1272540"/>
                  </a:lnTo>
                  <a:close/>
                </a:path>
                <a:path w="2616835" h="2825750">
                  <a:moveTo>
                    <a:pt x="1789188" y="1242060"/>
                  </a:moveTo>
                  <a:lnTo>
                    <a:pt x="1773948" y="1242060"/>
                  </a:lnTo>
                  <a:lnTo>
                    <a:pt x="1773948" y="1234440"/>
                  </a:lnTo>
                  <a:lnTo>
                    <a:pt x="1758708" y="1234440"/>
                  </a:lnTo>
                  <a:lnTo>
                    <a:pt x="1758708" y="1249680"/>
                  </a:lnTo>
                  <a:lnTo>
                    <a:pt x="1773948" y="1249680"/>
                  </a:lnTo>
                  <a:lnTo>
                    <a:pt x="1773948" y="1257300"/>
                  </a:lnTo>
                  <a:lnTo>
                    <a:pt x="1789188" y="1257300"/>
                  </a:lnTo>
                  <a:lnTo>
                    <a:pt x="1789188" y="1242060"/>
                  </a:lnTo>
                  <a:close/>
                </a:path>
                <a:path w="2616835" h="2825750">
                  <a:moveTo>
                    <a:pt x="1799856" y="1164336"/>
                  </a:moveTo>
                  <a:lnTo>
                    <a:pt x="1784616" y="1164336"/>
                  </a:lnTo>
                  <a:lnTo>
                    <a:pt x="1784616" y="1181100"/>
                  </a:lnTo>
                  <a:lnTo>
                    <a:pt x="1799856" y="1181100"/>
                  </a:lnTo>
                  <a:lnTo>
                    <a:pt x="1799856" y="1164336"/>
                  </a:lnTo>
                  <a:close/>
                </a:path>
                <a:path w="2616835" h="2825750">
                  <a:moveTo>
                    <a:pt x="1807476" y="0"/>
                  </a:moveTo>
                  <a:lnTo>
                    <a:pt x="1792236" y="0"/>
                  </a:lnTo>
                  <a:lnTo>
                    <a:pt x="1792236" y="15240"/>
                  </a:lnTo>
                  <a:lnTo>
                    <a:pt x="1807476" y="15240"/>
                  </a:lnTo>
                  <a:lnTo>
                    <a:pt x="1807476" y="0"/>
                  </a:lnTo>
                  <a:close/>
                </a:path>
                <a:path w="2616835" h="2825750">
                  <a:moveTo>
                    <a:pt x="1810524" y="342900"/>
                  </a:moveTo>
                  <a:lnTo>
                    <a:pt x="1795284" y="342900"/>
                  </a:lnTo>
                  <a:lnTo>
                    <a:pt x="1795284" y="358140"/>
                  </a:lnTo>
                  <a:lnTo>
                    <a:pt x="1810524" y="358140"/>
                  </a:lnTo>
                  <a:lnTo>
                    <a:pt x="1810524" y="342900"/>
                  </a:lnTo>
                  <a:close/>
                </a:path>
                <a:path w="2616835" h="2825750">
                  <a:moveTo>
                    <a:pt x="1818144" y="821436"/>
                  </a:moveTo>
                  <a:lnTo>
                    <a:pt x="1802904" y="821436"/>
                  </a:lnTo>
                  <a:lnTo>
                    <a:pt x="1802904" y="836676"/>
                  </a:lnTo>
                  <a:lnTo>
                    <a:pt x="1818144" y="836676"/>
                  </a:lnTo>
                  <a:lnTo>
                    <a:pt x="1818144" y="821436"/>
                  </a:lnTo>
                  <a:close/>
                </a:path>
                <a:path w="2616835" h="2825750">
                  <a:moveTo>
                    <a:pt x="1830336" y="1164336"/>
                  </a:moveTo>
                  <a:lnTo>
                    <a:pt x="1815096" y="1164336"/>
                  </a:lnTo>
                  <a:lnTo>
                    <a:pt x="1815096" y="1181100"/>
                  </a:lnTo>
                  <a:lnTo>
                    <a:pt x="1830336" y="1181100"/>
                  </a:lnTo>
                  <a:lnTo>
                    <a:pt x="1830336" y="1164336"/>
                  </a:lnTo>
                  <a:close/>
                </a:path>
                <a:path w="2616835" h="2825750">
                  <a:moveTo>
                    <a:pt x="1837956" y="0"/>
                  </a:moveTo>
                  <a:lnTo>
                    <a:pt x="1822716" y="0"/>
                  </a:lnTo>
                  <a:lnTo>
                    <a:pt x="1822716" y="15240"/>
                  </a:lnTo>
                  <a:lnTo>
                    <a:pt x="1837956" y="15240"/>
                  </a:lnTo>
                  <a:lnTo>
                    <a:pt x="1837956" y="0"/>
                  </a:lnTo>
                  <a:close/>
                </a:path>
                <a:path w="2616835" h="2825750">
                  <a:moveTo>
                    <a:pt x="1841004" y="342900"/>
                  </a:moveTo>
                  <a:lnTo>
                    <a:pt x="1825764" y="342900"/>
                  </a:lnTo>
                  <a:lnTo>
                    <a:pt x="1825764" y="358140"/>
                  </a:lnTo>
                  <a:lnTo>
                    <a:pt x="1841004" y="358140"/>
                  </a:lnTo>
                  <a:lnTo>
                    <a:pt x="1841004" y="342900"/>
                  </a:lnTo>
                  <a:close/>
                </a:path>
                <a:path w="2616835" h="2825750">
                  <a:moveTo>
                    <a:pt x="1865388" y="1168908"/>
                  </a:moveTo>
                  <a:lnTo>
                    <a:pt x="1853958" y="1168908"/>
                  </a:lnTo>
                  <a:lnTo>
                    <a:pt x="1857768" y="1164336"/>
                  </a:lnTo>
                  <a:lnTo>
                    <a:pt x="1845576" y="1164336"/>
                  </a:lnTo>
                  <a:lnTo>
                    <a:pt x="1845576" y="1181100"/>
                  </a:lnTo>
                  <a:lnTo>
                    <a:pt x="1862340" y="1181100"/>
                  </a:lnTo>
                  <a:lnTo>
                    <a:pt x="1865388" y="1176528"/>
                  </a:lnTo>
                  <a:lnTo>
                    <a:pt x="1865388" y="1173480"/>
                  </a:lnTo>
                  <a:lnTo>
                    <a:pt x="1865388" y="1168908"/>
                  </a:lnTo>
                  <a:close/>
                </a:path>
                <a:path w="2616835" h="2825750">
                  <a:moveTo>
                    <a:pt x="1865388" y="1138428"/>
                  </a:moveTo>
                  <a:lnTo>
                    <a:pt x="1850148" y="1138428"/>
                  </a:lnTo>
                  <a:lnTo>
                    <a:pt x="1850148" y="1153668"/>
                  </a:lnTo>
                  <a:lnTo>
                    <a:pt x="1865388" y="1153668"/>
                  </a:lnTo>
                  <a:lnTo>
                    <a:pt x="1865388" y="1138428"/>
                  </a:lnTo>
                  <a:close/>
                </a:path>
                <a:path w="2616835" h="2825750">
                  <a:moveTo>
                    <a:pt x="1865388" y="1107948"/>
                  </a:moveTo>
                  <a:lnTo>
                    <a:pt x="1850148" y="1107948"/>
                  </a:lnTo>
                  <a:lnTo>
                    <a:pt x="1850148" y="1123188"/>
                  </a:lnTo>
                  <a:lnTo>
                    <a:pt x="1865388" y="1123188"/>
                  </a:lnTo>
                  <a:lnTo>
                    <a:pt x="1865388" y="1107948"/>
                  </a:lnTo>
                  <a:close/>
                </a:path>
                <a:path w="2616835" h="2825750">
                  <a:moveTo>
                    <a:pt x="1865388" y="1075944"/>
                  </a:moveTo>
                  <a:lnTo>
                    <a:pt x="1850148" y="1075944"/>
                  </a:lnTo>
                  <a:lnTo>
                    <a:pt x="1850148" y="1091184"/>
                  </a:lnTo>
                  <a:lnTo>
                    <a:pt x="1865388" y="1091184"/>
                  </a:lnTo>
                  <a:lnTo>
                    <a:pt x="1865388" y="1075944"/>
                  </a:lnTo>
                  <a:close/>
                </a:path>
                <a:path w="2616835" h="2825750">
                  <a:moveTo>
                    <a:pt x="1865388" y="1045464"/>
                  </a:moveTo>
                  <a:lnTo>
                    <a:pt x="1850148" y="1045464"/>
                  </a:lnTo>
                  <a:lnTo>
                    <a:pt x="1850148" y="1060704"/>
                  </a:lnTo>
                  <a:lnTo>
                    <a:pt x="1865388" y="1060704"/>
                  </a:lnTo>
                  <a:lnTo>
                    <a:pt x="1865388" y="1045464"/>
                  </a:lnTo>
                  <a:close/>
                </a:path>
                <a:path w="2616835" h="2825750">
                  <a:moveTo>
                    <a:pt x="1865388" y="1014984"/>
                  </a:moveTo>
                  <a:lnTo>
                    <a:pt x="1850148" y="1014984"/>
                  </a:lnTo>
                  <a:lnTo>
                    <a:pt x="1850148" y="1030224"/>
                  </a:lnTo>
                  <a:lnTo>
                    <a:pt x="1865388" y="1030224"/>
                  </a:lnTo>
                  <a:lnTo>
                    <a:pt x="1865388" y="1014984"/>
                  </a:lnTo>
                  <a:close/>
                </a:path>
                <a:path w="2616835" h="2825750">
                  <a:moveTo>
                    <a:pt x="1865388" y="984504"/>
                  </a:moveTo>
                  <a:lnTo>
                    <a:pt x="1850148" y="984504"/>
                  </a:lnTo>
                  <a:lnTo>
                    <a:pt x="1850148" y="999744"/>
                  </a:lnTo>
                  <a:lnTo>
                    <a:pt x="1865388" y="999744"/>
                  </a:lnTo>
                  <a:lnTo>
                    <a:pt x="1865388" y="984504"/>
                  </a:lnTo>
                  <a:close/>
                </a:path>
                <a:path w="2616835" h="2825750">
                  <a:moveTo>
                    <a:pt x="1865388" y="952500"/>
                  </a:moveTo>
                  <a:lnTo>
                    <a:pt x="1850148" y="952500"/>
                  </a:lnTo>
                  <a:lnTo>
                    <a:pt x="1850148" y="967740"/>
                  </a:lnTo>
                  <a:lnTo>
                    <a:pt x="1865388" y="967740"/>
                  </a:lnTo>
                  <a:lnTo>
                    <a:pt x="1865388" y="952500"/>
                  </a:lnTo>
                  <a:close/>
                </a:path>
                <a:path w="2616835" h="2825750">
                  <a:moveTo>
                    <a:pt x="1865388" y="922020"/>
                  </a:moveTo>
                  <a:lnTo>
                    <a:pt x="1850148" y="922020"/>
                  </a:lnTo>
                  <a:lnTo>
                    <a:pt x="1850148" y="937260"/>
                  </a:lnTo>
                  <a:lnTo>
                    <a:pt x="1865388" y="937260"/>
                  </a:lnTo>
                  <a:lnTo>
                    <a:pt x="1865388" y="922020"/>
                  </a:lnTo>
                  <a:close/>
                </a:path>
                <a:path w="2616835" h="2825750">
                  <a:moveTo>
                    <a:pt x="1865388" y="891540"/>
                  </a:moveTo>
                  <a:lnTo>
                    <a:pt x="1850148" y="891540"/>
                  </a:lnTo>
                  <a:lnTo>
                    <a:pt x="1850148" y="906780"/>
                  </a:lnTo>
                  <a:lnTo>
                    <a:pt x="1865388" y="906780"/>
                  </a:lnTo>
                  <a:lnTo>
                    <a:pt x="1865388" y="891540"/>
                  </a:lnTo>
                  <a:close/>
                </a:path>
                <a:path w="2616835" h="2825750">
                  <a:moveTo>
                    <a:pt x="1865388" y="861060"/>
                  </a:moveTo>
                  <a:lnTo>
                    <a:pt x="1850148" y="861060"/>
                  </a:lnTo>
                  <a:lnTo>
                    <a:pt x="1850148" y="876300"/>
                  </a:lnTo>
                  <a:lnTo>
                    <a:pt x="1865388" y="876300"/>
                  </a:lnTo>
                  <a:lnTo>
                    <a:pt x="1865388" y="861060"/>
                  </a:lnTo>
                  <a:close/>
                </a:path>
                <a:path w="2616835" h="2825750">
                  <a:moveTo>
                    <a:pt x="1865388" y="829056"/>
                  </a:moveTo>
                  <a:lnTo>
                    <a:pt x="1850148" y="829056"/>
                  </a:lnTo>
                  <a:lnTo>
                    <a:pt x="1850148" y="821436"/>
                  </a:lnTo>
                  <a:lnTo>
                    <a:pt x="1833384" y="821436"/>
                  </a:lnTo>
                  <a:lnTo>
                    <a:pt x="1833384" y="836676"/>
                  </a:lnTo>
                  <a:lnTo>
                    <a:pt x="1850148" y="836676"/>
                  </a:lnTo>
                  <a:lnTo>
                    <a:pt x="1850148" y="844296"/>
                  </a:lnTo>
                  <a:lnTo>
                    <a:pt x="1865388" y="844296"/>
                  </a:lnTo>
                  <a:lnTo>
                    <a:pt x="1865388" y="829056"/>
                  </a:lnTo>
                  <a:close/>
                </a:path>
                <a:path w="2616835" h="2825750">
                  <a:moveTo>
                    <a:pt x="1868436" y="0"/>
                  </a:moveTo>
                  <a:lnTo>
                    <a:pt x="1853196" y="0"/>
                  </a:lnTo>
                  <a:lnTo>
                    <a:pt x="1853196" y="15240"/>
                  </a:lnTo>
                  <a:lnTo>
                    <a:pt x="1868436" y="15240"/>
                  </a:lnTo>
                  <a:lnTo>
                    <a:pt x="1868436" y="0"/>
                  </a:lnTo>
                  <a:close/>
                </a:path>
                <a:path w="2616835" h="2825750">
                  <a:moveTo>
                    <a:pt x="1873008" y="342900"/>
                  </a:moveTo>
                  <a:lnTo>
                    <a:pt x="1856244" y="342900"/>
                  </a:lnTo>
                  <a:lnTo>
                    <a:pt x="1856244" y="358140"/>
                  </a:lnTo>
                  <a:lnTo>
                    <a:pt x="1873008" y="358140"/>
                  </a:lnTo>
                  <a:lnTo>
                    <a:pt x="1873008" y="342900"/>
                  </a:lnTo>
                  <a:close/>
                </a:path>
                <a:path w="2616835" h="2825750">
                  <a:moveTo>
                    <a:pt x="1900440" y="0"/>
                  </a:moveTo>
                  <a:lnTo>
                    <a:pt x="1885200" y="0"/>
                  </a:lnTo>
                  <a:lnTo>
                    <a:pt x="1885200" y="15240"/>
                  </a:lnTo>
                  <a:lnTo>
                    <a:pt x="1900440" y="15240"/>
                  </a:lnTo>
                  <a:lnTo>
                    <a:pt x="1900440" y="0"/>
                  </a:lnTo>
                  <a:close/>
                </a:path>
                <a:path w="2616835" h="2825750">
                  <a:moveTo>
                    <a:pt x="1903488" y="342900"/>
                  </a:moveTo>
                  <a:lnTo>
                    <a:pt x="1888248" y="342900"/>
                  </a:lnTo>
                  <a:lnTo>
                    <a:pt x="1888248" y="358140"/>
                  </a:lnTo>
                  <a:lnTo>
                    <a:pt x="1903488" y="358140"/>
                  </a:lnTo>
                  <a:lnTo>
                    <a:pt x="1903488" y="342900"/>
                  </a:lnTo>
                  <a:close/>
                </a:path>
                <a:path w="2616835" h="2825750">
                  <a:moveTo>
                    <a:pt x="1930920" y="0"/>
                  </a:moveTo>
                  <a:lnTo>
                    <a:pt x="1915680" y="0"/>
                  </a:lnTo>
                  <a:lnTo>
                    <a:pt x="1915680" y="15240"/>
                  </a:lnTo>
                  <a:lnTo>
                    <a:pt x="1930920" y="15240"/>
                  </a:lnTo>
                  <a:lnTo>
                    <a:pt x="1930920" y="0"/>
                  </a:lnTo>
                  <a:close/>
                </a:path>
                <a:path w="2616835" h="2825750">
                  <a:moveTo>
                    <a:pt x="1933968" y="342900"/>
                  </a:moveTo>
                  <a:lnTo>
                    <a:pt x="1918728" y="342900"/>
                  </a:lnTo>
                  <a:lnTo>
                    <a:pt x="1918728" y="358140"/>
                  </a:lnTo>
                  <a:lnTo>
                    <a:pt x="1933968" y="358140"/>
                  </a:lnTo>
                  <a:lnTo>
                    <a:pt x="1933968" y="342900"/>
                  </a:lnTo>
                  <a:close/>
                </a:path>
                <a:path w="2616835" h="2825750">
                  <a:moveTo>
                    <a:pt x="1961400" y="0"/>
                  </a:moveTo>
                  <a:lnTo>
                    <a:pt x="1946160" y="0"/>
                  </a:lnTo>
                  <a:lnTo>
                    <a:pt x="1946160" y="15240"/>
                  </a:lnTo>
                  <a:lnTo>
                    <a:pt x="1961400" y="15240"/>
                  </a:lnTo>
                  <a:lnTo>
                    <a:pt x="1961400" y="0"/>
                  </a:lnTo>
                  <a:close/>
                </a:path>
                <a:path w="2616835" h="2825750">
                  <a:moveTo>
                    <a:pt x="1964448" y="342900"/>
                  </a:moveTo>
                  <a:lnTo>
                    <a:pt x="1949208" y="342900"/>
                  </a:lnTo>
                  <a:lnTo>
                    <a:pt x="1949208" y="358140"/>
                  </a:lnTo>
                  <a:lnTo>
                    <a:pt x="1964448" y="358140"/>
                  </a:lnTo>
                  <a:lnTo>
                    <a:pt x="1964448" y="342900"/>
                  </a:lnTo>
                  <a:close/>
                </a:path>
                <a:path w="2616835" h="2825750">
                  <a:moveTo>
                    <a:pt x="1991880" y="0"/>
                  </a:moveTo>
                  <a:lnTo>
                    <a:pt x="1976640" y="0"/>
                  </a:lnTo>
                  <a:lnTo>
                    <a:pt x="1976640" y="15240"/>
                  </a:lnTo>
                  <a:lnTo>
                    <a:pt x="1991880" y="15240"/>
                  </a:lnTo>
                  <a:lnTo>
                    <a:pt x="1991880" y="0"/>
                  </a:lnTo>
                  <a:close/>
                </a:path>
                <a:path w="2616835" h="2825750">
                  <a:moveTo>
                    <a:pt x="1996452" y="342900"/>
                  </a:moveTo>
                  <a:lnTo>
                    <a:pt x="1979688" y="342900"/>
                  </a:lnTo>
                  <a:lnTo>
                    <a:pt x="1979688" y="358140"/>
                  </a:lnTo>
                  <a:lnTo>
                    <a:pt x="1996452" y="358140"/>
                  </a:lnTo>
                  <a:lnTo>
                    <a:pt x="1996452" y="342900"/>
                  </a:lnTo>
                  <a:close/>
                </a:path>
                <a:path w="2616835" h="2825750">
                  <a:moveTo>
                    <a:pt x="2023884" y="0"/>
                  </a:moveTo>
                  <a:lnTo>
                    <a:pt x="2008644" y="0"/>
                  </a:lnTo>
                  <a:lnTo>
                    <a:pt x="2008644" y="15240"/>
                  </a:lnTo>
                  <a:lnTo>
                    <a:pt x="2023884" y="15240"/>
                  </a:lnTo>
                  <a:lnTo>
                    <a:pt x="2023884" y="0"/>
                  </a:lnTo>
                  <a:close/>
                </a:path>
                <a:path w="2616835" h="2825750">
                  <a:moveTo>
                    <a:pt x="2026932" y="342900"/>
                  </a:moveTo>
                  <a:lnTo>
                    <a:pt x="2011692" y="342900"/>
                  </a:lnTo>
                  <a:lnTo>
                    <a:pt x="2011692" y="358140"/>
                  </a:lnTo>
                  <a:lnTo>
                    <a:pt x="2026932" y="358140"/>
                  </a:lnTo>
                  <a:lnTo>
                    <a:pt x="2026932" y="342900"/>
                  </a:lnTo>
                  <a:close/>
                </a:path>
                <a:path w="2616835" h="2825750">
                  <a:moveTo>
                    <a:pt x="2054364" y="0"/>
                  </a:moveTo>
                  <a:lnTo>
                    <a:pt x="2039124" y="0"/>
                  </a:lnTo>
                  <a:lnTo>
                    <a:pt x="2039124" y="15240"/>
                  </a:lnTo>
                  <a:lnTo>
                    <a:pt x="2054364" y="15240"/>
                  </a:lnTo>
                  <a:lnTo>
                    <a:pt x="2054364" y="0"/>
                  </a:lnTo>
                  <a:close/>
                </a:path>
                <a:path w="2616835" h="2825750">
                  <a:moveTo>
                    <a:pt x="2057412" y="342900"/>
                  </a:moveTo>
                  <a:lnTo>
                    <a:pt x="2042172" y="342900"/>
                  </a:lnTo>
                  <a:lnTo>
                    <a:pt x="2042172" y="358140"/>
                  </a:lnTo>
                  <a:lnTo>
                    <a:pt x="2057412" y="358140"/>
                  </a:lnTo>
                  <a:lnTo>
                    <a:pt x="2057412" y="342900"/>
                  </a:lnTo>
                  <a:close/>
                </a:path>
                <a:path w="2616835" h="2825750">
                  <a:moveTo>
                    <a:pt x="2084844" y="0"/>
                  </a:moveTo>
                  <a:lnTo>
                    <a:pt x="2069604" y="0"/>
                  </a:lnTo>
                  <a:lnTo>
                    <a:pt x="2069604" y="15240"/>
                  </a:lnTo>
                  <a:lnTo>
                    <a:pt x="2084844" y="15240"/>
                  </a:lnTo>
                  <a:lnTo>
                    <a:pt x="2084844" y="0"/>
                  </a:lnTo>
                  <a:close/>
                </a:path>
                <a:path w="2616835" h="2825750">
                  <a:moveTo>
                    <a:pt x="2087892" y="342900"/>
                  </a:moveTo>
                  <a:lnTo>
                    <a:pt x="2072652" y="342900"/>
                  </a:lnTo>
                  <a:lnTo>
                    <a:pt x="2072652" y="358140"/>
                  </a:lnTo>
                  <a:lnTo>
                    <a:pt x="2087892" y="358140"/>
                  </a:lnTo>
                  <a:lnTo>
                    <a:pt x="2087892" y="342900"/>
                  </a:lnTo>
                  <a:close/>
                </a:path>
                <a:path w="2616835" h="2825750">
                  <a:moveTo>
                    <a:pt x="2115324" y="0"/>
                  </a:moveTo>
                  <a:lnTo>
                    <a:pt x="2100084" y="0"/>
                  </a:lnTo>
                  <a:lnTo>
                    <a:pt x="2100084" y="15240"/>
                  </a:lnTo>
                  <a:lnTo>
                    <a:pt x="2115324" y="15240"/>
                  </a:lnTo>
                  <a:lnTo>
                    <a:pt x="2115324" y="0"/>
                  </a:lnTo>
                  <a:close/>
                </a:path>
                <a:path w="2616835" h="2825750">
                  <a:moveTo>
                    <a:pt x="2119896" y="342900"/>
                  </a:moveTo>
                  <a:lnTo>
                    <a:pt x="2103132" y="342900"/>
                  </a:lnTo>
                  <a:lnTo>
                    <a:pt x="2103132" y="358140"/>
                  </a:lnTo>
                  <a:lnTo>
                    <a:pt x="2119896" y="358140"/>
                  </a:lnTo>
                  <a:lnTo>
                    <a:pt x="2119896" y="342900"/>
                  </a:lnTo>
                  <a:close/>
                </a:path>
                <a:path w="2616835" h="2825750">
                  <a:moveTo>
                    <a:pt x="2147328" y="0"/>
                  </a:moveTo>
                  <a:lnTo>
                    <a:pt x="2132088" y="0"/>
                  </a:lnTo>
                  <a:lnTo>
                    <a:pt x="2132088" y="15240"/>
                  </a:lnTo>
                  <a:lnTo>
                    <a:pt x="2147328" y="15240"/>
                  </a:lnTo>
                  <a:lnTo>
                    <a:pt x="2147328" y="0"/>
                  </a:lnTo>
                  <a:close/>
                </a:path>
                <a:path w="2616835" h="2825750">
                  <a:moveTo>
                    <a:pt x="2150376" y="342900"/>
                  </a:moveTo>
                  <a:lnTo>
                    <a:pt x="2135136" y="342900"/>
                  </a:lnTo>
                  <a:lnTo>
                    <a:pt x="2135136" y="358140"/>
                  </a:lnTo>
                  <a:lnTo>
                    <a:pt x="2150376" y="358140"/>
                  </a:lnTo>
                  <a:lnTo>
                    <a:pt x="2150376" y="342900"/>
                  </a:lnTo>
                  <a:close/>
                </a:path>
                <a:path w="2616835" h="2825750">
                  <a:moveTo>
                    <a:pt x="2177808" y="0"/>
                  </a:moveTo>
                  <a:lnTo>
                    <a:pt x="2162568" y="0"/>
                  </a:lnTo>
                  <a:lnTo>
                    <a:pt x="2162568" y="15240"/>
                  </a:lnTo>
                  <a:lnTo>
                    <a:pt x="2177808" y="15240"/>
                  </a:lnTo>
                  <a:lnTo>
                    <a:pt x="2177808" y="0"/>
                  </a:lnTo>
                  <a:close/>
                </a:path>
                <a:path w="2616835" h="2825750">
                  <a:moveTo>
                    <a:pt x="2180856" y="342900"/>
                  </a:moveTo>
                  <a:lnTo>
                    <a:pt x="2165616" y="342900"/>
                  </a:lnTo>
                  <a:lnTo>
                    <a:pt x="2165616" y="358140"/>
                  </a:lnTo>
                  <a:lnTo>
                    <a:pt x="2180856" y="358140"/>
                  </a:lnTo>
                  <a:lnTo>
                    <a:pt x="2180856" y="342900"/>
                  </a:lnTo>
                  <a:close/>
                </a:path>
                <a:path w="2616835" h="2825750">
                  <a:moveTo>
                    <a:pt x="2208288" y="0"/>
                  </a:moveTo>
                  <a:lnTo>
                    <a:pt x="2193048" y="0"/>
                  </a:lnTo>
                  <a:lnTo>
                    <a:pt x="2193048" y="15240"/>
                  </a:lnTo>
                  <a:lnTo>
                    <a:pt x="2208288" y="15240"/>
                  </a:lnTo>
                  <a:lnTo>
                    <a:pt x="2208288" y="0"/>
                  </a:lnTo>
                  <a:close/>
                </a:path>
                <a:path w="2616835" h="2825750">
                  <a:moveTo>
                    <a:pt x="2211336" y="342900"/>
                  </a:moveTo>
                  <a:lnTo>
                    <a:pt x="2196096" y="342900"/>
                  </a:lnTo>
                  <a:lnTo>
                    <a:pt x="2196096" y="358140"/>
                  </a:lnTo>
                  <a:lnTo>
                    <a:pt x="2211336" y="358140"/>
                  </a:lnTo>
                  <a:lnTo>
                    <a:pt x="2211336" y="342900"/>
                  </a:lnTo>
                  <a:close/>
                </a:path>
                <a:path w="2616835" h="2825750">
                  <a:moveTo>
                    <a:pt x="2238768" y="0"/>
                  </a:moveTo>
                  <a:lnTo>
                    <a:pt x="2223528" y="0"/>
                  </a:lnTo>
                  <a:lnTo>
                    <a:pt x="2223528" y="15240"/>
                  </a:lnTo>
                  <a:lnTo>
                    <a:pt x="2238768" y="15240"/>
                  </a:lnTo>
                  <a:lnTo>
                    <a:pt x="2238768" y="0"/>
                  </a:lnTo>
                  <a:close/>
                </a:path>
                <a:path w="2616835" h="2825750">
                  <a:moveTo>
                    <a:pt x="2243340" y="342900"/>
                  </a:moveTo>
                  <a:lnTo>
                    <a:pt x="2226576" y="342900"/>
                  </a:lnTo>
                  <a:lnTo>
                    <a:pt x="2226576" y="358140"/>
                  </a:lnTo>
                  <a:lnTo>
                    <a:pt x="2243340" y="358140"/>
                  </a:lnTo>
                  <a:lnTo>
                    <a:pt x="2243340" y="342900"/>
                  </a:lnTo>
                  <a:close/>
                </a:path>
                <a:path w="2616835" h="2825750">
                  <a:moveTo>
                    <a:pt x="2270772" y="0"/>
                  </a:moveTo>
                  <a:lnTo>
                    <a:pt x="2255532" y="0"/>
                  </a:lnTo>
                  <a:lnTo>
                    <a:pt x="2255532" y="15240"/>
                  </a:lnTo>
                  <a:lnTo>
                    <a:pt x="2270772" y="15240"/>
                  </a:lnTo>
                  <a:lnTo>
                    <a:pt x="2270772" y="0"/>
                  </a:lnTo>
                  <a:close/>
                </a:path>
                <a:path w="2616835" h="2825750">
                  <a:moveTo>
                    <a:pt x="2273820" y="342900"/>
                  </a:moveTo>
                  <a:lnTo>
                    <a:pt x="2258580" y="342900"/>
                  </a:lnTo>
                  <a:lnTo>
                    <a:pt x="2258580" y="358140"/>
                  </a:lnTo>
                  <a:lnTo>
                    <a:pt x="2273820" y="358140"/>
                  </a:lnTo>
                  <a:lnTo>
                    <a:pt x="2273820" y="342900"/>
                  </a:lnTo>
                  <a:close/>
                </a:path>
                <a:path w="2616835" h="2825750">
                  <a:moveTo>
                    <a:pt x="2301252" y="0"/>
                  </a:moveTo>
                  <a:lnTo>
                    <a:pt x="2286012" y="0"/>
                  </a:lnTo>
                  <a:lnTo>
                    <a:pt x="2286012" y="15240"/>
                  </a:lnTo>
                  <a:lnTo>
                    <a:pt x="2301252" y="15240"/>
                  </a:lnTo>
                  <a:lnTo>
                    <a:pt x="2301252" y="0"/>
                  </a:lnTo>
                  <a:close/>
                </a:path>
                <a:path w="2616835" h="2825750">
                  <a:moveTo>
                    <a:pt x="2304300" y="342900"/>
                  </a:moveTo>
                  <a:lnTo>
                    <a:pt x="2289060" y="342900"/>
                  </a:lnTo>
                  <a:lnTo>
                    <a:pt x="2289060" y="358140"/>
                  </a:lnTo>
                  <a:lnTo>
                    <a:pt x="2304300" y="358140"/>
                  </a:lnTo>
                  <a:lnTo>
                    <a:pt x="2304300" y="342900"/>
                  </a:lnTo>
                  <a:close/>
                </a:path>
                <a:path w="2616835" h="2825750">
                  <a:moveTo>
                    <a:pt x="2331732" y="0"/>
                  </a:moveTo>
                  <a:lnTo>
                    <a:pt x="2316492" y="0"/>
                  </a:lnTo>
                  <a:lnTo>
                    <a:pt x="2316492" y="15240"/>
                  </a:lnTo>
                  <a:lnTo>
                    <a:pt x="2331732" y="15240"/>
                  </a:lnTo>
                  <a:lnTo>
                    <a:pt x="2331732" y="0"/>
                  </a:lnTo>
                  <a:close/>
                </a:path>
                <a:path w="2616835" h="2825750">
                  <a:moveTo>
                    <a:pt x="2334780" y="342900"/>
                  </a:moveTo>
                  <a:lnTo>
                    <a:pt x="2319540" y="342900"/>
                  </a:lnTo>
                  <a:lnTo>
                    <a:pt x="2319540" y="358140"/>
                  </a:lnTo>
                  <a:lnTo>
                    <a:pt x="2334780" y="358140"/>
                  </a:lnTo>
                  <a:lnTo>
                    <a:pt x="2334780" y="342900"/>
                  </a:lnTo>
                  <a:close/>
                </a:path>
                <a:path w="2616835" h="2825750">
                  <a:moveTo>
                    <a:pt x="2362212" y="0"/>
                  </a:moveTo>
                  <a:lnTo>
                    <a:pt x="2346972" y="0"/>
                  </a:lnTo>
                  <a:lnTo>
                    <a:pt x="2346972" y="15240"/>
                  </a:lnTo>
                  <a:lnTo>
                    <a:pt x="2362212" y="15240"/>
                  </a:lnTo>
                  <a:lnTo>
                    <a:pt x="2362212" y="0"/>
                  </a:lnTo>
                  <a:close/>
                </a:path>
                <a:path w="2616835" h="2825750">
                  <a:moveTo>
                    <a:pt x="2366784" y="342900"/>
                  </a:moveTo>
                  <a:lnTo>
                    <a:pt x="2350020" y="342900"/>
                  </a:lnTo>
                  <a:lnTo>
                    <a:pt x="2350020" y="358140"/>
                  </a:lnTo>
                  <a:lnTo>
                    <a:pt x="2366784" y="358140"/>
                  </a:lnTo>
                  <a:lnTo>
                    <a:pt x="2366784" y="342900"/>
                  </a:lnTo>
                  <a:close/>
                </a:path>
                <a:path w="2616835" h="2825750">
                  <a:moveTo>
                    <a:pt x="2394216" y="0"/>
                  </a:moveTo>
                  <a:lnTo>
                    <a:pt x="2378976" y="0"/>
                  </a:lnTo>
                  <a:lnTo>
                    <a:pt x="2378976" y="15240"/>
                  </a:lnTo>
                  <a:lnTo>
                    <a:pt x="2394216" y="15240"/>
                  </a:lnTo>
                  <a:lnTo>
                    <a:pt x="2394216" y="0"/>
                  </a:lnTo>
                  <a:close/>
                </a:path>
                <a:path w="2616835" h="2825750">
                  <a:moveTo>
                    <a:pt x="2397264" y="342900"/>
                  </a:moveTo>
                  <a:lnTo>
                    <a:pt x="2382024" y="342900"/>
                  </a:lnTo>
                  <a:lnTo>
                    <a:pt x="2382024" y="358140"/>
                  </a:lnTo>
                  <a:lnTo>
                    <a:pt x="2397264" y="358140"/>
                  </a:lnTo>
                  <a:lnTo>
                    <a:pt x="2397264" y="342900"/>
                  </a:lnTo>
                  <a:close/>
                </a:path>
                <a:path w="2616835" h="2825750">
                  <a:moveTo>
                    <a:pt x="2424696" y="0"/>
                  </a:moveTo>
                  <a:lnTo>
                    <a:pt x="2409456" y="0"/>
                  </a:lnTo>
                  <a:lnTo>
                    <a:pt x="2409456" y="15240"/>
                  </a:lnTo>
                  <a:lnTo>
                    <a:pt x="2424696" y="15240"/>
                  </a:lnTo>
                  <a:lnTo>
                    <a:pt x="2424696" y="0"/>
                  </a:lnTo>
                  <a:close/>
                </a:path>
                <a:path w="2616835" h="2825750">
                  <a:moveTo>
                    <a:pt x="2427744" y="342900"/>
                  </a:moveTo>
                  <a:lnTo>
                    <a:pt x="2412504" y="342900"/>
                  </a:lnTo>
                  <a:lnTo>
                    <a:pt x="2412504" y="358140"/>
                  </a:lnTo>
                  <a:lnTo>
                    <a:pt x="2427744" y="358140"/>
                  </a:lnTo>
                  <a:lnTo>
                    <a:pt x="2427744" y="342900"/>
                  </a:lnTo>
                  <a:close/>
                </a:path>
                <a:path w="2616835" h="2825750">
                  <a:moveTo>
                    <a:pt x="2455176" y="0"/>
                  </a:moveTo>
                  <a:lnTo>
                    <a:pt x="2439936" y="0"/>
                  </a:lnTo>
                  <a:lnTo>
                    <a:pt x="2439936" y="15240"/>
                  </a:lnTo>
                  <a:lnTo>
                    <a:pt x="2455176" y="15240"/>
                  </a:lnTo>
                  <a:lnTo>
                    <a:pt x="2455176" y="0"/>
                  </a:lnTo>
                  <a:close/>
                </a:path>
                <a:path w="2616835" h="2825750">
                  <a:moveTo>
                    <a:pt x="2458224" y="342900"/>
                  </a:moveTo>
                  <a:lnTo>
                    <a:pt x="2442984" y="342900"/>
                  </a:lnTo>
                  <a:lnTo>
                    <a:pt x="2442984" y="358140"/>
                  </a:lnTo>
                  <a:lnTo>
                    <a:pt x="2458224" y="358140"/>
                  </a:lnTo>
                  <a:lnTo>
                    <a:pt x="2458224" y="342900"/>
                  </a:lnTo>
                  <a:close/>
                </a:path>
                <a:path w="2616835" h="2825750">
                  <a:moveTo>
                    <a:pt x="2485656" y="0"/>
                  </a:moveTo>
                  <a:lnTo>
                    <a:pt x="2470416" y="0"/>
                  </a:lnTo>
                  <a:lnTo>
                    <a:pt x="2470416" y="15240"/>
                  </a:lnTo>
                  <a:lnTo>
                    <a:pt x="2485656" y="15240"/>
                  </a:lnTo>
                  <a:lnTo>
                    <a:pt x="2485656" y="0"/>
                  </a:lnTo>
                  <a:close/>
                </a:path>
                <a:path w="2616835" h="2825750">
                  <a:moveTo>
                    <a:pt x="2490228" y="342900"/>
                  </a:moveTo>
                  <a:lnTo>
                    <a:pt x="2473464" y="342900"/>
                  </a:lnTo>
                  <a:lnTo>
                    <a:pt x="2473464" y="358140"/>
                  </a:lnTo>
                  <a:lnTo>
                    <a:pt x="2490228" y="358140"/>
                  </a:lnTo>
                  <a:lnTo>
                    <a:pt x="2490228" y="342900"/>
                  </a:lnTo>
                  <a:close/>
                </a:path>
                <a:path w="2616835" h="2825750">
                  <a:moveTo>
                    <a:pt x="2517660" y="0"/>
                  </a:moveTo>
                  <a:lnTo>
                    <a:pt x="2502420" y="0"/>
                  </a:lnTo>
                  <a:lnTo>
                    <a:pt x="2502420" y="15240"/>
                  </a:lnTo>
                  <a:lnTo>
                    <a:pt x="2517660" y="15240"/>
                  </a:lnTo>
                  <a:lnTo>
                    <a:pt x="2517660" y="0"/>
                  </a:lnTo>
                  <a:close/>
                </a:path>
                <a:path w="2616835" h="2825750">
                  <a:moveTo>
                    <a:pt x="2520708" y="342900"/>
                  </a:moveTo>
                  <a:lnTo>
                    <a:pt x="2505468" y="342900"/>
                  </a:lnTo>
                  <a:lnTo>
                    <a:pt x="2505468" y="358140"/>
                  </a:lnTo>
                  <a:lnTo>
                    <a:pt x="2520708" y="358140"/>
                  </a:lnTo>
                  <a:lnTo>
                    <a:pt x="2520708" y="342900"/>
                  </a:lnTo>
                  <a:close/>
                </a:path>
                <a:path w="2616835" h="2825750">
                  <a:moveTo>
                    <a:pt x="2548140" y="0"/>
                  </a:moveTo>
                  <a:lnTo>
                    <a:pt x="2532900" y="0"/>
                  </a:lnTo>
                  <a:lnTo>
                    <a:pt x="2532900" y="15240"/>
                  </a:lnTo>
                  <a:lnTo>
                    <a:pt x="2548140" y="15240"/>
                  </a:lnTo>
                  <a:lnTo>
                    <a:pt x="2548140" y="0"/>
                  </a:lnTo>
                  <a:close/>
                </a:path>
                <a:path w="2616835" h="2825750">
                  <a:moveTo>
                    <a:pt x="2551188" y="342900"/>
                  </a:moveTo>
                  <a:lnTo>
                    <a:pt x="2535948" y="342900"/>
                  </a:lnTo>
                  <a:lnTo>
                    <a:pt x="2535948" y="358140"/>
                  </a:lnTo>
                  <a:lnTo>
                    <a:pt x="2551188" y="358140"/>
                  </a:lnTo>
                  <a:lnTo>
                    <a:pt x="2551188" y="342900"/>
                  </a:lnTo>
                  <a:close/>
                </a:path>
                <a:path w="2616835" h="2825750">
                  <a:moveTo>
                    <a:pt x="2578620" y="0"/>
                  </a:moveTo>
                  <a:lnTo>
                    <a:pt x="2563380" y="0"/>
                  </a:lnTo>
                  <a:lnTo>
                    <a:pt x="2563380" y="15240"/>
                  </a:lnTo>
                  <a:lnTo>
                    <a:pt x="2578620" y="15240"/>
                  </a:lnTo>
                  <a:lnTo>
                    <a:pt x="2578620" y="0"/>
                  </a:lnTo>
                  <a:close/>
                </a:path>
                <a:path w="2616835" h="2825750">
                  <a:moveTo>
                    <a:pt x="2581668" y="342900"/>
                  </a:moveTo>
                  <a:lnTo>
                    <a:pt x="2566428" y="342900"/>
                  </a:lnTo>
                  <a:lnTo>
                    <a:pt x="2566428" y="358140"/>
                  </a:lnTo>
                  <a:lnTo>
                    <a:pt x="2581668" y="358140"/>
                  </a:lnTo>
                  <a:lnTo>
                    <a:pt x="2581668" y="342900"/>
                  </a:lnTo>
                  <a:close/>
                </a:path>
                <a:path w="2616835" h="2825750">
                  <a:moveTo>
                    <a:pt x="2616720" y="347472"/>
                  </a:moveTo>
                  <a:lnTo>
                    <a:pt x="2604528" y="347472"/>
                  </a:lnTo>
                  <a:lnTo>
                    <a:pt x="2609100" y="342900"/>
                  </a:lnTo>
                  <a:lnTo>
                    <a:pt x="2596908" y="342900"/>
                  </a:lnTo>
                  <a:lnTo>
                    <a:pt x="2596908" y="358140"/>
                  </a:lnTo>
                  <a:lnTo>
                    <a:pt x="2613672" y="358140"/>
                  </a:lnTo>
                  <a:lnTo>
                    <a:pt x="2616720" y="355092"/>
                  </a:lnTo>
                  <a:lnTo>
                    <a:pt x="2616720" y="350520"/>
                  </a:lnTo>
                  <a:lnTo>
                    <a:pt x="2616720" y="347472"/>
                  </a:lnTo>
                  <a:close/>
                </a:path>
                <a:path w="2616835" h="2825750">
                  <a:moveTo>
                    <a:pt x="2616720" y="315468"/>
                  </a:moveTo>
                  <a:lnTo>
                    <a:pt x="2601480" y="315468"/>
                  </a:lnTo>
                  <a:lnTo>
                    <a:pt x="2601480" y="332232"/>
                  </a:lnTo>
                  <a:lnTo>
                    <a:pt x="2616720" y="332232"/>
                  </a:lnTo>
                  <a:lnTo>
                    <a:pt x="2616720" y="315468"/>
                  </a:lnTo>
                  <a:close/>
                </a:path>
                <a:path w="2616835" h="2825750">
                  <a:moveTo>
                    <a:pt x="2616720" y="284988"/>
                  </a:moveTo>
                  <a:lnTo>
                    <a:pt x="2601480" y="284988"/>
                  </a:lnTo>
                  <a:lnTo>
                    <a:pt x="2601480" y="300228"/>
                  </a:lnTo>
                  <a:lnTo>
                    <a:pt x="2616720" y="300228"/>
                  </a:lnTo>
                  <a:lnTo>
                    <a:pt x="2616720" y="284988"/>
                  </a:lnTo>
                  <a:close/>
                </a:path>
                <a:path w="2616835" h="2825750">
                  <a:moveTo>
                    <a:pt x="2616720" y="254508"/>
                  </a:moveTo>
                  <a:lnTo>
                    <a:pt x="2601480" y="254508"/>
                  </a:lnTo>
                  <a:lnTo>
                    <a:pt x="2601480" y="269748"/>
                  </a:lnTo>
                  <a:lnTo>
                    <a:pt x="2616720" y="269748"/>
                  </a:lnTo>
                  <a:lnTo>
                    <a:pt x="2616720" y="254508"/>
                  </a:lnTo>
                  <a:close/>
                </a:path>
                <a:path w="2616835" h="2825750">
                  <a:moveTo>
                    <a:pt x="2616720" y="224028"/>
                  </a:moveTo>
                  <a:lnTo>
                    <a:pt x="2601480" y="224028"/>
                  </a:lnTo>
                  <a:lnTo>
                    <a:pt x="2601480" y="239268"/>
                  </a:lnTo>
                  <a:lnTo>
                    <a:pt x="2616720" y="239268"/>
                  </a:lnTo>
                  <a:lnTo>
                    <a:pt x="2616720" y="224028"/>
                  </a:lnTo>
                  <a:close/>
                </a:path>
                <a:path w="2616835" h="2825750">
                  <a:moveTo>
                    <a:pt x="2616720" y="192024"/>
                  </a:moveTo>
                  <a:lnTo>
                    <a:pt x="2601480" y="192024"/>
                  </a:lnTo>
                  <a:lnTo>
                    <a:pt x="2601480" y="208788"/>
                  </a:lnTo>
                  <a:lnTo>
                    <a:pt x="2616720" y="208788"/>
                  </a:lnTo>
                  <a:lnTo>
                    <a:pt x="2616720" y="192024"/>
                  </a:lnTo>
                  <a:close/>
                </a:path>
                <a:path w="2616835" h="2825750">
                  <a:moveTo>
                    <a:pt x="2616720" y="161544"/>
                  </a:moveTo>
                  <a:lnTo>
                    <a:pt x="2601480" y="161544"/>
                  </a:lnTo>
                  <a:lnTo>
                    <a:pt x="2601480" y="176784"/>
                  </a:lnTo>
                  <a:lnTo>
                    <a:pt x="2616720" y="176784"/>
                  </a:lnTo>
                  <a:lnTo>
                    <a:pt x="2616720" y="161544"/>
                  </a:lnTo>
                  <a:close/>
                </a:path>
                <a:path w="2616835" h="2825750">
                  <a:moveTo>
                    <a:pt x="2616720" y="131064"/>
                  </a:moveTo>
                  <a:lnTo>
                    <a:pt x="2601480" y="131064"/>
                  </a:lnTo>
                  <a:lnTo>
                    <a:pt x="2601480" y="146304"/>
                  </a:lnTo>
                  <a:lnTo>
                    <a:pt x="2616720" y="146304"/>
                  </a:lnTo>
                  <a:lnTo>
                    <a:pt x="2616720" y="131064"/>
                  </a:lnTo>
                  <a:close/>
                </a:path>
                <a:path w="2616835" h="2825750">
                  <a:moveTo>
                    <a:pt x="2616720" y="100584"/>
                  </a:moveTo>
                  <a:lnTo>
                    <a:pt x="2601480" y="100584"/>
                  </a:lnTo>
                  <a:lnTo>
                    <a:pt x="2601480" y="115824"/>
                  </a:lnTo>
                  <a:lnTo>
                    <a:pt x="2616720" y="115824"/>
                  </a:lnTo>
                  <a:lnTo>
                    <a:pt x="2616720" y="100584"/>
                  </a:lnTo>
                  <a:close/>
                </a:path>
                <a:path w="2616835" h="2825750">
                  <a:moveTo>
                    <a:pt x="2616720" y="68580"/>
                  </a:moveTo>
                  <a:lnTo>
                    <a:pt x="2601480" y="68580"/>
                  </a:lnTo>
                  <a:lnTo>
                    <a:pt x="2601480" y="85344"/>
                  </a:lnTo>
                  <a:lnTo>
                    <a:pt x="2616720" y="85344"/>
                  </a:lnTo>
                  <a:lnTo>
                    <a:pt x="2616720" y="68580"/>
                  </a:lnTo>
                  <a:close/>
                </a:path>
                <a:path w="2616835" h="2825750">
                  <a:moveTo>
                    <a:pt x="2616720" y="38100"/>
                  </a:moveTo>
                  <a:lnTo>
                    <a:pt x="2601480" y="38100"/>
                  </a:lnTo>
                  <a:lnTo>
                    <a:pt x="2601480" y="53340"/>
                  </a:lnTo>
                  <a:lnTo>
                    <a:pt x="2616720" y="53340"/>
                  </a:lnTo>
                  <a:lnTo>
                    <a:pt x="2616720" y="38100"/>
                  </a:lnTo>
                  <a:close/>
                </a:path>
                <a:path w="2616835" h="2825750">
                  <a:moveTo>
                    <a:pt x="2616720" y="7620"/>
                  </a:moveTo>
                  <a:lnTo>
                    <a:pt x="2609100" y="7620"/>
                  </a:lnTo>
                  <a:lnTo>
                    <a:pt x="2609100" y="0"/>
                  </a:lnTo>
                  <a:lnTo>
                    <a:pt x="2593860" y="0"/>
                  </a:lnTo>
                  <a:lnTo>
                    <a:pt x="2593860" y="15240"/>
                  </a:lnTo>
                  <a:lnTo>
                    <a:pt x="2601480" y="15240"/>
                  </a:lnTo>
                  <a:lnTo>
                    <a:pt x="2601480" y="22860"/>
                  </a:lnTo>
                  <a:lnTo>
                    <a:pt x="2616720" y="22860"/>
                  </a:lnTo>
                  <a:lnTo>
                    <a:pt x="2616720" y="15240"/>
                  </a:lnTo>
                  <a:lnTo>
                    <a:pt x="2616720" y="762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955494" y="1394396"/>
              <a:ext cx="0" cy="2880360"/>
            </a:xfrm>
            <a:custGeom>
              <a:avLst/>
              <a:gdLst/>
              <a:ahLst/>
              <a:cxnLst/>
              <a:rect l="l" t="t" r="r" b="b"/>
              <a:pathLst>
                <a:path w="0" h="2880360">
                  <a:moveTo>
                    <a:pt x="0" y="2880360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4674484" y="3145413"/>
            <a:ext cx="23241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674484" y="2734055"/>
            <a:ext cx="23241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6%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158442" y="2250884"/>
            <a:ext cx="797560" cy="34480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8900" rIns="0" bIns="0" rtlCol="0" vert="horz">
            <a:spAutoFit/>
          </a:bodyPr>
          <a:lstStyle/>
          <a:p>
            <a:pPr marL="447675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28%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593749" y="1911199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11%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593749" y="1501322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56%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674484" y="3968252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3%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674484" y="3556824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959304" y="3075368"/>
            <a:ext cx="146050" cy="34163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699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685"/>
              </a:spcBef>
            </a:pPr>
            <a:r>
              <a:rPr dirty="0" sz="1100" spc="20" b="1">
                <a:solidFill>
                  <a:srgbClr val="538235"/>
                </a:solidFill>
                <a:latin typeface="Century Gothic"/>
                <a:cs typeface="Century Gothic"/>
              </a:rPr>
              <a:t>5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5084447" y="3145412"/>
            <a:ext cx="1498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30" b="1">
                <a:solidFill>
                  <a:srgbClr val="538235"/>
                </a:solidFill>
                <a:latin typeface="Century Gothic"/>
                <a:cs typeface="Century Gothic"/>
              </a:rPr>
              <a:t>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959304" y="2663888"/>
            <a:ext cx="779780" cy="34163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763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27%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5002136" y="2322627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959304" y="1840928"/>
            <a:ext cx="555625" cy="34290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763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19%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4959304" y="1429448"/>
            <a:ext cx="1002030" cy="34290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890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35%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265879" y="3959085"/>
            <a:ext cx="6997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DIVERSOS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387791" y="3547656"/>
            <a:ext cx="5772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ELOGIO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206509" y="3136316"/>
            <a:ext cx="7594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1192759" y="2724888"/>
            <a:ext cx="7734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DENÚNCIA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977914" y="2313460"/>
            <a:ext cx="98742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SOLICITAÇÃO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930672" y="1902031"/>
            <a:ext cx="103505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INFORMAÇÃO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897180" y="1490674"/>
            <a:ext cx="1068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RECLAMAÇÃO</a:t>
            </a:r>
            <a:endParaRPr sz="1100">
              <a:latin typeface="Century Gothic"/>
              <a:cs typeface="Century Gothic"/>
            </a:endParaRPr>
          </a:p>
        </p:txBody>
      </p:sp>
      <p:pic>
        <p:nvPicPr>
          <p:cNvPr id="31" name="object 31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34058" y="4803584"/>
            <a:ext cx="803147" cy="589343"/>
          </a:xfrm>
          <a:prstGeom prst="rect">
            <a:avLst/>
          </a:prstGeom>
        </p:spPr>
      </p:pic>
      <p:pic>
        <p:nvPicPr>
          <p:cNvPr id="32" name="object 32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86558" y="4733480"/>
            <a:ext cx="806195" cy="659447"/>
          </a:xfrm>
          <a:prstGeom prst="rect">
            <a:avLst/>
          </a:prstGeom>
        </p:spPr>
      </p:pic>
      <p:sp>
        <p:nvSpPr>
          <p:cNvPr id="33" name="object 33" descr=""/>
          <p:cNvSpPr txBox="1"/>
          <p:nvPr/>
        </p:nvSpPr>
        <p:spPr>
          <a:xfrm>
            <a:off x="2795532" y="4995436"/>
            <a:ext cx="115633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CAPITAIS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6114657" y="4995436"/>
            <a:ext cx="1132840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INTERIOR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35" name="object 35" descr=""/>
          <p:cNvGrpSpPr/>
          <p:nvPr/>
        </p:nvGrpSpPr>
        <p:grpSpPr>
          <a:xfrm>
            <a:off x="8116365" y="4140726"/>
            <a:ext cx="1096645" cy="1096010"/>
            <a:chOff x="8116365" y="4140726"/>
            <a:chExt cx="1096645" cy="1096010"/>
          </a:xfrm>
        </p:grpSpPr>
        <p:sp>
          <p:nvSpPr>
            <p:cNvPr id="36" name="object 36" descr=""/>
            <p:cNvSpPr/>
            <p:nvPr/>
          </p:nvSpPr>
          <p:spPr>
            <a:xfrm>
              <a:off x="8116365" y="4241228"/>
              <a:ext cx="548640" cy="922019"/>
            </a:xfrm>
            <a:custGeom>
              <a:avLst/>
              <a:gdLst/>
              <a:ahLst/>
              <a:cxnLst/>
              <a:rect l="l" t="t" r="r" b="b"/>
              <a:pathLst>
                <a:path w="548640" h="922020">
                  <a:moveTo>
                    <a:pt x="274225" y="922020"/>
                  </a:moveTo>
                  <a:lnTo>
                    <a:pt x="234277" y="896702"/>
                  </a:lnTo>
                  <a:lnTo>
                    <a:pt x="197252" y="868545"/>
                  </a:lnTo>
                  <a:lnTo>
                    <a:pt x="163209" y="837774"/>
                  </a:lnTo>
                  <a:lnTo>
                    <a:pt x="132208" y="804614"/>
                  </a:lnTo>
                  <a:lnTo>
                    <a:pt x="104310" y="769290"/>
                  </a:lnTo>
                  <a:lnTo>
                    <a:pt x="79573" y="732027"/>
                  </a:lnTo>
                  <a:lnTo>
                    <a:pt x="58059" y="693052"/>
                  </a:lnTo>
                  <a:lnTo>
                    <a:pt x="39827" y="652589"/>
                  </a:lnTo>
                  <a:lnTo>
                    <a:pt x="24937" y="610863"/>
                  </a:lnTo>
                  <a:lnTo>
                    <a:pt x="13450" y="568100"/>
                  </a:lnTo>
                  <a:lnTo>
                    <a:pt x="5424" y="524525"/>
                  </a:lnTo>
                  <a:lnTo>
                    <a:pt x="921" y="480364"/>
                  </a:lnTo>
                  <a:lnTo>
                    <a:pt x="0" y="435841"/>
                  </a:lnTo>
                  <a:lnTo>
                    <a:pt x="2720" y="391183"/>
                  </a:lnTo>
                  <a:lnTo>
                    <a:pt x="9143" y="346613"/>
                  </a:lnTo>
                  <a:lnTo>
                    <a:pt x="19329" y="302359"/>
                  </a:lnTo>
                  <a:lnTo>
                    <a:pt x="33336" y="258644"/>
                  </a:lnTo>
                  <a:lnTo>
                    <a:pt x="51225" y="215694"/>
                  </a:lnTo>
                  <a:lnTo>
                    <a:pt x="73057" y="173736"/>
                  </a:lnTo>
                  <a:lnTo>
                    <a:pt x="98465" y="133721"/>
                  </a:lnTo>
                  <a:lnTo>
                    <a:pt x="127092" y="96121"/>
                  </a:lnTo>
                  <a:lnTo>
                    <a:pt x="158864" y="61155"/>
                  </a:lnTo>
                  <a:lnTo>
                    <a:pt x="193709" y="29041"/>
                  </a:lnTo>
                  <a:lnTo>
                    <a:pt x="231553" y="0"/>
                  </a:lnTo>
                  <a:lnTo>
                    <a:pt x="548545" y="448056"/>
                  </a:lnTo>
                  <a:lnTo>
                    <a:pt x="274225" y="922020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8347918" y="4140726"/>
              <a:ext cx="864869" cy="1096010"/>
            </a:xfrm>
            <a:custGeom>
              <a:avLst/>
              <a:gdLst/>
              <a:ahLst/>
              <a:cxnLst/>
              <a:rect l="l" t="t" r="r" b="b"/>
              <a:pathLst>
                <a:path w="864870" h="1096010">
                  <a:moveTo>
                    <a:pt x="318003" y="1095690"/>
                  </a:moveTo>
                  <a:lnTo>
                    <a:pt x="270515" y="1093797"/>
                  </a:lnTo>
                  <a:lnTo>
                    <a:pt x="223290" y="1087799"/>
                  </a:lnTo>
                  <a:lnTo>
                    <a:pt x="176610" y="1077685"/>
                  </a:lnTo>
                  <a:lnTo>
                    <a:pt x="130758" y="1063443"/>
                  </a:lnTo>
                  <a:lnTo>
                    <a:pt x="86018" y="1045059"/>
                  </a:lnTo>
                  <a:lnTo>
                    <a:pt x="42672" y="1022522"/>
                  </a:lnTo>
                  <a:lnTo>
                    <a:pt x="316992" y="548558"/>
                  </a:lnTo>
                  <a:lnTo>
                    <a:pt x="0" y="100502"/>
                  </a:lnTo>
                  <a:lnTo>
                    <a:pt x="39729" y="74773"/>
                  </a:lnTo>
                  <a:lnTo>
                    <a:pt x="80801" y="52903"/>
                  </a:lnTo>
                  <a:lnTo>
                    <a:pt x="122988" y="34851"/>
                  </a:lnTo>
                  <a:lnTo>
                    <a:pt x="166061" y="20576"/>
                  </a:lnTo>
                  <a:lnTo>
                    <a:pt x="209792" y="10037"/>
                  </a:lnTo>
                  <a:lnTo>
                    <a:pt x="253954" y="3192"/>
                  </a:lnTo>
                  <a:lnTo>
                    <a:pt x="298319" y="0"/>
                  </a:lnTo>
                  <a:lnTo>
                    <a:pt x="342659" y="419"/>
                  </a:lnTo>
                  <a:lnTo>
                    <a:pt x="386745" y="4408"/>
                  </a:lnTo>
                  <a:lnTo>
                    <a:pt x="430350" y="11926"/>
                  </a:lnTo>
                  <a:lnTo>
                    <a:pt x="473246" y="22931"/>
                  </a:lnTo>
                  <a:lnTo>
                    <a:pt x="515204" y="37383"/>
                  </a:lnTo>
                  <a:lnTo>
                    <a:pt x="555998" y="55239"/>
                  </a:lnTo>
                  <a:lnTo>
                    <a:pt x="595398" y="76459"/>
                  </a:lnTo>
                  <a:lnTo>
                    <a:pt x="633177" y="101002"/>
                  </a:lnTo>
                  <a:lnTo>
                    <a:pt x="669107" y="128825"/>
                  </a:lnTo>
                  <a:lnTo>
                    <a:pt x="702960" y="159887"/>
                  </a:lnTo>
                  <a:lnTo>
                    <a:pt x="734508" y="194148"/>
                  </a:lnTo>
                  <a:lnTo>
                    <a:pt x="763524" y="231566"/>
                  </a:lnTo>
                  <a:lnTo>
                    <a:pt x="789265" y="271295"/>
                  </a:lnTo>
                  <a:lnTo>
                    <a:pt x="811169" y="312367"/>
                  </a:lnTo>
                  <a:lnTo>
                    <a:pt x="829276" y="354554"/>
                  </a:lnTo>
                  <a:lnTo>
                    <a:pt x="843623" y="397627"/>
                  </a:lnTo>
                  <a:lnTo>
                    <a:pt x="854249" y="441358"/>
                  </a:lnTo>
                  <a:lnTo>
                    <a:pt x="861193" y="485521"/>
                  </a:lnTo>
                  <a:lnTo>
                    <a:pt x="864494" y="529886"/>
                  </a:lnTo>
                  <a:lnTo>
                    <a:pt x="864190" y="574225"/>
                  </a:lnTo>
                  <a:lnTo>
                    <a:pt x="860319" y="618311"/>
                  </a:lnTo>
                  <a:lnTo>
                    <a:pt x="852922" y="661916"/>
                  </a:lnTo>
                  <a:lnTo>
                    <a:pt x="842035" y="704812"/>
                  </a:lnTo>
                  <a:lnTo>
                    <a:pt x="827698" y="746771"/>
                  </a:lnTo>
                  <a:lnTo>
                    <a:pt x="809950" y="787564"/>
                  </a:lnTo>
                  <a:lnTo>
                    <a:pt x="788829" y="826964"/>
                  </a:lnTo>
                  <a:lnTo>
                    <a:pt x="764373" y="864743"/>
                  </a:lnTo>
                  <a:lnTo>
                    <a:pt x="736623" y="900674"/>
                  </a:lnTo>
                  <a:lnTo>
                    <a:pt x="705615" y="934527"/>
                  </a:lnTo>
                  <a:lnTo>
                    <a:pt x="671389" y="966075"/>
                  </a:lnTo>
                  <a:lnTo>
                    <a:pt x="633984" y="995090"/>
                  </a:lnTo>
                  <a:lnTo>
                    <a:pt x="592585" y="1021573"/>
                  </a:lnTo>
                  <a:lnTo>
                    <a:pt x="549468" y="1044039"/>
                  </a:lnTo>
                  <a:lnTo>
                    <a:pt x="504915" y="1062477"/>
                  </a:lnTo>
                  <a:lnTo>
                    <a:pt x="459208" y="1076874"/>
                  </a:lnTo>
                  <a:lnTo>
                    <a:pt x="412632" y="1087216"/>
                  </a:lnTo>
                  <a:lnTo>
                    <a:pt x="365470" y="1093493"/>
                  </a:lnTo>
                  <a:lnTo>
                    <a:pt x="318003" y="109569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 descr=""/>
          <p:cNvSpPr txBox="1"/>
          <p:nvPr/>
        </p:nvSpPr>
        <p:spPr>
          <a:xfrm>
            <a:off x="8193471" y="4576697"/>
            <a:ext cx="39179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25252"/>
                </a:solidFill>
                <a:latin typeface="Century Gothic"/>
                <a:cs typeface="Century Gothic"/>
              </a:rPr>
              <a:t>32%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8742119" y="4550835"/>
            <a:ext cx="39179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38235"/>
                </a:solidFill>
                <a:latin typeface="Century Gothic"/>
                <a:cs typeface="Century Gothic"/>
              </a:rPr>
              <a:t>68%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05336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110"/>
              </a:spcBef>
            </a:pPr>
            <a:r>
              <a:rPr dirty="0"/>
              <a:t>TIPO DE</a:t>
            </a:r>
            <a:r>
              <a:rPr dirty="0" spc="-15"/>
              <a:t> </a:t>
            </a:r>
            <a:r>
              <a:rPr dirty="0"/>
              <a:t>PROTOCOLOS</a:t>
            </a:r>
            <a:r>
              <a:rPr dirty="0" spc="30"/>
              <a:t> </a:t>
            </a:r>
            <a:r>
              <a:rPr dirty="0"/>
              <a:t>POR</a:t>
            </a:r>
            <a:r>
              <a:rPr dirty="0" spc="5"/>
              <a:t> </a:t>
            </a:r>
            <a:r>
              <a:rPr dirty="0" spc="-10"/>
              <a:t>LOCALIZAÇÃO</a:t>
            </a:r>
          </a:p>
          <a:p>
            <a:pPr marL="12700">
              <a:lnSpc>
                <a:spcPts val="2245"/>
              </a:lnSpc>
            </a:pPr>
            <a:r>
              <a:rPr dirty="0"/>
              <a:t>(pessoa física</a:t>
            </a:r>
            <a:r>
              <a:rPr dirty="0" spc="10"/>
              <a:t> </a:t>
            </a:r>
            <a:r>
              <a:rPr dirty="0"/>
              <a:t>+</a:t>
            </a:r>
            <a:r>
              <a:rPr dirty="0" spc="-30"/>
              <a:t> </a:t>
            </a:r>
            <a:r>
              <a:rPr dirty="0"/>
              <a:t>pessoa</a:t>
            </a:r>
            <a:r>
              <a:rPr dirty="0" spc="30"/>
              <a:t> </a:t>
            </a:r>
            <a:r>
              <a:rPr dirty="0" spc="-10"/>
              <a:t>jurídica)</a:t>
            </a:r>
          </a:p>
        </p:txBody>
      </p:sp>
      <p:sp>
        <p:nvSpPr>
          <p:cNvPr id="41" name="object 41" descr=""/>
          <p:cNvSpPr/>
          <p:nvPr/>
        </p:nvSpPr>
        <p:spPr>
          <a:xfrm>
            <a:off x="275290" y="335216"/>
            <a:ext cx="0" cy="1297305"/>
          </a:xfrm>
          <a:custGeom>
            <a:avLst/>
            <a:gdLst/>
            <a:ahLst/>
            <a:cxnLst/>
            <a:rect l="l" t="t" r="r" b="b"/>
            <a:pathLst>
              <a:path w="0" h="1297305">
                <a:moveTo>
                  <a:pt x="0" y="0"/>
                </a:moveTo>
                <a:lnTo>
                  <a:pt x="0" y="1296924"/>
                </a:lnTo>
              </a:path>
            </a:pathLst>
          </a:custGeom>
          <a:ln w="45719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 descr=""/>
          <p:cNvSpPr txBox="1"/>
          <p:nvPr/>
        </p:nvSpPr>
        <p:spPr>
          <a:xfrm>
            <a:off x="512504" y="924408"/>
            <a:ext cx="565150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MAR</a:t>
            </a:r>
            <a:r>
              <a:rPr dirty="0" sz="1150" spc="45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pic>
        <p:nvPicPr>
          <p:cNvPr id="43" name="object 43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97754" y="1447736"/>
            <a:ext cx="309371" cy="286512"/>
          </a:xfrm>
          <a:prstGeom prst="rect">
            <a:avLst/>
          </a:prstGeom>
        </p:spPr>
      </p:pic>
      <p:pic>
        <p:nvPicPr>
          <p:cNvPr id="44" name="object 44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97754" y="2276792"/>
            <a:ext cx="309371" cy="286512"/>
          </a:xfrm>
          <a:prstGeom prst="rect">
            <a:avLst/>
          </a:prstGeom>
        </p:spPr>
      </p:pic>
      <p:pic>
        <p:nvPicPr>
          <p:cNvPr id="45" name="object 45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797754" y="2689796"/>
            <a:ext cx="309371" cy="286512"/>
          </a:xfrm>
          <a:prstGeom prst="rect">
            <a:avLst/>
          </a:prstGeom>
        </p:spPr>
      </p:pic>
      <p:pic>
        <p:nvPicPr>
          <p:cNvPr id="46" name="object 46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797754" y="3104324"/>
            <a:ext cx="309371" cy="286512"/>
          </a:xfrm>
          <a:prstGeom prst="rect">
            <a:avLst/>
          </a:prstGeom>
        </p:spPr>
      </p:pic>
      <p:pic>
        <p:nvPicPr>
          <p:cNvPr id="47" name="object 47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219914" y="2276792"/>
            <a:ext cx="309371" cy="286512"/>
          </a:xfrm>
          <a:prstGeom prst="rect">
            <a:avLst/>
          </a:prstGeom>
        </p:spPr>
      </p:pic>
      <p:pic>
        <p:nvPicPr>
          <p:cNvPr id="48" name="object 48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219914" y="1447736"/>
            <a:ext cx="309371" cy="288036"/>
          </a:xfrm>
          <a:prstGeom prst="rect">
            <a:avLst/>
          </a:prstGeom>
        </p:spPr>
      </p:pic>
      <p:pic>
        <p:nvPicPr>
          <p:cNvPr id="49" name="object 49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219914" y="1862264"/>
            <a:ext cx="309371" cy="286512"/>
          </a:xfrm>
          <a:prstGeom prst="rect">
            <a:avLst/>
          </a:prstGeom>
        </p:spPr>
      </p:pic>
      <p:pic>
        <p:nvPicPr>
          <p:cNvPr id="50" name="object 50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219914" y="3105848"/>
            <a:ext cx="309371" cy="286512"/>
          </a:xfrm>
          <a:prstGeom prst="rect">
            <a:avLst/>
          </a:prstGeom>
        </p:spPr>
      </p:pic>
      <p:pic>
        <p:nvPicPr>
          <p:cNvPr id="51" name="object 51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219914" y="3518852"/>
            <a:ext cx="309371" cy="286512"/>
          </a:xfrm>
          <a:prstGeom prst="rect">
            <a:avLst/>
          </a:prstGeom>
        </p:spPr>
      </p:pic>
      <p:pic>
        <p:nvPicPr>
          <p:cNvPr id="52" name="object 52" descr="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219914" y="3931856"/>
            <a:ext cx="309371" cy="286512"/>
          </a:xfrm>
          <a:prstGeom prst="rect">
            <a:avLst/>
          </a:prstGeom>
        </p:spPr>
      </p:pic>
      <p:grpSp>
        <p:nvGrpSpPr>
          <p:cNvPr id="53" name="object 53" descr=""/>
          <p:cNvGrpSpPr/>
          <p:nvPr/>
        </p:nvGrpSpPr>
        <p:grpSpPr>
          <a:xfrm>
            <a:off x="2219914" y="2691320"/>
            <a:ext cx="309880" cy="287020"/>
            <a:chOff x="2219914" y="2691320"/>
            <a:chExt cx="309880" cy="287020"/>
          </a:xfrm>
        </p:grpSpPr>
        <p:pic>
          <p:nvPicPr>
            <p:cNvPr id="54" name="object 54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219914" y="2691320"/>
              <a:ext cx="309371" cy="286512"/>
            </a:xfrm>
            <a:prstGeom prst="rect">
              <a:avLst/>
            </a:prstGeom>
          </p:spPr>
        </p:pic>
        <p:sp>
          <p:nvSpPr>
            <p:cNvPr id="55" name="object 55" descr=""/>
            <p:cNvSpPr/>
            <p:nvPr/>
          </p:nvSpPr>
          <p:spPr>
            <a:xfrm>
              <a:off x="2224486" y="2691320"/>
              <a:ext cx="300355" cy="281940"/>
            </a:xfrm>
            <a:custGeom>
              <a:avLst/>
              <a:gdLst/>
              <a:ahLst/>
              <a:cxnLst/>
              <a:rect l="l" t="t" r="r" b="b"/>
              <a:pathLst>
                <a:path w="300355" h="281939">
                  <a:moveTo>
                    <a:pt x="300228" y="281940"/>
                  </a:moveTo>
                  <a:lnTo>
                    <a:pt x="0" y="281940"/>
                  </a:lnTo>
                  <a:lnTo>
                    <a:pt x="0" y="0"/>
                  </a:lnTo>
                  <a:lnTo>
                    <a:pt x="300228" y="0"/>
                  </a:lnTo>
                  <a:lnTo>
                    <a:pt x="300228" y="281940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6" name="object 56" descr=""/>
          <p:cNvGrpSpPr/>
          <p:nvPr/>
        </p:nvGrpSpPr>
        <p:grpSpPr>
          <a:xfrm>
            <a:off x="7797754" y="3518852"/>
            <a:ext cx="669290" cy="634365"/>
            <a:chOff x="7797754" y="3518852"/>
            <a:chExt cx="669290" cy="634365"/>
          </a:xfrm>
        </p:grpSpPr>
        <p:pic>
          <p:nvPicPr>
            <p:cNvPr id="57" name="object 57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7797754" y="3518852"/>
              <a:ext cx="309371" cy="286512"/>
            </a:xfrm>
            <a:prstGeom prst="rect">
              <a:avLst/>
            </a:prstGeom>
          </p:spPr>
        </p:pic>
        <p:sp>
          <p:nvSpPr>
            <p:cNvPr id="58" name="object 58" descr=""/>
            <p:cNvSpPr/>
            <p:nvPr/>
          </p:nvSpPr>
          <p:spPr>
            <a:xfrm>
              <a:off x="7858714" y="3604196"/>
              <a:ext cx="608330" cy="548640"/>
            </a:xfrm>
            <a:custGeom>
              <a:avLst/>
              <a:gdLst/>
              <a:ahLst/>
              <a:cxnLst/>
              <a:rect l="l" t="t" r="r" b="b"/>
              <a:pathLst>
                <a:path w="608329" h="548639">
                  <a:moveTo>
                    <a:pt x="608076" y="548640"/>
                  </a:moveTo>
                  <a:lnTo>
                    <a:pt x="0" y="548640"/>
                  </a:lnTo>
                  <a:lnTo>
                    <a:pt x="0" y="0"/>
                  </a:lnTo>
                  <a:lnTo>
                    <a:pt x="608076" y="0"/>
                  </a:lnTo>
                  <a:lnTo>
                    <a:pt x="608076" y="548640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9" name="object 59" descr=""/>
          <p:cNvSpPr txBox="1"/>
          <p:nvPr/>
        </p:nvSpPr>
        <p:spPr>
          <a:xfrm>
            <a:off x="7295770" y="288995"/>
            <a:ext cx="1717039" cy="43688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22700"/>
              </a:lnSpc>
              <a:spcBef>
                <a:spcPts val="90"/>
              </a:spcBef>
            </a:pP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¹</a:t>
            </a:r>
            <a:r>
              <a:rPr dirty="0" sz="1100" spc="2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=</a:t>
            </a:r>
            <a:r>
              <a:rPr dirty="0" sz="1100" spc="2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%CAPITAL/%INTERIOR</a:t>
            </a:r>
            <a:r>
              <a:rPr dirty="0" sz="1100" spc="50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²</a:t>
            </a:r>
            <a:r>
              <a:rPr dirty="0" sz="1100" spc="25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173B46"/>
                </a:solidFill>
                <a:latin typeface="Century Gothic"/>
                <a:cs typeface="Century Gothic"/>
              </a:rPr>
              <a:t>=</a:t>
            </a:r>
            <a:r>
              <a:rPr dirty="0" sz="1100" spc="20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%INTERIOR/%CAPITAL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7849041" y="1930589"/>
            <a:ext cx="203200" cy="14605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750" spc="-20" b="1">
                <a:latin typeface="Century Gothic"/>
                <a:cs typeface="Century Gothic"/>
              </a:rPr>
              <a:t>1,8²</a:t>
            </a:r>
            <a:endParaRPr sz="750">
              <a:latin typeface="Century Gothic"/>
              <a:cs typeface="Century Gothic"/>
            </a:endParaRPr>
          </a:p>
        </p:txBody>
      </p:sp>
      <p:sp>
        <p:nvSpPr>
          <p:cNvPr id="61" name="object 61" descr=""/>
          <p:cNvSpPr txBox="1"/>
          <p:nvPr/>
        </p:nvSpPr>
        <p:spPr>
          <a:xfrm>
            <a:off x="2294044" y="4508190"/>
            <a:ext cx="197485" cy="1492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800" spc="-20" b="1">
                <a:solidFill>
                  <a:srgbClr val="F5392B"/>
                </a:solidFill>
                <a:latin typeface="Century Gothic"/>
                <a:cs typeface="Century Gothic"/>
              </a:rPr>
              <a:t>2,7¹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62" name="object 62" descr=""/>
          <p:cNvSpPr txBox="1"/>
          <p:nvPr/>
        </p:nvSpPr>
        <p:spPr>
          <a:xfrm>
            <a:off x="7905525" y="4083167"/>
            <a:ext cx="198755" cy="1524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800" spc="-20" b="1">
                <a:latin typeface="Century Gothic"/>
                <a:cs typeface="Century Gothic"/>
              </a:rPr>
              <a:t>1,8²</a:t>
            </a:r>
            <a:endParaRPr sz="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0085" cy="5393055"/>
          </a:xfrm>
          <a:custGeom>
            <a:avLst/>
            <a:gdLst/>
            <a:ahLst/>
            <a:cxnLst/>
            <a:rect l="l" t="t" r="r" b="b"/>
            <a:pathLst>
              <a:path w="9570085" h="5393055">
                <a:moveTo>
                  <a:pt x="9569785" y="5392928"/>
                </a:moveTo>
                <a:lnTo>
                  <a:pt x="0" y="5392928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92928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67814" y="4707572"/>
            <a:ext cx="1437131" cy="685355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3333958" y="1537652"/>
            <a:ext cx="3034665" cy="2595880"/>
            <a:chOff x="3333958" y="1537652"/>
            <a:chExt cx="3034665" cy="2595880"/>
          </a:xfrm>
        </p:grpSpPr>
        <p:sp>
          <p:nvSpPr>
            <p:cNvPr id="5" name="object 5" descr=""/>
            <p:cNvSpPr/>
            <p:nvPr/>
          </p:nvSpPr>
          <p:spPr>
            <a:xfrm>
              <a:off x="4893010" y="3422840"/>
              <a:ext cx="62865" cy="307975"/>
            </a:xfrm>
            <a:custGeom>
              <a:avLst/>
              <a:gdLst/>
              <a:ahLst/>
              <a:cxnLst/>
              <a:rect l="l" t="t" r="r" b="b"/>
              <a:pathLst>
                <a:path w="62864" h="307975">
                  <a:moveTo>
                    <a:pt x="62484" y="307848"/>
                  </a:moveTo>
                  <a:lnTo>
                    <a:pt x="0" y="307848"/>
                  </a:lnTo>
                  <a:lnTo>
                    <a:pt x="0" y="0"/>
                  </a:lnTo>
                  <a:lnTo>
                    <a:pt x="62484" y="0"/>
                  </a:lnTo>
                  <a:lnTo>
                    <a:pt x="62484" y="307848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955494" y="3422840"/>
              <a:ext cx="198120" cy="307975"/>
            </a:xfrm>
            <a:custGeom>
              <a:avLst/>
              <a:gdLst/>
              <a:ahLst/>
              <a:cxnLst/>
              <a:rect l="l" t="t" r="r" b="b"/>
              <a:pathLst>
                <a:path w="198120" h="307975">
                  <a:moveTo>
                    <a:pt x="198120" y="307848"/>
                  </a:moveTo>
                  <a:lnTo>
                    <a:pt x="0" y="307848"/>
                  </a:lnTo>
                  <a:lnTo>
                    <a:pt x="0" y="0"/>
                  </a:lnTo>
                  <a:lnTo>
                    <a:pt x="198120" y="0"/>
                  </a:lnTo>
                  <a:lnTo>
                    <a:pt x="198120" y="307848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333945" y="1568132"/>
              <a:ext cx="1621790" cy="1422400"/>
            </a:xfrm>
            <a:custGeom>
              <a:avLst/>
              <a:gdLst/>
              <a:ahLst/>
              <a:cxnLst/>
              <a:rect l="l" t="t" r="r" b="b"/>
              <a:pathLst>
                <a:path w="1621789" h="1422400">
                  <a:moveTo>
                    <a:pt x="1621536" y="1112520"/>
                  </a:moveTo>
                  <a:lnTo>
                    <a:pt x="1559052" y="1112520"/>
                  </a:lnTo>
                  <a:lnTo>
                    <a:pt x="1559052" y="1421892"/>
                  </a:lnTo>
                  <a:lnTo>
                    <a:pt x="1621536" y="1421892"/>
                  </a:lnTo>
                  <a:lnTo>
                    <a:pt x="1621536" y="1112520"/>
                  </a:lnTo>
                  <a:close/>
                </a:path>
                <a:path w="1621789" h="1422400">
                  <a:moveTo>
                    <a:pt x="1621536" y="0"/>
                  </a:moveTo>
                  <a:lnTo>
                    <a:pt x="0" y="0"/>
                  </a:lnTo>
                  <a:lnTo>
                    <a:pt x="0" y="309372"/>
                  </a:lnTo>
                  <a:lnTo>
                    <a:pt x="1621536" y="309372"/>
                  </a:lnTo>
                  <a:lnTo>
                    <a:pt x="1621536" y="0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955494" y="3793172"/>
              <a:ext cx="99060" cy="309880"/>
            </a:xfrm>
            <a:custGeom>
              <a:avLst/>
              <a:gdLst/>
              <a:ahLst/>
              <a:cxnLst/>
              <a:rect l="l" t="t" r="r" b="b"/>
              <a:pathLst>
                <a:path w="99060" h="309879">
                  <a:moveTo>
                    <a:pt x="99060" y="309372"/>
                  </a:moveTo>
                  <a:lnTo>
                    <a:pt x="0" y="309372"/>
                  </a:lnTo>
                  <a:lnTo>
                    <a:pt x="0" y="0"/>
                  </a:lnTo>
                  <a:lnTo>
                    <a:pt x="99060" y="0"/>
                  </a:lnTo>
                  <a:lnTo>
                    <a:pt x="99060" y="309372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542733" y="1560512"/>
              <a:ext cx="2825750" cy="2550160"/>
            </a:xfrm>
            <a:custGeom>
              <a:avLst/>
              <a:gdLst/>
              <a:ahLst/>
              <a:cxnLst/>
              <a:rect l="l" t="t" r="r" b="b"/>
              <a:pathLst>
                <a:path w="2825750" h="2550160">
                  <a:moveTo>
                    <a:pt x="15240" y="284988"/>
                  </a:moveTo>
                  <a:lnTo>
                    <a:pt x="0" y="284988"/>
                  </a:lnTo>
                  <a:lnTo>
                    <a:pt x="0" y="300228"/>
                  </a:lnTo>
                  <a:lnTo>
                    <a:pt x="15240" y="300228"/>
                  </a:lnTo>
                  <a:lnTo>
                    <a:pt x="15240" y="284988"/>
                  </a:lnTo>
                  <a:close/>
                </a:path>
                <a:path w="2825750" h="2550160">
                  <a:moveTo>
                    <a:pt x="15240" y="254508"/>
                  </a:moveTo>
                  <a:lnTo>
                    <a:pt x="0" y="254508"/>
                  </a:lnTo>
                  <a:lnTo>
                    <a:pt x="0" y="269748"/>
                  </a:lnTo>
                  <a:lnTo>
                    <a:pt x="15240" y="269748"/>
                  </a:lnTo>
                  <a:lnTo>
                    <a:pt x="15240" y="254508"/>
                  </a:lnTo>
                  <a:close/>
                </a:path>
                <a:path w="2825750" h="2550160">
                  <a:moveTo>
                    <a:pt x="15240" y="224028"/>
                  </a:moveTo>
                  <a:lnTo>
                    <a:pt x="0" y="224028"/>
                  </a:lnTo>
                  <a:lnTo>
                    <a:pt x="0" y="239268"/>
                  </a:lnTo>
                  <a:lnTo>
                    <a:pt x="15240" y="239268"/>
                  </a:lnTo>
                  <a:lnTo>
                    <a:pt x="15240" y="224028"/>
                  </a:lnTo>
                  <a:close/>
                </a:path>
                <a:path w="2825750" h="2550160">
                  <a:moveTo>
                    <a:pt x="15240" y="193548"/>
                  </a:moveTo>
                  <a:lnTo>
                    <a:pt x="0" y="193548"/>
                  </a:lnTo>
                  <a:lnTo>
                    <a:pt x="0" y="208788"/>
                  </a:lnTo>
                  <a:lnTo>
                    <a:pt x="15240" y="208788"/>
                  </a:lnTo>
                  <a:lnTo>
                    <a:pt x="15240" y="193548"/>
                  </a:lnTo>
                  <a:close/>
                </a:path>
                <a:path w="2825750" h="2550160">
                  <a:moveTo>
                    <a:pt x="15240" y="161544"/>
                  </a:moveTo>
                  <a:lnTo>
                    <a:pt x="0" y="161544"/>
                  </a:lnTo>
                  <a:lnTo>
                    <a:pt x="0" y="176784"/>
                  </a:lnTo>
                  <a:lnTo>
                    <a:pt x="15240" y="176784"/>
                  </a:lnTo>
                  <a:lnTo>
                    <a:pt x="15240" y="161544"/>
                  </a:lnTo>
                  <a:close/>
                </a:path>
                <a:path w="2825750" h="2550160">
                  <a:moveTo>
                    <a:pt x="15240" y="131064"/>
                  </a:moveTo>
                  <a:lnTo>
                    <a:pt x="0" y="131064"/>
                  </a:lnTo>
                  <a:lnTo>
                    <a:pt x="0" y="146304"/>
                  </a:lnTo>
                  <a:lnTo>
                    <a:pt x="15240" y="146304"/>
                  </a:lnTo>
                  <a:lnTo>
                    <a:pt x="15240" y="131064"/>
                  </a:lnTo>
                  <a:close/>
                </a:path>
                <a:path w="2825750" h="2550160">
                  <a:moveTo>
                    <a:pt x="15240" y="100584"/>
                  </a:moveTo>
                  <a:lnTo>
                    <a:pt x="0" y="100584"/>
                  </a:lnTo>
                  <a:lnTo>
                    <a:pt x="0" y="115824"/>
                  </a:lnTo>
                  <a:lnTo>
                    <a:pt x="15240" y="115824"/>
                  </a:lnTo>
                  <a:lnTo>
                    <a:pt x="15240" y="100584"/>
                  </a:lnTo>
                  <a:close/>
                </a:path>
                <a:path w="2825750" h="2550160">
                  <a:moveTo>
                    <a:pt x="15240" y="70104"/>
                  </a:moveTo>
                  <a:lnTo>
                    <a:pt x="0" y="70104"/>
                  </a:lnTo>
                  <a:lnTo>
                    <a:pt x="0" y="85344"/>
                  </a:lnTo>
                  <a:lnTo>
                    <a:pt x="15240" y="85344"/>
                  </a:lnTo>
                  <a:lnTo>
                    <a:pt x="15240" y="70104"/>
                  </a:lnTo>
                  <a:close/>
                </a:path>
                <a:path w="2825750" h="2550160">
                  <a:moveTo>
                    <a:pt x="15240" y="38100"/>
                  </a:moveTo>
                  <a:lnTo>
                    <a:pt x="0" y="38100"/>
                  </a:lnTo>
                  <a:lnTo>
                    <a:pt x="0" y="53340"/>
                  </a:lnTo>
                  <a:lnTo>
                    <a:pt x="15240" y="53340"/>
                  </a:lnTo>
                  <a:lnTo>
                    <a:pt x="15240" y="38100"/>
                  </a:lnTo>
                  <a:close/>
                </a:path>
                <a:path w="2825750" h="2550160">
                  <a:moveTo>
                    <a:pt x="15240" y="7620"/>
                  </a:moveTo>
                  <a:lnTo>
                    <a:pt x="12192" y="7620"/>
                  </a:lnTo>
                  <a:lnTo>
                    <a:pt x="12192" y="0"/>
                  </a:lnTo>
                  <a:lnTo>
                    <a:pt x="7620" y="0"/>
                  </a:lnTo>
                  <a:lnTo>
                    <a:pt x="7620" y="7620"/>
                  </a:lnTo>
                  <a:lnTo>
                    <a:pt x="0" y="7620"/>
                  </a:lnTo>
                  <a:lnTo>
                    <a:pt x="0" y="22860"/>
                  </a:lnTo>
                  <a:lnTo>
                    <a:pt x="15240" y="22860"/>
                  </a:lnTo>
                  <a:lnTo>
                    <a:pt x="15240" y="15240"/>
                  </a:lnTo>
                  <a:lnTo>
                    <a:pt x="15240" y="7620"/>
                  </a:lnTo>
                  <a:close/>
                </a:path>
                <a:path w="2825750" h="2550160">
                  <a:moveTo>
                    <a:pt x="22860" y="309372"/>
                  </a:moveTo>
                  <a:lnTo>
                    <a:pt x="7620" y="309372"/>
                  </a:lnTo>
                  <a:lnTo>
                    <a:pt x="15240" y="316992"/>
                  </a:lnTo>
                  <a:lnTo>
                    <a:pt x="0" y="316992"/>
                  </a:lnTo>
                  <a:lnTo>
                    <a:pt x="0" y="321564"/>
                  </a:lnTo>
                  <a:lnTo>
                    <a:pt x="4572" y="324612"/>
                  </a:lnTo>
                  <a:lnTo>
                    <a:pt x="22860" y="324612"/>
                  </a:lnTo>
                  <a:lnTo>
                    <a:pt x="22860" y="309372"/>
                  </a:lnTo>
                  <a:close/>
                </a:path>
                <a:path w="2825750" h="2550160">
                  <a:moveTo>
                    <a:pt x="42672" y="0"/>
                  </a:moveTo>
                  <a:lnTo>
                    <a:pt x="27432" y="0"/>
                  </a:lnTo>
                  <a:lnTo>
                    <a:pt x="27432" y="15240"/>
                  </a:lnTo>
                  <a:lnTo>
                    <a:pt x="42672" y="15240"/>
                  </a:lnTo>
                  <a:lnTo>
                    <a:pt x="42672" y="0"/>
                  </a:lnTo>
                  <a:close/>
                </a:path>
                <a:path w="2825750" h="2550160">
                  <a:moveTo>
                    <a:pt x="53340" y="309372"/>
                  </a:moveTo>
                  <a:lnTo>
                    <a:pt x="38100" y="309372"/>
                  </a:lnTo>
                  <a:lnTo>
                    <a:pt x="38100" y="324612"/>
                  </a:lnTo>
                  <a:lnTo>
                    <a:pt x="53340" y="324612"/>
                  </a:lnTo>
                  <a:lnTo>
                    <a:pt x="53340" y="309372"/>
                  </a:lnTo>
                  <a:close/>
                </a:path>
                <a:path w="2825750" h="2550160">
                  <a:moveTo>
                    <a:pt x="73152" y="0"/>
                  </a:moveTo>
                  <a:lnTo>
                    <a:pt x="57912" y="0"/>
                  </a:lnTo>
                  <a:lnTo>
                    <a:pt x="57912" y="15240"/>
                  </a:lnTo>
                  <a:lnTo>
                    <a:pt x="73152" y="15240"/>
                  </a:lnTo>
                  <a:lnTo>
                    <a:pt x="73152" y="0"/>
                  </a:lnTo>
                  <a:close/>
                </a:path>
                <a:path w="2825750" h="2550160">
                  <a:moveTo>
                    <a:pt x="83820" y="309372"/>
                  </a:moveTo>
                  <a:lnTo>
                    <a:pt x="68580" y="309372"/>
                  </a:lnTo>
                  <a:lnTo>
                    <a:pt x="68580" y="324612"/>
                  </a:lnTo>
                  <a:lnTo>
                    <a:pt x="83820" y="324612"/>
                  </a:lnTo>
                  <a:lnTo>
                    <a:pt x="83820" y="309372"/>
                  </a:lnTo>
                  <a:close/>
                </a:path>
                <a:path w="2825750" h="2550160">
                  <a:moveTo>
                    <a:pt x="105156" y="0"/>
                  </a:moveTo>
                  <a:lnTo>
                    <a:pt x="88392" y="0"/>
                  </a:lnTo>
                  <a:lnTo>
                    <a:pt x="88392" y="15240"/>
                  </a:lnTo>
                  <a:lnTo>
                    <a:pt x="105156" y="15240"/>
                  </a:lnTo>
                  <a:lnTo>
                    <a:pt x="105156" y="0"/>
                  </a:lnTo>
                  <a:close/>
                </a:path>
                <a:path w="2825750" h="2550160">
                  <a:moveTo>
                    <a:pt x="114300" y="309372"/>
                  </a:moveTo>
                  <a:lnTo>
                    <a:pt x="99060" y="309372"/>
                  </a:lnTo>
                  <a:lnTo>
                    <a:pt x="99060" y="324612"/>
                  </a:lnTo>
                  <a:lnTo>
                    <a:pt x="114300" y="324612"/>
                  </a:lnTo>
                  <a:lnTo>
                    <a:pt x="114300" y="309372"/>
                  </a:lnTo>
                  <a:close/>
                </a:path>
                <a:path w="2825750" h="2550160">
                  <a:moveTo>
                    <a:pt x="135636" y="0"/>
                  </a:moveTo>
                  <a:lnTo>
                    <a:pt x="120396" y="0"/>
                  </a:lnTo>
                  <a:lnTo>
                    <a:pt x="120396" y="15240"/>
                  </a:lnTo>
                  <a:lnTo>
                    <a:pt x="135636" y="15240"/>
                  </a:lnTo>
                  <a:lnTo>
                    <a:pt x="135636" y="0"/>
                  </a:lnTo>
                  <a:close/>
                </a:path>
                <a:path w="2825750" h="2550160">
                  <a:moveTo>
                    <a:pt x="146304" y="309372"/>
                  </a:moveTo>
                  <a:lnTo>
                    <a:pt x="131064" y="309372"/>
                  </a:lnTo>
                  <a:lnTo>
                    <a:pt x="131064" y="324612"/>
                  </a:lnTo>
                  <a:lnTo>
                    <a:pt x="146304" y="324612"/>
                  </a:lnTo>
                  <a:lnTo>
                    <a:pt x="146304" y="309372"/>
                  </a:lnTo>
                  <a:close/>
                </a:path>
                <a:path w="2825750" h="2550160">
                  <a:moveTo>
                    <a:pt x="166116" y="0"/>
                  </a:moveTo>
                  <a:lnTo>
                    <a:pt x="150876" y="0"/>
                  </a:lnTo>
                  <a:lnTo>
                    <a:pt x="150876" y="15240"/>
                  </a:lnTo>
                  <a:lnTo>
                    <a:pt x="166116" y="15240"/>
                  </a:lnTo>
                  <a:lnTo>
                    <a:pt x="166116" y="0"/>
                  </a:lnTo>
                  <a:close/>
                </a:path>
                <a:path w="2825750" h="2550160">
                  <a:moveTo>
                    <a:pt x="176784" y="309372"/>
                  </a:moveTo>
                  <a:lnTo>
                    <a:pt x="161544" y="309372"/>
                  </a:lnTo>
                  <a:lnTo>
                    <a:pt x="161544" y="324612"/>
                  </a:lnTo>
                  <a:lnTo>
                    <a:pt x="176784" y="324612"/>
                  </a:lnTo>
                  <a:lnTo>
                    <a:pt x="176784" y="309372"/>
                  </a:lnTo>
                  <a:close/>
                </a:path>
                <a:path w="2825750" h="2550160">
                  <a:moveTo>
                    <a:pt x="196596" y="0"/>
                  </a:moveTo>
                  <a:lnTo>
                    <a:pt x="181356" y="0"/>
                  </a:lnTo>
                  <a:lnTo>
                    <a:pt x="181356" y="15240"/>
                  </a:lnTo>
                  <a:lnTo>
                    <a:pt x="196596" y="15240"/>
                  </a:lnTo>
                  <a:lnTo>
                    <a:pt x="196596" y="0"/>
                  </a:lnTo>
                  <a:close/>
                </a:path>
                <a:path w="2825750" h="2550160">
                  <a:moveTo>
                    <a:pt x="207264" y="309372"/>
                  </a:moveTo>
                  <a:lnTo>
                    <a:pt x="192024" y="309372"/>
                  </a:lnTo>
                  <a:lnTo>
                    <a:pt x="192024" y="324612"/>
                  </a:lnTo>
                  <a:lnTo>
                    <a:pt x="207264" y="324612"/>
                  </a:lnTo>
                  <a:lnTo>
                    <a:pt x="207264" y="309372"/>
                  </a:lnTo>
                  <a:close/>
                </a:path>
                <a:path w="2825750" h="2550160">
                  <a:moveTo>
                    <a:pt x="228600" y="0"/>
                  </a:moveTo>
                  <a:lnTo>
                    <a:pt x="211836" y="0"/>
                  </a:lnTo>
                  <a:lnTo>
                    <a:pt x="211836" y="15240"/>
                  </a:lnTo>
                  <a:lnTo>
                    <a:pt x="228600" y="15240"/>
                  </a:lnTo>
                  <a:lnTo>
                    <a:pt x="228600" y="0"/>
                  </a:lnTo>
                  <a:close/>
                </a:path>
                <a:path w="2825750" h="2550160">
                  <a:moveTo>
                    <a:pt x="237744" y="309372"/>
                  </a:moveTo>
                  <a:lnTo>
                    <a:pt x="222504" y="309372"/>
                  </a:lnTo>
                  <a:lnTo>
                    <a:pt x="222504" y="324612"/>
                  </a:lnTo>
                  <a:lnTo>
                    <a:pt x="237744" y="324612"/>
                  </a:lnTo>
                  <a:lnTo>
                    <a:pt x="237744" y="309372"/>
                  </a:lnTo>
                  <a:close/>
                </a:path>
                <a:path w="2825750" h="2550160">
                  <a:moveTo>
                    <a:pt x="259080" y="0"/>
                  </a:moveTo>
                  <a:lnTo>
                    <a:pt x="243840" y="0"/>
                  </a:lnTo>
                  <a:lnTo>
                    <a:pt x="243840" y="15240"/>
                  </a:lnTo>
                  <a:lnTo>
                    <a:pt x="259080" y="15240"/>
                  </a:lnTo>
                  <a:lnTo>
                    <a:pt x="259080" y="0"/>
                  </a:lnTo>
                  <a:close/>
                </a:path>
                <a:path w="2825750" h="2550160">
                  <a:moveTo>
                    <a:pt x="269748" y="309372"/>
                  </a:moveTo>
                  <a:lnTo>
                    <a:pt x="254508" y="309372"/>
                  </a:lnTo>
                  <a:lnTo>
                    <a:pt x="254508" y="324612"/>
                  </a:lnTo>
                  <a:lnTo>
                    <a:pt x="269748" y="324612"/>
                  </a:lnTo>
                  <a:lnTo>
                    <a:pt x="269748" y="309372"/>
                  </a:lnTo>
                  <a:close/>
                </a:path>
                <a:path w="2825750" h="2550160">
                  <a:moveTo>
                    <a:pt x="289560" y="0"/>
                  </a:moveTo>
                  <a:lnTo>
                    <a:pt x="274320" y="0"/>
                  </a:lnTo>
                  <a:lnTo>
                    <a:pt x="274320" y="15240"/>
                  </a:lnTo>
                  <a:lnTo>
                    <a:pt x="289560" y="15240"/>
                  </a:lnTo>
                  <a:lnTo>
                    <a:pt x="289560" y="0"/>
                  </a:lnTo>
                  <a:close/>
                </a:path>
                <a:path w="2825750" h="2550160">
                  <a:moveTo>
                    <a:pt x="300228" y="309372"/>
                  </a:moveTo>
                  <a:lnTo>
                    <a:pt x="284988" y="309372"/>
                  </a:lnTo>
                  <a:lnTo>
                    <a:pt x="284988" y="324612"/>
                  </a:lnTo>
                  <a:lnTo>
                    <a:pt x="300228" y="324612"/>
                  </a:lnTo>
                  <a:lnTo>
                    <a:pt x="300228" y="309372"/>
                  </a:lnTo>
                  <a:close/>
                </a:path>
                <a:path w="2825750" h="2550160">
                  <a:moveTo>
                    <a:pt x="320040" y="0"/>
                  </a:moveTo>
                  <a:lnTo>
                    <a:pt x="304800" y="0"/>
                  </a:lnTo>
                  <a:lnTo>
                    <a:pt x="304800" y="15240"/>
                  </a:lnTo>
                  <a:lnTo>
                    <a:pt x="320040" y="15240"/>
                  </a:lnTo>
                  <a:lnTo>
                    <a:pt x="320040" y="0"/>
                  </a:lnTo>
                  <a:close/>
                </a:path>
                <a:path w="2825750" h="2550160">
                  <a:moveTo>
                    <a:pt x="330708" y="309372"/>
                  </a:moveTo>
                  <a:lnTo>
                    <a:pt x="315468" y="309372"/>
                  </a:lnTo>
                  <a:lnTo>
                    <a:pt x="315468" y="324612"/>
                  </a:lnTo>
                  <a:lnTo>
                    <a:pt x="330708" y="324612"/>
                  </a:lnTo>
                  <a:lnTo>
                    <a:pt x="330708" y="309372"/>
                  </a:lnTo>
                  <a:close/>
                </a:path>
                <a:path w="2825750" h="2550160">
                  <a:moveTo>
                    <a:pt x="352044" y="0"/>
                  </a:moveTo>
                  <a:lnTo>
                    <a:pt x="335280" y="0"/>
                  </a:lnTo>
                  <a:lnTo>
                    <a:pt x="335280" y="15240"/>
                  </a:lnTo>
                  <a:lnTo>
                    <a:pt x="352044" y="15240"/>
                  </a:lnTo>
                  <a:lnTo>
                    <a:pt x="352044" y="0"/>
                  </a:lnTo>
                  <a:close/>
                </a:path>
                <a:path w="2825750" h="2550160">
                  <a:moveTo>
                    <a:pt x="361188" y="309372"/>
                  </a:moveTo>
                  <a:lnTo>
                    <a:pt x="345948" y="309372"/>
                  </a:lnTo>
                  <a:lnTo>
                    <a:pt x="345948" y="324612"/>
                  </a:lnTo>
                  <a:lnTo>
                    <a:pt x="361188" y="324612"/>
                  </a:lnTo>
                  <a:lnTo>
                    <a:pt x="361188" y="309372"/>
                  </a:lnTo>
                  <a:close/>
                </a:path>
                <a:path w="2825750" h="2550160">
                  <a:moveTo>
                    <a:pt x="382524" y="0"/>
                  </a:moveTo>
                  <a:lnTo>
                    <a:pt x="367284" y="0"/>
                  </a:lnTo>
                  <a:lnTo>
                    <a:pt x="367284" y="15240"/>
                  </a:lnTo>
                  <a:lnTo>
                    <a:pt x="382524" y="15240"/>
                  </a:lnTo>
                  <a:lnTo>
                    <a:pt x="382524" y="0"/>
                  </a:lnTo>
                  <a:close/>
                </a:path>
                <a:path w="2825750" h="2550160">
                  <a:moveTo>
                    <a:pt x="393192" y="309372"/>
                  </a:moveTo>
                  <a:lnTo>
                    <a:pt x="377952" y="309372"/>
                  </a:lnTo>
                  <a:lnTo>
                    <a:pt x="377952" y="324612"/>
                  </a:lnTo>
                  <a:lnTo>
                    <a:pt x="393192" y="324612"/>
                  </a:lnTo>
                  <a:lnTo>
                    <a:pt x="393192" y="309372"/>
                  </a:lnTo>
                  <a:close/>
                </a:path>
                <a:path w="2825750" h="2550160">
                  <a:moveTo>
                    <a:pt x="413004" y="0"/>
                  </a:moveTo>
                  <a:lnTo>
                    <a:pt x="397764" y="0"/>
                  </a:lnTo>
                  <a:lnTo>
                    <a:pt x="397764" y="15240"/>
                  </a:lnTo>
                  <a:lnTo>
                    <a:pt x="413004" y="15240"/>
                  </a:lnTo>
                  <a:lnTo>
                    <a:pt x="413004" y="0"/>
                  </a:lnTo>
                  <a:close/>
                </a:path>
                <a:path w="2825750" h="2550160">
                  <a:moveTo>
                    <a:pt x="423672" y="309372"/>
                  </a:moveTo>
                  <a:lnTo>
                    <a:pt x="408432" y="309372"/>
                  </a:lnTo>
                  <a:lnTo>
                    <a:pt x="408432" y="324612"/>
                  </a:lnTo>
                  <a:lnTo>
                    <a:pt x="423672" y="324612"/>
                  </a:lnTo>
                  <a:lnTo>
                    <a:pt x="423672" y="309372"/>
                  </a:lnTo>
                  <a:close/>
                </a:path>
                <a:path w="2825750" h="2550160">
                  <a:moveTo>
                    <a:pt x="443484" y="0"/>
                  </a:moveTo>
                  <a:lnTo>
                    <a:pt x="428244" y="0"/>
                  </a:lnTo>
                  <a:lnTo>
                    <a:pt x="428244" y="15240"/>
                  </a:lnTo>
                  <a:lnTo>
                    <a:pt x="443484" y="15240"/>
                  </a:lnTo>
                  <a:lnTo>
                    <a:pt x="443484" y="0"/>
                  </a:lnTo>
                  <a:close/>
                </a:path>
                <a:path w="2825750" h="2550160">
                  <a:moveTo>
                    <a:pt x="454152" y="309372"/>
                  </a:moveTo>
                  <a:lnTo>
                    <a:pt x="438912" y="309372"/>
                  </a:lnTo>
                  <a:lnTo>
                    <a:pt x="438912" y="324612"/>
                  </a:lnTo>
                  <a:lnTo>
                    <a:pt x="454152" y="324612"/>
                  </a:lnTo>
                  <a:lnTo>
                    <a:pt x="454152" y="309372"/>
                  </a:lnTo>
                  <a:close/>
                </a:path>
                <a:path w="2825750" h="2550160">
                  <a:moveTo>
                    <a:pt x="475488" y="0"/>
                  </a:moveTo>
                  <a:lnTo>
                    <a:pt x="458724" y="0"/>
                  </a:lnTo>
                  <a:lnTo>
                    <a:pt x="458724" y="15240"/>
                  </a:lnTo>
                  <a:lnTo>
                    <a:pt x="475488" y="15240"/>
                  </a:lnTo>
                  <a:lnTo>
                    <a:pt x="475488" y="0"/>
                  </a:lnTo>
                  <a:close/>
                </a:path>
                <a:path w="2825750" h="2550160">
                  <a:moveTo>
                    <a:pt x="484632" y="309372"/>
                  </a:moveTo>
                  <a:lnTo>
                    <a:pt x="469392" y="309372"/>
                  </a:lnTo>
                  <a:lnTo>
                    <a:pt x="469392" y="324612"/>
                  </a:lnTo>
                  <a:lnTo>
                    <a:pt x="484632" y="324612"/>
                  </a:lnTo>
                  <a:lnTo>
                    <a:pt x="484632" y="309372"/>
                  </a:lnTo>
                  <a:close/>
                </a:path>
                <a:path w="2825750" h="2550160">
                  <a:moveTo>
                    <a:pt x="505968" y="0"/>
                  </a:moveTo>
                  <a:lnTo>
                    <a:pt x="490728" y="0"/>
                  </a:lnTo>
                  <a:lnTo>
                    <a:pt x="490728" y="15240"/>
                  </a:lnTo>
                  <a:lnTo>
                    <a:pt x="505968" y="15240"/>
                  </a:lnTo>
                  <a:lnTo>
                    <a:pt x="505968" y="0"/>
                  </a:lnTo>
                  <a:close/>
                </a:path>
                <a:path w="2825750" h="2550160">
                  <a:moveTo>
                    <a:pt x="516636" y="309372"/>
                  </a:moveTo>
                  <a:lnTo>
                    <a:pt x="501396" y="309372"/>
                  </a:lnTo>
                  <a:lnTo>
                    <a:pt x="501396" y="324612"/>
                  </a:lnTo>
                  <a:lnTo>
                    <a:pt x="516636" y="324612"/>
                  </a:lnTo>
                  <a:lnTo>
                    <a:pt x="516636" y="309372"/>
                  </a:lnTo>
                  <a:close/>
                </a:path>
                <a:path w="2825750" h="2550160">
                  <a:moveTo>
                    <a:pt x="536448" y="0"/>
                  </a:moveTo>
                  <a:lnTo>
                    <a:pt x="521208" y="0"/>
                  </a:lnTo>
                  <a:lnTo>
                    <a:pt x="521208" y="15240"/>
                  </a:lnTo>
                  <a:lnTo>
                    <a:pt x="536448" y="15240"/>
                  </a:lnTo>
                  <a:lnTo>
                    <a:pt x="536448" y="0"/>
                  </a:lnTo>
                  <a:close/>
                </a:path>
                <a:path w="2825750" h="2550160">
                  <a:moveTo>
                    <a:pt x="547116" y="309372"/>
                  </a:moveTo>
                  <a:lnTo>
                    <a:pt x="531876" y="309372"/>
                  </a:lnTo>
                  <a:lnTo>
                    <a:pt x="531876" y="324612"/>
                  </a:lnTo>
                  <a:lnTo>
                    <a:pt x="547116" y="324612"/>
                  </a:lnTo>
                  <a:lnTo>
                    <a:pt x="547116" y="309372"/>
                  </a:lnTo>
                  <a:close/>
                </a:path>
                <a:path w="2825750" h="2550160">
                  <a:moveTo>
                    <a:pt x="566928" y="0"/>
                  </a:moveTo>
                  <a:lnTo>
                    <a:pt x="551688" y="0"/>
                  </a:lnTo>
                  <a:lnTo>
                    <a:pt x="551688" y="15240"/>
                  </a:lnTo>
                  <a:lnTo>
                    <a:pt x="566928" y="15240"/>
                  </a:lnTo>
                  <a:lnTo>
                    <a:pt x="566928" y="0"/>
                  </a:lnTo>
                  <a:close/>
                </a:path>
                <a:path w="2825750" h="2550160">
                  <a:moveTo>
                    <a:pt x="577596" y="309372"/>
                  </a:moveTo>
                  <a:lnTo>
                    <a:pt x="562356" y="309372"/>
                  </a:lnTo>
                  <a:lnTo>
                    <a:pt x="562356" y="324612"/>
                  </a:lnTo>
                  <a:lnTo>
                    <a:pt x="577596" y="324612"/>
                  </a:lnTo>
                  <a:lnTo>
                    <a:pt x="577596" y="309372"/>
                  </a:lnTo>
                  <a:close/>
                </a:path>
                <a:path w="2825750" h="2550160">
                  <a:moveTo>
                    <a:pt x="598932" y="0"/>
                  </a:moveTo>
                  <a:lnTo>
                    <a:pt x="582168" y="0"/>
                  </a:lnTo>
                  <a:lnTo>
                    <a:pt x="582168" y="15240"/>
                  </a:lnTo>
                  <a:lnTo>
                    <a:pt x="598932" y="15240"/>
                  </a:lnTo>
                  <a:lnTo>
                    <a:pt x="598932" y="0"/>
                  </a:lnTo>
                  <a:close/>
                </a:path>
                <a:path w="2825750" h="2550160">
                  <a:moveTo>
                    <a:pt x="608076" y="309372"/>
                  </a:moveTo>
                  <a:lnTo>
                    <a:pt x="592836" y="309372"/>
                  </a:lnTo>
                  <a:lnTo>
                    <a:pt x="592836" y="324612"/>
                  </a:lnTo>
                  <a:lnTo>
                    <a:pt x="608076" y="324612"/>
                  </a:lnTo>
                  <a:lnTo>
                    <a:pt x="608076" y="309372"/>
                  </a:lnTo>
                  <a:close/>
                </a:path>
                <a:path w="2825750" h="2550160">
                  <a:moveTo>
                    <a:pt x="629412" y="0"/>
                  </a:moveTo>
                  <a:lnTo>
                    <a:pt x="614172" y="0"/>
                  </a:lnTo>
                  <a:lnTo>
                    <a:pt x="614172" y="15240"/>
                  </a:lnTo>
                  <a:lnTo>
                    <a:pt x="629412" y="15240"/>
                  </a:lnTo>
                  <a:lnTo>
                    <a:pt x="629412" y="0"/>
                  </a:lnTo>
                  <a:close/>
                </a:path>
                <a:path w="2825750" h="2550160">
                  <a:moveTo>
                    <a:pt x="640080" y="309372"/>
                  </a:moveTo>
                  <a:lnTo>
                    <a:pt x="624840" y="309372"/>
                  </a:lnTo>
                  <a:lnTo>
                    <a:pt x="624840" y="324612"/>
                  </a:lnTo>
                  <a:lnTo>
                    <a:pt x="640080" y="324612"/>
                  </a:lnTo>
                  <a:lnTo>
                    <a:pt x="640080" y="309372"/>
                  </a:lnTo>
                  <a:close/>
                </a:path>
                <a:path w="2825750" h="2550160">
                  <a:moveTo>
                    <a:pt x="659892" y="0"/>
                  </a:moveTo>
                  <a:lnTo>
                    <a:pt x="644652" y="0"/>
                  </a:lnTo>
                  <a:lnTo>
                    <a:pt x="644652" y="15240"/>
                  </a:lnTo>
                  <a:lnTo>
                    <a:pt x="659892" y="15240"/>
                  </a:lnTo>
                  <a:lnTo>
                    <a:pt x="659892" y="0"/>
                  </a:lnTo>
                  <a:close/>
                </a:path>
                <a:path w="2825750" h="2550160">
                  <a:moveTo>
                    <a:pt x="670560" y="309372"/>
                  </a:moveTo>
                  <a:lnTo>
                    <a:pt x="655320" y="309372"/>
                  </a:lnTo>
                  <a:lnTo>
                    <a:pt x="655320" y="324612"/>
                  </a:lnTo>
                  <a:lnTo>
                    <a:pt x="670560" y="324612"/>
                  </a:lnTo>
                  <a:lnTo>
                    <a:pt x="670560" y="309372"/>
                  </a:lnTo>
                  <a:close/>
                </a:path>
                <a:path w="2825750" h="2550160">
                  <a:moveTo>
                    <a:pt x="690372" y="0"/>
                  </a:moveTo>
                  <a:lnTo>
                    <a:pt x="675132" y="0"/>
                  </a:lnTo>
                  <a:lnTo>
                    <a:pt x="675132" y="15240"/>
                  </a:lnTo>
                  <a:lnTo>
                    <a:pt x="690372" y="15240"/>
                  </a:lnTo>
                  <a:lnTo>
                    <a:pt x="690372" y="0"/>
                  </a:lnTo>
                  <a:close/>
                </a:path>
                <a:path w="2825750" h="2550160">
                  <a:moveTo>
                    <a:pt x="701040" y="309372"/>
                  </a:moveTo>
                  <a:lnTo>
                    <a:pt x="685800" y="309372"/>
                  </a:lnTo>
                  <a:lnTo>
                    <a:pt x="685800" y="324612"/>
                  </a:lnTo>
                  <a:lnTo>
                    <a:pt x="701040" y="324612"/>
                  </a:lnTo>
                  <a:lnTo>
                    <a:pt x="701040" y="309372"/>
                  </a:lnTo>
                  <a:close/>
                </a:path>
                <a:path w="2825750" h="2550160">
                  <a:moveTo>
                    <a:pt x="722376" y="0"/>
                  </a:moveTo>
                  <a:lnTo>
                    <a:pt x="705612" y="0"/>
                  </a:lnTo>
                  <a:lnTo>
                    <a:pt x="705612" y="15240"/>
                  </a:lnTo>
                  <a:lnTo>
                    <a:pt x="722376" y="15240"/>
                  </a:lnTo>
                  <a:lnTo>
                    <a:pt x="722376" y="0"/>
                  </a:lnTo>
                  <a:close/>
                </a:path>
                <a:path w="2825750" h="2550160">
                  <a:moveTo>
                    <a:pt x="731520" y="309372"/>
                  </a:moveTo>
                  <a:lnTo>
                    <a:pt x="716280" y="309372"/>
                  </a:lnTo>
                  <a:lnTo>
                    <a:pt x="716280" y="324612"/>
                  </a:lnTo>
                  <a:lnTo>
                    <a:pt x="731520" y="324612"/>
                  </a:lnTo>
                  <a:lnTo>
                    <a:pt x="731520" y="309372"/>
                  </a:lnTo>
                  <a:close/>
                </a:path>
                <a:path w="2825750" h="2550160">
                  <a:moveTo>
                    <a:pt x="752856" y="0"/>
                  </a:moveTo>
                  <a:lnTo>
                    <a:pt x="737616" y="0"/>
                  </a:lnTo>
                  <a:lnTo>
                    <a:pt x="737616" y="15240"/>
                  </a:lnTo>
                  <a:lnTo>
                    <a:pt x="752856" y="15240"/>
                  </a:lnTo>
                  <a:lnTo>
                    <a:pt x="752856" y="0"/>
                  </a:lnTo>
                  <a:close/>
                </a:path>
                <a:path w="2825750" h="2550160">
                  <a:moveTo>
                    <a:pt x="763524" y="309372"/>
                  </a:moveTo>
                  <a:lnTo>
                    <a:pt x="748284" y="309372"/>
                  </a:lnTo>
                  <a:lnTo>
                    <a:pt x="748284" y="324612"/>
                  </a:lnTo>
                  <a:lnTo>
                    <a:pt x="763524" y="324612"/>
                  </a:lnTo>
                  <a:lnTo>
                    <a:pt x="763524" y="309372"/>
                  </a:lnTo>
                  <a:close/>
                </a:path>
                <a:path w="2825750" h="2550160">
                  <a:moveTo>
                    <a:pt x="775716" y="656844"/>
                  </a:moveTo>
                  <a:lnTo>
                    <a:pt x="758952" y="656844"/>
                  </a:lnTo>
                  <a:lnTo>
                    <a:pt x="758952" y="672084"/>
                  </a:lnTo>
                  <a:lnTo>
                    <a:pt x="775716" y="672084"/>
                  </a:lnTo>
                  <a:lnTo>
                    <a:pt x="775716" y="656844"/>
                  </a:lnTo>
                  <a:close/>
                </a:path>
                <a:path w="2825750" h="2550160">
                  <a:moveTo>
                    <a:pt x="775716" y="626364"/>
                  </a:moveTo>
                  <a:lnTo>
                    <a:pt x="758952" y="626364"/>
                  </a:lnTo>
                  <a:lnTo>
                    <a:pt x="758952" y="641604"/>
                  </a:lnTo>
                  <a:lnTo>
                    <a:pt x="775716" y="641604"/>
                  </a:lnTo>
                  <a:lnTo>
                    <a:pt x="775716" y="626364"/>
                  </a:lnTo>
                  <a:close/>
                </a:path>
                <a:path w="2825750" h="2550160">
                  <a:moveTo>
                    <a:pt x="775716" y="595884"/>
                  </a:moveTo>
                  <a:lnTo>
                    <a:pt x="758952" y="595884"/>
                  </a:lnTo>
                  <a:lnTo>
                    <a:pt x="758952" y="611124"/>
                  </a:lnTo>
                  <a:lnTo>
                    <a:pt x="775716" y="611124"/>
                  </a:lnTo>
                  <a:lnTo>
                    <a:pt x="775716" y="595884"/>
                  </a:lnTo>
                  <a:close/>
                </a:path>
                <a:path w="2825750" h="2550160">
                  <a:moveTo>
                    <a:pt x="775716" y="563880"/>
                  </a:moveTo>
                  <a:lnTo>
                    <a:pt x="758952" y="563880"/>
                  </a:lnTo>
                  <a:lnTo>
                    <a:pt x="758952" y="579120"/>
                  </a:lnTo>
                  <a:lnTo>
                    <a:pt x="775716" y="579120"/>
                  </a:lnTo>
                  <a:lnTo>
                    <a:pt x="775716" y="563880"/>
                  </a:lnTo>
                  <a:close/>
                </a:path>
                <a:path w="2825750" h="2550160">
                  <a:moveTo>
                    <a:pt x="775716" y="533400"/>
                  </a:moveTo>
                  <a:lnTo>
                    <a:pt x="758952" y="533400"/>
                  </a:lnTo>
                  <a:lnTo>
                    <a:pt x="758952" y="548640"/>
                  </a:lnTo>
                  <a:lnTo>
                    <a:pt x="775716" y="548640"/>
                  </a:lnTo>
                  <a:lnTo>
                    <a:pt x="775716" y="533400"/>
                  </a:lnTo>
                  <a:close/>
                </a:path>
                <a:path w="2825750" h="2550160">
                  <a:moveTo>
                    <a:pt x="775716" y="502920"/>
                  </a:moveTo>
                  <a:lnTo>
                    <a:pt x="758952" y="502920"/>
                  </a:lnTo>
                  <a:lnTo>
                    <a:pt x="758952" y="518160"/>
                  </a:lnTo>
                  <a:lnTo>
                    <a:pt x="775716" y="518160"/>
                  </a:lnTo>
                  <a:lnTo>
                    <a:pt x="775716" y="502920"/>
                  </a:lnTo>
                  <a:close/>
                </a:path>
                <a:path w="2825750" h="2550160">
                  <a:moveTo>
                    <a:pt x="775716" y="472440"/>
                  </a:moveTo>
                  <a:lnTo>
                    <a:pt x="758952" y="472440"/>
                  </a:lnTo>
                  <a:lnTo>
                    <a:pt x="758952" y="487680"/>
                  </a:lnTo>
                  <a:lnTo>
                    <a:pt x="775716" y="487680"/>
                  </a:lnTo>
                  <a:lnTo>
                    <a:pt x="775716" y="472440"/>
                  </a:lnTo>
                  <a:close/>
                </a:path>
                <a:path w="2825750" h="2550160">
                  <a:moveTo>
                    <a:pt x="775716" y="440436"/>
                  </a:moveTo>
                  <a:lnTo>
                    <a:pt x="758952" y="440436"/>
                  </a:lnTo>
                  <a:lnTo>
                    <a:pt x="758952" y="455676"/>
                  </a:lnTo>
                  <a:lnTo>
                    <a:pt x="775716" y="455676"/>
                  </a:lnTo>
                  <a:lnTo>
                    <a:pt x="775716" y="440436"/>
                  </a:lnTo>
                  <a:close/>
                </a:path>
                <a:path w="2825750" h="2550160">
                  <a:moveTo>
                    <a:pt x="775716" y="409956"/>
                  </a:moveTo>
                  <a:lnTo>
                    <a:pt x="758952" y="409956"/>
                  </a:lnTo>
                  <a:lnTo>
                    <a:pt x="758952" y="425196"/>
                  </a:lnTo>
                  <a:lnTo>
                    <a:pt x="775716" y="425196"/>
                  </a:lnTo>
                  <a:lnTo>
                    <a:pt x="775716" y="409956"/>
                  </a:lnTo>
                  <a:close/>
                </a:path>
                <a:path w="2825750" h="2550160">
                  <a:moveTo>
                    <a:pt x="775716" y="379476"/>
                  </a:moveTo>
                  <a:lnTo>
                    <a:pt x="758952" y="379476"/>
                  </a:lnTo>
                  <a:lnTo>
                    <a:pt x="758952" y="394716"/>
                  </a:lnTo>
                  <a:lnTo>
                    <a:pt x="775716" y="394716"/>
                  </a:lnTo>
                  <a:lnTo>
                    <a:pt x="775716" y="379476"/>
                  </a:lnTo>
                  <a:close/>
                </a:path>
                <a:path w="2825750" h="2550160">
                  <a:moveTo>
                    <a:pt x="783336" y="679704"/>
                  </a:moveTo>
                  <a:lnTo>
                    <a:pt x="768096" y="679704"/>
                  </a:lnTo>
                  <a:lnTo>
                    <a:pt x="768096" y="694944"/>
                  </a:lnTo>
                  <a:lnTo>
                    <a:pt x="783336" y="694944"/>
                  </a:lnTo>
                  <a:lnTo>
                    <a:pt x="783336" y="679704"/>
                  </a:lnTo>
                  <a:close/>
                </a:path>
                <a:path w="2825750" h="2550160">
                  <a:moveTo>
                    <a:pt x="783336" y="0"/>
                  </a:moveTo>
                  <a:lnTo>
                    <a:pt x="768096" y="0"/>
                  </a:lnTo>
                  <a:lnTo>
                    <a:pt x="768096" y="15240"/>
                  </a:lnTo>
                  <a:lnTo>
                    <a:pt x="783336" y="15240"/>
                  </a:lnTo>
                  <a:lnTo>
                    <a:pt x="783336" y="0"/>
                  </a:lnTo>
                  <a:close/>
                </a:path>
                <a:path w="2825750" h="2550160">
                  <a:moveTo>
                    <a:pt x="794004" y="371856"/>
                  </a:moveTo>
                  <a:lnTo>
                    <a:pt x="777240" y="371856"/>
                  </a:lnTo>
                  <a:lnTo>
                    <a:pt x="777240" y="387096"/>
                  </a:lnTo>
                  <a:lnTo>
                    <a:pt x="794004" y="387096"/>
                  </a:lnTo>
                  <a:lnTo>
                    <a:pt x="794004" y="371856"/>
                  </a:lnTo>
                  <a:close/>
                </a:path>
                <a:path w="2825750" h="2550160">
                  <a:moveTo>
                    <a:pt x="794004" y="309372"/>
                  </a:moveTo>
                  <a:lnTo>
                    <a:pt x="778764" y="309372"/>
                  </a:lnTo>
                  <a:lnTo>
                    <a:pt x="778764" y="324612"/>
                  </a:lnTo>
                  <a:lnTo>
                    <a:pt x="794004" y="324612"/>
                  </a:lnTo>
                  <a:lnTo>
                    <a:pt x="794004" y="309372"/>
                  </a:lnTo>
                  <a:close/>
                </a:path>
                <a:path w="2825750" h="2550160">
                  <a:moveTo>
                    <a:pt x="812292" y="1027176"/>
                  </a:moveTo>
                  <a:lnTo>
                    <a:pt x="797052" y="1027176"/>
                  </a:lnTo>
                  <a:lnTo>
                    <a:pt x="797052" y="1042416"/>
                  </a:lnTo>
                  <a:lnTo>
                    <a:pt x="812292" y="1042416"/>
                  </a:lnTo>
                  <a:lnTo>
                    <a:pt x="812292" y="1027176"/>
                  </a:lnTo>
                  <a:close/>
                </a:path>
                <a:path w="2825750" h="2550160">
                  <a:moveTo>
                    <a:pt x="812292" y="996696"/>
                  </a:moveTo>
                  <a:lnTo>
                    <a:pt x="797052" y="996696"/>
                  </a:lnTo>
                  <a:lnTo>
                    <a:pt x="797052" y="1011936"/>
                  </a:lnTo>
                  <a:lnTo>
                    <a:pt x="812292" y="1011936"/>
                  </a:lnTo>
                  <a:lnTo>
                    <a:pt x="812292" y="996696"/>
                  </a:lnTo>
                  <a:close/>
                </a:path>
                <a:path w="2825750" h="2550160">
                  <a:moveTo>
                    <a:pt x="812292" y="966216"/>
                  </a:moveTo>
                  <a:lnTo>
                    <a:pt x="797052" y="966216"/>
                  </a:lnTo>
                  <a:lnTo>
                    <a:pt x="797052" y="981456"/>
                  </a:lnTo>
                  <a:lnTo>
                    <a:pt x="812292" y="981456"/>
                  </a:lnTo>
                  <a:lnTo>
                    <a:pt x="812292" y="966216"/>
                  </a:lnTo>
                  <a:close/>
                </a:path>
                <a:path w="2825750" h="2550160">
                  <a:moveTo>
                    <a:pt x="812292" y="934212"/>
                  </a:moveTo>
                  <a:lnTo>
                    <a:pt x="797052" y="934212"/>
                  </a:lnTo>
                  <a:lnTo>
                    <a:pt x="797052" y="949452"/>
                  </a:lnTo>
                  <a:lnTo>
                    <a:pt x="812292" y="949452"/>
                  </a:lnTo>
                  <a:lnTo>
                    <a:pt x="812292" y="934212"/>
                  </a:lnTo>
                  <a:close/>
                </a:path>
                <a:path w="2825750" h="2550160">
                  <a:moveTo>
                    <a:pt x="812292" y="903732"/>
                  </a:moveTo>
                  <a:lnTo>
                    <a:pt x="797052" y="903732"/>
                  </a:lnTo>
                  <a:lnTo>
                    <a:pt x="797052" y="918972"/>
                  </a:lnTo>
                  <a:lnTo>
                    <a:pt x="812292" y="918972"/>
                  </a:lnTo>
                  <a:lnTo>
                    <a:pt x="812292" y="903732"/>
                  </a:lnTo>
                  <a:close/>
                </a:path>
                <a:path w="2825750" h="2550160">
                  <a:moveTo>
                    <a:pt x="812292" y="873252"/>
                  </a:moveTo>
                  <a:lnTo>
                    <a:pt x="797052" y="873252"/>
                  </a:lnTo>
                  <a:lnTo>
                    <a:pt x="797052" y="888492"/>
                  </a:lnTo>
                  <a:lnTo>
                    <a:pt x="812292" y="888492"/>
                  </a:lnTo>
                  <a:lnTo>
                    <a:pt x="812292" y="873252"/>
                  </a:lnTo>
                  <a:close/>
                </a:path>
                <a:path w="2825750" h="2550160">
                  <a:moveTo>
                    <a:pt x="812292" y="842772"/>
                  </a:moveTo>
                  <a:lnTo>
                    <a:pt x="797052" y="842772"/>
                  </a:lnTo>
                  <a:lnTo>
                    <a:pt x="797052" y="858012"/>
                  </a:lnTo>
                  <a:lnTo>
                    <a:pt x="812292" y="858012"/>
                  </a:lnTo>
                  <a:lnTo>
                    <a:pt x="812292" y="842772"/>
                  </a:lnTo>
                  <a:close/>
                </a:path>
                <a:path w="2825750" h="2550160">
                  <a:moveTo>
                    <a:pt x="812292" y="810768"/>
                  </a:moveTo>
                  <a:lnTo>
                    <a:pt x="797052" y="810768"/>
                  </a:lnTo>
                  <a:lnTo>
                    <a:pt x="797052" y="826008"/>
                  </a:lnTo>
                  <a:lnTo>
                    <a:pt x="812292" y="826008"/>
                  </a:lnTo>
                  <a:lnTo>
                    <a:pt x="812292" y="810768"/>
                  </a:lnTo>
                  <a:close/>
                </a:path>
                <a:path w="2825750" h="2550160">
                  <a:moveTo>
                    <a:pt x="812292" y="780288"/>
                  </a:moveTo>
                  <a:lnTo>
                    <a:pt x="797052" y="780288"/>
                  </a:lnTo>
                  <a:lnTo>
                    <a:pt x="797052" y="795528"/>
                  </a:lnTo>
                  <a:lnTo>
                    <a:pt x="812292" y="795528"/>
                  </a:lnTo>
                  <a:lnTo>
                    <a:pt x="812292" y="780288"/>
                  </a:lnTo>
                  <a:close/>
                </a:path>
                <a:path w="2825750" h="2550160">
                  <a:moveTo>
                    <a:pt x="813816" y="679704"/>
                  </a:moveTo>
                  <a:lnTo>
                    <a:pt x="798576" y="679704"/>
                  </a:lnTo>
                  <a:lnTo>
                    <a:pt x="798576" y="694944"/>
                  </a:lnTo>
                  <a:lnTo>
                    <a:pt x="813816" y="694944"/>
                  </a:lnTo>
                  <a:lnTo>
                    <a:pt x="813816" y="679704"/>
                  </a:lnTo>
                  <a:close/>
                </a:path>
                <a:path w="2825750" h="2550160">
                  <a:moveTo>
                    <a:pt x="813816" y="0"/>
                  </a:moveTo>
                  <a:lnTo>
                    <a:pt x="798576" y="0"/>
                  </a:lnTo>
                  <a:lnTo>
                    <a:pt x="798576" y="15240"/>
                  </a:lnTo>
                  <a:lnTo>
                    <a:pt x="813816" y="15240"/>
                  </a:lnTo>
                  <a:lnTo>
                    <a:pt x="813816" y="0"/>
                  </a:lnTo>
                  <a:close/>
                </a:path>
                <a:path w="2825750" h="2550160">
                  <a:moveTo>
                    <a:pt x="818388" y="742188"/>
                  </a:moveTo>
                  <a:lnTo>
                    <a:pt x="804672" y="742188"/>
                  </a:lnTo>
                  <a:lnTo>
                    <a:pt x="804672" y="749808"/>
                  </a:lnTo>
                  <a:lnTo>
                    <a:pt x="797052" y="749808"/>
                  </a:lnTo>
                  <a:lnTo>
                    <a:pt x="797052" y="765048"/>
                  </a:lnTo>
                  <a:lnTo>
                    <a:pt x="812292" y="765048"/>
                  </a:lnTo>
                  <a:lnTo>
                    <a:pt x="812292" y="757428"/>
                  </a:lnTo>
                  <a:lnTo>
                    <a:pt x="818388" y="757428"/>
                  </a:lnTo>
                  <a:lnTo>
                    <a:pt x="818388" y="749808"/>
                  </a:lnTo>
                  <a:lnTo>
                    <a:pt x="818388" y="742188"/>
                  </a:lnTo>
                  <a:close/>
                </a:path>
                <a:path w="2825750" h="2550160">
                  <a:moveTo>
                    <a:pt x="819912" y="1050036"/>
                  </a:moveTo>
                  <a:lnTo>
                    <a:pt x="804672" y="1050036"/>
                  </a:lnTo>
                  <a:lnTo>
                    <a:pt x="804672" y="1065276"/>
                  </a:lnTo>
                  <a:lnTo>
                    <a:pt x="819912" y="1065276"/>
                  </a:lnTo>
                  <a:lnTo>
                    <a:pt x="819912" y="1050036"/>
                  </a:lnTo>
                  <a:close/>
                </a:path>
                <a:path w="2825750" h="2550160">
                  <a:moveTo>
                    <a:pt x="824484" y="371856"/>
                  </a:moveTo>
                  <a:lnTo>
                    <a:pt x="809244" y="371856"/>
                  </a:lnTo>
                  <a:lnTo>
                    <a:pt x="809244" y="387096"/>
                  </a:lnTo>
                  <a:lnTo>
                    <a:pt x="824484" y="387096"/>
                  </a:lnTo>
                  <a:lnTo>
                    <a:pt x="824484" y="371856"/>
                  </a:lnTo>
                  <a:close/>
                </a:path>
                <a:path w="2825750" h="2550160">
                  <a:moveTo>
                    <a:pt x="824484" y="309372"/>
                  </a:moveTo>
                  <a:lnTo>
                    <a:pt x="809244" y="309372"/>
                  </a:lnTo>
                  <a:lnTo>
                    <a:pt x="809244" y="324612"/>
                  </a:lnTo>
                  <a:lnTo>
                    <a:pt x="824484" y="324612"/>
                  </a:lnTo>
                  <a:lnTo>
                    <a:pt x="824484" y="309372"/>
                  </a:lnTo>
                  <a:close/>
                </a:path>
                <a:path w="2825750" h="2550160">
                  <a:moveTo>
                    <a:pt x="844296" y="679704"/>
                  </a:moveTo>
                  <a:lnTo>
                    <a:pt x="829056" y="679704"/>
                  </a:lnTo>
                  <a:lnTo>
                    <a:pt x="829056" y="694944"/>
                  </a:lnTo>
                  <a:lnTo>
                    <a:pt x="844296" y="694944"/>
                  </a:lnTo>
                  <a:lnTo>
                    <a:pt x="844296" y="679704"/>
                  </a:lnTo>
                  <a:close/>
                </a:path>
                <a:path w="2825750" h="2550160">
                  <a:moveTo>
                    <a:pt x="845820" y="0"/>
                  </a:moveTo>
                  <a:lnTo>
                    <a:pt x="829056" y="0"/>
                  </a:lnTo>
                  <a:lnTo>
                    <a:pt x="829056" y="15240"/>
                  </a:lnTo>
                  <a:lnTo>
                    <a:pt x="845820" y="15240"/>
                  </a:lnTo>
                  <a:lnTo>
                    <a:pt x="845820" y="0"/>
                  </a:lnTo>
                  <a:close/>
                </a:path>
                <a:path w="2825750" h="2550160">
                  <a:moveTo>
                    <a:pt x="848868" y="742188"/>
                  </a:moveTo>
                  <a:lnTo>
                    <a:pt x="833628" y="742188"/>
                  </a:lnTo>
                  <a:lnTo>
                    <a:pt x="833628" y="757428"/>
                  </a:lnTo>
                  <a:lnTo>
                    <a:pt x="848868" y="757428"/>
                  </a:lnTo>
                  <a:lnTo>
                    <a:pt x="848868" y="742188"/>
                  </a:lnTo>
                  <a:close/>
                </a:path>
                <a:path w="2825750" h="2550160">
                  <a:moveTo>
                    <a:pt x="850392" y="1050036"/>
                  </a:moveTo>
                  <a:lnTo>
                    <a:pt x="835152" y="1050036"/>
                  </a:lnTo>
                  <a:lnTo>
                    <a:pt x="835152" y="1065276"/>
                  </a:lnTo>
                  <a:lnTo>
                    <a:pt x="850392" y="1065276"/>
                  </a:lnTo>
                  <a:lnTo>
                    <a:pt x="850392" y="1050036"/>
                  </a:lnTo>
                  <a:close/>
                </a:path>
                <a:path w="2825750" h="2550160">
                  <a:moveTo>
                    <a:pt x="854964" y="371856"/>
                  </a:moveTo>
                  <a:lnTo>
                    <a:pt x="839724" y="371856"/>
                  </a:lnTo>
                  <a:lnTo>
                    <a:pt x="839724" y="387096"/>
                  </a:lnTo>
                  <a:lnTo>
                    <a:pt x="854964" y="387096"/>
                  </a:lnTo>
                  <a:lnTo>
                    <a:pt x="854964" y="371856"/>
                  </a:lnTo>
                  <a:close/>
                </a:path>
                <a:path w="2825750" h="2550160">
                  <a:moveTo>
                    <a:pt x="854964" y="309372"/>
                  </a:moveTo>
                  <a:lnTo>
                    <a:pt x="839724" y="309372"/>
                  </a:lnTo>
                  <a:lnTo>
                    <a:pt x="839724" y="324612"/>
                  </a:lnTo>
                  <a:lnTo>
                    <a:pt x="854964" y="324612"/>
                  </a:lnTo>
                  <a:lnTo>
                    <a:pt x="854964" y="309372"/>
                  </a:lnTo>
                  <a:close/>
                </a:path>
                <a:path w="2825750" h="2550160">
                  <a:moveTo>
                    <a:pt x="874776" y="679704"/>
                  </a:moveTo>
                  <a:lnTo>
                    <a:pt x="859536" y="679704"/>
                  </a:lnTo>
                  <a:lnTo>
                    <a:pt x="859536" y="694944"/>
                  </a:lnTo>
                  <a:lnTo>
                    <a:pt x="874776" y="694944"/>
                  </a:lnTo>
                  <a:lnTo>
                    <a:pt x="874776" y="679704"/>
                  </a:lnTo>
                  <a:close/>
                </a:path>
                <a:path w="2825750" h="2550160">
                  <a:moveTo>
                    <a:pt x="876300" y="0"/>
                  </a:moveTo>
                  <a:lnTo>
                    <a:pt x="861060" y="0"/>
                  </a:lnTo>
                  <a:lnTo>
                    <a:pt x="861060" y="15240"/>
                  </a:lnTo>
                  <a:lnTo>
                    <a:pt x="876300" y="15240"/>
                  </a:lnTo>
                  <a:lnTo>
                    <a:pt x="876300" y="0"/>
                  </a:lnTo>
                  <a:close/>
                </a:path>
                <a:path w="2825750" h="2550160">
                  <a:moveTo>
                    <a:pt x="879348" y="742188"/>
                  </a:moveTo>
                  <a:lnTo>
                    <a:pt x="864108" y="742188"/>
                  </a:lnTo>
                  <a:lnTo>
                    <a:pt x="864108" y="757428"/>
                  </a:lnTo>
                  <a:lnTo>
                    <a:pt x="879348" y="757428"/>
                  </a:lnTo>
                  <a:lnTo>
                    <a:pt x="879348" y="742188"/>
                  </a:lnTo>
                  <a:close/>
                </a:path>
                <a:path w="2825750" h="2550160">
                  <a:moveTo>
                    <a:pt x="880872" y="1050036"/>
                  </a:moveTo>
                  <a:lnTo>
                    <a:pt x="865632" y="1050036"/>
                  </a:lnTo>
                  <a:lnTo>
                    <a:pt x="865632" y="1065276"/>
                  </a:lnTo>
                  <a:lnTo>
                    <a:pt x="880872" y="1065276"/>
                  </a:lnTo>
                  <a:lnTo>
                    <a:pt x="880872" y="1050036"/>
                  </a:lnTo>
                  <a:close/>
                </a:path>
                <a:path w="2825750" h="2550160">
                  <a:moveTo>
                    <a:pt x="885444" y="371856"/>
                  </a:moveTo>
                  <a:lnTo>
                    <a:pt x="870204" y="371856"/>
                  </a:lnTo>
                  <a:lnTo>
                    <a:pt x="870204" y="387096"/>
                  </a:lnTo>
                  <a:lnTo>
                    <a:pt x="885444" y="387096"/>
                  </a:lnTo>
                  <a:lnTo>
                    <a:pt x="885444" y="371856"/>
                  </a:lnTo>
                  <a:close/>
                </a:path>
                <a:path w="2825750" h="2550160">
                  <a:moveTo>
                    <a:pt x="886968" y="309372"/>
                  </a:moveTo>
                  <a:lnTo>
                    <a:pt x="871728" y="309372"/>
                  </a:lnTo>
                  <a:lnTo>
                    <a:pt x="871728" y="324612"/>
                  </a:lnTo>
                  <a:lnTo>
                    <a:pt x="886968" y="324612"/>
                  </a:lnTo>
                  <a:lnTo>
                    <a:pt x="886968" y="309372"/>
                  </a:lnTo>
                  <a:close/>
                </a:path>
                <a:path w="2825750" h="2550160">
                  <a:moveTo>
                    <a:pt x="906780" y="679704"/>
                  </a:moveTo>
                  <a:lnTo>
                    <a:pt x="891540" y="679704"/>
                  </a:lnTo>
                  <a:lnTo>
                    <a:pt x="891540" y="694944"/>
                  </a:lnTo>
                  <a:lnTo>
                    <a:pt x="906780" y="694944"/>
                  </a:lnTo>
                  <a:lnTo>
                    <a:pt x="906780" y="679704"/>
                  </a:lnTo>
                  <a:close/>
                </a:path>
                <a:path w="2825750" h="2550160">
                  <a:moveTo>
                    <a:pt x="906780" y="0"/>
                  </a:moveTo>
                  <a:lnTo>
                    <a:pt x="891540" y="0"/>
                  </a:lnTo>
                  <a:lnTo>
                    <a:pt x="891540" y="15240"/>
                  </a:lnTo>
                  <a:lnTo>
                    <a:pt x="906780" y="15240"/>
                  </a:lnTo>
                  <a:lnTo>
                    <a:pt x="906780" y="0"/>
                  </a:lnTo>
                  <a:close/>
                </a:path>
                <a:path w="2825750" h="2550160">
                  <a:moveTo>
                    <a:pt x="909828" y="742188"/>
                  </a:moveTo>
                  <a:lnTo>
                    <a:pt x="894588" y="742188"/>
                  </a:lnTo>
                  <a:lnTo>
                    <a:pt x="894588" y="757428"/>
                  </a:lnTo>
                  <a:lnTo>
                    <a:pt x="909828" y="757428"/>
                  </a:lnTo>
                  <a:lnTo>
                    <a:pt x="909828" y="742188"/>
                  </a:lnTo>
                  <a:close/>
                </a:path>
                <a:path w="2825750" h="2550160">
                  <a:moveTo>
                    <a:pt x="912876" y="1050036"/>
                  </a:moveTo>
                  <a:lnTo>
                    <a:pt x="897636" y="1050036"/>
                  </a:lnTo>
                  <a:lnTo>
                    <a:pt x="897636" y="1065276"/>
                  </a:lnTo>
                  <a:lnTo>
                    <a:pt x="912876" y="1065276"/>
                  </a:lnTo>
                  <a:lnTo>
                    <a:pt x="912876" y="1050036"/>
                  </a:lnTo>
                  <a:close/>
                </a:path>
                <a:path w="2825750" h="2550160">
                  <a:moveTo>
                    <a:pt x="917448" y="371856"/>
                  </a:moveTo>
                  <a:lnTo>
                    <a:pt x="900684" y="371856"/>
                  </a:lnTo>
                  <a:lnTo>
                    <a:pt x="900684" y="387096"/>
                  </a:lnTo>
                  <a:lnTo>
                    <a:pt x="917448" y="387096"/>
                  </a:lnTo>
                  <a:lnTo>
                    <a:pt x="917448" y="371856"/>
                  </a:lnTo>
                  <a:close/>
                </a:path>
                <a:path w="2825750" h="2550160">
                  <a:moveTo>
                    <a:pt x="917448" y="309372"/>
                  </a:moveTo>
                  <a:lnTo>
                    <a:pt x="902208" y="309372"/>
                  </a:lnTo>
                  <a:lnTo>
                    <a:pt x="902208" y="324612"/>
                  </a:lnTo>
                  <a:lnTo>
                    <a:pt x="917448" y="324612"/>
                  </a:lnTo>
                  <a:lnTo>
                    <a:pt x="917448" y="309372"/>
                  </a:lnTo>
                  <a:close/>
                </a:path>
                <a:path w="2825750" h="2550160">
                  <a:moveTo>
                    <a:pt x="937260" y="679704"/>
                  </a:moveTo>
                  <a:lnTo>
                    <a:pt x="922020" y="679704"/>
                  </a:lnTo>
                  <a:lnTo>
                    <a:pt x="922020" y="694944"/>
                  </a:lnTo>
                  <a:lnTo>
                    <a:pt x="937260" y="694944"/>
                  </a:lnTo>
                  <a:lnTo>
                    <a:pt x="937260" y="679704"/>
                  </a:lnTo>
                  <a:close/>
                </a:path>
                <a:path w="2825750" h="2550160">
                  <a:moveTo>
                    <a:pt x="937260" y="0"/>
                  </a:moveTo>
                  <a:lnTo>
                    <a:pt x="922020" y="0"/>
                  </a:lnTo>
                  <a:lnTo>
                    <a:pt x="922020" y="15240"/>
                  </a:lnTo>
                  <a:lnTo>
                    <a:pt x="937260" y="15240"/>
                  </a:lnTo>
                  <a:lnTo>
                    <a:pt x="937260" y="0"/>
                  </a:lnTo>
                  <a:close/>
                </a:path>
                <a:path w="2825750" h="2550160">
                  <a:moveTo>
                    <a:pt x="941832" y="742188"/>
                  </a:moveTo>
                  <a:lnTo>
                    <a:pt x="926592" y="742188"/>
                  </a:lnTo>
                  <a:lnTo>
                    <a:pt x="926592" y="757428"/>
                  </a:lnTo>
                  <a:lnTo>
                    <a:pt x="941832" y="757428"/>
                  </a:lnTo>
                  <a:lnTo>
                    <a:pt x="941832" y="742188"/>
                  </a:lnTo>
                  <a:close/>
                </a:path>
                <a:path w="2825750" h="2550160">
                  <a:moveTo>
                    <a:pt x="943356" y="1050036"/>
                  </a:moveTo>
                  <a:lnTo>
                    <a:pt x="928116" y="1050036"/>
                  </a:lnTo>
                  <a:lnTo>
                    <a:pt x="928116" y="1065276"/>
                  </a:lnTo>
                  <a:lnTo>
                    <a:pt x="943356" y="1065276"/>
                  </a:lnTo>
                  <a:lnTo>
                    <a:pt x="943356" y="1050036"/>
                  </a:lnTo>
                  <a:close/>
                </a:path>
                <a:path w="2825750" h="2550160">
                  <a:moveTo>
                    <a:pt x="947928" y="371856"/>
                  </a:moveTo>
                  <a:lnTo>
                    <a:pt x="932688" y="371856"/>
                  </a:lnTo>
                  <a:lnTo>
                    <a:pt x="932688" y="387096"/>
                  </a:lnTo>
                  <a:lnTo>
                    <a:pt x="947928" y="387096"/>
                  </a:lnTo>
                  <a:lnTo>
                    <a:pt x="947928" y="371856"/>
                  </a:lnTo>
                  <a:close/>
                </a:path>
                <a:path w="2825750" h="2550160">
                  <a:moveTo>
                    <a:pt x="947928" y="309372"/>
                  </a:moveTo>
                  <a:lnTo>
                    <a:pt x="932688" y="309372"/>
                  </a:lnTo>
                  <a:lnTo>
                    <a:pt x="932688" y="324612"/>
                  </a:lnTo>
                  <a:lnTo>
                    <a:pt x="947928" y="324612"/>
                  </a:lnTo>
                  <a:lnTo>
                    <a:pt x="947928" y="309372"/>
                  </a:lnTo>
                  <a:close/>
                </a:path>
                <a:path w="2825750" h="2550160">
                  <a:moveTo>
                    <a:pt x="967740" y="679704"/>
                  </a:moveTo>
                  <a:lnTo>
                    <a:pt x="952500" y="679704"/>
                  </a:lnTo>
                  <a:lnTo>
                    <a:pt x="952500" y="694944"/>
                  </a:lnTo>
                  <a:lnTo>
                    <a:pt x="967740" y="694944"/>
                  </a:lnTo>
                  <a:lnTo>
                    <a:pt x="967740" y="679704"/>
                  </a:lnTo>
                  <a:close/>
                </a:path>
                <a:path w="2825750" h="2550160">
                  <a:moveTo>
                    <a:pt x="969264" y="0"/>
                  </a:moveTo>
                  <a:lnTo>
                    <a:pt x="952500" y="0"/>
                  </a:lnTo>
                  <a:lnTo>
                    <a:pt x="952500" y="15240"/>
                  </a:lnTo>
                  <a:lnTo>
                    <a:pt x="969264" y="15240"/>
                  </a:lnTo>
                  <a:lnTo>
                    <a:pt x="969264" y="0"/>
                  </a:lnTo>
                  <a:close/>
                </a:path>
                <a:path w="2825750" h="2550160">
                  <a:moveTo>
                    <a:pt x="972312" y="742188"/>
                  </a:moveTo>
                  <a:lnTo>
                    <a:pt x="957072" y="742188"/>
                  </a:lnTo>
                  <a:lnTo>
                    <a:pt x="957072" y="757428"/>
                  </a:lnTo>
                  <a:lnTo>
                    <a:pt x="972312" y="757428"/>
                  </a:lnTo>
                  <a:lnTo>
                    <a:pt x="972312" y="742188"/>
                  </a:lnTo>
                  <a:close/>
                </a:path>
                <a:path w="2825750" h="2550160">
                  <a:moveTo>
                    <a:pt x="973836" y="1050036"/>
                  </a:moveTo>
                  <a:lnTo>
                    <a:pt x="958596" y="1050036"/>
                  </a:lnTo>
                  <a:lnTo>
                    <a:pt x="958596" y="1065276"/>
                  </a:lnTo>
                  <a:lnTo>
                    <a:pt x="973836" y="1065276"/>
                  </a:lnTo>
                  <a:lnTo>
                    <a:pt x="973836" y="1050036"/>
                  </a:lnTo>
                  <a:close/>
                </a:path>
                <a:path w="2825750" h="2550160">
                  <a:moveTo>
                    <a:pt x="978408" y="371856"/>
                  </a:moveTo>
                  <a:lnTo>
                    <a:pt x="963168" y="371856"/>
                  </a:lnTo>
                  <a:lnTo>
                    <a:pt x="963168" y="387096"/>
                  </a:lnTo>
                  <a:lnTo>
                    <a:pt x="978408" y="387096"/>
                  </a:lnTo>
                  <a:lnTo>
                    <a:pt x="978408" y="371856"/>
                  </a:lnTo>
                  <a:close/>
                </a:path>
                <a:path w="2825750" h="2550160">
                  <a:moveTo>
                    <a:pt x="978408" y="309372"/>
                  </a:moveTo>
                  <a:lnTo>
                    <a:pt x="963168" y="309372"/>
                  </a:lnTo>
                  <a:lnTo>
                    <a:pt x="963168" y="324612"/>
                  </a:lnTo>
                  <a:lnTo>
                    <a:pt x="978408" y="324612"/>
                  </a:lnTo>
                  <a:lnTo>
                    <a:pt x="978408" y="309372"/>
                  </a:lnTo>
                  <a:close/>
                </a:path>
                <a:path w="2825750" h="2550160">
                  <a:moveTo>
                    <a:pt x="998220" y="679704"/>
                  </a:moveTo>
                  <a:lnTo>
                    <a:pt x="982980" y="679704"/>
                  </a:lnTo>
                  <a:lnTo>
                    <a:pt x="982980" y="694944"/>
                  </a:lnTo>
                  <a:lnTo>
                    <a:pt x="998220" y="694944"/>
                  </a:lnTo>
                  <a:lnTo>
                    <a:pt x="998220" y="679704"/>
                  </a:lnTo>
                  <a:close/>
                </a:path>
                <a:path w="2825750" h="2550160">
                  <a:moveTo>
                    <a:pt x="999744" y="0"/>
                  </a:moveTo>
                  <a:lnTo>
                    <a:pt x="984504" y="0"/>
                  </a:lnTo>
                  <a:lnTo>
                    <a:pt x="984504" y="15240"/>
                  </a:lnTo>
                  <a:lnTo>
                    <a:pt x="999744" y="15240"/>
                  </a:lnTo>
                  <a:lnTo>
                    <a:pt x="999744" y="0"/>
                  </a:lnTo>
                  <a:close/>
                </a:path>
                <a:path w="2825750" h="2550160">
                  <a:moveTo>
                    <a:pt x="1002792" y="742188"/>
                  </a:moveTo>
                  <a:lnTo>
                    <a:pt x="987552" y="742188"/>
                  </a:lnTo>
                  <a:lnTo>
                    <a:pt x="987552" y="757428"/>
                  </a:lnTo>
                  <a:lnTo>
                    <a:pt x="1002792" y="757428"/>
                  </a:lnTo>
                  <a:lnTo>
                    <a:pt x="1002792" y="742188"/>
                  </a:lnTo>
                  <a:close/>
                </a:path>
                <a:path w="2825750" h="2550160">
                  <a:moveTo>
                    <a:pt x="1004316" y="1050036"/>
                  </a:moveTo>
                  <a:lnTo>
                    <a:pt x="989076" y="1050036"/>
                  </a:lnTo>
                  <a:lnTo>
                    <a:pt x="989076" y="1065276"/>
                  </a:lnTo>
                  <a:lnTo>
                    <a:pt x="1004316" y="1065276"/>
                  </a:lnTo>
                  <a:lnTo>
                    <a:pt x="1004316" y="1050036"/>
                  </a:lnTo>
                  <a:close/>
                </a:path>
                <a:path w="2825750" h="2550160">
                  <a:moveTo>
                    <a:pt x="1008888" y="371856"/>
                  </a:moveTo>
                  <a:lnTo>
                    <a:pt x="993648" y="371856"/>
                  </a:lnTo>
                  <a:lnTo>
                    <a:pt x="993648" y="387096"/>
                  </a:lnTo>
                  <a:lnTo>
                    <a:pt x="1008888" y="387096"/>
                  </a:lnTo>
                  <a:lnTo>
                    <a:pt x="1008888" y="371856"/>
                  </a:lnTo>
                  <a:close/>
                </a:path>
                <a:path w="2825750" h="2550160">
                  <a:moveTo>
                    <a:pt x="1010412" y="309372"/>
                  </a:moveTo>
                  <a:lnTo>
                    <a:pt x="995172" y="309372"/>
                  </a:lnTo>
                  <a:lnTo>
                    <a:pt x="995172" y="324612"/>
                  </a:lnTo>
                  <a:lnTo>
                    <a:pt x="1010412" y="324612"/>
                  </a:lnTo>
                  <a:lnTo>
                    <a:pt x="1010412" y="309372"/>
                  </a:lnTo>
                  <a:close/>
                </a:path>
                <a:path w="2825750" h="2550160">
                  <a:moveTo>
                    <a:pt x="1030224" y="679704"/>
                  </a:moveTo>
                  <a:lnTo>
                    <a:pt x="1014984" y="679704"/>
                  </a:lnTo>
                  <a:lnTo>
                    <a:pt x="1014984" y="694944"/>
                  </a:lnTo>
                  <a:lnTo>
                    <a:pt x="1030224" y="694944"/>
                  </a:lnTo>
                  <a:lnTo>
                    <a:pt x="1030224" y="679704"/>
                  </a:lnTo>
                  <a:close/>
                </a:path>
                <a:path w="2825750" h="2550160">
                  <a:moveTo>
                    <a:pt x="1030224" y="0"/>
                  </a:moveTo>
                  <a:lnTo>
                    <a:pt x="1014984" y="0"/>
                  </a:lnTo>
                  <a:lnTo>
                    <a:pt x="1014984" y="15240"/>
                  </a:lnTo>
                  <a:lnTo>
                    <a:pt x="1030224" y="15240"/>
                  </a:lnTo>
                  <a:lnTo>
                    <a:pt x="1030224" y="0"/>
                  </a:lnTo>
                  <a:close/>
                </a:path>
                <a:path w="2825750" h="2550160">
                  <a:moveTo>
                    <a:pt x="1033272" y="742188"/>
                  </a:moveTo>
                  <a:lnTo>
                    <a:pt x="1018032" y="742188"/>
                  </a:lnTo>
                  <a:lnTo>
                    <a:pt x="1018032" y="757428"/>
                  </a:lnTo>
                  <a:lnTo>
                    <a:pt x="1033272" y="757428"/>
                  </a:lnTo>
                  <a:lnTo>
                    <a:pt x="1033272" y="742188"/>
                  </a:lnTo>
                  <a:close/>
                </a:path>
                <a:path w="2825750" h="2550160">
                  <a:moveTo>
                    <a:pt x="1036320" y="1050036"/>
                  </a:moveTo>
                  <a:lnTo>
                    <a:pt x="1021080" y="1050036"/>
                  </a:lnTo>
                  <a:lnTo>
                    <a:pt x="1021080" y="1065276"/>
                  </a:lnTo>
                  <a:lnTo>
                    <a:pt x="1036320" y="1065276"/>
                  </a:lnTo>
                  <a:lnTo>
                    <a:pt x="1036320" y="1050036"/>
                  </a:lnTo>
                  <a:close/>
                </a:path>
                <a:path w="2825750" h="2550160">
                  <a:moveTo>
                    <a:pt x="1040892" y="371856"/>
                  </a:moveTo>
                  <a:lnTo>
                    <a:pt x="1024128" y="371856"/>
                  </a:lnTo>
                  <a:lnTo>
                    <a:pt x="1024128" y="387096"/>
                  </a:lnTo>
                  <a:lnTo>
                    <a:pt x="1040892" y="387096"/>
                  </a:lnTo>
                  <a:lnTo>
                    <a:pt x="1040892" y="371856"/>
                  </a:lnTo>
                  <a:close/>
                </a:path>
                <a:path w="2825750" h="2550160">
                  <a:moveTo>
                    <a:pt x="1040892" y="309372"/>
                  </a:moveTo>
                  <a:lnTo>
                    <a:pt x="1025652" y="309372"/>
                  </a:lnTo>
                  <a:lnTo>
                    <a:pt x="1025652" y="324612"/>
                  </a:lnTo>
                  <a:lnTo>
                    <a:pt x="1040892" y="324612"/>
                  </a:lnTo>
                  <a:lnTo>
                    <a:pt x="1040892" y="309372"/>
                  </a:lnTo>
                  <a:close/>
                </a:path>
                <a:path w="2825750" h="2550160">
                  <a:moveTo>
                    <a:pt x="1060704" y="679704"/>
                  </a:moveTo>
                  <a:lnTo>
                    <a:pt x="1045464" y="679704"/>
                  </a:lnTo>
                  <a:lnTo>
                    <a:pt x="1045464" y="694944"/>
                  </a:lnTo>
                  <a:lnTo>
                    <a:pt x="1060704" y="694944"/>
                  </a:lnTo>
                  <a:lnTo>
                    <a:pt x="1060704" y="679704"/>
                  </a:lnTo>
                  <a:close/>
                </a:path>
                <a:path w="2825750" h="2550160">
                  <a:moveTo>
                    <a:pt x="1060704" y="0"/>
                  </a:moveTo>
                  <a:lnTo>
                    <a:pt x="1045464" y="0"/>
                  </a:lnTo>
                  <a:lnTo>
                    <a:pt x="1045464" y="15240"/>
                  </a:lnTo>
                  <a:lnTo>
                    <a:pt x="1060704" y="15240"/>
                  </a:lnTo>
                  <a:lnTo>
                    <a:pt x="1060704" y="0"/>
                  </a:lnTo>
                  <a:close/>
                </a:path>
                <a:path w="2825750" h="2550160">
                  <a:moveTo>
                    <a:pt x="1065276" y="742188"/>
                  </a:moveTo>
                  <a:lnTo>
                    <a:pt x="1050036" y="742188"/>
                  </a:lnTo>
                  <a:lnTo>
                    <a:pt x="1050036" y="757428"/>
                  </a:lnTo>
                  <a:lnTo>
                    <a:pt x="1065276" y="757428"/>
                  </a:lnTo>
                  <a:lnTo>
                    <a:pt x="1065276" y="742188"/>
                  </a:lnTo>
                  <a:close/>
                </a:path>
                <a:path w="2825750" h="2550160">
                  <a:moveTo>
                    <a:pt x="1066800" y="1050036"/>
                  </a:moveTo>
                  <a:lnTo>
                    <a:pt x="1051560" y="1050036"/>
                  </a:lnTo>
                  <a:lnTo>
                    <a:pt x="1051560" y="1065276"/>
                  </a:lnTo>
                  <a:lnTo>
                    <a:pt x="1066800" y="1065276"/>
                  </a:lnTo>
                  <a:lnTo>
                    <a:pt x="1066800" y="1050036"/>
                  </a:lnTo>
                  <a:close/>
                </a:path>
                <a:path w="2825750" h="2550160">
                  <a:moveTo>
                    <a:pt x="1071372" y="371856"/>
                  </a:moveTo>
                  <a:lnTo>
                    <a:pt x="1056132" y="371856"/>
                  </a:lnTo>
                  <a:lnTo>
                    <a:pt x="1056132" y="387096"/>
                  </a:lnTo>
                  <a:lnTo>
                    <a:pt x="1071372" y="387096"/>
                  </a:lnTo>
                  <a:lnTo>
                    <a:pt x="1071372" y="371856"/>
                  </a:lnTo>
                  <a:close/>
                </a:path>
                <a:path w="2825750" h="2550160">
                  <a:moveTo>
                    <a:pt x="1071372" y="309372"/>
                  </a:moveTo>
                  <a:lnTo>
                    <a:pt x="1056132" y="309372"/>
                  </a:lnTo>
                  <a:lnTo>
                    <a:pt x="1056132" y="324612"/>
                  </a:lnTo>
                  <a:lnTo>
                    <a:pt x="1071372" y="324612"/>
                  </a:lnTo>
                  <a:lnTo>
                    <a:pt x="1071372" y="309372"/>
                  </a:lnTo>
                  <a:close/>
                </a:path>
                <a:path w="2825750" h="2550160">
                  <a:moveTo>
                    <a:pt x="1091184" y="679704"/>
                  </a:moveTo>
                  <a:lnTo>
                    <a:pt x="1075944" y="679704"/>
                  </a:lnTo>
                  <a:lnTo>
                    <a:pt x="1075944" y="694944"/>
                  </a:lnTo>
                  <a:lnTo>
                    <a:pt x="1091184" y="694944"/>
                  </a:lnTo>
                  <a:lnTo>
                    <a:pt x="1091184" y="679704"/>
                  </a:lnTo>
                  <a:close/>
                </a:path>
                <a:path w="2825750" h="2550160">
                  <a:moveTo>
                    <a:pt x="1092708" y="0"/>
                  </a:moveTo>
                  <a:lnTo>
                    <a:pt x="1075944" y="0"/>
                  </a:lnTo>
                  <a:lnTo>
                    <a:pt x="1075944" y="15240"/>
                  </a:lnTo>
                  <a:lnTo>
                    <a:pt x="1092708" y="15240"/>
                  </a:lnTo>
                  <a:lnTo>
                    <a:pt x="1092708" y="0"/>
                  </a:lnTo>
                  <a:close/>
                </a:path>
                <a:path w="2825750" h="2550160">
                  <a:moveTo>
                    <a:pt x="1095756" y="742188"/>
                  </a:moveTo>
                  <a:lnTo>
                    <a:pt x="1080516" y="742188"/>
                  </a:lnTo>
                  <a:lnTo>
                    <a:pt x="1080516" y="757428"/>
                  </a:lnTo>
                  <a:lnTo>
                    <a:pt x="1095756" y="757428"/>
                  </a:lnTo>
                  <a:lnTo>
                    <a:pt x="1095756" y="742188"/>
                  </a:lnTo>
                  <a:close/>
                </a:path>
                <a:path w="2825750" h="2550160">
                  <a:moveTo>
                    <a:pt x="1097280" y="1050036"/>
                  </a:moveTo>
                  <a:lnTo>
                    <a:pt x="1082040" y="1050036"/>
                  </a:lnTo>
                  <a:lnTo>
                    <a:pt x="1082040" y="1065276"/>
                  </a:lnTo>
                  <a:lnTo>
                    <a:pt x="1097280" y="1065276"/>
                  </a:lnTo>
                  <a:lnTo>
                    <a:pt x="1097280" y="1050036"/>
                  </a:lnTo>
                  <a:close/>
                </a:path>
                <a:path w="2825750" h="2550160">
                  <a:moveTo>
                    <a:pt x="1101852" y="371856"/>
                  </a:moveTo>
                  <a:lnTo>
                    <a:pt x="1086612" y="371856"/>
                  </a:lnTo>
                  <a:lnTo>
                    <a:pt x="1086612" y="387096"/>
                  </a:lnTo>
                  <a:lnTo>
                    <a:pt x="1101852" y="387096"/>
                  </a:lnTo>
                  <a:lnTo>
                    <a:pt x="1101852" y="371856"/>
                  </a:lnTo>
                  <a:close/>
                </a:path>
                <a:path w="2825750" h="2550160">
                  <a:moveTo>
                    <a:pt x="1101852" y="309372"/>
                  </a:moveTo>
                  <a:lnTo>
                    <a:pt x="1086612" y="309372"/>
                  </a:lnTo>
                  <a:lnTo>
                    <a:pt x="1086612" y="324612"/>
                  </a:lnTo>
                  <a:lnTo>
                    <a:pt x="1101852" y="324612"/>
                  </a:lnTo>
                  <a:lnTo>
                    <a:pt x="1101852" y="309372"/>
                  </a:lnTo>
                  <a:close/>
                </a:path>
                <a:path w="2825750" h="2550160">
                  <a:moveTo>
                    <a:pt x="1121664" y="679704"/>
                  </a:moveTo>
                  <a:lnTo>
                    <a:pt x="1106424" y="679704"/>
                  </a:lnTo>
                  <a:lnTo>
                    <a:pt x="1106424" y="694944"/>
                  </a:lnTo>
                  <a:lnTo>
                    <a:pt x="1121664" y="694944"/>
                  </a:lnTo>
                  <a:lnTo>
                    <a:pt x="1121664" y="679704"/>
                  </a:lnTo>
                  <a:close/>
                </a:path>
                <a:path w="2825750" h="2550160">
                  <a:moveTo>
                    <a:pt x="1123188" y="0"/>
                  </a:moveTo>
                  <a:lnTo>
                    <a:pt x="1107948" y="0"/>
                  </a:lnTo>
                  <a:lnTo>
                    <a:pt x="1107948" y="15240"/>
                  </a:lnTo>
                  <a:lnTo>
                    <a:pt x="1123188" y="15240"/>
                  </a:lnTo>
                  <a:lnTo>
                    <a:pt x="1123188" y="0"/>
                  </a:lnTo>
                  <a:close/>
                </a:path>
                <a:path w="2825750" h="2550160">
                  <a:moveTo>
                    <a:pt x="1126236" y="742188"/>
                  </a:moveTo>
                  <a:lnTo>
                    <a:pt x="1110996" y="742188"/>
                  </a:lnTo>
                  <a:lnTo>
                    <a:pt x="1110996" y="757428"/>
                  </a:lnTo>
                  <a:lnTo>
                    <a:pt x="1126236" y="757428"/>
                  </a:lnTo>
                  <a:lnTo>
                    <a:pt x="1126236" y="742188"/>
                  </a:lnTo>
                  <a:close/>
                </a:path>
                <a:path w="2825750" h="2550160">
                  <a:moveTo>
                    <a:pt x="1127760" y="1050036"/>
                  </a:moveTo>
                  <a:lnTo>
                    <a:pt x="1112520" y="1050036"/>
                  </a:lnTo>
                  <a:lnTo>
                    <a:pt x="1112520" y="1065276"/>
                  </a:lnTo>
                  <a:lnTo>
                    <a:pt x="1127760" y="1065276"/>
                  </a:lnTo>
                  <a:lnTo>
                    <a:pt x="1127760" y="1050036"/>
                  </a:lnTo>
                  <a:close/>
                </a:path>
                <a:path w="2825750" h="2550160">
                  <a:moveTo>
                    <a:pt x="1132332" y="371856"/>
                  </a:moveTo>
                  <a:lnTo>
                    <a:pt x="1117092" y="371856"/>
                  </a:lnTo>
                  <a:lnTo>
                    <a:pt x="1117092" y="387096"/>
                  </a:lnTo>
                  <a:lnTo>
                    <a:pt x="1132332" y="387096"/>
                  </a:lnTo>
                  <a:lnTo>
                    <a:pt x="1132332" y="371856"/>
                  </a:lnTo>
                  <a:close/>
                </a:path>
                <a:path w="2825750" h="2550160">
                  <a:moveTo>
                    <a:pt x="1133856" y="309372"/>
                  </a:moveTo>
                  <a:lnTo>
                    <a:pt x="1118616" y="309372"/>
                  </a:lnTo>
                  <a:lnTo>
                    <a:pt x="1118616" y="324612"/>
                  </a:lnTo>
                  <a:lnTo>
                    <a:pt x="1133856" y="324612"/>
                  </a:lnTo>
                  <a:lnTo>
                    <a:pt x="1133856" y="309372"/>
                  </a:lnTo>
                  <a:close/>
                </a:path>
                <a:path w="2825750" h="2550160">
                  <a:moveTo>
                    <a:pt x="1153668" y="679704"/>
                  </a:moveTo>
                  <a:lnTo>
                    <a:pt x="1138428" y="679704"/>
                  </a:lnTo>
                  <a:lnTo>
                    <a:pt x="1138428" y="694944"/>
                  </a:lnTo>
                  <a:lnTo>
                    <a:pt x="1153668" y="694944"/>
                  </a:lnTo>
                  <a:lnTo>
                    <a:pt x="1153668" y="679704"/>
                  </a:lnTo>
                  <a:close/>
                </a:path>
                <a:path w="2825750" h="2550160">
                  <a:moveTo>
                    <a:pt x="1153668" y="0"/>
                  </a:moveTo>
                  <a:lnTo>
                    <a:pt x="1138428" y="0"/>
                  </a:lnTo>
                  <a:lnTo>
                    <a:pt x="1138428" y="15240"/>
                  </a:lnTo>
                  <a:lnTo>
                    <a:pt x="1153668" y="15240"/>
                  </a:lnTo>
                  <a:lnTo>
                    <a:pt x="1153668" y="0"/>
                  </a:lnTo>
                  <a:close/>
                </a:path>
                <a:path w="2825750" h="2550160">
                  <a:moveTo>
                    <a:pt x="1156716" y="742188"/>
                  </a:moveTo>
                  <a:lnTo>
                    <a:pt x="1141476" y="742188"/>
                  </a:lnTo>
                  <a:lnTo>
                    <a:pt x="1141476" y="757428"/>
                  </a:lnTo>
                  <a:lnTo>
                    <a:pt x="1156716" y="757428"/>
                  </a:lnTo>
                  <a:lnTo>
                    <a:pt x="1156716" y="742188"/>
                  </a:lnTo>
                  <a:close/>
                </a:path>
                <a:path w="2825750" h="2550160">
                  <a:moveTo>
                    <a:pt x="1159764" y="1050036"/>
                  </a:moveTo>
                  <a:lnTo>
                    <a:pt x="1144524" y="1050036"/>
                  </a:lnTo>
                  <a:lnTo>
                    <a:pt x="1144524" y="1065276"/>
                  </a:lnTo>
                  <a:lnTo>
                    <a:pt x="1159764" y="1065276"/>
                  </a:lnTo>
                  <a:lnTo>
                    <a:pt x="1159764" y="1050036"/>
                  </a:lnTo>
                  <a:close/>
                </a:path>
                <a:path w="2825750" h="2550160">
                  <a:moveTo>
                    <a:pt x="1164336" y="371856"/>
                  </a:moveTo>
                  <a:lnTo>
                    <a:pt x="1147572" y="371856"/>
                  </a:lnTo>
                  <a:lnTo>
                    <a:pt x="1147572" y="387096"/>
                  </a:lnTo>
                  <a:lnTo>
                    <a:pt x="1164336" y="387096"/>
                  </a:lnTo>
                  <a:lnTo>
                    <a:pt x="1164336" y="371856"/>
                  </a:lnTo>
                  <a:close/>
                </a:path>
                <a:path w="2825750" h="2550160">
                  <a:moveTo>
                    <a:pt x="1164336" y="309372"/>
                  </a:moveTo>
                  <a:lnTo>
                    <a:pt x="1149096" y="309372"/>
                  </a:lnTo>
                  <a:lnTo>
                    <a:pt x="1149096" y="324612"/>
                  </a:lnTo>
                  <a:lnTo>
                    <a:pt x="1164336" y="324612"/>
                  </a:lnTo>
                  <a:lnTo>
                    <a:pt x="1164336" y="309372"/>
                  </a:lnTo>
                  <a:close/>
                </a:path>
                <a:path w="2825750" h="2550160">
                  <a:moveTo>
                    <a:pt x="1184148" y="679704"/>
                  </a:moveTo>
                  <a:lnTo>
                    <a:pt x="1168908" y="679704"/>
                  </a:lnTo>
                  <a:lnTo>
                    <a:pt x="1168908" y="694944"/>
                  </a:lnTo>
                  <a:lnTo>
                    <a:pt x="1184148" y="694944"/>
                  </a:lnTo>
                  <a:lnTo>
                    <a:pt x="1184148" y="679704"/>
                  </a:lnTo>
                  <a:close/>
                </a:path>
                <a:path w="2825750" h="2550160">
                  <a:moveTo>
                    <a:pt x="1184148" y="0"/>
                  </a:moveTo>
                  <a:lnTo>
                    <a:pt x="1168908" y="0"/>
                  </a:lnTo>
                  <a:lnTo>
                    <a:pt x="1168908" y="15240"/>
                  </a:lnTo>
                  <a:lnTo>
                    <a:pt x="1184148" y="15240"/>
                  </a:lnTo>
                  <a:lnTo>
                    <a:pt x="1184148" y="0"/>
                  </a:lnTo>
                  <a:close/>
                </a:path>
                <a:path w="2825750" h="2550160">
                  <a:moveTo>
                    <a:pt x="1188720" y="742188"/>
                  </a:moveTo>
                  <a:lnTo>
                    <a:pt x="1173480" y="742188"/>
                  </a:lnTo>
                  <a:lnTo>
                    <a:pt x="1173480" y="757428"/>
                  </a:lnTo>
                  <a:lnTo>
                    <a:pt x="1188720" y="757428"/>
                  </a:lnTo>
                  <a:lnTo>
                    <a:pt x="1188720" y="742188"/>
                  </a:lnTo>
                  <a:close/>
                </a:path>
                <a:path w="2825750" h="2550160">
                  <a:moveTo>
                    <a:pt x="1190244" y="1050036"/>
                  </a:moveTo>
                  <a:lnTo>
                    <a:pt x="1175004" y="1050036"/>
                  </a:lnTo>
                  <a:lnTo>
                    <a:pt x="1175004" y="1065276"/>
                  </a:lnTo>
                  <a:lnTo>
                    <a:pt x="1190244" y="1065276"/>
                  </a:lnTo>
                  <a:lnTo>
                    <a:pt x="1190244" y="1050036"/>
                  </a:lnTo>
                  <a:close/>
                </a:path>
                <a:path w="2825750" h="2550160">
                  <a:moveTo>
                    <a:pt x="1194816" y="371856"/>
                  </a:moveTo>
                  <a:lnTo>
                    <a:pt x="1179576" y="371856"/>
                  </a:lnTo>
                  <a:lnTo>
                    <a:pt x="1179576" y="387096"/>
                  </a:lnTo>
                  <a:lnTo>
                    <a:pt x="1194816" y="387096"/>
                  </a:lnTo>
                  <a:lnTo>
                    <a:pt x="1194816" y="371856"/>
                  </a:lnTo>
                  <a:close/>
                </a:path>
                <a:path w="2825750" h="2550160">
                  <a:moveTo>
                    <a:pt x="1194816" y="309372"/>
                  </a:moveTo>
                  <a:lnTo>
                    <a:pt x="1179576" y="309372"/>
                  </a:lnTo>
                  <a:lnTo>
                    <a:pt x="1179576" y="324612"/>
                  </a:lnTo>
                  <a:lnTo>
                    <a:pt x="1194816" y="324612"/>
                  </a:lnTo>
                  <a:lnTo>
                    <a:pt x="1194816" y="309372"/>
                  </a:lnTo>
                  <a:close/>
                </a:path>
                <a:path w="2825750" h="2550160">
                  <a:moveTo>
                    <a:pt x="1214628" y="679704"/>
                  </a:moveTo>
                  <a:lnTo>
                    <a:pt x="1199388" y="679704"/>
                  </a:lnTo>
                  <a:lnTo>
                    <a:pt x="1199388" y="694944"/>
                  </a:lnTo>
                  <a:lnTo>
                    <a:pt x="1214628" y="694944"/>
                  </a:lnTo>
                  <a:lnTo>
                    <a:pt x="1214628" y="679704"/>
                  </a:lnTo>
                  <a:close/>
                </a:path>
                <a:path w="2825750" h="2550160">
                  <a:moveTo>
                    <a:pt x="1216152" y="0"/>
                  </a:moveTo>
                  <a:lnTo>
                    <a:pt x="1199388" y="0"/>
                  </a:lnTo>
                  <a:lnTo>
                    <a:pt x="1199388" y="15240"/>
                  </a:lnTo>
                  <a:lnTo>
                    <a:pt x="1216152" y="15240"/>
                  </a:lnTo>
                  <a:lnTo>
                    <a:pt x="1216152" y="0"/>
                  </a:lnTo>
                  <a:close/>
                </a:path>
                <a:path w="2825750" h="2550160">
                  <a:moveTo>
                    <a:pt x="1219200" y="742188"/>
                  </a:moveTo>
                  <a:lnTo>
                    <a:pt x="1203960" y="742188"/>
                  </a:lnTo>
                  <a:lnTo>
                    <a:pt x="1203960" y="757428"/>
                  </a:lnTo>
                  <a:lnTo>
                    <a:pt x="1219200" y="757428"/>
                  </a:lnTo>
                  <a:lnTo>
                    <a:pt x="1219200" y="742188"/>
                  </a:lnTo>
                  <a:close/>
                </a:path>
                <a:path w="2825750" h="2550160">
                  <a:moveTo>
                    <a:pt x="1220724" y="1050036"/>
                  </a:moveTo>
                  <a:lnTo>
                    <a:pt x="1205484" y="1050036"/>
                  </a:lnTo>
                  <a:lnTo>
                    <a:pt x="1205484" y="1065276"/>
                  </a:lnTo>
                  <a:lnTo>
                    <a:pt x="1220724" y="1065276"/>
                  </a:lnTo>
                  <a:lnTo>
                    <a:pt x="1220724" y="1050036"/>
                  </a:lnTo>
                  <a:close/>
                </a:path>
                <a:path w="2825750" h="2550160">
                  <a:moveTo>
                    <a:pt x="1225296" y="371856"/>
                  </a:moveTo>
                  <a:lnTo>
                    <a:pt x="1210056" y="371856"/>
                  </a:lnTo>
                  <a:lnTo>
                    <a:pt x="1210056" y="387096"/>
                  </a:lnTo>
                  <a:lnTo>
                    <a:pt x="1225296" y="387096"/>
                  </a:lnTo>
                  <a:lnTo>
                    <a:pt x="1225296" y="371856"/>
                  </a:lnTo>
                  <a:close/>
                </a:path>
                <a:path w="2825750" h="2550160">
                  <a:moveTo>
                    <a:pt x="1225296" y="309372"/>
                  </a:moveTo>
                  <a:lnTo>
                    <a:pt x="1210056" y="309372"/>
                  </a:lnTo>
                  <a:lnTo>
                    <a:pt x="1210056" y="324612"/>
                  </a:lnTo>
                  <a:lnTo>
                    <a:pt x="1225296" y="324612"/>
                  </a:lnTo>
                  <a:lnTo>
                    <a:pt x="1225296" y="309372"/>
                  </a:lnTo>
                  <a:close/>
                </a:path>
                <a:path w="2825750" h="2550160">
                  <a:moveTo>
                    <a:pt x="1245108" y="679704"/>
                  </a:moveTo>
                  <a:lnTo>
                    <a:pt x="1229868" y="679704"/>
                  </a:lnTo>
                  <a:lnTo>
                    <a:pt x="1229868" y="694944"/>
                  </a:lnTo>
                  <a:lnTo>
                    <a:pt x="1245108" y="694944"/>
                  </a:lnTo>
                  <a:lnTo>
                    <a:pt x="1245108" y="679704"/>
                  </a:lnTo>
                  <a:close/>
                </a:path>
                <a:path w="2825750" h="2550160">
                  <a:moveTo>
                    <a:pt x="1246632" y="0"/>
                  </a:moveTo>
                  <a:lnTo>
                    <a:pt x="1231392" y="0"/>
                  </a:lnTo>
                  <a:lnTo>
                    <a:pt x="1231392" y="15240"/>
                  </a:lnTo>
                  <a:lnTo>
                    <a:pt x="1246632" y="15240"/>
                  </a:lnTo>
                  <a:lnTo>
                    <a:pt x="1246632" y="0"/>
                  </a:lnTo>
                  <a:close/>
                </a:path>
                <a:path w="2825750" h="2550160">
                  <a:moveTo>
                    <a:pt x="1249680" y="742188"/>
                  </a:moveTo>
                  <a:lnTo>
                    <a:pt x="1234440" y="742188"/>
                  </a:lnTo>
                  <a:lnTo>
                    <a:pt x="1234440" y="757428"/>
                  </a:lnTo>
                  <a:lnTo>
                    <a:pt x="1249680" y="757428"/>
                  </a:lnTo>
                  <a:lnTo>
                    <a:pt x="1249680" y="742188"/>
                  </a:lnTo>
                  <a:close/>
                </a:path>
                <a:path w="2825750" h="2550160">
                  <a:moveTo>
                    <a:pt x="1251204" y="1050036"/>
                  </a:moveTo>
                  <a:lnTo>
                    <a:pt x="1235964" y="1050036"/>
                  </a:lnTo>
                  <a:lnTo>
                    <a:pt x="1235964" y="1065276"/>
                  </a:lnTo>
                  <a:lnTo>
                    <a:pt x="1251204" y="1065276"/>
                  </a:lnTo>
                  <a:lnTo>
                    <a:pt x="1251204" y="1050036"/>
                  </a:lnTo>
                  <a:close/>
                </a:path>
                <a:path w="2825750" h="2550160">
                  <a:moveTo>
                    <a:pt x="1255776" y="371856"/>
                  </a:moveTo>
                  <a:lnTo>
                    <a:pt x="1240536" y="371856"/>
                  </a:lnTo>
                  <a:lnTo>
                    <a:pt x="1240536" y="387096"/>
                  </a:lnTo>
                  <a:lnTo>
                    <a:pt x="1255776" y="387096"/>
                  </a:lnTo>
                  <a:lnTo>
                    <a:pt x="1255776" y="371856"/>
                  </a:lnTo>
                  <a:close/>
                </a:path>
                <a:path w="2825750" h="2550160">
                  <a:moveTo>
                    <a:pt x="1257300" y="309372"/>
                  </a:moveTo>
                  <a:lnTo>
                    <a:pt x="1242060" y="309372"/>
                  </a:lnTo>
                  <a:lnTo>
                    <a:pt x="1242060" y="324612"/>
                  </a:lnTo>
                  <a:lnTo>
                    <a:pt x="1257300" y="324612"/>
                  </a:lnTo>
                  <a:lnTo>
                    <a:pt x="1257300" y="309372"/>
                  </a:lnTo>
                  <a:close/>
                </a:path>
                <a:path w="2825750" h="2550160">
                  <a:moveTo>
                    <a:pt x="1277112" y="679704"/>
                  </a:moveTo>
                  <a:lnTo>
                    <a:pt x="1261872" y="679704"/>
                  </a:lnTo>
                  <a:lnTo>
                    <a:pt x="1261872" y="694944"/>
                  </a:lnTo>
                  <a:lnTo>
                    <a:pt x="1277112" y="694944"/>
                  </a:lnTo>
                  <a:lnTo>
                    <a:pt x="1277112" y="679704"/>
                  </a:lnTo>
                  <a:close/>
                </a:path>
                <a:path w="2825750" h="2550160">
                  <a:moveTo>
                    <a:pt x="1277112" y="0"/>
                  </a:moveTo>
                  <a:lnTo>
                    <a:pt x="1261872" y="0"/>
                  </a:lnTo>
                  <a:lnTo>
                    <a:pt x="1261872" y="15240"/>
                  </a:lnTo>
                  <a:lnTo>
                    <a:pt x="1277112" y="15240"/>
                  </a:lnTo>
                  <a:lnTo>
                    <a:pt x="1277112" y="0"/>
                  </a:lnTo>
                  <a:close/>
                </a:path>
                <a:path w="2825750" h="2550160">
                  <a:moveTo>
                    <a:pt x="1280160" y="742188"/>
                  </a:moveTo>
                  <a:lnTo>
                    <a:pt x="1264920" y="742188"/>
                  </a:lnTo>
                  <a:lnTo>
                    <a:pt x="1264920" y="757428"/>
                  </a:lnTo>
                  <a:lnTo>
                    <a:pt x="1280160" y="757428"/>
                  </a:lnTo>
                  <a:lnTo>
                    <a:pt x="1280160" y="742188"/>
                  </a:lnTo>
                  <a:close/>
                </a:path>
                <a:path w="2825750" h="2550160">
                  <a:moveTo>
                    <a:pt x="1283208" y="1050036"/>
                  </a:moveTo>
                  <a:lnTo>
                    <a:pt x="1267968" y="1050036"/>
                  </a:lnTo>
                  <a:lnTo>
                    <a:pt x="1267968" y="1065276"/>
                  </a:lnTo>
                  <a:lnTo>
                    <a:pt x="1283208" y="1065276"/>
                  </a:lnTo>
                  <a:lnTo>
                    <a:pt x="1283208" y="1050036"/>
                  </a:lnTo>
                  <a:close/>
                </a:path>
                <a:path w="2825750" h="2550160">
                  <a:moveTo>
                    <a:pt x="1287780" y="371856"/>
                  </a:moveTo>
                  <a:lnTo>
                    <a:pt x="1271016" y="371856"/>
                  </a:lnTo>
                  <a:lnTo>
                    <a:pt x="1271016" y="387096"/>
                  </a:lnTo>
                  <a:lnTo>
                    <a:pt x="1287780" y="387096"/>
                  </a:lnTo>
                  <a:lnTo>
                    <a:pt x="1287780" y="371856"/>
                  </a:lnTo>
                  <a:close/>
                </a:path>
                <a:path w="2825750" h="2550160">
                  <a:moveTo>
                    <a:pt x="1287780" y="309372"/>
                  </a:moveTo>
                  <a:lnTo>
                    <a:pt x="1272540" y="309372"/>
                  </a:lnTo>
                  <a:lnTo>
                    <a:pt x="1272540" y="324612"/>
                  </a:lnTo>
                  <a:lnTo>
                    <a:pt x="1287780" y="324612"/>
                  </a:lnTo>
                  <a:lnTo>
                    <a:pt x="1287780" y="309372"/>
                  </a:lnTo>
                  <a:close/>
                </a:path>
                <a:path w="2825750" h="2550160">
                  <a:moveTo>
                    <a:pt x="1289304" y="2139696"/>
                  </a:moveTo>
                  <a:lnTo>
                    <a:pt x="1274064" y="2139696"/>
                  </a:lnTo>
                  <a:lnTo>
                    <a:pt x="1274064" y="2154936"/>
                  </a:lnTo>
                  <a:lnTo>
                    <a:pt x="1289304" y="2154936"/>
                  </a:lnTo>
                  <a:lnTo>
                    <a:pt x="1289304" y="2139696"/>
                  </a:lnTo>
                  <a:close/>
                </a:path>
                <a:path w="2825750" h="2550160">
                  <a:moveTo>
                    <a:pt x="1289304" y="2109216"/>
                  </a:moveTo>
                  <a:lnTo>
                    <a:pt x="1274064" y="2109216"/>
                  </a:lnTo>
                  <a:lnTo>
                    <a:pt x="1274064" y="2124456"/>
                  </a:lnTo>
                  <a:lnTo>
                    <a:pt x="1289304" y="2124456"/>
                  </a:lnTo>
                  <a:lnTo>
                    <a:pt x="1289304" y="2109216"/>
                  </a:lnTo>
                  <a:close/>
                </a:path>
                <a:path w="2825750" h="2550160">
                  <a:moveTo>
                    <a:pt x="1289304" y="2077212"/>
                  </a:moveTo>
                  <a:lnTo>
                    <a:pt x="1274064" y="2077212"/>
                  </a:lnTo>
                  <a:lnTo>
                    <a:pt x="1274064" y="2093976"/>
                  </a:lnTo>
                  <a:lnTo>
                    <a:pt x="1289304" y="2093976"/>
                  </a:lnTo>
                  <a:lnTo>
                    <a:pt x="1289304" y="2077212"/>
                  </a:lnTo>
                  <a:close/>
                </a:path>
                <a:path w="2825750" h="2550160">
                  <a:moveTo>
                    <a:pt x="1289304" y="2046732"/>
                  </a:moveTo>
                  <a:lnTo>
                    <a:pt x="1274064" y="2046732"/>
                  </a:lnTo>
                  <a:lnTo>
                    <a:pt x="1274064" y="2061972"/>
                  </a:lnTo>
                  <a:lnTo>
                    <a:pt x="1289304" y="2061972"/>
                  </a:lnTo>
                  <a:lnTo>
                    <a:pt x="1289304" y="2046732"/>
                  </a:lnTo>
                  <a:close/>
                </a:path>
                <a:path w="2825750" h="2550160">
                  <a:moveTo>
                    <a:pt x="1289304" y="2016252"/>
                  </a:moveTo>
                  <a:lnTo>
                    <a:pt x="1274064" y="2016252"/>
                  </a:lnTo>
                  <a:lnTo>
                    <a:pt x="1274064" y="2031492"/>
                  </a:lnTo>
                  <a:lnTo>
                    <a:pt x="1289304" y="2031492"/>
                  </a:lnTo>
                  <a:lnTo>
                    <a:pt x="1289304" y="2016252"/>
                  </a:lnTo>
                  <a:close/>
                </a:path>
                <a:path w="2825750" h="2550160">
                  <a:moveTo>
                    <a:pt x="1289304" y="1985772"/>
                  </a:moveTo>
                  <a:lnTo>
                    <a:pt x="1274064" y="1985772"/>
                  </a:lnTo>
                  <a:lnTo>
                    <a:pt x="1274064" y="2001012"/>
                  </a:lnTo>
                  <a:lnTo>
                    <a:pt x="1289304" y="2001012"/>
                  </a:lnTo>
                  <a:lnTo>
                    <a:pt x="1289304" y="1985772"/>
                  </a:lnTo>
                  <a:close/>
                </a:path>
                <a:path w="2825750" h="2550160">
                  <a:moveTo>
                    <a:pt x="1289304" y="1953768"/>
                  </a:moveTo>
                  <a:lnTo>
                    <a:pt x="1274064" y="1953768"/>
                  </a:lnTo>
                  <a:lnTo>
                    <a:pt x="1274064" y="1970532"/>
                  </a:lnTo>
                  <a:lnTo>
                    <a:pt x="1289304" y="1970532"/>
                  </a:lnTo>
                  <a:lnTo>
                    <a:pt x="1289304" y="1953768"/>
                  </a:lnTo>
                  <a:close/>
                </a:path>
                <a:path w="2825750" h="2550160">
                  <a:moveTo>
                    <a:pt x="1289304" y="1923288"/>
                  </a:moveTo>
                  <a:lnTo>
                    <a:pt x="1274064" y="1923288"/>
                  </a:lnTo>
                  <a:lnTo>
                    <a:pt x="1274064" y="1938528"/>
                  </a:lnTo>
                  <a:lnTo>
                    <a:pt x="1289304" y="1938528"/>
                  </a:lnTo>
                  <a:lnTo>
                    <a:pt x="1289304" y="1923288"/>
                  </a:lnTo>
                  <a:close/>
                </a:path>
                <a:path w="2825750" h="2550160">
                  <a:moveTo>
                    <a:pt x="1289304" y="1892808"/>
                  </a:moveTo>
                  <a:lnTo>
                    <a:pt x="1274064" y="1892808"/>
                  </a:lnTo>
                  <a:lnTo>
                    <a:pt x="1274064" y="1908048"/>
                  </a:lnTo>
                  <a:lnTo>
                    <a:pt x="1289304" y="1908048"/>
                  </a:lnTo>
                  <a:lnTo>
                    <a:pt x="1289304" y="1892808"/>
                  </a:lnTo>
                  <a:close/>
                </a:path>
                <a:path w="2825750" h="2550160">
                  <a:moveTo>
                    <a:pt x="1296924" y="2162556"/>
                  </a:moveTo>
                  <a:lnTo>
                    <a:pt x="1281684" y="2162556"/>
                  </a:lnTo>
                  <a:lnTo>
                    <a:pt x="1281684" y="2177796"/>
                  </a:lnTo>
                  <a:lnTo>
                    <a:pt x="1296924" y="2177796"/>
                  </a:lnTo>
                  <a:lnTo>
                    <a:pt x="1296924" y="2162556"/>
                  </a:lnTo>
                  <a:close/>
                </a:path>
                <a:path w="2825750" h="2550160">
                  <a:moveTo>
                    <a:pt x="1296924" y="1854708"/>
                  </a:moveTo>
                  <a:lnTo>
                    <a:pt x="1281684" y="1854708"/>
                  </a:lnTo>
                  <a:lnTo>
                    <a:pt x="1281684" y="1862328"/>
                  </a:lnTo>
                  <a:lnTo>
                    <a:pt x="1274064" y="1862328"/>
                  </a:lnTo>
                  <a:lnTo>
                    <a:pt x="1274064" y="1877568"/>
                  </a:lnTo>
                  <a:lnTo>
                    <a:pt x="1289304" y="1877568"/>
                  </a:lnTo>
                  <a:lnTo>
                    <a:pt x="1289304" y="1869948"/>
                  </a:lnTo>
                  <a:lnTo>
                    <a:pt x="1296924" y="1869948"/>
                  </a:lnTo>
                  <a:lnTo>
                    <a:pt x="1296924" y="1862328"/>
                  </a:lnTo>
                  <a:lnTo>
                    <a:pt x="1296924" y="1854708"/>
                  </a:lnTo>
                  <a:close/>
                </a:path>
                <a:path w="2825750" h="2550160">
                  <a:moveTo>
                    <a:pt x="1307592" y="679704"/>
                  </a:moveTo>
                  <a:lnTo>
                    <a:pt x="1292352" y="679704"/>
                  </a:lnTo>
                  <a:lnTo>
                    <a:pt x="1292352" y="694944"/>
                  </a:lnTo>
                  <a:lnTo>
                    <a:pt x="1307592" y="694944"/>
                  </a:lnTo>
                  <a:lnTo>
                    <a:pt x="1307592" y="679704"/>
                  </a:lnTo>
                  <a:close/>
                </a:path>
                <a:path w="2825750" h="2550160">
                  <a:moveTo>
                    <a:pt x="1307592" y="0"/>
                  </a:moveTo>
                  <a:lnTo>
                    <a:pt x="1292352" y="0"/>
                  </a:lnTo>
                  <a:lnTo>
                    <a:pt x="1292352" y="15240"/>
                  </a:lnTo>
                  <a:lnTo>
                    <a:pt x="1307592" y="15240"/>
                  </a:lnTo>
                  <a:lnTo>
                    <a:pt x="1307592" y="0"/>
                  </a:lnTo>
                  <a:close/>
                </a:path>
                <a:path w="2825750" h="2550160">
                  <a:moveTo>
                    <a:pt x="1312164" y="742188"/>
                  </a:moveTo>
                  <a:lnTo>
                    <a:pt x="1296924" y="742188"/>
                  </a:lnTo>
                  <a:lnTo>
                    <a:pt x="1296924" y="757428"/>
                  </a:lnTo>
                  <a:lnTo>
                    <a:pt x="1312164" y="757428"/>
                  </a:lnTo>
                  <a:lnTo>
                    <a:pt x="1312164" y="742188"/>
                  </a:lnTo>
                  <a:close/>
                </a:path>
                <a:path w="2825750" h="2550160">
                  <a:moveTo>
                    <a:pt x="1313688" y="1050036"/>
                  </a:moveTo>
                  <a:lnTo>
                    <a:pt x="1298448" y="1050036"/>
                  </a:lnTo>
                  <a:lnTo>
                    <a:pt x="1298448" y="1065276"/>
                  </a:lnTo>
                  <a:lnTo>
                    <a:pt x="1313688" y="1065276"/>
                  </a:lnTo>
                  <a:lnTo>
                    <a:pt x="1313688" y="1050036"/>
                  </a:lnTo>
                  <a:close/>
                </a:path>
                <a:path w="2825750" h="2550160">
                  <a:moveTo>
                    <a:pt x="1318260" y="371856"/>
                  </a:moveTo>
                  <a:lnTo>
                    <a:pt x="1303020" y="371856"/>
                  </a:lnTo>
                  <a:lnTo>
                    <a:pt x="1303020" y="387096"/>
                  </a:lnTo>
                  <a:lnTo>
                    <a:pt x="1318260" y="387096"/>
                  </a:lnTo>
                  <a:lnTo>
                    <a:pt x="1318260" y="371856"/>
                  </a:lnTo>
                  <a:close/>
                </a:path>
                <a:path w="2825750" h="2550160">
                  <a:moveTo>
                    <a:pt x="1318260" y="309372"/>
                  </a:moveTo>
                  <a:lnTo>
                    <a:pt x="1303020" y="309372"/>
                  </a:lnTo>
                  <a:lnTo>
                    <a:pt x="1303020" y="324612"/>
                  </a:lnTo>
                  <a:lnTo>
                    <a:pt x="1318260" y="324612"/>
                  </a:lnTo>
                  <a:lnTo>
                    <a:pt x="1318260" y="309372"/>
                  </a:lnTo>
                  <a:close/>
                </a:path>
                <a:path w="2825750" h="2550160">
                  <a:moveTo>
                    <a:pt x="1327404" y="1854708"/>
                  </a:moveTo>
                  <a:lnTo>
                    <a:pt x="1312164" y="1854708"/>
                  </a:lnTo>
                  <a:lnTo>
                    <a:pt x="1312164" y="1869948"/>
                  </a:lnTo>
                  <a:lnTo>
                    <a:pt x="1327404" y="1869948"/>
                  </a:lnTo>
                  <a:lnTo>
                    <a:pt x="1327404" y="1854708"/>
                  </a:lnTo>
                  <a:close/>
                </a:path>
                <a:path w="2825750" h="2550160">
                  <a:moveTo>
                    <a:pt x="1328928" y="2162556"/>
                  </a:moveTo>
                  <a:lnTo>
                    <a:pt x="1313688" y="2162556"/>
                  </a:lnTo>
                  <a:lnTo>
                    <a:pt x="1313688" y="2177796"/>
                  </a:lnTo>
                  <a:lnTo>
                    <a:pt x="1328928" y="2177796"/>
                  </a:lnTo>
                  <a:lnTo>
                    <a:pt x="1328928" y="2162556"/>
                  </a:lnTo>
                  <a:close/>
                </a:path>
                <a:path w="2825750" h="2550160">
                  <a:moveTo>
                    <a:pt x="1338072" y="679704"/>
                  </a:moveTo>
                  <a:lnTo>
                    <a:pt x="1322832" y="679704"/>
                  </a:lnTo>
                  <a:lnTo>
                    <a:pt x="1322832" y="694944"/>
                  </a:lnTo>
                  <a:lnTo>
                    <a:pt x="1338072" y="694944"/>
                  </a:lnTo>
                  <a:lnTo>
                    <a:pt x="1338072" y="679704"/>
                  </a:lnTo>
                  <a:close/>
                </a:path>
                <a:path w="2825750" h="2550160">
                  <a:moveTo>
                    <a:pt x="1339596" y="0"/>
                  </a:moveTo>
                  <a:lnTo>
                    <a:pt x="1322832" y="0"/>
                  </a:lnTo>
                  <a:lnTo>
                    <a:pt x="1322832" y="15240"/>
                  </a:lnTo>
                  <a:lnTo>
                    <a:pt x="1339596" y="15240"/>
                  </a:lnTo>
                  <a:lnTo>
                    <a:pt x="1339596" y="0"/>
                  </a:lnTo>
                  <a:close/>
                </a:path>
                <a:path w="2825750" h="2550160">
                  <a:moveTo>
                    <a:pt x="1342644" y="742188"/>
                  </a:moveTo>
                  <a:lnTo>
                    <a:pt x="1327404" y="742188"/>
                  </a:lnTo>
                  <a:lnTo>
                    <a:pt x="1327404" y="757428"/>
                  </a:lnTo>
                  <a:lnTo>
                    <a:pt x="1342644" y="757428"/>
                  </a:lnTo>
                  <a:lnTo>
                    <a:pt x="1342644" y="742188"/>
                  </a:lnTo>
                  <a:close/>
                </a:path>
                <a:path w="2825750" h="2550160">
                  <a:moveTo>
                    <a:pt x="1344168" y="1050036"/>
                  </a:moveTo>
                  <a:lnTo>
                    <a:pt x="1328928" y="1050036"/>
                  </a:lnTo>
                  <a:lnTo>
                    <a:pt x="1328928" y="1065276"/>
                  </a:lnTo>
                  <a:lnTo>
                    <a:pt x="1344168" y="1065276"/>
                  </a:lnTo>
                  <a:lnTo>
                    <a:pt x="1344168" y="1050036"/>
                  </a:lnTo>
                  <a:close/>
                </a:path>
                <a:path w="2825750" h="2550160">
                  <a:moveTo>
                    <a:pt x="1348740" y="371856"/>
                  </a:moveTo>
                  <a:lnTo>
                    <a:pt x="1333500" y="371856"/>
                  </a:lnTo>
                  <a:lnTo>
                    <a:pt x="1333500" y="387096"/>
                  </a:lnTo>
                  <a:lnTo>
                    <a:pt x="1348740" y="387096"/>
                  </a:lnTo>
                  <a:lnTo>
                    <a:pt x="1348740" y="371856"/>
                  </a:lnTo>
                  <a:close/>
                </a:path>
                <a:path w="2825750" h="2550160">
                  <a:moveTo>
                    <a:pt x="1348740" y="309372"/>
                  </a:moveTo>
                  <a:lnTo>
                    <a:pt x="1333500" y="309372"/>
                  </a:lnTo>
                  <a:lnTo>
                    <a:pt x="1333500" y="324612"/>
                  </a:lnTo>
                  <a:lnTo>
                    <a:pt x="1348740" y="324612"/>
                  </a:lnTo>
                  <a:lnTo>
                    <a:pt x="1348740" y="309372"/>
                  </a:lnTo>
                  <a:close/>
                </a:path>
                <a:path w="2825750" h="2550160">
                  <a:moveTo>
                    <a:pt x="1359408" y="2162556"/>
                  </a:moveTo>
                  <a:lnTo>
                    <a:pt x="1344168" y="2162556"/>
                  </a:lnTo>
                  <a:lnTo>
                    <a:pt x="1344168" y="2177796"/>
                  </a:lnTo>
                  <a:lnTo>
                    <a:pt x="1359408" y="2177796"/>
                  </a:lnTo>
                  <a:lnTo>
                    <a:pt x="1359408" y="2162556"/>
                  </a:lnTo>
                  <a:close/>
                </a:path>
                <a:path w="2825750" h="2550160">
                  <a:moveTo>
                    <a:pt x="1359408" y="1854708"/>
                  </a:moveTo>
                  <a:lnTo>
                    <a:pt x="1342644" y="1854708"/>
                  </a:lnTo>
                  <a:lnTo>
                    <a:pt x="1342644" y="1869948"/>
                  </a:lnTo>
                  <a:lnTo>
                    <a:pt x="1359408" y="1869948"/>
                  </a:lnTo>
                  <a:lnTo>
                    <a:pt x="1359408" y="1854708"/>
                  </a:lnTo>
                  <a:close/>
                </a:path>
                <a:path w="2825750" h="2550160">
                  <a:moveTo>
                    <a:pt x="1368552" y="679704"/>
                  </a:moveTo>
                  <a:lnTo>
                    <a:pt x="1353312" y="679704"/>
                  </a:lnTo>
                  <a:lnTo>
                    <a:pt x="1353312" y="694944"/>
                  </a:lnTo>
                  <a:lnTo>
                    <a:pt x="1368552" y="694944"/>
                  </a:lnTo>
                  <a:lnTo>
                    <a:pt x="1368552" y="679704"/>
                  </a:lnTo>
                  <a:close/>
                </a:path>
                <a:path w="2825750" h="2550160">
                  <a:moveTo>
                    <a:pt x="1370076" y="0"/>
                  </a:moveTo>
                  <a:lnTo>
                    <a:pt x="1354836" y="0"/>
                  </a:lnTo>
                  <a:lnTo>
                    <a:pt x="1354836" y="15240"/>
                  </a:lnTo>
                  <a:lnTo>
                    <a:pt x="1370076" y="15240"/>
                  </a:lnTo>
                  <a:lnTo>
                    <a:pt x="1370076" y="0"/>
                  </a:lnTo>
                  <a:close/>
                </a:path>
                <a:path w="2825750" h="2550160">
                  <a:moveTo>
                    <a:pt x="1371612" y="2510028"/>
                  </a:moveTo>
                  <a:lnTo>
                    <a:pt x="1356360" y="2510028"/>
                  </a:lnTo>
                  <a:lnTo>
                    <a:pt x="1356360" y="2525268"/>
                  </a:lnTo>
                  <a:lnTo>
                    <a:pt x="1371612" y="2525268"/>
                  </a:lnTo>
                  <a:lnTo>
                    <a:pt x="1371612" y="2510028"/>
                  </a:lnTo>
                  <a:close/>
                </a:path>
                <a:path w="2825750" h="2550160">
                  <a:moveTo>
                    <a:pt x="1371612" y="2479548"/>
                  </a:moveTo>
                  <a:lnTo>
                    <a:pt x="1356360" y="2479548"/>
                  </a:lnTo>
                  <a:lnTo>
                    <a:pt x="1356360" y="2494788"/>
                  </a:lnTo>
                  <a:lnTo>
                    <a:pt x="1371612" y="2494788"/>
                  </a:lnTo>
                  <a:lnTo>
                    <a:pt x="1371612" y="2479548"/>
                  </a:lnTo>
                  <a:close/>
                </a:path>
                <a:path w="2825750" h="2550160">
                  <a:moveTo>
                    <a:pt x="1371612" y="2447544"/>
                  </a:moveTo>
                  <a:lnTo>
                    <a:pt x="1356360" y="2447544"/>
                  </a:lnTo>
                  <a:lnTo>
                    <a:pt x="1356360" y="2464308"/>
                  </a:lnTo>
                  <a:lnTo>
                    <a:pt x="1371612" y="2464308"/>
                  </a:lnTo>
                  <a:lnTo>
                    <a:pt x="1371612" y="2447544"/>
                  </a:lnTo>
                  <a:close/>
                </a:path>
                <a:path w="2825750" h="2550160">
                  <a:moveTo>
                    <a:pt x="1371612" y="2417064"/>
                  </a:moveTo>
                  <a:lnTo>
                    <a:pt x="1356360" y="2417064"/>
                  </a:lnTo>
                  <a:lnTo>
                    <a:pt x="1356360" y="2432304"/>
                  </a:lnTo>
                  <a:lnTo>
                    <a:pt x="1371612" y="2432304"/>
                  </a:lnTo>
                  <a:lnTo>
                    <a:pt x="1371612" y="2417064"/>
                  </a:lnTo>
                  <a:close/>
                </a:path>
                <a:path w="2825750" h="2550160">
                  <a:moveTo>
                    <a:pt x="1371612" y="2386584"/>
                  </a:moveTo>
                  <a:lnTo>
                    <a:pt x="1356360" y="2386584"/>
                  </a:lnTo>
                  <a:lnTo>
                    <a:pt x="1356360" y="2401824"/>
                  </a:lnTo>
                  <a:lnTo>
                    <a:pt x="1371612" y="2401824"/>
                  </a:lnTo>
                  <a:lnTo>
                    <a:pt x="1371612" y="2386584"/>
                  </a:lnTo>
                  <a:close/>
                </a:path>
                <a:path w="2825750" h="2550160">
                  <a:moveTo>
                    <a:pt x="1371612" y="2356104"/>
                  </a:moveTo>
                  <a:lnTo>
                    <a:pt x="1356360" y="2356104"/>
                  </a:lnTo>
                  <a:lnTo>
                    <a:pt x="1356360" y="2371344"/>
                  </a:lnTo>
                  <a:lnTo>
                    <a:pt x="1371612" y="2371344"/>
                  </a:lnTo>
                  <a:lnTo>
                    <a:pt x="1371612" y="2356104"/>
                  </a:lnTo>
                  <a:close/>
                </a:path>
                <a:path w="2825750" h="2550160">
                  <a:moveTo>
                    <a:pt x="1371612" y="2324100"/>
                  </a:moveTo>
                  <a:lnTo>
                    <a:pt x="1356360" y="2324100"/>
                  </a:lnTo>
                  <a:lnTo>
                    <a:pt x="1356360" y="2340864"/>
                  </a:lnTo>
                  <a:lnTo>
                    <a:pt x="1371612" y="2340864"/>
                  </a:lnTo>
                  <a:lnTo>
                    <a:pt x="1371612" y="2324100"/>
                  </a:lnTo>
                  <a:close/>
                </a:path>
                <a:path w="2825750" h="2550160">
                  <a:moveTo>
                    <a:pt x="1371612" y="2293620"/>
                  </a:moveTo>
                  <a:lnTo>
                    <a:pt x="1356360" y="2293620"/>
                  </a:lnTo>
                  <a:lnTo>
                    <a:pt x="1356360" y="2308860"/>
                  </a:lnTo>
                  <a:lnTo>
                    <a:pt x="1371612" y="2308860"/>
                  </a:lnTo>
                  <a:lnTo>
                    <a:pt x="1371612" y="2293620"/>
                  </a:lnTo>
                  <a:close/>
                </a:path>
                <a:path w="2825750" h="2550160">
                  <a:moveTo>
                    <a:pt x="1371612" y="2263140"/>
                  </a:moveTo>
                  <a:lnTo>
                    <a:pt x="1356360" y="2263140"/>
                  </a:lnTo>
                  <a:lnTo>
                    <a:pt x="1356360" y="2278380"/>
                  </a:lnTo>
                  <a:lnTo>
                    <a:pt x="1371612" y="2278380"/>
                  </a:lnTo>
                  <a:lnTo>
                    <a:pt x="1371612" y="2263140"/>
                  </a:lnTo>
                  <a:close/>
                </a:path>
                <a:path w="2825750" h="2550160">
                  <a:moveTo>
                    <a:pt x="1371612" y="2225040"/>
                  </a:moveTo>
                  <a:lnTo>
                    <a:pt x="1363980" y="2225040"/>
                  </a:lnTo>
                  <a:lnTo>
                    <a:pt x="1363980" y="2232660"/>
                  </a:lnTo>
                  <a:lnTo>
                    <a:pt x="1356360" y="2232660"/>
                  </a:lnTo>
                  <a:lnTo>
                    <a:pt x="1356360" y="2247900"/>
                  </a:lnTo>
                  <a:lnTo>
                    <a:pt x="1371612" y="2247900"/>
                  </a:lnTo>
                  <a:lnTo>
                    <a:pt x="1371612" y="2240280"/>
                  </a:lnTo>
                  <a:lnTo>
                    <a:pt x="1371612" y="2225040"/>
                  </a:lnTo>
                  <a:close/>
                </a:path>
                <a:path w="2825750" h="2550160">
                  <a:moveTo>
                    <a:pt x="1373136" y="742188"/>
                  </a:moveTo>
                  <a:lnTo>
                    <a:pt x="1357884" y="742188"/>
                  </a:lnTo>
                  <a:lnTo>
                    <a:pt x="1357884" y="757428"/>
                  </a:lnTo>
                  <a:lnTo>
                    <a:pt x="1373136" y="757428"/>
                  </a:lnTo>
                  <a:lnTo>
                    <a:pt x="1373136" y="742188"/>
                  </a:lnTo>
                  <a:close/>
                </a:path>
                <a:path w="2825750" h="2550160">
                  <a:moveTo>
                    <a:pt x="1374660" y="1050036"/>
                  </a:moveTo>
                  <a:lnTo>
                    <a:pt x="1359408" y="1050036"/>
                  </a:lnTo>
                  <a:lnTo>
                    <a:pt x="1359408" y="1065276"/>
                  </a:lnTo>
                  <a:lnTo>
                    <a:pt x="1374660" y="1065276"/>
                  </a:lnTo>
                  <a:lnTo>
                    <a:pt x="1374660" y="1050036"/>
                  </a:lnTo>
                  <a:close/>
                </a:path>
                <a:path w="2825750" h="2550160">
                  <a:moveTo>
                    <a:pt x="1377708" y="2534412"/>
                  </a:moveTo>
                  <a:lnTo>
                    <a:pt x="1363980" y="2534412"/>
                  </a:lnTo>
                  <a:lnTo>
                    <a:pt x="1370076" y="2540508"/>
                  </a:lnTo>
                  <a:lnTo>
                    <a:pt x="1356360" y="2540508"/>
                  </a:lnTo>
                  <a:lnTo>
                    <a:pt x="1356360" y="2546604"/>
                  </a:lnTo>
                  <a:lnTo>
                    <a:pt x="1359408" y="2549652"/>
                  </a:lnTo>
                  <a:lnTo>
                    <a:pt x="1377708" y="2549652"/>
                  </a:lnTo>
                  <a:lnTo>
                    <a:pt x="1377708" y="2542032"/>
                  </a:lnTo>
                  <a:lnTo>
                    <a:pt x="1377708" y="2540508"/>
                  </a:lnTo>
                  <a:lnTo>
                    <a:pt x="1377708" y="2534412"/>
                  </a:lnTo>
                  <a:close/>
                </a:path>
                <a:path w="2825750" h="2550160">
                  <a:moveTo>
                    <a:pt x="1379232" y="371856"/>
                  </a:moveTo>
                  <a:lnTo>
                    <a:pt x="1363980" y="371856"/>
                  </a:lnTo>
                  <a:lnTo>
                    <a:pt x="1363980" y="387096"/>
                  </a:lnTo>
                  <a:lnTo>
                    <a:pt x="1379232" y="387096"/>
                  </a:lnTo>
                  <a:lnTo>
                    <a:pt x="1379232" y="371856"/>
                  </a:lnTo>
                  <a:close/>
                </a:path>
                <a:path w="2825750" h="2550160">
                  <a:moveTo>
                    <a:pt x="1380756" y="309372"/>
                  </a:moveTo>
                  <a:lnTo>
                    <a:pt x="1365504" y="309372"/>
                  </a:lnTo>
                  <a:lnTo>
                    <a:pt x="1365504" y="324612"/>
                  </a:lnTo>
                  <a:lnTo>
                    <a:pt x="1380756" y="324612"/>
                  </a:lnTo>
                  <a:lnTo>
                    <a:pt x="1380756" y="309372"/>
                  </a:lnTo>
                  <a:close/>
                </a:path>
                <a:path w="2825750" h="2550160">
                  <a:moveTo>
                    <a:pt x="1389900" y="2162556"/>
                  </a:moveTo>
                  <a:lnTo>
                    <a:pt x="1374660" y="2162556"/>
                  </a:lnTo>
                  <a:lnTo>
                    <a:pt x="1374660" y="2177796"/>
                  </a:lnTo>
                  <a:lnTo>
                    <a:pt x="1389900" y="2177796"/>
                  </a:lnTo>
                  <a:lnTo>
                    <a:pt x="1389900" y="2162556"/>
                  </a:lnTo>
                  <a:close/>
                </a:path>
                <a:path w="2825750" h="2550160">
                  <a:moveTo>
                    <a:pt x="1389900" y="1854708"/>
                  </a:moveTo>
                  <a:lnTo>
                    <a:pt x="1374660" y="1854708"/>
                  </a:lnTo>
                  <a:lnTo>
                    <a:pt x="1374660" y="1869948"/>
                  </a:lnTo>
                  <a:lnTo>
                    <a:pt x="1389900" y="1869948"/>
                  </a:lnTo>
                  <a:lnTo>
                    <a:pt x="1389900" y="1854708"/>
                  </a:lnTo>
                  <a:close/>
                </a:path>
                <a:path w="2825750" h="2550160">
                  <a:moveTo>
                    <a:pt x="1389900" y="1397520"/>
                  </a:moveTo>
                  <a:lnTo>
                    <a:pt x="1374660" y="1397520"/>
                  </a:lnTo>
                  <a:lnTo>
                    <a:pt x="1374660" y="1414284"/>
                  </a:lnTo>
                  <a:lnTo>
                    <a:pt x="1389900" y="1414284"/>
                  </a:lnTo>
                  <a:lnTo>
                    <a:pt x="1389900" y="1397520"/>
                  </a:lnTo>
                  <a:close/>
                </a:path>
                <a:path w="2825750" h="2550160">
                  <a:moveTo>
                    <a:pt x="1389900" y="1367040"/>
                  </a:moveTo>
                  <a:lnTo>
                    <a:pt x="1374660" y="1367040"/>
                  </a:lnTo>
                  <a:lnTo>
                    <a:pt x="1374660" y="1382280"/>
                  </a:lnTo>
                  <a:lnTo>
                    <a:pt x="1389900" y="1382280"/>
                  </a:lnTo>
                  <a:lnTo>
                    <a:pt x="1389900" y="1367040"/>
                  </a:lnTo>
                  <a:close/>
                </a:path>
                <a:path w="2825750" h="2550160">
                  <a:moveTo>
                    <a:pt x="1389900" y="1336560"/>
                  </a:moveTo>
                  <a:lnTo>
                    <a:pt x="1374660" y="1336560"/>
                  </a:lnTo>
                  <a:lnTo>
                    <a:pt x="1374660" y="1351800"/>
                  </a:lnTo>
                  <a:lnTo>
                    <a:pt x="1389900" y="1351800"/>
                  </a:lnTo>
                  <a:lnTo>
                    <a:pt x="1389900" y="1336560"/>
                  </a:lnTo>
                  <a:close/>
                </a:path>
                <a:path w="2825750" h="2550160">
                  <a:moveTo>
                    <a:pt x="1389900" y="1306080"/>
                  </a:moveTo>
                  <a:lnTo>
                    <a:pt x="1374660" y="1306080"/>
                  </a:lnTo>
                  <a:lnTo>
                    <a:pt x="1374660" y="1321320"/>
                  </a:lnTo>
                  <a:lnTo>
                    <a:pt x="1389900" y="1321320"/>
                  </a:lnTo>
                  <a:lnTo>
                    <a:pt x="1389900" y="1306080"/>
                  </a:lnTo>
                  <a:close/>
                </a:path>
                <a:path w="2825750" h="2550160">
                  <a:moveTo>
                    <a:pt x="1389900" y="1274076"/>
                  </a:moveTo>
                  <a:lnTo>
                    <a:pt x="1374660" y="1274076"/>
                  </a:lnTo>
                  <a:lnTo>
                    <a:pt x="1374660" y="1290840"/>
                  </a:lnTo>
                  <a:lnTo>
                    <a:pt x="1389900" y="1290840"/>
                  </a:lnTo>
                  <a:lnTo>
                    <a:pt x="1389900" y="1274076"/>
                  </a:lnTo>
                  <a:close/>
                </a:path>
                <a:path w="2825750" h="2550160">
                  <a:moveTo>
                    <a:pt x="1389900" y="1243596"/>
                  </a:moveTo>
                  <a:lnTo>
                    <a:pt x="1374660" y="1243596"/>
                  </a:lnTo>
                  <a:lnTo>
                    <a:pt x="1374660" y="1258836"/>
                  </a:lnTo>
                  <a:lnTo>
                    <a:pt x="1389900" y="1258836"/>
                  </a:lnTo>
                  <a:lnTo>
                    <a:pt x="1389900" y="1243596"/>
                  </a:lnTo>
                  <a:close/>
                </a:path>
                <a:path w="2825750" h="2550160">
                  <a:moveTo>
                    <a:pt x="1389900" y="1213116"/>
                  </a:moveTo>
                  <a:lnTo>
                    <a:pt x="1374660" y="1213116"/>
                  </a:lnTo>
                  <a:lnTo>
                    <a:pt x="1374660" y="1228356"/>
                  </a:lnTo>
                  <a:lnTo>
                    <a:pt x="1389900" y="1228356"/>
                  </a:lnTo>
                  <a:lnTo>
                    <a:pt x="1389900" y="1213116"/>
                  </a:lnTo>
                  <a:close/>
                </a:path>
                <a:path w="2825750" h="2550160">
                  <a:moveTo>
                    <a:pt x="1389900" y="1182636"/>
                  </a:moveTo>
                  <a:lnTo>
                    <a:pt x="1374660" y="1182636"/>
                  </a:lnTo>
                  <a:lnTo>
                    <a:pt x="1374660" y="1197876"/>
                  </a:lnTo>
                  <a:lnTo>
                    <a:pt x="1389900" y="1197876"/>
                  </a:lnTo>
                  <a:lnTo>
                    <a:pt x="1389900" y="1182636"/>
                  </a:lnTo>
                  <a:close/>
                </a:path>
                <a:path w="2825750" h="2550160">
                  <a:moveTo>
                    <a:pt x="1389900" y="1150632"/>
                  </a:moveTo>
                  <a:lnTo>
                    <a:pt x="1374660" y="1150632"/>
                  </a:lnTo>
                  <a:lnTo>
                    <a:pt x="1374660" y="1167396"/>
                  </a:lnTo>
                  <a:lnTo>
                    <a:pt x="1389900" y="1167396"/>
                  </a:lnTo>
                  <a:lnTo>
                    <a:pt x="1389900" y="1150632"/>
                  </a:lnTo>
                  <a:close/>
                </a:path>
                <a:path w="2825750" h="2550160">
                  <a:moveTo>
                    <a:pt x="1389900" y="1120152"/>
                  </a:moveTo>
                  <a:lnTo>
                    <a:pt x="1382280" y="1120152"/>
                  </a:lnTo>
                  <a:lnTo>
                    <a:pt x="1374660" y="1120152"/>
                  </a:lnTo>
                  <a:lnTo>
                    <a:pt x="1374660" y="1135392"/>
                  </a:lnTo>
                  <a:lnTo>
                    <a:pt x="1389900" y="1135392"/>
                  </a:lnTo>
                  <a:lnTo>
                    <a:pt x="1389900" y="1127772"/>
                  </a:lnTo>
                  <a:lnTo>
                    <a:pt x="1389900" y="1120152"/>
                  </a:lnTo>
                  <a:close/>
                </a:path>
                <a:path w="2825750" h="2550160">
                  <a:moveTo>
                    <a:pt x="1397520" y="1421904"/>
                  </a:moveTo>
                  <a:lnTo>
                    <a:pt x="1382280" y="1421904"/>
                  </a:lnTo>
                  <a:lnTo>
                    <a:pt x="1389900" y="1429524"/>
                  </a:lnTo>
                  <a:lnTo>
                    <a:pt x="1374660" y="1429524"/>
                  </a:lnTo>
                  <a:lnTo>
                    <a:pt x="1374660" y="1434096"/>
                  </a:lnTo>
                  <a:lnTo>
                    <a:pt x="1377708" y="1437144"/>
                  </a:lnTo>
                  <a:lnTo>
                    <a:pt x="1397520" y="1437144"/>
                  </a:lnTo>
                  <a:lnTo>
                    <a:pt x="1397520" y="1421904"/>
                  </a:lnTo>
                  <a:close/>
                </a:path>
                <a:path w="2825750" h="2550160">
                  <a:moveTo>
                    <a:pt x="1400568" y="679704"/>
                  </a:moveTo>
                  <a:lnTo>
                    <a:pt x="1385328" y="679704"/>
                  </a:lnTo>
                  <a:lnTo>
                    <a:pt x="1385328" y="694944"/>
                  </a:lnTo>
                  <a:lnTo>
                    <a:pt x="1400568" y="694944"/>
                  </a:lnTo>
                  <a:lnTo>
                    <a:pt x="1400568" y="679704"/>
                  </a:lnTo>
                  <a:close/>
                </a:path>
                <a:path w="2825750" h="2550160">
                  <a:moveTo>
                    <a:pt x="1400568" y="0"/>
                  </a:moveTo>
                  <a:lnTo>
                    <a:pt x="1385328" y="0"/>
                  </a:lnTo>
                  <a:lnTo>
                    <a:pt x="1385328" y="15240"/>
                  </a:lnTo>
                  <a:lnTo>
                    <a:pt x="1400568" y="15240"/>
                  </a:lnTo>
                  <a:lnTo>
                    <a:pt x="1400568" y="0"/>
                  </a:lnTo>
                  <a:close/>
                </a:path>
                <a:path w="2825750" h="2550160">
                  <a:moveTo>
                    <a:pt x="1403616" y="2225040"/>
                  </a:moveTo>
                  <a:lnTo>
                    <a:pt x="1388376" y="2225040"/>
                  </a:lnTo>
                  <a:lnTo>
                    <a:pt x="1388376" y="2240280"/>
                  </a:lnTo>
                  <a:lnTo>
                    <a:pt x="1403616" y="2240280"/>
                  </a:lnTo>
                  <a:lnTo>
                    <a:pt x="1403616" y="2225040"/>
                  </a:lnTo>
                  <a:close/>
                </a:path>
                <a:path w="2825750" h="2550160">
                  <a:moveTo>
                    <a:pt x="1403616" y="742188"/>
                  </a:moveTo>
                  <a:lnTo>
                    <a:pt x="1388376" y="742188"/>
                  </a:lnTo>
                  <a:lnTo>
                    <a:pt x="1388376" y="757428"/>
                  </a:lnTo>
                  <a:lnTo>
                    <a:pt x="1403616" y="757428"/>
                  </a:lnTo>
                  <a:lnTo>
                    <a:pt x="1403616" y="742188"/>
                  </a:lnTo>
                  <a:close/>
                </a:path>
                <a:path w="2825750" h="2550160">
                  <a:moveTo>
                    <a:pt x="1408188" y="2534412"/>
                  </a:moveTo>
                  <a:lnTo>
                    <a:pt x="1392948" y="2534412"/>
                  </a:lnTo>
                  <a:lnTo>
                    <a:pt x="1392948" y="2549652"/>
                  </a:lnTo>
                  <a:lnTo>
                    <a:pt x="1408188" y="2549652"/>
                  </a:lnTo>
                  <a:lnTo>
                    <a:pt x="1408188" y="2534412"/>
                  </a:lnTo>
                  <a:close/>
                </a:path>
                <a:path w="2825750" h="2550160">
                  <a:moveTo>
                    <a:pt x="1411236" y="371856"/>
                  </a:moveTo>
                  <a:lnTo>
                    <a:pt x="1394472" y="371856"/>
                  </a:lnTo>
                  <a:lnTo>
                    <a:pt x="1394472" y="387096"/>
                  </a:lnTo>
                  <a:lnTo>
                    <a:pt x="1411236" y="387096"/>
                  </a:lnTo>
                  <a:lnTo>
                    <a:pt x="1411236" y="371856"/>
                  </a:lnTo>
                  <a:close/>
                </a:path>
                <a:path w="2825750" h="2550160">
                  <a:moveTo>
                    <a:pt x="1411236" y="309372"/>
                  </a:moveTo>
                  <a:lnTo>
                    <a:pt x="1395996" y="309372"/>
                  </a:lnTo>
                  <a:lnTo>
                    <a:pt x="1395996" y="324612"/>
                  </a:lnTo>
                  <a:lnTo>
                    <a:pt x="1411236" y="324612"/>
                  </a:lnTo>
                  <a:lnTo>
                    <a:pt x="1411236" y="309372"/>
                  </a:lnTo>
                  <a:close/>
                </a:path>
                <a:path w="2825750" h="2550160">
                  <a:moveTo>
                    <a:pt x="1420380" y="2516124"/>
                  </a:moveTo>
                  <a:lnTo>
                    <a:pt x="1405140" y="2516124"/>
                  </a:lnTo>
                  <a:lnTo>
                    <a:pt x="1405128" y="2531364"/>
                  </a:lnTo>
                  <a:lnTo>
                    <a:pt x="1420368" y="2531364"/>
                  </a:lnTo>
                  <a:lnTo>
                    <a:pt x="1420380" y="2516124"/>
                  </a:lnTo>
                  <a:close/>
                </a:path>
                <a:path w="2825750" h="2550160">
                  <a:moveTo>
                    <a:pt x="1420380" y="2484120"/>
                  </a:moveTo>
                  <a:lnTo>
                    <a:pt x="1405140" y="2484120"/>
                  </a:lnTo>
                  <a:lnTo>
                    <a:pt x="1405128" y="2499360"/>
                  </a:lnTo>
                  <a:lnTo>
                    <a:pt x="1420368" y="2499360"/>
                  </a:lnTo>
                  <a:lnTo>
                    <a:pt x="1420380" y="2484120"/>
                  </a:lnTo>
                  <a:close/>
                </a:path>
                <a:path w="2825750" h="2550160">
                  <a:moveTo>
                    <a:pt x="1420380" y="2453640"/>
                  </a:moveTo>
                  <a:lnTo>
                    <a:pt x="1405140" y="2453640"/>
                  </a:lnTo>
                  <a:lnTo>
                    <a:pt x="1405128" y="2468880"/>
                  </a:lnTo>
                  <a:lnTo>
                    <a:pt x="1420368" y="2468880"/>
                  </a:lnTo>
                  <a:lnTo>
                    <a:pt x="1420380" y="2453640"/>
                  </a:lnTo>
                  <a:close/>
                </a:path>
                <a:path w="2825750" h="2550160">
                  <a:moveTo>
                    <a:pt x="1420380" y="2423160"/>
                  </a:moveTo>
                  <a:lnTo>
                    <a:pt x="1405140" y="2423160"/>
                  </a:lnTo>
                  <a:lnTo>
                    <a:pt x="1405128" y="2438400"/>
                  </a:lnTo>
                  <a:lnTo>
                    <a:pt x="1420368" y="2438400"/>
                  </a:lnTo>
                  <a:lnTo>
                    <a:pt x="1420380" y="2423160"/>
                  </a:lnTo>
                  <a:close/>
                </a:path>
                <a:path w="2825750" h="2550160">
                  <a:moveTo>
                    <a:pt x="1420380" y="2392680"/>
                  </a:moveTo>
                  <a:lnTo>
                    <a:pt x="1405140" y="2392680"/>
                  </a:lnTo>
                  <a:lnTo>
                    <a:pt x="1405128" y="2407920"/>
                  </a:lnTo>
                  <a:lnTo>
                    <a:pt x="1420368" y="2407920"/>
                  </a:lnTo>
                  <a:lnTo>
                    <a:pt x="1420380" y="2392680"/>
                  </a:lnTo>
                  <a:close/>
                </a:path>
                <a:path w="2825750" h="2550160">
                  <a:moveTo>
                    <a:pt x="1420380" y="2360676"/>
                  </a:moveTo>
                  <a:lnTo>
                    <a:pt x="1405140" y="2360676"/>
                  </a:lnTo>
                  <a:lnTo>
                    <a:pt x="1405128" y="2375916"/>
                  </a:lnTo>
                  <a:lnTo>
                    <a:pt x="1420368" y="2375916"/>
                  </a:lnTo>
                  <a:lnTo>
                    <a:pt x="1420380" y="2360676"/>
                  </a:lnTo>
                  <a:close/>
                </a:path>
                <a:path w="2825750" h="2550160">
                  <a:moveTo>
                    <a:pt x="1420380" y="2330196"/>
                  </a:moveTo>
                  <a:lnTo>
                    <a:pt x="1405140" y="2330196"/>
                  </a:lnTo>
                  <a:lnTo>
                    <a:pt x="1405128" y="2345436"/>
                  </a:lnTo>
                  <a:lnTo>
                    <a:pt x="1420368" y="2345436"/>
                  </a:lnTo>
                  <a:lnTo>
                    <a:pt x="1420380" y="2330196"/>
                  </a:lnTo>
                  <a:close/>
                </a:path>
                <a:path w="2825750" h="2550160">
                  <a:moveTo>
                    <a:pt x="1420380" y="2299716"/>
                  </a:moveTo>
                  <a:lnTo>
                    <a:pt x="1405140" y="2299716"/>
                  </a:lnTo>
                  <a:lnTo>
                    <a:pt x="1405128" y="2314956"/>
                  </a:lnTo>
                  <a:lnTo>
                    <a:pt x="1420368" y="2314956"/>
                  </a:lnTo>
                  <a:lnTo>
                    <a:pt x="1420380" y="2299716"/>
                  </a:lnTo>
                  <a:close/>
                </a:path>
                <a:path w="2825750" h="2550160">
                  <a:moveTo>
                    <a:pt x="1420380" y="2269236"/>
                  </a:moveTo>
                  <a:lnTo>
                    <a:pt x="1405140" y="2269236"/>
                  </a:lnTo>
                  <a:lnTo>
                    <a:pt x="1405128" y="2284476"/>
                  </a:lnTo>
                  <a:lnTo>
                    <a:pt x="1420368" y="2284476"/>
                  </a:lnTo>
                  <a:lnTo>
                    <a:pt x="1420380" y="2269236"/>
                  </a:lnTo>
                  <a:close/>
                </a:path>
                <a:path w="2825750" h="2550160">
                  <a:moveTo>
                    <a:pt x="1420380" y="2237232"/>
                  </a:moveTo>
                  <a:lnTo>
                    <a:pt x="1405140" y="2237232"/>
                  </a:lnTo>
                  <a:lnTo>
                    <a:pt x="1405128" y="2252472"/>
                  </a:lnTo>
                  <a:lnTo>
                    <a:pt x="1420368" y="2252472"/>
                  </a:lnTo>
                  <a:lnTo>
                    <a:pt x="1420380" y="2237232"/>
                  </a:lnTo>
                  <a:close/>
                </a:path>
                <a:path w="2825750" h="2550160">
                  <a:moveTo>
                    <a:pt x="1420380" y="2162556"/>
                  </a:moveTo>
                  <a:lnTo>
                    <a:pt x="1420368" y="2161032"/>
                  </a:lnTo>
                  <a:lnTo>
                    <a:pt x="1405128" y="2161032"/>
                  </a:lnTo>
                  <a:lnTo>
                    <a:pt x="1405128" y="2174748"/>
                  </a:lnTo>
                  <a:lnTo>
                    <a:pt x="1405140" y="2177796"/>
                  </a:lnTo>
                  <a:lnTo>
                    <a:pt x="1408176" y="2177796"/>
                  </a:lnTo>
                  <a:lnTo>
                    <a:pt x="1417332" y="2177796"/>
                  </a:lnTo>
                  <a:lnTo>
                    <a:pt x="1418844" y="2177796"/>
                  </a:lnTo>
                  <a:lnTo>
                    <a:pt x="1418844" y="2176284"/>
                  </a:lnTo>
                  <a:lnTo>
                    <a:pt x="1420380" y="2174748"/>
                  </a:lnTo>
                  <a:lnTo>
                    <a:pt x="1420380" y="2162556"/>
                  </a:lnTo>
                  <a:close/>
                </a:path>
                <a:path w="2825750" h="2550160">
                  <a:moveTo>
                    <a:pt x="1420380" y="2132076"/>
                  </a:moveTo>
                  <a:lnTo>
                    <a:pt x="1420368" y="2130552"/>
                  </a:lnTo>
                  <a:lnTo>
                    <a:pt x="1405128" y="2130552"/>
                  </a:lnTo>
                  <a:lnTo>
                    <a:pt x="1405128" y="2145792"/>
                  </a:lnTo>
                  <a:lnTo>
                    <a:pt x="1405140" y="2147316"/>
                  </a:lnTo>
                  <a:lnTo>
                    <a:pt x="1420380" y="2147316"/>
                  </a:lnTo>
                  <a:lnTo>
                    <a:pt x="1420380" y="2132076"/>
                  </a:lnTo>
                  <a:close/>
                </a:path>
                <a:path w="2825750" h="2550160">
                  <a:moveTo>
                    <a:pt x="1420380" y="2100072"/>
                  </a:moveTo>
                  <a:lnTo>
                    <a:pt x="1405140" y="2100072"/>
                  </a:lnTo>
                  <a:lnTo>
                    <a:pt x="1405128" y="2115312"/>
                  </a:lnTo>
                  <a:lnTo>
                    <a:pt x="1405140" y="2116836"/>
                  </a:lnTo>
                  <a:lnTo>
                    <a:pt x="1420380" y="2116836"/>
                  </a:lnTo>
                  <a:lnTo>
                    <a:pt x="1420380" y="2100072"/>
                  </a:lnTo>
                  <a:close/>
                </a:path>
                <a:path w="2825750" h="2550160">
                  <a:moveTo>
                    <a:pt x="1420380" y="2069592"/>
                  </a:moveTo>
                  <a:lnTo>
                    <a:pt x="1420368" y="2068068"/>
                  </a:lnTo>
                  <a:lnTo>
                    <a:pt x="1405128" y="2068068"/>
                  </a:lnTo>
                  <a:lnTo>
                    <a:pt x="1405128" y="2083308"/>
                  </a:lnTo>
                  <a:lnTo>
                    <a:pt x="1405140" y="2084832"/>
                  </a:lnTo>
                  <a:lnTo>
                    <a:pt x="1420380" y="2084832"/>
                  </a:lnTo>
                  <a:lnTo>
                    <a:pt x="1420380" y="2069592"/>
                  </a:lnTo>
                  <a:close/>
                </a:path>
                <a:path w="2825750" h="2550160">
                  <a:moveTo>
                    <a:pt x="1420380" y="2039112"/>
                  </a:moveTo>
                  <a:lnTo>
                    <a:pt x="1420368" y="2037588"/>
                  </a:lnTo>
                  <a:lnTo>
                    <a:pt x="1405128" y="2037588"/>
                  </a:lnTo>
                  <a:lnTo>
                    <a:pt x="1405128" y="2052828"/>
                  </a:lnTo>
                  <a:lnTo>
                    <a:pt x="1405140" y="2054352"/>
                  </a:lnTo>
                  <a:lnTo>
                    <a:pt x="1420380" y="2054352"/>
                  </a:lnTo>
                  <a:lnTo>
                    <a:pt x="1420380" y="2039112"/>
                  </a:lnTo>
                  <a:close/>
                </a:path>
                <a:path w="2825750" h="2550160">
                  <a:moveTo>
                    <a:pt x="1420380" y="2008632"/>
                  </a:moveTo>
                  <a:lnTo>
                    <a:pt x="1420368" y="2007108"/>
                  </a:lnTo>
                  <a:lnTo>
                    <a:pt x="1405128" y="2007108"/>
                  </a:lnTo>
                  <a:lnTo>
                    <a:pt x="1405128" y="2022348"/>
                  </a:lnTo>
                  <a:lnTo>
                    <a:pt x="1405140" y="2023872"/>
                  </a:lnTo>
                  <a:lnTo>
                    <a:pt x="1420380" y="2023872"/>
                  </a:lnTo>
                  <a:lnTo>
                    <a:pt x="1420380" y="2008632"/>
                  </a:lnTo>
                  <a:close/>
                </a:path>
                <a:path w="2825750" h="2550160">
                  <a:moveTo>
                    <a:pt x="1420380" y="1976628"/>
                  </a:moveTo>
                  <a:lnTo>
                    <a:pt x="1405140" y="1976628"/>
                  </a:lnTo>
                  <a:lnTo>
                    <a:pt x="1405128" y="1991868"/>
                  </a:lnTo>
                  <a:lnTo>
                    <a:pt x="1405140" y="1993392"/>
                  </a:lnTo>
                  <a:lnTo>
                    <a:pt x="1420380" y="1993392"/>
                  </a:lnTo>
                  <a:lnTo>
                    <a:pt x="1420380" y="1976628"/>
                  </a:lnTo>
                  <a:close/>
                </a:path>
                <a:path w="2825750" h="2550160">
                  <a:moveTo>
                    <a:pt x="1420380" y="1946148"/>
                  </a:moveTo>
                  <a:lnTo>
                    <a:pt x="1420368" y="1944624"/>
                  </a:lnTo>
                  <a:lnTo>
                    <a:pt x="1405128" y="1944624"/>
                  </a:lnTo>
                  <a:lnTo>
                    <a:pt x="1405128" y="1959864"/>
                  </a:lnTo>
                  <a:lnTo>
                    <a:pt x="1405140" y="1961388"/>
                  </a:lnTo>
                  <a:lnTo>
                    <a:pt x="1420380" y="1961388"/>
                  </a:lnTo>
                  <a:lnTo>
                    <a:pt x="1420380" y="1946148"/>
                  </a:lnTo>
                  <a:close/>
                </a:path>
                <a:path w="2825750" h="2550160">
                  <a:moveTo>
                    <a:pt x="1420380" y="1915668"/>
                  </a:moveTo>
                  <a:lnTo>
                    <a:pt x="1420368" y="1914144"/>
                  </a:lnTo>
                  <a:lnTo>
                    <a:pt x="1405128" y="1914144"/>
                  </a:lnTo>
                  <a:lnTo>
                    <a:pt x="1405128" y="1929384"/>
                  </a:lnTo>
                  <a:lnTo>
                    <a:pt x="1405140" y="1930908"/>
                  </a:lnTo>
                  <a:lnTo>
                    <a:pt x="1420380" y="1930908"/>
                  </a:lnTo>
                  <a:lnTo>
                    <a:pt x="1420380" y="1915668"/>
                  </a:lnTo>
                  <a:close/>
                </a:path>
                <a:path w="2825750" h="2550160">
                  <a:moveTo>
                    <a:pt x="1420380" y="1885188"/>
                  </a:moveTo>
                  <a:lnTo>
                    <a:pt x="1420368" y="1883664"/>
                  </a:lnTo>
                  <a:lnTo>
                    <a:pt x="1405128" y="1883664"/>
                  </a:lnTo>
                  <a:lnTo>
                    <a:pt x="1405128" y="1898904"/>
                  </a:lnTo>
                  <a:lnTo>
                    <a:pt x="1405140" y="1900428"/>
                  </a:lnTo>
                  <a:lnTo>
                    <a:pt x="1420380" y="1900428"/>
                  </a:lnTo>
                  <a:lnTo>
                    <a:pt x="1420380" y="1885188"/>
                  </a:lnTo>
                  <a:close/>
                </a:path>
                <a:path w="2825750" h="2550160">
                  <a:moveTo>
                    <a:pt x="1420380" y="1414284"/>
                  </a:moveTo>
                  <a:lnTo>
                    <a:pt x="1405140" y="1414284"/>
                  </a:lnTo>
                  <a:lnTo>
                    <a:pt x="1405140" y="1415796"/>
                  </a:lnTo>
                  <a:lnTo>
                    <a:pt x="1405128" y="1434084"/>
                  </a:lnTo>
                  <a:lnTo>
                    <a:pt x="1408176" y="1437132"/>
                  </a:lnTo>
                  <a:lnTo>
                    <a:pt x="1412760" y="1437132"/>
                  </a:lnTo>
                  <a:lnTo>
                    <a:pt x="1417332" y="1437144"/>
                  </a:lnTo>
                  <a:lnTo>
                    <a:pt x="1420380" y="1434096"/>
                  </a:lnTo>
                  <a:lnTo>
                    <a:pt x="1420380" y="1421904"/>
                  </a:lnTo>
                  <a:lnTo>
                    <a:pt x="1420380" y="1414284"/>
                  </a:lnTo>
                  <a:close/>
                </a:path>
                <a:path w="2825750" h="2550160">
                  <a:moveTo>
                    <a:pt x="1420380" y="1383804"/>
                  </a:moveTo>
                  <a:lnTo>
                    <a:pt x="1405140" y="1383804"/>
                  </a:lnTo>
                  <a:lnTo>
                    <a:pt x="1405140" y="1385316"/>
                  </a:lnTo>
                  <a:lnTo>
                    <a:pt x="1405128" y="1400556"/>
                  </a:lnTo>
                  <a:lnTo>
                    <a:pt x="1420368" y="1400556"/>
                  </a:lnTo>
                  <a:lnTo>
                    <a:pt x="1420368" y="1399044"/>
                  </a:lnTo>
                  <a:lnTo>
                    <a:pt x="1420380" y="1383804"/>
                  </a:lnTo>
                  <a:close/>
                </a:path>
                <a:path w="2825750" h="2550160">
                  <a:moveTo>
                    <a:pt x="1420380" y="1353324"/>
                  </a:moveTo>
                  <a:lnTo>
                    <a:pt x="1405128" y="1353312"/>
                  </a:lnTo>
                  <a:lnTo>
                    <a:pt x="1405128" y="1368552"/>
                  </a:lnTo>
                  <a:lnTo>
                    <a:pt x="1420380" y="1368564"/>
                  </a:lnTo>
                  <a:lnTo>
                    <a:pt x="1420380" y="1353324"/>
                  </a:lnTo>
                  <a:close/>
                </a:path>
                <a:path w="2825750" h="2550160">
                  <a:moveTo>
                    <a:pt x="1420380" y="1321320"/>
                  </a:moveTo>
                  <a:lnTo>
                    <a:pt x="1405140" y="1321320"/>
                  </a:lnTo>
                  <a:lnTo>
                    <a:pt x="1405140" y="1322832"/>
                  </a:lnTo>
                  <a:lnTo>
                    <a:pt x="1405128" y="1338072"/>
                  </a:lnTo>
                  <a:lnTo>
                    <a:pt x="1420380" y="1338084"/>
                  </a:lnTo>
                  <a:lnTo>
                    <a:pt x="1420380" y="1321320"/>
                  </a:lnTo>
                  <a:close/>
                </a:path>
                <a:path w="2825750" h="2550160">
                  <a:moveTo>
                    <a:pt x="1420380" y="1290840"/>
                  </a:moveTo>
                  <a:lnTo>
                    <a:pt x="1405140" y="1290840"/>
                  </a:lnTo>
                  <a:lnTo>
                    <a:pt x="1405140" y="1292352"/>
                  </a:lnTo>
                  <a:lnTo>
                    <a:pt x="1405128" y="1307592"/>
                  </a:lnTo>
                  <a:lnTo>
                    <a:pt x="1420368" y="1307592"/>
                  </a:lnTo>
                  <a:lnTo>
                    <a:pt x="1420368" y="1306080"/>
                  </a:lnTo>
                  <a:lnTo>
                    <a:pt x="1420380" y="1290840"/>
                  </a:lnTo>
                  <a:close/>
                </a:path>
                <a:path w="2825750" h="2550160">
                  <a:moveTo>
                    <a:pt x="1420380" y="1260360"/>
                  </a:moveTo>
                  <a:lnTo>
                    <a:pt x="1405140" y="1260360"/>
                  </a:lnTo>
                  <a:lnTo>
                    <a:pt x="1405140" y="1261872"/>
                  </a:lnTo>
                  <a:lnTo>
                    <a:pt x="1405128" y="1277112"/>
                  </a:lnTo>
                  <a:lnTo>
                    <a:pt x="1420368" y="1277112"/>
                  </a:lnTo>
                  <a:lnTo>
                    <a:pt x="1420368" y="1275600"/>
                  </a:lnTo>
                  <a:lnTo>
                    <a:pt x="1420380" y="1260360"/>
                  </a:lnTo>
                  <a:close/>
                </a:path>
                <a:path w="2825750" h="2550160">
                  <a:moveTo>
                    <a:pt x="1420380" y="1229880"/>
                  </a:moveTo>
                  <a:lnTo>
                    <a:pt x="1405128" y="1229868"/>
                  </a:lnTo>
                  <a:lnTo>
                    <a:pt x="1405128" y="1245108"/>
                  </a:lnTo>
                  <a:lnTo>
                    <a:pt x="1420380" y="1245120"/>
                  </a:lnTo>
                  <a:lnTo>
                    <a:pt x="1420380" y="1229880"/>
                  </a:lnTo>
                  <a:close/>
                </a:path>
                <a:path w="2825750" h="2550160">
                  <a:moveTo>
                    <a:pt x="1420380" y="1197876"/>
                  </a:moveTo>
                  <a:lnTo>
                    <a:pt x="1405140" y="1197876"/>
                  </a:lnTo>
                  <a:lnTo>
                    <a:pt x="1405140" y="1199388"/>
                  </a:lnTo>
                  <a:lnTo>
                    <a:pt x="1405128" y="1214628"/>
                  </a:lnTo>
                  <a:lnTo>
                    <a:pt x="1420380" y="1214640"/>
                  </a:lnTo>
                  <a:lnTo>
                    <a:pt x="1420380" y="1197876"/>
                  </a:lnTo>
                  <a:close/>
                </a:path>
                <a:path w="2825750" h="2550160">
                  <a:moveTo>
                    <a:pt x="1420380" y="1167396"/>
                  </a:moveTo>
                  <a:lnTo>
                    <a:pt x="1405140" y="1167396"/>
                  </a:lnTo>
                  <a:lnTo>
                    <a:pt x="1405140" y="1168908"/>
                  </a:lnTo>
                  <a:lnTo>
                    <a:pt x="1405128" y="1184148"/>
                  </a:lnTo>
                  <a:lnTo>
                    <a:pt x="1420368" y="1184148"/>
                  </a:lnTo>
                  <a:lnTo>
                    <a:pt x="1420368" y="1182636"/>
                  </a:lnTo>
                  <a:lnTo>
                    <a:pt x="1420380" y="1167396"/>
                  </a:lnTo>
                  <a:close/>
                </a:path>
                <a:path w="2825750" h="2550160">
                  <a:moveTo>
                    <a:pt x="1420380" y="1136916"/>
                  </a:moveTo>
                  <a:lnTo>
                    <a:pt x="1405140" y="1136916"/>
                  </a:lnTo>
                  <a:lnTo>
                    <a:pt x="1405140" y="1138428"/>
                  </a:lnTo>
                  <a:lnTo>
                    <a:pt x="1405128" y="1153668"/>
                  </a:lnTo>
                  <a:lnTo>
                    <a:pt x="1420368" y="1153668"/>
                  </a:lnTo>
                  <a:lnTo>
                    <a:pt x="1420368" y="1152156"/>
                  </a:lnTo>
                  <a:lnTo>
                    <a:pt x="1420380" y="1136916"/>
                  </a:lnTo>
                  <a:close/>
                </a:path>
                <a:path w="2825750" h="2550160">
                  <a:moveTo>
                    <a:pt x="1420380" y="1002792"/>
                  </a:moveTo>
                  <a:lnTo>
                    <a:pt x="1405140" y="1002792"/>
                  </a:lnTo>
                  <a:lnTo>
                    <a:pt x="1405128" y="1018032"/>
                  </a:lnTo>
                  <a:lnTo>
                    <a:pt x="1420368" y="1018032"/>
                  </a:lnTo>
                  <a:lnTo>
                    <a:pt x="1420380" y="1002792"/>
                  </a:lnTo>
                  <a:close/>
                </a:path>
                <a:path w="2825750" h="2550160">
                  <a:moveTo>
                    <a:pt x="1420380" y="972312"/>
                  </a:moveTo>
                  <a:lnTo>
                    <a:pt x="1405140" y="972312"/>
                  </a:lnTo>
                  <a:lnTo>
                    <a:pt x="1405128" y="987552"/>
                  </a:lnTo>
                  <a:lnTo>
                    <a:pt x="1420368" y="987552"/>
                  </a:lnTo>
                  <a:lnTo>
                    <a:pt x="1420380" y="972312"/>
                  </a:lnTo>
                  <a:close/>
                </a:path>
                <a:path w="2825750" h="2550160">
                  <a:moveTo>
                    <a:pt x="1420380" y="941832"/>
                  </a:moveTo>
                  <a:lnTo>
                    <a:pt x="1405140" y="941832"/>
                  </a:lnTo>
                  <a:lnTo>
                    <a:pt x="1405128" y="957072"/>
                  </a:lnTo>
                  <a:lnTo>
                    <a:pt x="1420368" y="957072"/>
                  </a:lnTo>
                  <a:lnTo>
                    <a:pt x="1420380" y="941832"/>
                  </a:lnTo>
                  <a:close/>
                </a:path>
                <a:path w="2825750" h="2550160">
                  <a:moveTo>
                    <a:pt x="1420380" y="911352"/>
                  </a:moveTo>
                  <a:lnTo>
                    <a:pt x="1405140" y="911352"/>
                  </a:lnTo>
                  <a:lnTo>
                    <a:pt x="1405128" y="926592"/>
                  </a:lnTo>
                  <a:lnTo>
                    <a:pt x="1420368" y="926592"/>
                  </a:lnTo>
                  <a:lnTo>
                    <a:pt x="1420380" y="911352"/>
                  </a:lnTo>
                  <a:close/>
                </a:path>
                <a:path w="2825750" h="2550160">
                  <a:moveTo>
                    <a:pt x="1420380" y="879348"/>
                  </a:moveTo>
                  <a:lnTo>
                    <a:pt x="1405140" y="879348"/>
                  </a:lnTo>
                  <a:lnTo>
                    <a:pt x="1405128" y="894588"/>
                  </a:lnTo>
                  <a:lnTo>
                    <a:pt x="1420368" y="894588"/>
                  </a:lnTo>
                  <a:lnTo>
                    <a:pt x="1420380" y="879348"/>
                  </a:lnTo>
                  <a:close/>
                </a:path>
                <a:path w="2825750" h="2550160">
                  <a:moveTo>
                    <a:pt x="1420380" y="848868"/>
                  </a:moveTo>
                  <a:lnTo>
                    <a:pt x="1405140" y="848868"/>
                  </a:lnTo>
                  <a:lnTo>
                    <a:pt x="1405128" y="864108"/>
                  </a:lnTo>
                  <a:lnTo>
                    <a:pt x="1420368" y="864108"/>
                  </a:lnTo>
                  <a:lnTo>
                    <a:pt x="1420380" y="848868"/>
                  </a:lnTo>
                  <a:close/>
                </a:path>
                <a:path w="2825750" h="2550160">
                  <a:moveTo>
                    <a:pt x="1420380" y="818388"/>
                  </a:moveTo>
                  <a:lnTo>
                    <a:pt x="1405140" y="818388"/>
                  </a:lnTo>
                  <a:lnTo>
                    <a:pt x="1405128" y="833628"/>
                  </a:lnTo>
                  <a:lnTo>
                    <a:pt x="1420368" y="833628"/>
                  </a:lnTo>
                  <a:lnTo>
                    <a:pt x="1420380" y="818388"/>
                  </a:lnTo>
                  <a:close/>
                </a:path>
                <a:path w="2825750" h="2550160">
                  <a:moveTo>
                    <a:pt x="1420380" y="787908"/>
                  </a:moveTo>
                  <a:lnTo>
                    <a:pt x="1405140" y="787908"/>
                  </a:lnTo>
                  <a:lnTo>
                    <a:pt x="1405128" y="803148"/>
                  </a:lnTo>
                  <a:lnTo>
                    <a:pt x="1420368" y="803148"/>
                  </a:lnTo>
                  <a:lnTo>
                    <a:pt x="1420380" y="787908"/>
                  </a:lnTo>
                  <a:close/>
                </a:path>
                <a:path w="2825750" h="2550160">
                  <a:moveTo>
                    <a:pt x="1420380" y="755904"/>
                  </a:moveTo>
                  <a:lnTo>
                    <a:pt x="1405140" y="755904"/>
                  </a:lnTo>
                  <a:lnTo>
                    <a:pt x="1405128" y="771144"/>
                  </a:lnTo>
                  <a:lnTo>
                    <a:pt x="1420368" y="771144"/>
                  </a:lnTo>
                  <a:lnTo>
                    <a:pt x="1420380" y="755904"/>
                  </a:lnTo>
                  <a:close/>
                </a:path>
                <a:path w="2825750" h="2550160">
                  <a:moveTo>
                    <a:pt x="1420380" y="670560"/>
                  </a:moveTo>
                  <a:lnTo>
                    <a:pt x="1405140" y="670560"/>
                  </a:lnTo>
                  <a:lnTo>
                    <a:pt x="1405128" y="685800"/>
                  </a:lnTo>
                  <a:lnTo>
                    <a:pt x="1420368" y="685800"/>
                  </a:lnTo>
                  <a:lnTo>
                    <a:pt x="1420380" y="670560"/>
                  </a:lnTo>
                  <a:close/>
                </a:path>
                <a:path w="2825750" h="2550160">
                  <a:moveTo>
                    <a:pt x="1420380" y="638556"/>
                  </a:moveTo>
                  <a:lnTo>
                    <a:pt x="1405140" y="638556"/>
                  </a:lnTo>
                  <a:lnTo>
                    <a:pt x="1405128" y="653796"/>
                  </a:lnTo>
                  <a:lnTo>
                    <a:pt x="1420368" y="653796"/>
                  </a:lnTo>
                  <a:lnTo>
                    <a:pt x="1420380" y="638556"/>
                  </a:lnTo>
                  <a:close/>
                </a:path>
                <a:path w="2825750" h="2550160">
                  <a:moveTo>
                    <a:pt x="1420380" y="608076"/>
                  </a:moveTo>
                  <a:lnTo>
                    <a:pt x="1405140" y="608076"/>
                  </a:lnTo>
                  <a:lnTo>
                    <a:pt x="1405128" y="623316"/>
                  </a:lnTo>
                  <a:lnTo>
                    <a:pt x="1420368" y="623316"/>
                  </a:lnTo>
                  <a:lnTo>
                    <a:pt x="1420380" y="608076"/>
                  </a:lnTo>
                  <a:close/>
                </a:path>
                <a:path w="2825750" h="2550160">
                  <a:moveTo>
                    <a:pt x="1420380" y="577596"/>
                  </a:moveTo>
                  <a:lnTo>
                    <a:pt x="1405140" y="577596"/>
                  </a:lnTo>
                  <a:lnTo>
                    <a:pt x="1405128" y="592836"/>
                  </a:lnTo>
                  <a:lnTo>
                    <a:pt x="1420368" y="592836"/>
                  </a:lnTo>
                  <a:lnTo>
                    <a:pt x="1420380" y="577596"/>
                  </a:lnTo>
                  <a:close/>
                </a:path>
                <a:path w="2825750" h="2550160">
                  <a:moveTo>
                    <a:pt x="1420380" y="547116"/>
                  </a:moveTo>
                  <a:lnTo>
                    <a:pt x="1405140" y="547116"/>
                  </a:lnTo>
                  <a:lnTo>
                    <a:pt x="1405128" y="562356"/>
                  </a:lnTo>
                  <a:lnTo>
                    <a:pt x="1420368" y="562356"/>
                  </a:lnTo>
                  <a:lnTo>
                    <a:pt x="1420380" y="547116"/>
                  </a:lnTo>
                  <a:close/>
                </a:path>
                <a:path w="2825750" h="2550160">
                  <a:moveTo>
                    <a:pt x="1420380" y="515112"/>
                  </a:moveTo>
                  <a:lnTo>
                    <a:pt x="1405140" y="515112"/>
                  </a:lnTo>
                  <a:lnTo>
                    <a:pt x="1405128" y="530352"/>
                  </a:lnTo>
                  <a:lnTo>
                    <a:pt x="1420368" y="530352"/>
                  </a:lnTo>
                  <a:lnTo>
                    <a:pt x="1420380" y="515112"/>
                  </a:lnTo>
                  <a:close/>
                </a:path>
                <a:path w="2825750" h="2550160">
                  <a:moveTo>
                    <a:pt x="1420380" y="484632"/>
                  </a:moveTo>
                  <a:lnTo>
                    <a:pt x="1405140" y="484632"/>
                  </a:lnTo>
                  <a:lnTo>
                    <a:pt x="1405128" y="499872"/>
                  </a:lnTo>
                  <a:lnTo>
                    <a:pt x="1420368" y="499872"/>
                  </a:lnTo>
                  <a:lnTo>
                    <a:pt x="1420380" y="484632"/>
                  </a:lnTo>
                  <a:close/>
                </a:path>
                <a:path w="2825750" h="2550160">
                  <a:moveTo>
                    <a:pt x="1420380" y="454152"/>
                  </a:moveTo>
                  <a:lnTo>
                    <a:pt x="1405140" y="454152"/>
                  </a:lnTo>
                  <a:lnTo>
                    <a:pt x="1405128" y="469392"/>
                  </a:lnTo>
                  <a:lnTo>
                    <a:pt x="1420368" y="469392"/>
                  </a:lnTo>
                  <a:lnTo>
                    <a:pt x="1420380" y="454152"/>
                  </a:lnTo>
                  <a:close/>
                </a:path>
                <a:path w="2825750" h="2550160">
                  <a:moveTo>
                    <a:pt x="1420380" y="423672"/>
                  </a:moveTo>
                  <a:lnTo>
                    <a:pt x="1405140" y="423672"/>
                  </a:lnTo>
                  <a:lnTo>
                    <a:pt x="1405128" y="438912"/>
                  </a:lnTo>
                  <a:lnTo>
                    <a:pt x="1420368" y="438912"/>
                  </a:lnTo>
                  <a:lnTo>
                    <a:pt x="1420380" y="423672"/>
                  </a:lnTo>
                  <a:close/>
                </a:path>
                <a:path w="2825750" h="2550160">
                  <a:moveTo>
                    <a:pt x="1420380" y="391668"/>
                  </a:moveTo>
                  <a:lnTo>
                    <a:pt x="1405140" y="391668"/>
                  </a:lnTo>
                  <a:lnTo>
                    <a:pt x="1405128" y="406908"/>
                  </a:lnTo>
                  <a:lnTo>
                    <a:pt x="1420368" y="406908"/>
                  </a:lnTo>
                  <a:lnTo>
                    <a:pt x="1420380" y="391668"/>
                  </a:lnTo>
                  <a:close/>
                </a:path>
                <a:path w="2825750" h="2550160">
                  <a:moveTo>
                    <a:pt x="1420380" y="288036"/>
                  </a:moveTo>
                  <a:lnTo>
                    <a:pt x="1405140" y="288036"/>
                  </a:lnTo>
                  <a:lnTo>
                    <a:pt x="1405128" y="303276"/>
                  </a:lnTo>
                  <a:lnTo>
                    <a:pt x="1420368" y="303276"/>
                  </a:lnTo>
                  <a:lnTo>
                    <a:pt x="1420380" y="288036"/>
                  </a:lnTo>
                  <a:close/>
                </a:path>
                <a:path w="2825750" h="2550160">
                  <a:moveTo>
                    <a:pt x="1420380" y="257556"/>
                  </a:moveTo>
                  <a:lnTo>
                    <a:pt x="1405140" y="257556"/>
                  </a:lnTo>
                  <a:lnTo>
                    <a:pt x="1405128" y="272796"/>
                  </a:lnTo>
                  <a:lnTo>
                    <a:pt x="1420368" y="272796"/>
                  </a:lnTo>
                  <a:lnTo>
                    <a:pt x="1420380" y="257556"/>
                  </a:lnTo>
                  <a:close/>
                </a:path>
                <a:path w="2825750" h="2550160">
                  <a:moveTo>
                    <a:pt x="1420380" y="227076"/>
                  </a:moveTo>
                  <a:lnTo>
                    <a:pt x="1405140" y="227076"/>
                  </a:lnTo>
                  <a:lnTo>
                    <a:pt x="1405128" y="242316"/>
                  </a:lnTo>
                  <a:lnTo>
                    <a:pt x="1420368" y="242316"/>
                  </a:lnTo>
                  <a:lnTo>
                    <a:pt x="1420380" y="227076"/>
                  </a:lnTo>
                  <a:close/>
                </a:path>
                <a:path w="2825750" h="2550160">
                  <a:moveTo>
                    <a:pt x="1420380" y="196596"/>
                  </a:moveTo>
                  <a:lnTo>
                    <a:pt x="1405140" y="196596"/>
                  </a:lnTo>
                  <a:lnTo>
                    <a:pt x="1405128" y="211836"/>
                  </a:lnTo>
                  <a:lnTo>
                    <a:pt x="1420368" y="211836"/>
                  </a:lnTo>
                  <a:lnTo>
                    <a:pt x="1420380" y="196596"/>
                  </a:lnTo>
                  <a:close/>
                </a:path>
                <a:path w="2825750" h="2550160">
                  <a:moveTo>
                    <a:pt x="1420380" y="164592"/>
                  </a:moveTo>
                  <a:lnTo>
                    <a:pt x="1405140" y="164592"/>
                  </a:lnTo>
                  <a:lnTo>
                    <a:pt x="1405128" y="179832"/>
                  </a:lnTo>
                  <a:lnTo>
                    <a:pt x="1420368" y="179832"/>
                  </a:lnTo>
                  <a:lnTo>
                    <a:pt x="1420380" y="164592"/>
                  </a:lnTo>
                  <a:close/>
                </a:path>
                <a:path w="2825750" h="2550160">
                  <a:moveTo>
                    <a:pt x="1420380" y="134112"/>
                  </a:moveTo>
                  <a:lnTo>
                    <a:pt x="1405140" y="134112"/>
                  </a:lnTo>
                  <a:lnTo>
                    <a:pt x="1405128" y="149352"/>
                  </a:lnTo>
                  <a:lnTo>
                    <a:pt x="1420368" y="149352"/>
                  </a:lnTo>
                  <a:lnTo>
                    <a:pt x="1420380" y="134112"/>
                  </a:lnTo>
                  <a:close/>
                </a:path>
                <a:path w="2825750" h="2550160">
                  <a:moveTo>
                    <a:pt x="1420380" y="103632"/>
                  </a:moveTo>
                  <a:lnTo>
                    <a:pt x="1405140" y="103632"/>
                  </a:lnTo>
                  <a:lnTo>
                    <a:pt x="1405128" y="118872"/>
                  </a:lnTo>
                  <a:lnTo>
                    <a:pt x="1420368" y="118872"/>
                  </a:lnTo>
                  <a:lnTo>
                    <a:pt x="1420380" y="103632"/>
                  </a:lnTo>
                  <a:close/>
                </a:path>
                <a:path w="2825750" h="2550160">
                  <a:moveTo>
                    <a:pt x="1420380" y="73152"/>
                  </a:moveTo>
                  <a:lnTo>
                    <a:pt x="1405140" y="73152"/>
                  </a:lnTo>
                  <a:lnTo>
                    <a:pt x="1405128" y="88392"/>
                  </a:lnTo>
                  <a:lnTo>
                    <a:pt x="1420368" y="88392"/>
                  </a:lnTo>
                  <a:lnTo>
                    <a:pt x="1420380" y="73152"/>
                  </a:lnTo>
                  <a:close/>
                </a:path>
                <a:path w="2825750" h="2550160">
                  <a:moveTo>
                    <a:pt x="1420380" y="41148"/>
                  </a:moveTo>
                  <a:lnTo>
                    <a:pt x="1405140" y="41148"/>
                  </a:lnTo>
                  <a:lnTo>
                    <a:pt x="1405128" y="56388"/>
                  </a:lnTo>
                  <a:lnTo>
                    <a:pt x="1420368" y="56388"/>
                  </a:lnTo>
                  <a:lnTo>
                    <a:pt x="1420380" y="41148"/>
                  </a:lnTo>
                  <a:close/>
                </a:path>
                <a:path w="2825750" h="2550160">
                  <a:moveTo>
                    <a:pt x="1420380" y="10668"/>
                  </a:moveTo>
                  <a:lnTo>
                    <a:pt x="1405140" y="10668"/>
                  </a:lnTo>
                  <a:lnTo>
                    <a:pt x="1405128" y="25908"/>
                  </a:lnTo>
                  <a:lnTo>
                    <a:pt x="1420368" y="25908"/>
                  </a:lnTo>
                  <a:lnTo>
                    <a:pt x="1420380" y="10668"/>
                  </a:lnTo>
                  <a:close/>
                </a:path>
                <a:path w="2825750" h="2550160">
                  <a:moveTo>
                    <a:pt x="1421892" y="1854708"/>
                  </a:moveTo>
                  <a:lnTo>
                    <a:pt x="1417332" y="1854708"/>
                  </a:lnTo>
                  <a:lnTo>
                    <a:pt x="1408176" y="1854708"/>
                  </a:lnTo>
                  <a:lnTo>
                    <a:pt x="1405140" y="1854708"/>
                  </a:lnTo>
                  <a:lnTo>
                    <a:pt x="1405140" y="1857743"/>
                  </a:lnTo>
                  <a:lnTo>
                    <a:pt x="1405128" y="1868424"/>
                  </a:lnTo>
                  <a:lnTo>
                    <a:pt x="1405140" y="1869948"/>
                  </a:lnTo>
                  <a:lnTo>
                    <a:pt x="1412748" y="1869948"/>
                  </a:lnTo>
                  <a:lnTo>
                    <a:pt x="1420380" y="1869948"/>
                  </a:lnTo>
                  <a:lnTo>
                    <a:pt x="1421892" y="1869948"/>
                  </a:lnTo>
                  <a:lnTo>
                    <a:pt x="1421892" y="1868424"/>
                  </a:lnTo>
                  <a:lnTo>
                    <a:pt x="1421892" y="1862328"/>
                  </a:lnTo>
                  <a:lnTo>
                    <a:pt x="1421892" y="1854708"/>
                  </a:lnTo>
                  <a:close/>
                </a:path>
                <a:path w="2825750" h="2550160">
                  <a:moveTo>
                    <a:pt x="1426464" y="1112520"/>
                  </a:moveTo>
                  <a:lnTo>
                    <a:pt x="1408176" y="1112520"/>
                  </a:lnTo>
                  <a:lnTo>
                    <a:pt x="1399044" y="1112532"/>
                  </a:lnTo>
                  <a:lnTo>
                    <a:pt x="1399044" y="1127772"/>
                  </a:lnTo>
                  <a:lnTo>
                    <a:pt x="1412760" y="1127772"/>
                  </a:lnTo>
                  <a:lnTo>
                    <a:pt x="1406664" y="1121676"/>
                  </a:lnTo>
                  <a:lnTo>
                    <a:pt x="1418831" y="1121676"/>
                  </a:lnTo>
                  <a:lnTo>
                    <a:pt x="1412748" y="1127760"/>
                  </a:lnTo>
                  <a:lnTo>
                    <a:pt x="1426464" y="1127760"/>
                  </a:lnTo>
                  <a:lnTo>
                    <a:pt x="1426464" y="1121664"/>
                  </a:lnTo>
                  <a:lnTo>
                    <a:pt x="1426464" y="1120140"/>
                  </a:lnTo>
                  <a:lnTo>
                    <a:pt x="1426464" y="1112520"/>
                  </a:lnTo>
                  <a:close/>
                </a:path>
                <a:path w="2825750" h="2550160">
                  <a:moveTo>
                    <a:pt x="1429512" y="309372"/>
                  </a:moveTo>
                  <a:lnTo>
                    <a:pt x="1414272" y="309372"/>
                  </a:lnTo>
                  <a:lnTo>
                    <a:pt x="1414272" y="324612"/>
                  </a:lnTo>
                  <a:lnTo>
                    <a:pt x="1429512" y="324612"/>
                  </a:lnTo>
                  <a:lnTo>
                    <a:pt x="1429512" y="309372"/>
                  </a:lnTo>
                  <a:close/>
                </a:path>
                <a:path w="2825750" h="2550160">
                  <a:moveTo>
                    <a:pt x="1431036" y="371856"/>
                  </a:moveTo>
                  <a:lnTo>
                    <a:pt x="1415796" y="371856"/>
                  </a:lnTo>
                  <a:lnTo>
                    <a:pt x="1415796" y="387096"/>
                  </a:lnTo>
                  <a:lnTo>
                    <a:pt x="1431036" y="387096"/>
                  </a:lnTo>
                  <a:lnTo>
                    <a:pt x="1431036" y="371856"/>
                  </a:lnTo>
                  <a:close/>
                </a:path>
                <a:path w="2825750" h="2550160">
                  <a:moveTo>
                    <a:pt x="1432560" y="2534412"/>
                  </a:moveTo>
                  <a:lnTo>
                    <a:pt x="1417320" y="2534412"/>
                  </a:lnTo>
                  <a:lnTo>
                    <a:pt x="1417320" y="2549652"/>
                  </a:lnTo>
                  <a:lnTo>
                    <a:pt x="1432560" y="2549652"/>
                  </a:lnTo>
                  <a:lnTo>
                    <a:pt x="1432560" y="2534412"/>
                  </a:lnTo>
                  <a:close/>
                </a:path>
                <a:path w="2825750" h="2550160">
                  <a:moveTo>
                    <a:pt x="1435608" y="1050036"/>
                  </a:moveTo>
                  <a:lnTo>
                    <a:pt x="1420380" y="1050036"/>
                  </a:lnTo>
                  <a:lnTo>
                    <a:pt x="1420380" y="1034796"/>
                  </a:lnTo>
                  <a:lnTo>
                    <a:pt x="1405140" y="1034796"/>
                  </a:lnTo>
                  <a:lnTo>
                    <a:pt x="1405128" y="1050036"/>
                  </a:lnTo>
                  <a:lnTo>
                    <a:pt x="1391424" y="1050036"/>
                  </a:lnTo>
                  <a:lnTo>
                    <a:pt x="1391424" y="1065276"/>
                  </a:lnTo>
                  <a:lnTo>
                    <a:pt x="1406664" y="1065276"/>
                  </a:lnTo>
                  <a:lnTo>
                    <a:pt x="1406664" y="1050036"/>
                  </a:lnTo>
                  <a:lnTo>
                    <a:pt x="1420368" y="1050036"/>
                  </a:lnTo>
                  <a:lnTo>
                    <a:pt x="1420368" y="1065276"/>
                  </a:lnTo>
                  <a:lnTo>
                    <a:pt x="1435608" y="1065276"/>
                  </a:lnTo>
                  <a:lnTo>
                    <a:pt x="1435608" y="1050036"/>
                  </a:lnTo>
                  <a:close/>
                </a:path>
                <a:path w="2825750" h="2550160">
                  <a:moveTo>
                    <a:pt x="1437132" y="742188"/>
                  </a:moveTo>
                  <a:lnTo>
                    <a:pt x="1421892" y="742188"/>
                  </a:lnTo>
                  <a:lnTo>
                    <a:pt x="1421892" y="757428"/>
                  </a:lnTo>
                  <a:lnTo>
                    <a:pt x="1437132" y="757428"/>
                  </a:lnTo>
                  <a:lnTo>
                    <a:pt x="1437132" y="742188"/>
                  </a:lnTo>
                  <a:close/>
                </a:path>
                <a:path w="2825750" h="2550160">
                  <a:moveTo>
                    <a:pt x="1438656" y="2225040"/>
                  </a:moveTo>
                  <a:lnTo>
                    <a:pt x="1423416" y="2225040"/>
                  </a:lnTo>
                  <a:lnTo>
                    <a:pt x="1423416" y="2240280"/>
                  </a:lnTo>
                  <a:lnTo>
                    <a:pt x="1438656" y="2240280"/>
                  </a:lnTo>
                  <a:lnTo>
                    <a:pt x="1438656" y="2225040"/>
                  </a:lnTo>
                  <a:close/>
                </a:path>
                <a:path w="2825750" h="2550160">
                  <a:moveTo>
                    <a:pt x="1440180" y="0"/>
                  </a:moveTo>
                  <a:lnTo>
                    <a:pt x="1424940" y="0"/>
                  </a:lnTo>
                  <a:lnTo>
                    <a:pt x="1424940" y="15240"/>
                  </a:lnTo>
                  <a:lnTo>
                    <a:pt x="1440180" y="15240"/>
                  </a:lnTo>
                  <a:lnTo>
                    <a:pt x="1440180" y="0"/>
                  </a:lnTo>
                  <a:close/>
                </a:path>
                <a:path w="2825750" h="2550160">
                  <a:moveTo>
                    <a:pt x="1441704" y="679704"/>
                  </a:moveTo>
                  <a:lnTo>
                    <a:pt x="1426464" y="679704"/>
                  </a:lnTo>
                  <a:lnTo>
                    <a:pt x="1426464" y="694944"/>
                  </a:lnTo>
                  <a:lnTo>
                    <a:pt x="1441704" y="694944"/>
                  </a:lnTo>
                  <a:lnTo>
                    <a:pt x="1441704" y="679704"/>
                  </a:lnTo>
                  <a:close/>
                </a:path>
                <a:path w="2825750" h="2550160">
                  <a:moveTo>
                    <a:pt x="1449324" y="2162556"/>
                  </a:moveTo>
                  <a:lnTo>
                    <a:pt x="1434084" y="2162556"/>
                  </a:lnTo>
                  <a:lnTo>
                    <a:pt x="1434084" y="2177796"/>
                  </a:lnTo>
                  <a:lnTo>
                    <a:pt x="1449324" y="2177796"/>
                  </a:lnTo>
                  <a:lnTo>
                    <a:pt x="1449324" y="2162556"/>
                  </a:lnTo>
                  <a:close/>
                </a:path>
                <a:path w="2825750" h="2550160">
                  <a:moveTo>
                    <a:pt x="1450848" y="1427988"/>
                  </a:moveTo>
                  <a:lnTo>
                    <a:pt x="1437132" y="1427988"/>
                  </a:lnTo>
                  <a:lnTo>
                    <a:pt x="1443228" y="1421892"/>
                  </a:lnTo>
                  <a:lnTo>
                    <a:pt x="1429512" y="1421892"/>
                  </a:lnTo>
                  <a:lnTo>
                    <a:pt x="1429512" y="1437132"/>
                  </a:lnTo>
                  <a:lnTo>
                    <a:pt x="1447800" y="1437132"/>
                  </a:lnTo>
                  <a:lnTo>
                    <a:pt x="1450848" y="1434084"/>
                  </a:lnTo>
                  <a:lnTo>
                    <a:pt x="1450848" y="1429512"/>
                  </a:lnTo>
                  <a:lnTo>
                    <a:pt x="1450848" y="1427988"/>
                  </a:lnTo>
                  <a:close/>
                </a:path>
                <a:path w="2825750" h="2550160">
                  <a:moveTo>
                    <a:pt x="1450848" y="1397508"/>
                  </a:moveTo>
                  <a:lnTo>
                    <a:pt x="1435608" y="1397508"/>
                  </a:lnTo>
                  <a:lnTo>
                    <a:pt x="1435608" y="1412748"/>
                  </a:lnTo>
                  <a:lnTo>
                    <a:pt x="1450848" y="1412748"/>
                  </a:lnTo>
                  <a:lnTo>
                    <a:pt x="1450848" y="1397508"/>
                  </a:lnTo>
                  <a:close/>
                </a:path>
                <a:path w="2825750" h="2550160">
                  <a:moveTo>
                    <a:pt x="1450848" y="1367028"/>
                  </a:moveTo>
                  <a:lnTo>
                    <a:pt x="1435608" y="1367028"/>
                  </a:lnTo>
                  <a:lnTo>
                    <a:pt x="1435608" y="1382268"/>
                  </a:lnTo>
                  <a:lnTo>
                    <a:pt x="1450848" y="1382268"/>
                  </a:lnTo>
                  <a:lnTo>
                    <a:pt x="1450848" y="1367028"/>
                  </a:lnTo>
                  <a:close/>
                </a:path>
                <a:path w="2825750" h="2550160">
                  <a:moveTo>
                    <a:pt x="1450848" y="1336548"/>
                  </a:moveTo>
                  <a:lnTo>
                    <a:pt x="1435608" y="1336548"/>
                  </a:lnTo>
                  <a:lnTo>
                    <a:pt x="1435608" y="1351788"/>
                  </a:lnTo>
                  <a:lnTo>
                    <a:pt x="1450848" y="1351788"/>
                  </a:lnTo>
                  <a:lnTo>
                    <a:pt x="1450848" y="1336548"/>
                  </a:lnTo>
                  <a:close/>
                </a:path>
                <a:path w="2825750" h="2550160">
                  <a:moveTo>
                    <a:pt x="1450848" y="1304544"/>
                  </a:moveTo>
                  <a:lnTo>
                    <a:pt x="1435608" y="1304544"/>
                  </a:lnTo>
                  <a:lnTo>
                    <a:pt x="1435608" y="1319784"/>
                  </a:lnTo>
                  <a:lnTo>
                    <a:pt x="1450848" y="1319784"/>
                  </a:lnTo>
                  <a:lnTo>
                    <a:pt x="1450848" y="1304544"/>
                  </a:lnTo>
                  <a:close/>
                </a:path>
                <a:path w="2825750" h="2550160">
                  <a:moveTo>
                    <a:pt x="1450848" y="1274064"/>
                  </a:moveTo>
                  <a:lnTo>
                    <a:pt x="1435608" y="1274064"/>
                  </a:lnTo>
                  <a:lnTo>
                    <a:pt x="1435608" y="1289304"/>
                  </a:lnTo>
                  <a:lnTo>
                    <a:pt x="1450848" y="1289304"/>
                  </a:lnTo>
                  <a:lnTo>
                    <a:pt x="1450848" y="1274064"/>
                  </a:lnTo>
                  <a:close/>
                </a:path>
                <a:path w="2825750" h="2550160">
                  <a:moveTo>
                    <a:pt x="1450848" y="1243584"/>
                  </a:moveTo>
                  <a:lnTo>
                    <a:pt x="1435608" y="1243584"/>
                  </a:lnTo>
                  <a:lnTo>
                    <a:pt x="1435608" y="1258824"/>
                  </a:lnTo>
                  <a:lnTo>
                    <a:pt x="1450848" y="1258824"/>
                  </a:lnTo>
                  <a:lnTo>
                    <a:pt x="1450848" y="1243584"/>
                  </a:lnTo>
                  <a:close/>
                </a:path>
                <a:path w="2825750" h="2550160">
                  <a:moveTo>
                    <a:pt x="1450848" y="1213104"/>
                  </a:moveTo>
                  <a:lnTo>
                    <a:pt x="1435608" y="1213104"/>
                  </a:lnTo>
                  <a:lnTo>
                    <a:pt x="1435608" y="1228344"/>
                  </a:lnTo>
                  <a:lnTo>
                    <a:pt x="1450848" y="1228344"/>
                  </a:lnTo>
                  <a:lnTo>
                    <a:pt x="1450848" y="1213104"/>
                  </a:lnTo>
                  <a:close/>
                </a:path>
                <a:path w="2825750" h="2550160">
                  <a:moveTo>
                    <a:pt x="1450848" y="1181100"/>
                  </a:moveTo>
                  <a:lnTo>
                    <a:pt x="1435608" y="1181100"/>
                  </a:lnTo>
                  <a:lnTo>
                    <a:pt x="1435608" y="1196340"/>
                  </a:lnTo>
                  <a:lnTo>
                    <a:pt x="1450848" y="1196340"/>
                  </a:lnTo>
                  <a:lnTo>
                    <a:pt x="1450848" y="1181100"/>
                  </a:lnTo>
                  <a:close/>
                </a:path>
                <a:path w="2825750" h="2550160">
                  <a:moveTo>
                    <a:pt x="1450848" y="1150620"/>
                  </a:moveTo>
                  <a:lnTo>
                    <a:pt x="1435608" y="1150620"/>
                  </a:lnTo>
                  <a:lnTo>
                    <a:pt x="1435608" y="1165860"/>
                  </a:lnTo>
                  <a:lnTo>
                    <a:pt x="1450848" y="1165860"/>
                  </a:lnTo>
                  <a:lnTo>
                    <a:pt x="1450848" y="1150620"/>
                  </a:lnTo>
                  <a:close/>
                </a:path>
                <a:path w="2825750" h="2550160">
                  <a:moveTo>
                    <a:pt x="1450848" y="1120140"/>
                  </a:moveTo>
                  <a:lnTo>
                    <a:pt x="1443228" y="1120140"/>
                  </a:lnTo>
                  <a:lnTo>
                    <a:pt x="1443228" y="1112520"/>
                  </a:lnTo>
                  <a:lnTo>
                    <a:pt x="1441704" y="1112520"/>
                  </a:lnTo>
                  <a:lnTo>
                    <a:pt x="1441704" y="1120140"/>
                  </a:lnTo>
                  <a:lnTo>
                    <a:pt x="1435608" y="1120140"/>
                  </a:lnTo>
                  <a:lnTo>
                    <a:pt x="1435608" y="1135380"/>
                  </a:lnTo>
                  <a:lnTo>
                    <a:pt x="1450848" y="1135380"/>
                  </a:lnTo>
                  <a:lnTo>
                    <a:pt x="1450848" y="1127760"/>
                  </a:lnTo>
                  <a:lnTo>
                    <a:pt x="1450848" y="1120140"/>
                  </a:lnTo>
                  <a:close/>
                </a:path>
                <a:path w="2825750" h="2550160">
                  <a:moveTo>
                    <a:pt x="1452372" y="1854708"/>
                  </a:moveTo>
                  <a:lnTo>
                    <a:pt x="1437132" y="1854708"/>
                  </a:lnTo>
                  <a:lnTo>
                    <a:pt x="1437132" y="1869948"/>
                  </a:lnTo>
                  <a:lnTo>
                    <a:pt x="1452372" y="1869948"/>
                  </a:lnTo>
                  <a:lnTo>
                    <a:pt x="1452372" y="1854708"/>
                  </a:lnTo>
                  <a:close/>
                </a:path>
                <a:path w="2825750" h="2550160">
                  <a:moveTo>
                    <a:pt x="1461516" y="371856"/>
                  </a:moveTo>
                  <a:lnTo>
                    <a:pt x="1446276" y="371856"/>
                  </a:lnTo>
                  <a:lnTo>
                    <a:pt x="1446276" y="387096"/>
                  </a:lnTo>
                  <a:lnTo>
                    <a:pt x="1461516" y="387096"/>
                  </a:lnTo>
                  <a:lnTo>
                    <a:pt x="1461516" y="371856"/>
                  </a:lnTo>
                  <a:close/>
                </a:path>
                <a:path w="2825750" h="2550160">
                  <a:moveTo>
                    <a:pt x="1461516" y="309372"/>
                  </a:moveTo>
                  <a:lnTo>
                    <a:pt x="1446276" y="309372"/>
                  </a:lnTo>
                  <a:lnTo>
                    <a:pt x="1446276" y="324612"/>
                  </a:lnTo>
                  <a:lnTo>
                    <a:pt x="1461516" y="324612"/>
                  </a:lnTo>
                  <a:lnTo>
                    <a:pt x="1461516" y="309372"/>
                  </a:lnTo>
                  <a:close/>
                </a:path>
                <a:path w="2825750" h="2550160">
                  <a:moveTo>
                    <a:pt x="1466088" y="1050036"/>
                  </a:moveTo>
                  <a:lnTo>
                    <a:pt x="1450848" y="1050036"/>
                  </a:lnTo>
                  <a:lnTo>
                    <a:pt x="1450848" y="1065276"/>
                  </a:lnTo>
                  <a:lnTo>
                    <a:pt x="1466088" y="1065276"/>
                  </a:lnTo>
                  <a:lnTo>
                    <a:pt x="1466088" y="1050036"/>
                  </a:lnTo>
                  <a:close/>
                </a:path>
                <a:path w="2825750" h="2550160">
                  <a:moveTo>
                    <a:pt x="1467612" y="742188"/>
                  </a:moveTo>
                  <a:lnTo>
                    <a:pt x="1452372" y="742188"/>
                  </a:lnTo>
                  <a:lnTo>
                    <a:pt x="1452372" y="757428"/>
                  </a:lnTo>
                  <a:lnTo>
                    <a:pt x="1467612" y="757428"/>
                  </a:lnTo>
                  <a:lnTo>
                    <a:pt x="1467612" y="742188"/>
                  </a:lnTo>
                  <a:close/>
                </a:path>
                <a:path w="2825750" h="2550160">
                  <a:moveTo>
                    <a:pt x="1470672" y="2540508"/>
                  </a:moveTo>
                  <a:lnTo>
                    <a:pt x="1455724" y="2540508"/>
                  </a:lnTo>
                  <a:lnTo>
                    <a:pt x="1463040" y="2534412"/>
                  </a:lnTo>
                  <a:lnTo>
                    <a:pt x="1447800" y="2534412"/>
                  </a:lnTo>
                  <a:lnTo>
                    <a:pt x="1447800" y="2549652"/>
                  </a:lnTo>
                  <a:lnTo>
                    <a:pt x="1466088" y="2549652"/>
                  </a:lnTo>
                  <a:lnTo>
                    <a:pt x="1470672" y="2546604"/>
                  </a:lnTo>
                  <a:lnTo>
                    <a:pt x="1470672" y="2542032"/>
                  </a:lnTo>
                  <a:lnTo>
                    <a:pt x="1470672" y="2540508"/>
                  </a:lnTo>
                  <a:close/>
                </a:path>
                <a:path w="2825750" h="2550160">
                  <a:moveTo>
                    <a:pt x="1470672" y="2510028"/>
                  </a:moveTo>
                  <a:lnTo>
                    <a:pt x="1453896" y="2510028"/>
                  </a:lnTo>
                  <a:lnTo>
                    <a:pt x="1453896" y="2525268"/>
                  </a:lnTo>
                  <a:lnTo>
                    <a:pt x="1470672" y="2525268"/>
                  </a:lnTo>
                  <a:lnTo>
                    <a:pt x="1470672" y="2510028"/>
                  </a:lnTo>
                  <a:close/>
                </a:path>
                <a:path w="2825750" h="2550160">
                  <a:moveTo>
                    <a:pt x="1470672" y="2479548"/>
                  </a:moveTo>
                  <a:lnTo>
                    <a:pt x="1453896" y="2479548"/>
                  </a:lnTo>
                  <a:lnTo>
                    <a:pt x="1453896" y="2494788"/>
                  </a:lnTo>
                  <a:lnTo>
                    <a:pt x="1470672" y="2494788"/>
                  </a:lnTo>
                  <a:lnTo>
                    <a:pt x="1470672" y="2479548"/>
                  </a:lnTo>
                  <a:close/>
                </a:path>
                <a:path w="2825750" h="2550160">
                  <a:moveTo>
                    <a:pt x="1470672" y="2447544"/>
                  </a:moveTo>
                  <a:lnTo>
                    <a:pt x="1453896" y="2447544"/>
                  </a:lnTo>
                  <a:lnTo>
                    <a:pt x="1453896" y="2464308"/>
                  </a:lnTo>
                  <a:lnTo>
                    <a:pt x="1470672" y="2464308"/>
                  </a:lnTo>
                  <a:lnTo>
                    <a:pt x="1470672" y="2447544"/>
                  </a:lnTo>
                  <a:close/>
                </a:path>
                <a:path w="2825750" h="2550160">
                  <a:moveTo>
                    <a:pt x="1470672" y="2417064"/>
                  </a:moveTo>
                  <a:lnTo>
                    <a:pt x="1453896" y="2417064"/>
                  </a:lnTo>
                  <a:lnTo>
                    <a:pt x="1453896" y="2432304"/>
                  </a:lnTo>
                  <a:lnTo>
                    <a:pt x="1470672" y="2432304"/>
                  </a:lnTo>
                  <a:lnTo>
                    <a:pt x="1470672" y="2417064"/>
                  </a:lnTo>
                  <a:close/>
                </a:path>
                <a:path w="2825750" h="2550160">
                  <a:moveTo>
                    <a:pt x="1470672" y="2386584"/>
                  </a:moveTo>
                  <a:lnTo>
                    <a:pt x="1453896" y="2386584"/>
                  </a:lnTo>
                  <a:lnTo>
                    <a:pt x="1453896" y="2401824"/>
                  </a:lnTo>
                  <a:lnTo>
                    <a:pt x="1470672" y="2401824"/>
                  </a:lnTo>
                  <a:lnTo>
                    <a:pt x="1470672" y="2386584"/>
                  </a:lnTo>
                  <a:close/>
                </a:path>
                <a:path w="2825750" h="2550160">
                  <a:moveTo>
                    <a:pt x="1470672" y="2356104"/>
                  </a:moveTo>
                  <a:lnTo>
                    <a:pt x="1453896" y="2356104"/>
                  </a:lnTo>
                  <a:lnTo>
                    <a:pt x="1453896" y="2371344"/>
                  </a:lnTo>
                  <a:lnTo>
                    <a:pt x="1470672" y="2371344"/>
                  </a:lnTo>
                  <a:lnTo>
                    <a:pt x="1470672" y="2356104"/>
                  </a:lnTo>
                  <a:close/>
                </a:path>
                <a:path w="2825750" h="2550160">
                  <a:moveTo>
                    <a:pt x="1470672" y="2324100"/>
                  </a:moveTo>
                  <a:lnTo>
                    <a:pt x="1453896" y="2324100"/>
                  </a:lnTo>
                  <a:lnTo>
                    <a:pt x="1453896" y="2340864"/>
                  </a:lnTo>
                  <a:lnTo>
                    <a:pt x="1470672" y="2340864"/>
                  </a:lnTo>
                  <a:lnTo>
                    <a:pt x="1470672" y="2324100"/>
                  </a:lnTo>
                  <a:close/>
                </a:path>
                <a:path w="2825750" h="2550160">
                  <a:moveTo>
                    <a:pt x="1470672" y="2293620"/>
                  </a:moveTo>
                  <a:lnTo>
                    <a:pt x="1453896" y="2293620"/>
                  </a:lnTo>
                  <a:lnTo>
                    <a:pt x="1453896" y="2308860"/>
                  </a:lnTo>
                  <a:lnTo>
                    <a:pt x="1470672" y="2308860"/>
                  </a:lnTo>
                  <a:lnTo>
                    <a:pt x="1470672" y="2293620"/>
                  </a:lnTo>
                  <a:close/>
                </a:path>
                <a:path w="2825750" h="2550160">
                  <a:moveTo>
                    <a:pt x="1470672" y="2263140"/>
                  </a:moveTo>
                  <a:lnTo>
                    <a:pt x="1453896" y="2263140"/>
                  </a:lnTo>
                  <a:lnTo>
                    <a:pt x="1453896" y="2278380"/>
                  </a:lnTo>
                  <a:lnTo>
                    <a:pt x="1470672" y="2278380"/>
                  </a:lnTo>
                  <a:lnTo>
                    <a:pt x="1470672" y="2263140"/>
                  </a:lnTo>
                  <a:close/>
                </a:path>
                <a:path w="2825750" h="2550160">
                  <a:moveTo>
                    <a:pt x="1470672" y="2232660"/>
                  </a:moveTo>
                  <a:lnTo>
                    <a:pt x="1463040" y="2232660"/>
                  </a:lnTo>
                  <a:lnTo>
                    <a:pt x="1463040" y="2225040"/>
                  </a:lnTo>
                  <a:lnTo>
                    <a:pt x="1453896" y="2225040"/>
                  </a:lnTo>
                  <a:lnTo>
                    <a:pt x="1453896" y="2247900"/>
                  </a:lnTo>
                  <a:lnTo>
                    <a:pt x="1470672" y="2247900"/>
                  </a:lnTo>
                  <a:lnTo>
                    <a:pt x="1470672" y="2240280"/>
                  </a:lnTo>
                  <a:lnTo>
                    <a:pt x="1470672" y="2232660"/>
                  </a:lnTo>
                  <a:close/>
                </a:path>
                <a:path w="2825750" h="2550160">
                  <a:moveTo>
                    <a:pt x="1472196" y="679704"/>
                  </a:moveTo>
                  <a:lnTo>
                    <a:pt x="1456944" y="679704"/>
                  </a:lnTo>
                  <a:lnTo>
                    <a:pt x="1456944" y="694944"/>
                  </a:lnTo>
                  <a:lnTo>
                    <a:pt x="1472196" y="694944"/>
                  </a:lnTo>
                  <a:lnTo>
                    <a:pt x="1472196" y="679704"/>
                  </a:lnTo>
                  <a:close/>
                </a:path>
                <a:path w="2825750" h="2550160">
                  <a:moveTo>
                    <a:pt x="1472196" y="0"/>
                  </a:moveTo>
                  <a:lnTo>
                    <a:pt x="1456944" y="0"/>
                  </a:lnTo>
                  <a:lnTo>
                    <a:pt x="1456944" y="15240"/>
                  </a:lnTo>
                  <a:lnTo>
                    <a:pt x="1472196" y="15240"/>
                  </a:lnTo>
                  <a:lnTo>
                    <a:pt x="1472196" y="0"/>
                  </a:lnTo>
                  <a:close/>
                </a:path>
                <a:path w="2825750" h="2550160">
                  <a:moveTo>
                    <a:pt x="1481340" y="2162556"/>
                  </a:moveTo>
                  <a:lnTo>
                    <a:pt x="1466088" y="2162556"/>
                  </a:lnTo>
                  <a:lnTo>
                    <a:pt x="1466088" y="2177796"/>
                  </a:lnTo>
                  <a:lnTo>
                    <a:pt x="1481340" y="2177796"/>
                  </a:lnTo>
                  <a:lnTo>
                    <a:pt x="1481340" y="2162556"/>
                  </a:lnTo>
                  <a:close/>
                </a:path>
                <a:path w="2825750" h="2550160">
                  <a:moveTo>
                    <a:pt x="1484388" y="1854708"/>
                  </a:moveTo>
                  <a:lnTo>
                    <a:pt x="1469136" y="1854708"/>
                  </a:lnTo>
                  <a:lnTo>
                    <a:pt x="1469136" y="1869948"/>
                  </a:lnTo>
                  <a:lnTo>
                    <a:pt x="1484388" y="1869948"/>
                  </a:lnTo>
                  <a:lnTo>
                    <a:pt x="1484388" y="1854708"/>
                  </a:lnTo>
                  <a:close/>
                </a:path>
                <a:path w="2825750" h="2550160">
                  <a:moveTo>
                    <a:pt x="1492008" y="371856"/>
                  </a:moveTo>
                  <a:lnTo>
                    <a:pt x="1476768" y="371856"/>
                  </a:lnTo>
                  <a:lnTo>
                    <a:pt x="1476768" y="387096"/>
                  </a:lnTo>
                  <a:lnTo>
                    <a:pt x="1492008" y="387096"/>
                  </a:lnTo>
                  <a:lnTo>
                    <a:pt x="1492008" y="371856"/>
                  </a:lnTo>
                  <a:close/>
                </a:path>
                <a:path w="2825750" h="2550160">
                  <a:moveTo>
                    <a:pt x="1492008" y="309372"/>
                  </a:moveTo>
                  <a:lnTo>
                    <a:pt x="1476768" y="309372"/>
                  </a:lnTo>
                  <a:lnTo>
                    <a:pt x="1476768" y="324612"/>
                  </a:lnTo>
                  <a:lnTo>
                    <a:pt x="1492008" y="324612"/>
                  </a:lnTo>
                  <a:lnTo>
                    <a:pt x="1492008" y="309372"/>
                  </a:lnTo>
                  <a:close/>
                </a:path>
                <a:path w="2825750" h="2550160">
                  <a:moveTo>
                    <a:pt x="1496580" y="1050036"/>
                  </a:moveTo>
                  <a:lnTo>
                    <a:pt x="1481340" y="1050036"/>
                  </a:lnTo>
                  <a:lnTo>
                    <a:pt x="1481340" y="1065276"/>
                  </a:lnTo>
                  <a:lnTo>
                    <a:pt x="1496580" y="1065276"/>
                  </a:lnTo>
                  <a:lnTo>
                    <a:pt x="1496580" y="1050036"/>
                  </a:lnTo>
                  <a:close/>
                </a:path>
                <a:path w="2825750" h="2550160">
                  <a:moveTo>
                    <a:pt x="1498104" y="742188"/>
                  </a:moveTo>
                  <a:lnTo>
                    <a:pt x="1482864" y="742188"/>
                  </a:lnTo>
                  <a:lnTo>
                    <a:pt x="1482864" y="757428"/>
                  </a:lnTo>
                  <a:lnTo>
                    <a:pt x="1498104" y="757428"/>
                  </a:lnTo>
                  <a:lnTo>
                    <a:pt x="1498104" y="742188"/>
                  </a:lnTo>
                  <a:close/>
                </a:path>
                <a:path w="2825750" h="2550160">
                  <a:moveTo>
                    <a:pt x="1502676" y="679704"/>
                  </a:moveTo>
                  <a:lnTo>
                    <a:pt x="1487436" y="679704"/>
                  </a:lnTo>
                  <a:lnTo>
                    <a:pt x="1487436" y="694944"/>
                  </a:lnTo>
                  <a:lnTo>
                    <a:pt x="1502676" y="694944"/>
                  </a:lnTo>
                  <a:lnTo>
                    <a:pt x="1502676" y="679704"/>
                  </a:lnTo>
                  <a:close/>
                </a:path>
                <a:path w="2825750" h="2550160">
                  <a:moveTo>
                    <a:pt x="1502676" y="0"/>
                  </a:moveTo>
                  <a:lnTo>
                    <a:pt x="1487436" y="0"/>
                  </a:lnTo>
                  <a:lnTo>
                    <a:pt x="1487436" y="15240"/>
                  </a:lnTo>
                  <a:lnTo>
                    <a:pt x="1502676" y="15240"/>
                  </a:lnTo>
                  <a:lnTo>
                    <a:pt x="1502676" y="0"/>
                  </a:lnTo>
                  <a:close/>
                </a:path>
                <a:path w="2825750" h="2550160">
                  <a:moveTo>
                    <a:pt x="1511820" y="2162556"/>
                  </a:moveTo>
                  <a:lnTo>
                    <a:pt x="1496580" y="2162556"/>
                  </a:lnTo>
                  <a:lnTo>
                    <a:pt x="1496580" y="2177796"/>
                  </a:lnTo>
                  <a:lnTo>
                    <a:pt x="1511820" y="2177796"/>
                  </a:lnTo>
                  <a:lnTo>
                    <a:pt x="1511820" y="2162556"/>
                  </a:lnTo>
                  <a:close/>
                </a:path>
                <a:path w="2825750" h="2550160">
                  <a:moveTo>
                    <a:pt x="1514868" y="1854708"/>
                  </a:moveTo>
                  <a:lnTo>
                    <a:pt x="1499628" y="1854708"/>
                  </a:lnTo>
                  <a:lnTo>
                    <a:pt x="1499628" y="1869948"/>
                  </a:lnTo>
                  <a:lnTo>
                    <a:pt x="1514868" y="1869948"/>
                  </a:lnTo>
                  <a:lnTo>
                    <a:pt x="1514868" y="1854708"/>
                  </a:lnTo>
                  <a:close/>
                </a:path>
                <a:path w="2825750" h="2550160">
                  <a:moveTo>
                    <a:pt x="1522488" y="309372"/>
                  </a:moveTo>
                  <a:lnTo>
                    <a:pt x="1507248" y="309372"/>
                  </a:lnTo>
                  <a:lnTo>
                    <a:pt x="1507248" y="324612"/>
                  </a:lnTo>
                  <a:lnTo>
                    <a:pt x="1522488" y="324612"/>
                  </a:lnTo>
                  <a:lnTo>
                    <a:pt x="1522488" y="309372"/>
                  </a:lnTo>
                  <a:close/>
                </a:path>
                <a:path w="2825750" h="2550160">
                  <a:moveTo>
                    <a:pt x="1524012" y="371856"/>
                  </a:moveTo>
                  <a:lnTo>
                    <a:pt x="1508772" y="371856"/>
                  </a:lnTo>
                  <a:lnTo>
                    <a:pt x="1508772" y="387096"/>
                  </a:lnTo>
                  <a:lnTo>
                    <a:pt x="1524012" y="387096"/>
                  </a:lnTo>
                  <a:lnTo>
                    <a:pt x="1524012" y="371856"/>
                  </a:lnTo>
                  <a:close/>
                </a:path>
                <a:path w="2825750" h="2550160">
                  <a:moveTo>
                    <a:pt x="1527060" y="1050036"/>
                  </a:moveTo>
                  <a:lnTo>
                    <a:pt x="1511820" y="1050036"/>
                  </a:lnTo>
                  <a:lnTo>
                    <a:pt x="1511820" y="1065276"/>
                  </a:lnTo>
                  <a:lnTo>
                    <a:pt x="1527060" y="1065276"/>
                  </a:lnTo>
                  <a:lnTo>
                    <a:pt x="1527060" y="1050036"/>
                  </a:lnTo>
                  <a:close/>
                </a:path>
                <a:path w="2825750" h="2550160">
                  <a:moveTo>
                    <a:pt x="1530108" y="742188"/>
                  </a:moveTo>
                  <a:lnTo>
                    <a:pt x="1514868" y="742188"/>
                  </a:lnTo>
                  <a:lnTo>
                    <a:pt x="1514868" y="757428"/>
                  </a:lnTo>
                  <a:lnTo>
                    <a:pt x="1530108" y="757428"/>
                  </a:lnTo>
                  <a:lnTo>
                    <a:pt x="1530108" y="742188"/>
                  </a:lnTo>
                  <a:close/>
                </a:path>
                <a:path w="2825750" h="2550160">
                  <a:moveTo>
                    <a:pt x="1533156" y="0"/>
                  </a:moveTo>
                  <a:lnTo>
                    <a:pt x="1517916" y="0"/>
                  </a:lnTo>
                  <a:lnTo>
                    <a:pt x="1517916" y="15240"/>
                  </a:lnTo>
                  <a:lnTo>
                    <a:pt x="1533156" y="15240"/>
                  </a:lnTo>
                  <a:lnTo>
                    <a:pt x="1533156" y="0"/>
                  </a:lnTo>
                  <a:close/>
                </a:path>
                <a:path w="2825750" h="2550160">
                  <a:moveTo>
                    <a:pt x="1534680" y="679704"/>
                  </a:moveTo>
                  <a:lnTo>
                    <a:pt x="1517916" y="679704"/>
                  </a:lnTo>
                  <a:lnTo>
                    <a:pt x="1517916" y="694944"/>
                  </a:lnTo>
                  <a:lnTo>
                    <a:pt x="1534680" y="694944"/>
                  </a:lnTo>
                  <a:lnTo>
                    <a:pt x="1534680" y="679704"/>
                  </a:lnTo>
                  <a:close/>
                </a:path>
                <a:path w="2825750" h="2550160">
                  <a:moveTo>
                    <a:pt x="1542300" y="2162556"/>
                  </a:moveTo>
                  <a:lnTo>
                    <a:pt x="1527060" y="2162556"/>
                  </a:lnTo>
                  <a:lnTo>
                    <a:pt x="1527060" y="2177796"/>
                  </a:lnTo>
                  <a:lnTo>
                    <a:pt x="1542300" y="2177796"/>
                  </a:lnTo>
                  <a:lnTo>
                    <a:pt x="1542300" y="2162556"/>
                  </a:lnTo>
                  <a:close/>
                </a:path>
                <a:path w="2825750" h="2550160">
                  <a:moveTo>
                    <a:pt x="1549920" y="2139696"/>
                  </a:moveTo>
                  <a:lnTo>
                    <a:pt x="1534680" y="2139696"/>
                  </a:lnTo>
                  <a:lnTo>
                    <a:pt x="1534680" y="2154936"/>
                  </a:lnTo>
                  <a:lnTo>
                    <a:pt x="1549920" y="2154936"/>
                  </a:lnTo>
                  <a:lnTo>
                    <a:pt x="1549920" y="2139696"/>
                  </a:lnTo>
                  <a:close/>
                </a:path>
                <a:path w="2825750" h="2550160">
                  <a:moveTo>
                    <a:pt x="1549920" y="2109216"/>
                  </a:moveTo>
                  <a:lnTo>
                    <a:pt x="1534680" y="2109216"/>
                  </a:lnTo>
                  <a:lnTo>
                    <a:pt x="1534680" y="2124456"/>
                  </a:lnTo>
                  <a:lnTo>
                    <a:pt x="1549920" y="2124456"/>
                  </a:lnTo>
                  <a:lnTo>
                    <a:pt x="1549920" y="2109216"/>
                  </a:lnTo>
                  <a:close/>
                </a:path>
                <a:path w="2825750" h="2550160">
                  <a:moveTo>
                    <a:pt x="1549920" y="2077212"/>
                  </a:moveTo>
                  <a:lnTo>
                    <a:pt x="1534680" y="2077212"/>
                  </a:lnTo>
                  <a:lnTo>
                    <a:pt x="1534680" y="2093976"/>
                  </a:lnTo>
                  <a:lnTo>
                    <a:pt x="1549920" y="2093976"/>
                  </a:lnTo>
                  <a:lnTo>
                    <a:pt x="1549920" y="2077212"/>
                  </a:lnTo>
                  <a:close/>
                </a:path>
                <a:path w="2825750" h="2550160">
                  <a:moveTo>
                    <a:pt x="1549920" y="2046732"/>
                  </a:moveTo>
                  <a:lnTo>
                    <a:pt x="1534680" y="2046732"/>
                  </a:lnTo>
                  <a:lnTo>
                    <a:pt x="1534680" y="2061972"/>
                  </a:lnTo>
                  <a:lnTo>
                    <a:pt x="1549920" y="2061972"/>
                  </a:lnTo>
                  <a:lnTo>
                    <a:pt x="1549920" y="2046732"/>
                  </a:lnTo>
                  <a:close/>
                </a:path>
                <a:path w="2825750" h="2550160">
                  <a:moveTo>
                    <a:pt x="1549920" y="2016252"/>
                  </a:moveTo>
                  <a:lnTo>
                    <a:pt x="1534680" y="2016252"/>
                  </a:lnTo>
                  <a:lnTo>
                    <a:pt x="1534680" y="2031492"/>
                  </a:lnTo>
                  <a:lnTo>
                    <a:pt x="1549920" y="2031492"/>
                  </a:lnTo>
                  <a:lnTo>
                    <a:pt x="1549920" y="2016252"/>
                  </a:lnTo>
                  <a:close/>
                </a:path>
                <a:path w="2825750" h="2550160">
                  <a:moveTo>
                    <a:pt x="1549920" y="1985772"/>
                  </a:moveTo>
                  <a:lnTo>
                    <a:pt x="1534680" y="1985772"/>
                  </a:lnTo>
                  <a:lnTo>
                    <a:pt x="1534680" y="2001012"/>
                  </a:lnTo>
                  <a:lnTo>
                    <a:pt x="1549920" y="2001012"/>
                  </a:lnTo>
                  <a:lnTo>
                    <a:pt x="1549920" y="1985772"/>
                  </a:lnTo>
                  <a:close/>
                </a:path>
                <a:path w="2825750" h="2550160">
                  <a:moveTo>
                    <a:pt x="1549920" y="1953768"/>
                  </a:moveTo>
                  <a:lnTo>
                    <a:pt x="1534680" y="1953768"/>
                  </a:lnTo>
                  <a:lnTo>
                    <a:pt x="1534680" y="1970532"/>
                  </a:lnTo>
                  <a:lnTo>
                    <a:pt x="1549920" y="1970532"/>
                  </a:lnTo>
                  <a:lnTo>
                    <a:pt x="1549920" y="1953768"/>
                  </a:lnTo>
                  <a:close/>
                </a:path>
                <a:path w="2825750" h="2550160">
                  <a:moveTo>
                    <a:pt x="1549920" y="1923288"/>
                  </a:moveTo>
                  <a:lnTo>
                    <a:pt x="1534680" y="1923288"/>
                  </a:lnTo>
                  <a:lnTo>
                    <a:pt x="1534680" y="1938528"/>
                  </a:lnTo>
                  <a:lnTo>
                    <a:pt x="1549920" y="1938528"/>
                  </a:lnTo>
                  <a:lnTo>
                    <a:pt x="1549920" y="1923288"/>
                  </a:lnTo>
                  <a:close/>
                </a:path>
                <a:path w="2825750" h="2550160">
                  <a:moveTo>
                    <a:pt x="1549920" y="1892808"/>
                  </a:moveTo>
                  <a:lnTo>
                    <a:pt x="1534680" y="1892808"/>
                  </a:lnTo>
                  <a:lnTo>
                    <a:pt x="1534680" y="1908048"/>
                  </a:lnTo>
                  <a:lnTo>
                    <a:pt x="1549920" y="1908048"/>
                  </a:lnTo>
                  <a:lnTo>
                    <a:pt x="1549920" y="1892808"/>
                  </a:lnTo>
                  <a:close/>
                </a:path>
                <a:path w="2825750" h="2550160">
                  <a:moveTo>
                    <a:pt x="1549920" y="1862328"/>
                  </a:moveTo>
                  <a:lnTo>
                    <a:pt x="1542300" y="1862328"/>
                  </a:lnTo>
                  <a:lnTo>
                    <a:pt x="1542300" y="1854708"/>
                  </a:lnTo>
                  <a:lnTo>
                    <a:pt x="1530108" y="1854708"/>
                  </a:lnTo>
                  <a:lnTo>
                    <a:pt x="1530108" y="1869948"/>
                  </a:lnTo>
                  <a:lnTo>
                    <a:pt x="1534680" y="1869948"/>
                  </a:lnTo>
                  <a:lnTo>
                    <a:pt x="1534680" y="1877568"/>
                  </a:lnTo>
                  <a:lnTo>
                    <a:pt x="1549920" y="1877568"/>
                  </a:lnTo>
                  <a:lnTo>
                    <a:pt x="1549920" y="1869948"/>
                  </a:lnTo>
                  <a:lnTo>
                    <a:pt x="1549920" y="1862328"/>
                  </a:lnTo>
                  <a:close/>
                </a:path>
                <a:path w="2825750" h="2550160">
                  <a:moveTo>
                    <a:pt x="1552968" y="309372"/>
                  </a:moveTo>
                  <a:lnTo>
                    <a:pt x="1537728" y="309372"/>
                  </a:lnTo>
                  <a:lnTo>
                    <a:pt x="1537728" y="324612"/>
                  </a:lnTo>
                  <a:lnTo>
                    <a:pt x="1552968" y="324612"/>
                  </a:lnTo>
                  <a:lnTo>
                    <a:pt x="1552968" y="309372"/>
                  </a:lnTo>
                  <a:close/>
                </a:path>
                <a:path w="2825750" h="2550160">
                  <a:moveTo>
                    <a:pt x="1554492" y="371856"/>
                  </a:moveTo>
                  <a:lnTo>
                    <a:pt x="1539252" y="371856"/>
                  </a:lnTo>
                  <a:lnTo>
                    <a:pt x="1539252" y="387096"/>
                  </a:lnTo>
                  <a:lnTo>
                    <a:pt x="1554492" y="387096"/>
                  </a:lnTo>
                  <a:lnTo>
                    <a:pt x="1554492" y="371856"/>
                  </a:lnTo>
                  <a:close/>
                </a:path>
                <a:path w="2825750" h="2550160">
                  <a:moveTo>
                    <a:pt x="1559064" y="1050036"/>
                  </a:moveTo>
                  <a:lnTo>
                    <a:pt x="1543824" y="1050036"/>
                  </a:lnTo>
                  <a:lnTo>
                    <a:pt x="1543824" y="1065276"/>
                  </a:lnTo>
                  <a:lnTo>
                    <a:pt x="1559064" y="1065276"/>
                  </a:lnTo>
                  <a:lnTo>
                    <a:pt x="1559064" y="1050036"/>
                  </a:lnTo>
                  <a:close/>
                </a:path>
                <a:path w="2825750" h="2550160">
                  <a:moveTo>
                    <a:pt x="1560588" y="742188"/>
                  </a:moveTo>
                  <a:lnTo>
                    <a:pt x="1545348" y="742188"/>
                  </a:lnTo>
                  <a:lnTo>
                    <a:pt x="1545348" y="757428"/>
                  </a:lnTo>
                  <a:lnTo>
                    <a:pt x="1560588" y="757428"/>
                  </a:lnTo>
                  <a:lnTo>
                    <a:pt x="1560588" y="742188"/>
                  </a:lnTo>
                  <a:close/>
                </a:path>
                <a:path w="2825750" h="2550160">
                  <a:moveTo>
                    <a:pt x="1563636" y="0"/>
                  </a:moveTo>
                  <a:lnTo>
                    <a:pt x="1548396" y="0"/>
                  </a:lnTo>
                  <a:lnTo>
                    <a:pt x="1548396" y="15240"/>
                  </a:lnTo>
                  <a:lnTo>
                    <a:pt x="1563636" y="15240"/>
                  </a:lnTo>
                  <a:lnTo>
                    <a:pt x="1563636" y="0"/>
                  </a:lnTo>
                  <a:close/>
                </a:path>
                <a:path w="2825750" h="2550160">
                  <a:moveTo>
                    <a:pt x="1565160" y="679704"/>
                  </a:moveTo>
                  <a:lnTo>
                    <a:pt x="1549920" y="679704"/>
                  </a:lnTo>
                  <a:lnTo>
                    <a:pt x="1549920" y="694944"/>
                  </a:lnTo>
                  <a:lnTo>
                    <a:pt x="1565160" y="694944"/>
                  </a:lnTo>
                  <a:lnTo>
                    <a:pt x="1565160" y="679704"/>
                  </a:lnTo>
                  <a:close/>
                </a:path>
                <a:path w="2825750" h="2550160">
                  <a:moveTo>
                    <a:pt x="1584972" y="371856"/>
                  </a:moveTo>
                  <a:lnTo>
                    <a:pt x="1569732" y="371856"/>
                  </a:lnTo>
                  <a:lnTo>
                    <a:pt x="1569732" y="387096"/>
                  </a:lnTo>
                  <a:lnTo>
                    <a:pt x="1584972" y="387096"/>
                  </a:lnTo>
                  <a:lnTo>
                    <a:pt x="1584972" y="371856"/>
                  </a:lnTo>
                  <a:close/>
                </a:path>
                <a:path w="2825750" h="2550160">
                  <a:moveTo>
                    <a:pt x="1584972" y="309372"/>
                  </a:moveTo>
                  <a:lnTo>
                    <a:pt x="1569732" y="309372"/>
                  </a:lnTo>
                  <a:lnTo>
                    <a:pt x="1569732" y="324612"/>
                  </a:lnTo>
                  <a:lnTo>
                    <a:pt x="1584972" y="324612"/>
                  </a:lnTo>
                  <a:lnTo>
                    <a:pt x="1584972" y="309372"/>
                  </a:lnTo>
                  <a:close/>
                </a:path>
                <a:path w="2825750" h="2550160">
                  <a:moveTo>
                    <a:pt x="1589544" y="1050036"/>
                  </a:moveTo>
                  <a:lnTo>
                    <a:pt x="1574304" y="1050036"/>
                  </a:lnTo>
                  <a:lnTo>
                    <a:pt x="1574304" y="1065276"/>
                  </a:lnTo>
                  <a:lnTo>
                    <a:pt x="1589544" y="1065276"/>
                  </a:lnTo>
                  <a:lnTo>
                    <a:pt x="1589544" y="1050036"/>
                  </a:lnTo>
                  <a:close/>
                </a:path>
                <a:path w="2825750" h="2550160">
                  <a:moveTo>
                    <a:pt x="1591068" y="742188"/>
                  </a:moveTo>
                  <a:lnTo>
                    <a:pt x="1575828" y="742188"/>
                  </a:lnTo>
                  <a:lnTo>
                    <a:pt x="1575828" y="757428"/>
                  </a:lnTo>
                  <a:lnTo>
                    <a:pt x="1591068" y="757428"/>
                  </a:lnTo>
                  <a:lnTo>
                    <a:pt x="1591068" y="742188"/>
                  </a:lnTo>
                  <a:close/>
                </a:path>
                <a:path w="2825750" h="2550160">
                  <a:moveTo>
                    <a:pt x="1595640" y="679704"/>
                  </a:moveTo>
                  <a:lnTo>
                    <a:pt x="1580400" y="679704"/>
                  </a:lnTo>
                  <a:lnTo>
                    <a:pt x="1580400" y="694944"/>
                  </a:lnTo>
                  <a:lnTo>
                    <a:pt x="1595640" y="694944"/>
                  </a:lnTo>
                  <a:lnTo>
                    <a:pt x="1595640" y="679704"/>
                  </a:lnTo>
                  <a:close/>
                </a:path>
                <a:path w="2825750" h="2550160">
                  <a:moveTo>
                    <a:pt x="1595640" y="0"/>
                  </a:moveTo>
                  <a:lnTo>
                    <a:pt x="1580400" y="0"/>
                  </a:lnTo>
                  <a:lnTo>
                    <a:pt x="1580400" y="15240"/>
                  </a:lnTo>
                  <a:lnTo>
                    <a:pt x="1595640" y="15240"/>
                  </a:lnTo>
                  <a:lnTo>
                    <a:pt x="1595640" y="0"/>
                  </a:lnTo>
                  <a:close/>
                </a:path>
                <a:path w="2825750" h="2550160">
                  <a:moveTo>
                    <a:pt x="1615452" y="371856"/>
                  </a:moveTo>
                  <a:lnTo>
                    <a:pt x="1600212" y="371856"/>
                  </a:lnTo>
                  <a:lnTo>
                    <a:pt x="1600212" y="387096"/>
                  </a:lnTo>
                  <a:lnTo>
                    <a:pt x="1615452" y="387096"/>
                  </a:lnTo>
                  <a:lnTo>
                    <a:pt x="1615452" y="371856"/>
                  </a:lnTo>
                  <a:close/>
                </a:path>
                <a:path w="2825750" h="2550160">
                  <a:moveTo>
                    <a:pt x="1615452" y="309372"/>
                  </a:moveTo>
                  <a:lnTo>
                    <a:pt x="1600212" y="309372"/>
                  </a:lnTo>
                  <a:lnTo>
                    <a:pt x="1600212" y="324612"/>
                  </a:lnTo>
                  <a:lnTo>
                    <a:pt x="1615452" y="324612"/>
                  </a:lnTo>
                  <a:lnTo>
                    <a:pt x="1615452" y="309372"/>
                  </a:lnTo>
                  <a:close/>
                </a:path>
                <a:path w="2825750" h="2550160">
                  <a:moveTo>
                    <a:pt x="1620024" y="1050036"/>
                  </a:moveTo>
                  <a:lnTo>
                    <a:pt x="1604784" y="1050036"/>
                  </a:lnTo>
                  <a:lnTo>
                    <a:pt x="1604784" y="1065276"/>
                  </a:lnTo>
                  <a:lnTo>
                    <a:pt x="1620024" y="1065276"/>
                  </a:lnTo>
                  <a:lnTo>
                    <a:pt x="1620024" y="1050036"/>
                  </a:lnTo>
                  <a:close/>
                </a:path>
                <a:path w="2825750" h="2550160">
                  <a:moveTo>
                    <a:pt x="1621548" y="742188"/>
                  </a:moveTo>
                  <a:lnTo>
                    <a:pt x="1606308" y="742188"/>
                  </a:lnTo>
                  <a:lnTo>
                    <a:pt x="1606308" y="757428"/>
                  </a:lnTo>
                  <a:lnTo>
                    <a:pt x="1621548" y="757428"/>
                  </a:lnTo>
                  <a:lnTo>
                    <a:pt x="1621548" y="742188"/>
                  </a:lnTo>
                  <a:close/>
                </a:path>
                <a:path w="2825750" h="2550160">
                  <a:moveTo>
                    <a:pt x="1626120" y="679704"/>
                  </a:moveTo>
                  <a:lnTo>
                    <a:pt x="1610880" y="679704"/>
                  </a:lnTo>
                  <a:lnTo>
                    <a:pt x="1610880" y="694944"/>
                  </a:lnTo>
                  <a:lnTo>
                    <a:pt x="1626120" y="694944"/>
                  </a:lnTo>
                  <a:lnTo>
                    <a:pt x="1626120" y="679704"/>
                  </a:lnTo>
                  <a:close/>
                </a:path>
                <a:path w="2825750" h="2550160">
                  <a:moveTo>
                    <a:pt x="1626120" y="0"/>
                  </a:moveTo>
                  <a:lnTo>
                    <a:pt x="1610880" y="0"/>
                  </a:lnTo>
                  <a:lnTo>
                    <a:pt x="1610880" y="15240"/>
                  </a:lnTo>
                  <a:lnTo>
                    <a:pt x="1626120" y="15240"/>
                  </a:lnTo>
                  <a:lnTo>
                    <a:pt x="1626120" y="0"/>
                  </a:lnTo>
                  <a:close/>
                </a:path>
                <a:path w="2825750" h="2550160">
                  <a:moveTo>
                    <a:pt x="1645932" y="309372"/>
                  </a:moveTo>
                  <a:lnTo>
                    <a:pt x="1630692" y="309372"/>
                  </a:lnTo>
                  <a:lnTo>
                    <a:pt x="1630692" y="324612"/>
                  </a:lnTo>
                  <a:lnTo>
                    <a:pt x="1645932" y="324612"/>
                  </a:lnTo>
                  <a:lnTo>
                    <a:pt x="1645932" y="309372"/>
                  </a:lnTo>
                  <a:close/>
                </a:path>
                <a:path w="2825750" h="2550160">
                  <a:moveTo>
                    <a:pt x="1647456" y="371856"/>
                  </a:moveTo>
                  <a:lnTo>
                    <a:pt x="1632216" y="371856"/>
                  </a:lnTo>
                  <a:lnTo>
                    <a:pt x="1632216" y="387096"/>
                  </a:lnTo>
                  <a:lnTo>
                    <a:pt x="1647456" y="387096"/>
                  </a:lnTo>
                  <a:lnTo>
                    <a:pt x="1647456" y="371856"/>
                  </a:lnTo>
                  <a:close/>
                </a:path>
                <a:path w="2825750" h="2550160">
                  <a:moveTo>
                    <a:pt x="1650504" y="1050036"/>
                  </a:moveTo>
                  <a:lnTo>
                    <a:pt x="1635264" y="1050036"/>
                  </a:lnTo>
                  <a:lnTo>
                    <a:pt x="1635264" y="1065276"/>
                  </a:lnTo>
                  <a:lnTo>
                    <a:pt x="1650504" y="1065276"/>
                  </a:lnTo>
                  <a:lnTo>
                    <a:pt x="1650504" y="1050036"/>
                  </a:lnTo>
                  <a:close/>
                </a:path>
                <a:path w="2825750" h="2550160">
                  <a:moveTo>
                    <a:pt x="1653552" y="742188"/>
                  </a:moveTo>
                  <a:lnTo>
                    <a:pt x="1638312" y="742188"/>
                  </a:lnTo>
                  <a:lnTo>
                    <a:pt x="1638312" y="757428"/>
                  </a:lnTo>
                  <a:lnTo>
                    <a:pt x="1653552" y="757428"/>
                  </a:lnTo>
                  <a:lnTo>
                    <a:pt x="1653552" y="742188"/>
                  </a:lnTo>
                  <a:close/>
                </a:path>
                <a:path w="2825750" h="2550160">
                  <a:moveTo>
                    <a:pt x="1656600" y="0"/>
                  </a:moveTo>
                  <a:lnTo>
                    <a:pt x="1641360" y="0"/>
                  </a:lnTo>
                  <a:lnTo>
                    <a:pt x="1641360" y="15240"/>
                  </a:lnTo>
                  <a:lnTo>
                    <a:pt x="1656600" y="15240"/>
                  </a:lnTo>
                  <a:lnTo>
                    <a:pt x="1656600" y="0"/>
                  </a:lnTo>
                  <a:close/>
                </a:path>
                <a:path w="2825750" h="2550160">
                  <a:moveTo>
                    <a:pt x="1658124" y="679704"/>
                  </a:moveTo>
                  <a:lnTo>
                    <a:pt x="1641360" y="679704"/>
                  </a:lnTo>
                  <a:lnTo>
                    <a:pt x="1641360" y="694944"/>
                  </a:lnTo>
                  <a:lnTo>
                    <a:pt x="1658124" y="694944"/>
                  </a:lnTo>
                  <a:lnTo>
                    <a:pt x="1658124" y="679704"/>
                  </a:lnTo>
                  <a:close/>
                </a:path>
                <a:path w="2825750" h="2550160">
                  <a:moveTo>
                    <a:pt x="1676412" y="309372"/>
                  </a:moveTo>
                  <a:lnTo>
                    <a:pt x="1661172" y="309372"/>
                  </a:lnTo>
                  <a:lnTo>
                    <a:pt x="1661172" y="324612"/>
                  </a:lnTo>
                  <a:lnTo>
                    <a:pt x="1676412" y="324612"/>
                  </a:lnTo>
                  <a:lnTo>
                    <a:pt x="1676412" y="309372"/>
                  </a:lnTo>
                  <a:close/>
                </a:path>
                <a:path w="2825750" h="2550160">
                  <a:moveTo>
                    <a:pt x="1677936" y="371856"/>
                  </a:moveTo>
                  <a:lnTo>
                    <a:pt x="1662696" y="371856"/>
                  </a:lnTo>
                  <a:lnTo>
                    <a:pt x="1662696" y="387096"/>
                  </a:lnTo>
                  <a:lnTo>
                    <a:pt x="1677936" y="387096"/>
                  </a:lnTo>
                  <a:lnTo>
                    <a:pt x="1677936" y="371856"/>
                  </a:lnTo>
                  <a:close/>
                </a:path>
                <a:path w="2825750" h="2550160">
                  <a:moveTo>
                    <a:pt x="1682508" y="1050036"/>
                  </a:moveTo>
                  <a:lnTo>
                    <a:pt x="1667268" y="1050036"/>
                  </a:lnTo>
                  <a:lnTo>
                    <a:pt x="1667268" y="1065276"/>
                  </a:lnTo>
                  <a:lnTo>
                    <a:pt x="1682508" y="1065276"/>
                  </a:lnTo>
                  <a:lnTo>
                    <a:pt x="1682508" y="1050036"/>
                  </a:lnTo>
                  <a:close/>
                </a:path>
                <a:path w="2825750" h="2550160">
                  <a:moveTo>
                    <a:pt x="1684032" y="742188"/>
                  </a:moveTo>
                  <a:lnTo>
                    <a:pt x="1668792" y="742188"/>
                  </a:lnTo>
                  <a:lnTo>
                    <a:pt x="1668792" y="757428"/>
                  </a:lnTo>
                  <a:lnTo>
                    <a:pt x="1684032" y="757428"/>
                  </a:lnTo>
                  <a:lnTo>
                    <a:pt x="1684032" y="742188"/>
                  </a:lnTo>
                  <a:close/>
                </a:path>
                <a:path w="2825750" h="2550160">
                  <a:moveTo>
                    <a:pt x="1687080" y="0"/>
                  </a:moveTo>
                  <a:lnTo>
                    <a:pt x="1671840" y="0"/>
                  </a:lnTo>
                  <a:lnTo>
                    <a:pt x="1671840" y="15240"/>
                  </a:lnTo>
                  <a:lnTo>
                    <a:pt x="1687080" y="15240"/>
                  </a:lnTo>
                  <a:lnTo>
                    <a:pt x="1687080" y="0"/>
                  </a:lnTo>
                  <a:close/>
                </a:path>
                <a:path w="2825750" h="2550160">
                  <a:moveTo>
                    <a:pt x="1688604" y="679704"/>
                  </a:moveTo>
                  <a:lnTo>
                    <a:pt x="1673364" y="679704"/>
                  </a:lnTo>
                  <a:lnTo>
                    <a:pt x="1673364" y="694944"/>
                  </a:lnTo>
                  <a:lnTo>
                    <a:pt x="1688604" y="694944"/>
                  </a:lnTo>
                  <a:lnTo>
                    <a:pt x="1688604" y="679704"/>
                  </a:lnTo>
                  <a:close/>
                </a:path>
                <a:path w="2825750" h="2550160">
                  <a:moveTo>
                    <a:pt x="1708416" y="371856"/>
                  </a:moveTo>
                  <a:lnTo>
                    <a:pt x="1693176" y="371856"/>
                  </a:lnTo>
                  <a:lnTo>
                    <a:pt x="1693176" y="387096"/>
                  </a:lnTo>
                  <a:lnTo>
                    <a:pt x="1708416" y="387096"/>
                  </a:lnTo>
                  <a:lnTo>
                    <a:pt x="1708416" y="371856"/>
                  </a:lnTo>
                  <a:close/>
                </a:path>
                <a:path w="2825750" h="2550160">
                  <a:moveTo>
                    <a:pt x="1708416" y="309372"/>
                  </a:moveTo>
                  <a:lnTo>
                    <a:pt x="1693176" y="309372"/>
                  </a:lnTo>
                  <a:lnTo>
                    <a:pt x="1693176" y="324612"/>
                  </a:lnTo>
                  <a:lnTo>
                    <a:pt x="1708416" y="324612"/>
                  </a:lnTo>
                  <a:lnTo>
                    <a:pt x="1708416" y="309372"/>
                  </a:lnTo>
                  <a:close/>
                </a:path>
                <a:path w="2825750" h="2550160">
                  <a:moveTo>
                    <a:pt x="1712988" y="1050036"/>
                  </a:moveTo>
                  <a:lnTo>
                    <a:pt x="1697748" y="1050036"/>
                  </a:lnTo>
                  <a:lnTo>
                    <a:pt x="1697748" y="1065276"/>
                  </a:lnTo>
                  <a:lnTo>
                    <a:pt x="1712988" y="1065276"/>
                  </a:lnTo>
                  <a:lnTo>
                    <a:pt x="1712988" y="1050036"/>
                  </a:lnTo>
                  <a:close/>
                </a:path>
                <a:path w="2825750" h="2550160">
                  <a:moveTo>
                    <a:pt x="1714512" y="742188"/>
                  </a:moveTo>
                  <a:lnTo>
                    <a:pt x="1699272" y="742188"/>
                  </a:lnTo>
                  <a:lnTo>
                    <a:pt x="1699272" y="757428"/>
                  </a:lnTo>
                  <a:lnTo>
                    <a:pt x="1714512" y="757428"/>
                  </a:lnTo>
                  <a:lnTo>
                    <a:pt x="1714512" y="742188"/>
                  </a:lnTo>
                  <a:close/>
                </a:path>
                <a:path w="2825750" h="2550160">
                  <a:moveTo>
                    <a:pt x="1719084" y="679704"/>
                  </a:moveTo>
                  <a:lnTo>
                    <a:pt x="1703844" y="679704"/>
                  </a:lnTo>
                  <a:lnTo>
                    <a:pt x="1703844" y="694944"/>
                  </a:lnTo>
                  <a:lnTo>
                    <a:pt x="1719084" y="694944"/>
                  </a:lnTo>
                  <a:lnTo>
                    <a:pt x="1719084" y="679704"/>
                  </a:lnTo>
                  <a:close/>
                </a:path>
                <a:path w="2825750" h="2550160">
                  <a:moveTo>
                    <a:pt x="1719084" y="0"/>
                  </a:moveTo>
                  <a:lnTo>
                    <a:pt x="1703844" y="0"/>
                  </a:lnTo>
                  <a:lnTo>
                    <a:pt x="1703844" y="15240"/>
                  </a:lnTo>
                  <a:lnTo>
                    <a:pt x="1719084" y="15240"/>
                  </a:lnTo>
                  <a:lnTo>
                    <a:pt x="1719084" y="0"/>
                  </a:lnTo>
                  <a:close/>
                </a:path>
                <a:path w="2825750" h="2550160">
                  <a:moveTo>
                    <a:pt x="1738896" y="371856"/>
                  </a:moveTo>
                  <a:lnTo>
                    <a:pt x="1723656" y="371856"/>
                  </a:lnTo>
                  <a:lnTo>
                    <a:pt x="1723656" y="387096"/>
                  </a:lnTo>
                  <a:lnTo>
                    <a:pt x="1738896" y="387096"/>
                  </a:lnTo>
                  <a:lnTo>
                    <a:pt x="1738896" y="371856"/>
                  </a:lnTo>
                  <a:close/>
                </a:path>
                <a:path w="2825750" h="2550160">
                  <a:moveTo>
                    <a:pt x="1738896" y="309372"/>
                  </a:moveTo>
                  <a:lnTo>
                    <a:pt x="1723656" y="309372"/>
                  </a:lnTo>
                  <a:lnTo>
                    <a:pt x="1723656" y="324612"/>
                  </a:lnTo>
                  <a:lnTo>
                    <a:pt x="1738896" y="324612"/>
                  </a:lnTo>
                  <a:lnTo>
                    <a:pt x="1738896" y="309372"/>
                  </a:lnTo>
                  <a:close/>
                </a:path>
                <a:path w="2825750" h="2550160">
                  <a:moveTo>
                    <a:pt x="1743468" y="1050036"/>
                  </a:moveTo>
                  <a:lnTo>
                    <a:pt x="1728228" y="1050036"/>
                  </a:lnTo>
                  <a:lnTo>
                    <a:pt x="1728228" y="1065276"/>
                  </a:lnTo>
                  <a:lnTo>
                    <a:pt x="1743468" y="1065276"/>
                  </a:lnTo>
                  <a:lnTo>
                    <a:pt x="1743468" y="1050036"/>
                  </a:lnTo>
                  <a:close/>
                </a:path>
                <a:path w="2825750" h="2550160">
                  <a:moveTo>
                    <a:pt x="1744992" y="742188"/>
                  </a:moveTo>
                  <a:lnTo>
                    <a:pt x="1729752" y="742188"/>
                  </a:lnTo>
                  <a:lnTo>
                    <a:pt x="1729752" y="757428"/>
                  </a:lnTo>
                  <a:lnTo>
                    <a:pt x="1744992" y="757428"/>
                  </a:lnTo>
                  <a:lnTo>
                    <a:pt x="1744992" y="742188"/>
                  </a:lnTo>
                  <a:close/>
                </a:path>
                <a:path w="2825750" h="2550160">
                  <a:moveTo>
                    <a:pt x="1749564" y="679704"/>
                  </a:moveTo>
                  <a:lnTo>
                    <a:pt x="1734324" y="679704"/>
                  </a:lnTo>
                  <a:lnTo>
                    <a:pt x="1734324" y="694944"/>
                  </a:lnTo>
                  <a:lnTo>
                    <a:pt x="1749564" y="694944"/>
                  </a:lnTo>
                  <a:lnTo>
                    <a:pt x="1749564" y="679704"/>
                  </a:lnTo>
                  <a:close/>
                </a:path>
                <a:path w="2825750" h="2550160">
                  <a:moveTo>
                    <a:pt x="1749564" y="0"/>
                  </a:moveTo>
                  <a:lnTo>
                    <a:pt x="1734324" y="0"/>
                  </a:lnTo>
                  <a:lnTo>
                    <a:pt x="1734324" y="15240"/>
                  </a:lnTo>
                  <a:lnTo>
                    <a:pt x="1749564" y="15240"/>
                  </a:lnTo>
                  <a:lnTo>
                    <a:pt x="1749564" y="0"/>
                  </a:lnTo>
                  <a:close/>
                </a:path>
                <a:path w="2825750" h="2550160">
                  <a:moveTo>
                    <a:pt x="1769376" y="309372"/>
                  </a:moveTo>
                  <a:lnTo>
                    <a:pt x="1754136" y="309372"/>
                  </a:lnTo>
                  <a:lnTo>
                    <a:pt x="1754136" y="324612"/>
                  </a:lnTo>
                  <a:lnTo>
                    <a:pt x="1769376" y="324612"/>
                  </a:lnTo>
                  <a:lnTo>
                    <a:pt x="1769376" y="309372"/>
                  </a:lnTo>
                  <a:close/>
                </a:path>
                <a:path w="2825750" h="2550160">
                  <a:moveTo>
                    <a:pt x="1770900" y="371856"/>
                  </a:moveTo>
                  <a:lnTo>
                    <a:pt x="1755660" y="371856"/>
                  </a:lnTo>
                  <a:lnTo>
                    <a:pt x="1755660" y="387096"/>
                  </a:lnTo>
                  <a:lnTo>
                    <a:pt x="1770900" y="387096"/>
                  </a:lnTo>
                  <a:lnTo>
                    <a:pt x="1770900" y="371856"/>
                  </a:lnTo>
                  <a:close/>
                </a:path>
                <a:path w="2825750" h="2550160">
                  <a:moveTo>
                    <a:pt x="1773948" y="1050036"/>
                  </a:moveTo>
                  <a:lnTo>
                    <a:pt x="1758708" y="1050036"/>
                  </a:lnTo>
                  <a:lnTo>
                    <a:pt x="1758708" y="1065276"/>
                  </a:lnTo>
                  <a:lnTo>
                    <a:pt x="1773948" y="1065276"/>
                  </a:lnTo>
                  <a:lnTo>
                    <a:pt x="1773948" y="1050036"/>
                  </a:lnTo>
                  <a:close/>
                </a:path>
                <a:path w="2825750" h="2550160">
                  <a:moveTo>
                    <a:pt x="1776996" y="742188"/>
                  </a:moveTo>
                  <a:lnTo>
                    <a:pt x="1761756" y="742188"/>
                  </a:lnTo>
                  <a:lnTo>
                    <a:pt x="1761756" y="757428"/>
                  </a:lnTo>
                  <a:lnTo>
                    <a:pt x="1776996" y="757428"/>
                  </a:lnTo>
                  <a:lnTo>
                    <a:pt x="1776996" y="742188"/>
                  </a:lnTo>
                  <a:close/>
                </a:path>
                <a:path w="2825750" h="2550160">
                  <a:moveTo>
                    <a:pt x="1780044" y="0"/>
                  </a:moveTo>
                  <a:lnTo>
                    <a:pt x="1764804" y="0"/>
                  </a:lnTo>
                  <a:lnTo>
                    <a:pt x="1764804" y="15240"/>
                  </a:lnTo>
                  <a:lnTo>
                    <a:pt x="1780044" y="15240"/>
                  </a:lnTo>
                  <a:lnTo>
                    <a:pt x="1780044" y="0"/>
                  </a:lnTo>
                  <a:close/>
                </a:path>
                <a:path w="2825750" h="2550160">
                  <a:moveTo>
                    <a:pt x="1781568" y="679704"/>
                  </a:moveTo>
                  <a:lnTo>
                    <a:pt x="1764804" y="679704"/>
                  </a:lnTo>
                  <a:lnTo>
                    <a:pt x="1764804" y="694944"/>
                  </a:lnTo>
                  <a:lnTo>
                    <a:pt x="1781568" y="694944"/>
                  </a:lnTo>
                  <a:lnTo>
                    <a:pt x="1781568" y="679704"/>
                  </a:lnTo>
                  <a:close/>
                </a:path>
                <a:path w="2825750" h="2550160">
                  <a:moveTo>
                    <a:pt x="1799856" y="309372"/>
                  </a:moveTo>
                  <a:lnTo>
                    <a:pt x="1784616" y="309372"/>
                  </a:lnTo>
                  <a:lnTo>
                    <a:pt x="1784616" y="324612"/>
                  </a:lnTo>
                  <a:lnTo>
                    <a:pt x="1799856" y="324612"/>
                  </a:lnTo>
                  <a:lnTo>
                    <a:pt x="1799856" y="309372"/>
                  </a:lnTo>
                  <a:close/>
                </a:path>
                <a:path w="2825750" h="2550160">
                  <a:moveTo>
                    <a:pt x="1801380" y="371856"/>
                  </a:moveTo>
                  <a:lnTo>
                    <a:pt x="1786140" y="371856"/>
                  </a:lnTo>
                  <a:lnTo>
                    <a:pt x="1786140" y="387096"/>
                  </a:lnTo>
                  <a:lnTo>
                    <a:pt x="1801380" y="387096"/>
                  </a:lnTo>
                  <a:lnTo>
                    <a:pt x="1801380" y="371856"/>
                  </a:lnTo>
                  <a:close/>
                </a:path>
                <a:path w="2825750" h="2550160">
                  <a:moveTo>
                    <a:pt x="1805952" y="1050036"/>
                  </a:moveTo>
                  <a:lnTo>
                    <a:pt x="1790712" y="1050036"/>
                  </a:lnTo>
                  <a:lnTo>
                    <a:pt x="1790712" y="1065276"/>
                  </a:lnTo>
                  <a:lnTo>
                    <a:pt x="1805952" y="1065276"/>
                  </a:lnTo>
                  <a:lnTo>
                    <a:pt x="1805952" y="1050036"/>
                  </a:lnTo>
                  <a:close/>
                </a:path>
                <a:path w="2825750" h="2550160">
                  <a:moveTo>
                    <a:pt x="1807476" y="742188"/>
                  </a:moveTo>
                  <a:lnTo>
                    <a:pt x="1792236" y="742188"/>
                  </a:lnTo>
                  <a:lnTo>
                    <a:pt x="1792236" y="757428"/>
                  </a:lnTo>
                  <a:lnTo>
                    <a:pt x="1807476" y="757428"/>
                  </a:lnTo>
                  <a:lnTo>
                    <a:pt x="1807476" y="742188"/>
                  </a:lnTo>
                  <a:close/>
                </a:path>
                <a:path w="2825750" h="2550160">
                  <a:moveTo>
                    <a:pt x="1810524" y="0"/>
                  </a:moveTo>
                  <a:lnTo>
                    <a:pt x="1795284" y="0"/>
                  </a:lnTo>
                  <a:lnTo>
                    <a:pt x="1795284" y="15240"/>
                  </a:lnTo>
                  <a:lnTo>
                    <a:pt x="1810524" y="15240"/>
                  </a:lnTo>
                  <a:lnTo>
                    <a:pt x="1810524" y="0"/>
                  </a:lnTo>
                  <a:close/>
                </a:path>
                <a:path w="2825750" h="2550160">
                  <a:moveTo>
                    <a:pt x="1812048" y="679704"/>
                  </a:moveTo>
                  <a:lnTo>
                    <a:pt x="1796808" y="679704"/>
                  </a:lnTo>
                  <a:lnTo>
                    <a:pt x="1796808" y="694944"/>
                  </a:lnTo>
                  <a:lnTo>
                    <a:pt x="1812048" y="694944"/>
                  </a:lnTo>
                  <a:lnTo>
                    <a:pt x="1812048" y="679704"/>
                  </a:lnTo>
                  <a:close/>
                </a:path>
                <a:path w="2825750" h="2550160">
                  <a:moveTo>
                    <a:pt x="1831860" y="371856"/>
                  </a:moveTo>
                  <a:lnTo>
                    <a:pt x="1816620" y="371856"/>
                  </a:lnTo>
                  <a:lnTo>
                    <a:pt x="1816620" y="387096"/>
                  </a:lnTo>
                  <a:lnTo>
                    <a:pt x="1831860" y="387096"/>
                  </a:lnTo>
                  <a:lnTo>
                    <a:pt x="1831860" y="371856"/>
                  </a:lnTo>
                  <a:close/>
                </a:path>
                <a:path w="2825750" h="2550160">
                  <a:moveTo>
                    <a:pt x="1831860" y="309372"/>
                  </a:moveTo>
                  <a:lnTo>
                    <a:pt x="1816620" y="309372"/>
                  </a:lnTo>
                  <a:lnTo>
                    <a:pt x="1816620" y="324612"/>
                  </a:lnTo>
                  <a:lnTo>
                    <a:pt x="1831860" y="324612"/>
                  </a:lnTo>
                  <a:lnTo>
                    <a:pt x="1831860" y="309372"/>
                  </a:lnTo>
                  <a:close/>
                </a:path>
                <a:path w="2825750" h="2550160">
                  <a:moveTo>
                    <a:pt x="1836432" y="1050036"/>
                  </a:moveTo>
                  <a:lnTo>
                    <a:pt x="1821192" y="1050036"/>
                  </a:lnTo>
                  <a:lnTo>
                    <a:pt x="1821192" y="1065276"/>
                  </a:lnTo>
                  <a:lnTo>
                    <a:pt x="1836432" y="1065276"/>
                  </a:lnTo>
                  <a:lnTo>
                    <a:pt x="1836432" y="1050036"/>
                  </a:lnTo>
                  <a:close/>
                </a:path>
                <a:path w="2825750" h="2550160">
                  <a:moveTo>
                    <a:pt x="1837956" y="742188"/>
                  </a:moveTo>
                  <a:lnTo>
                    <a:pt x="1822716" y="742188"/>
                  </a:lnTo>
                  <a:lnTo>
                    <a:pt x="1822716" y="757428"/>
                  </a:lnTo>
                  <a:lnTo>
                    <a:pt x="1837956" y="757428"/>
                  </a:lnTo>
                  <a:lnTo>
                    <a:pt x="1837956" y="742188"/>
                  </a:lnTo>
                  <a:close/>
                </a:path>
                <a:path w="2825750" h="2550160">
                  <a:moveTo>
                    <a:pt x="1842528" y="679704"/>
                  </a:moveTo>
                  <a:lnTo>
                    <a:pt x="1827288" y="679704"/>
                  </a:lnTo>
                  <a:lnTo>
                    <a:pt x="1827288" y="694944"/>
                  </a:lnTo>
                  <a:lnTo>
                    <a:pt x="1842528" y="694944"/>
                  </a:lnTo>
                  <a:lnTo>
                    <a:pt x="1842528" y="679704"/>
                  </a:lnTo>
                  <a:close/>
                </a:path>
                <a:path w="2825750" h="2550160">
                  <a:moveTo>
                    <a:pt x="1842528" y="0"/>
                  </a:moveTo>
                  <a:lnTo>
                    <a:pt x="1827288" y="0"/>
                  </a:lnTo>
                  <a:lnTo>
                    <a:pt x="1827288" y="15240"/>
                  </a:lnTo>
                  <a:lnTo>
                    <a:pt x="1842528" y="15240"/>
                  </a:lnTo>
                  <a:lnTo>
                    <a:pt x="1842528" y="0"/>
                  </a:lnTo>
                  <a:close/>
                </a:path>
                <a:path w="2825750" h="2550160">
                  <a:moveTo>
                    <a:pt x="1862340" y="371856"/>
                  </a:moveTo>
                  <a:lnTo>
                    <a:pt x="1847100" y="371856"/>
                  </a:lnTo>
                  <a:lnTo>
                    <a:pt x="1847100" y="387096"/>
                  </a:lnTo>
                  <a:lnTo>
                    <a:pt x="1862340" y="387096"/>
                  </a:lnTo>
                  <a:lnTo>
                    <a:pt x="1862340" y="371856"/>
                  </a:lnTo>
                  <a:close/>
                </a:path>
                <a:path w="2825750" h="2550160">
                  <a:moveTo>
                    <a:pt x="1862340" y="309372"/>
                  </a:moveTo>
                  <a:lnTo>
                    <a:pt x="1847100" y="309372"/>
                  </a:lnTo>
                  <a:lnTo>
                    <a:pt x="1847100" y="324612"/>
                  </a:lnTo>
                  <a:lnTo>
                    <a:pt x="1862340" y="324612"/>
                  </a:lnTo>
                  <a:lnTo>
                    <a:pt x="1862340" y="309372"/>
                  </a:lnTo>
                  <a:close/>
                </a:path>
                <a:path w="2825750" h="2550160">
                  <a:moveTo>
                    <a:pt x="1866912" y="1050036"/>
                  </a:moveTo>
                  <a:lnTo>
                    <a:pt x="1851672" y="1050036"/>
                  </a:lnTo>
                  <a:lnTo>
                    <a:pt x="1851672" y="1065276"/>
                  </a:lnTo>
                  <a:lnTo>
                    <a:pt x="1866912" y="1065276"/>
                  </a:lnTo>
                  <a:lnTo>
                    <a:pt x="1866912" y="1050036"/>
                  </a:lnTo>
                  <a:close/>
                </a:path>
                <a:path w="2825750" h="2550160">
                  <a:moveTo>
                    <a:pt x="1868436" y="742188"/>
                  </a:moveTo>
                  <a:lnTo>
                    <a:pt x="1853196" y="742188"/>
                  </a:lnTo>
                  <a:lnTo>
                    <a:pt x="1853196" y="757428"/>
                  </a:lnTo>
                  <a:lnTo>
                    <a:pt x="1868436" y="757428"/>
                  </a:lnTo>
                  <a:lnTo>
                    <a:pt x="1868436" y="742188"/>
                  </a:lnTo>
                  <a:close/>
                </a:path>
                <a:path w="2825750" h="2550160">
                  <a:moveTo>
                    <a:pt x="1873008" y="679704"/>
                  </a:moveTo>
                  <a:lnTo>
                    <a:pt x="1857768" y="679704"/>
                  </a:lnTo>
                  <a:lnTo>
                    <a:pt x="1857768" y="694944"/>
                  </a:lnTo>
                  <a:lnTo>
                    <a:pt x="1873008" y="694944"/>
                  </a:lnTo>
                  <a:lnTo>
                    <a:pt x="1873008" y="679704"/>
                  </a:lnTo>
                  <a:close/>
                </a:path>
                <a:path w="2825750" h="2550160">
                  <a:moveTo>
                    <a:pt x="1873008" y="0"/>
                  </a:moveTo>
                  <a:lnTo>
                    <a:pt x="1857768" y="0"/>
                  </a:lnTo>
                  <a:lnTo>
                    <a:pt x="1857768" y="15240"/>
                  </a:lnTo>
                  <a:lnTo>
                    <a:pt x="1873008" y="15240"/>
                  </a:lnTo>
                  <a:lnTo>
                    <a:pt x="1873008" y="0"/>
                  </a:lnTo>
                  <a:close/>
                </a:path>
                <a:path w="2825750" h="2550160">
                  <a:moveTo>
                    <a:pt x="1892820" y="309372"/>
                  </a:moveTo>
                  <a:lnTo>
                    <a:pt x="1877580" y="309372"/>
                  </a:lnTo>
                  <a:lnTo>
                    <a:pt x="1877580" y="324612"/>
                  </a:lnTo>
                  <a:lnTo>
                    <a:pt x="1892820" y="324612"/>
                  </a:lnTo>
                  <a:lnTo>
                    <a:pt x="1892820" y="309372"/>
                  </a:lnTo>
                  <a:close/>
                </a:path>
                <a:path w="2825750" h="2550160">
                  <a:moveTo>
                    <a:pt x="1894344" y="371856"/>
                  </a:moveTo>
                  <a:lnTo>
                    <a:pt x="1879104" y="371856"/>
                  </a:lnTo>
                  <a:lnTo>
                    <a:pt x="1879104" y="387096"/>
                  </a:lnTo>
                  <a:lnTo>
                    <a:pt x="1894344" y="387096"/>
                  </a:lnTo>
                  <a:lnTo>
                    <a:pt x="1894344" y="371856"/>
                  </a:lnTo>
                  <a:close/>
                </a:path>
                <a:path w="2825750" h="2550160">
                  <a:moveTo>
                    <a:pt x="1897392" y="1050036"/>
                  </a:moveTo>
                  <a:lnTo>
                    <a:pt x="1882152" y="1050036"/>
                  </a:lnTo>
                  <a:lnTo>
                    <a:pt x="1882152" y="1065276"/>
                  </a:lnTo>
                  <a:lnTo>
                    <a:pt x="1897392" y="1065276"/>
                  </a:lnTo>
                  <a:lnTo>
                    <a:pt x="1897392" y="1050036"/>
                  </a:lnTo>
                  <a:close/>
                </a:path>
                <a:path w="2825750" h="2550160">
                  <a:moveTo>
                    <a:pt x="1900440" y="742188"/>
                  </a:moveTo>
                  <a:lnTo>
                    <a:pt x="1885200" y="742188"/>
                  </a:lnTo>
                  <a:lnTo>
                    <a:pt x="1885200" y="757428"/>
                  </a:lnTo>
                  <a:lnTo>
                    <a:pt x="1900440" y="757428"/>
                  </a:lnTo>
                  <a:lnTo>
                    <a:pt x="1900440" y="742188"/>
                  </a:lnTo>
                  <a:close/>
                </a:path>
                <a:path w="2825750" h="2550160">
                  <a:moveTo>
                    <a:pt x="1903488" y="0"/>
                  </a:moveTo>
                  <a:lnTo>
                    <a:pt x="1888248" y="0"/>
                  </a:lnTo>
                  <a:lnTo>
                    <a:pt x="1888248" y="15240"/>
                  </a:lnTo>
                  <a:lnTo>
                    <a:pt x="1903488" y="15240"/>
                  </a:lnTo>
                  <a:lnTo>
                    <a:pt x="1903488" y="0"/>
                  </a:lnTo>
                  <a:close/>
                </a:path>
                <a:path w="2825750" h="2550160">
                  <a:moveTo>
                    <a:pt x="1905012" y="679704"/>
                  </a:moveTo>
                  <a:lnTo>
                    <a:pt x="1888248" y="679704"/>
                  </a:lnTo>
                  <a:lnTo>
                    <a:pt x="1888248" y="694944"/>
                  </a:lnTo>
                  <a:lnTo>
                    <a:pt x="1905012" y="694944"/>
                  </a:lnTo>
                  <a:lnTo>
                    <a:pt x="1905012" y="679704"/>
                  </a:lnTo>
                  <a:close/>
                </a:path>
                <a:path w="2825750" h="2550160">
                  <a:moveTo>
                    <a:pt x="1923300" y="309372"/>
                  </a:moveTo>
                  <a:lnTo>
                    <a:pt x="1908060" y="309372"/>
                  </a:lnTo>
                  <a:lnTo>
                    <a:pt x="1908060" y="324612"/>
                  </a:lnTo>
                  <a:lnTo>
                    <a:pt x="1923300" y="324612"/>
                  </a:lnTo>
                  <a:lnTo>
                    <a:pt x="1923300" y="309372"/>
                  </a:lnTo>
                  <a:close/>
                </a:path>
                <a:path w="2825750" h="2550160">
                  <a:moveTo>
                    <a:pt x="1924824" y="371856"/>
                  </a:moveTo>
                  <a:lnTo>
                    <a:pt x="1909584" y="371856"/>
                  </a:lnTo>
                  <a:lnTo>
                    <a:pt x="1909584" y="387096"/>
                  </a:lnTo>
                  <a:lnTo>
                    <a:pt x="1924824" y="387096"/>
                  </a:lnTo>
                  <a:lnTo>
                    <a:pt x="1924824" y="371856"/>
                  </a:lnTo>
                  <a:close/>
                </a:path>
                <a:path w="2825750" h="2550160">
                  <a:moveTo>
                    <a:pt x="1929396" y="1050036"/>
                  </a:moveTo>
                  <a:lnTo>
                    <a:pt x="1914156" y="1050036"/>
                  </a:lnTo>
                  <a:lnTo>
                    <a:pt x="1914156" y="1065276"/>
                  </a:lnTo>
                  <a:lnTo>
                    <a:pt x="1929396" y="1065276"/>
                  </a:lnTo>
                  <a:lnTo>
                    <a:pt x="1929396" y="1050036"/>
                  </a:lnTo>
                  <a:close/>
                </a:path>
                <a:path w="2825750" h="2550160">
                  <a:moveTo>
                    <a:pt x="1930920" y="742188"/>
                  </a:moveTo>
                  <a:lnTo>
                    <a:pt x="1915680" y="742188"/>
                  </a:lnTo>
                  <a:lnTo>
                    <a:pt x="1915680" y="757428"/>
                  </a:lnTo>
                  <a:lnTo>
                    <a:pt x="1930920" y="757428"/>
                  </a:lnTo>
                  <a:lnTo>
                    <a:pt x="1930920" y="742188"/>
                  </a:lnTo>
                  <a:close/>
                </a:path>
                <a:path w="2825750" h="2550160">
                  <a:moveTo>
                    <a:pt x="1933968" y="0"/>
                  </a:moveTo>
                  <a:lnTo>
                    <a:pt x="1918728" y="0"/>
                  </a:lnTo>
                  <a:lnTo>
                    <a:pt x="1918728" y="15240"/>
                  </a:lnTo>
                  <a:lnTo>
                    <a:pt x="1933968" y="15240"/>
                  </a:lnTo>
                  <a:lnTo>
                    <a:pt x="1933968" y="0"/>
                  </a:lnTo>
                  <a:close/>
                </a:path>
                <a:path w="2825750" h="2550160">
                  <a:moveTo>
                    <a:pt x="1935492" y="679704"/>
                  </a:moveTo>
                  <a:lnTo>
                    <a:pt x="1920252" y="679704"/>
                  </a:lnTo>
                  <a:lnTo>
                    <a:pt x="1920252" y="694944"/>
                  </a:lnTo>
                  <a:lnTo>
                    <a:pt x="1935492" y="694944"/>
                  </a:lnTo>
                  <a:lnTo>
                    <a:pt x="1935492" y="679704"/>
                  </a:lnTo>
                  <a:close/>
                </a:path>
                <a:path w="2825750" h="2550160">
                  <a:moveTo>
                    <a:pt x="1955304" y="371856"/>
                  </a:moveTo>
                  <a:lnTo>
                    <a:pt x="1940064" y="371856"/>
                  </a:lnTo>
                  <a:lnTo>
                    <a:pt x="1940064" y="387096"/>
                  </a:lnTo>
                  <a:lnTo>
                    <a:pt x="1955304" y="387096"/>
                  </a:lnTo>
                  <a:lnTo>
                    <a:pt x="1955304" y="371856"/>
                  </a:lnTo>
                  <a:close/>
                </a:path>
                <a:path w="2825750" h="2550160">
                  <a:moveTo>
                    <a:pt x="1955304" y="309372"/>
                  </a:moveTo>
                  <a:lnTo>
                    <a:pt x="1940064" y="309372"/>
                  </a:lnTo>
                  <a:lnTo>
                    <a:pt x="1940064" y="324612"/>
                  </a:lnTo>
                  <a:lnTo>
                    <a:pt x="1955304" y="324612"/>
                  </a:lnTo>
                  <a:lnTo>
                    <a:pt x="1955304" y="309372"/>
                  </a:lnTo>
                  <a:close/>
                </a:path>
                <a:path w="2825750" h="2550160">
                  <a:moveTo>
                    <a:pt x="1959876" y="1050036"/>
                  </a:moveTo>
                  <a:lnTo>
                    <a:pt x="1944636" y="1050036"/>
                  </a:lnTo>
                  <a:lnTo>
                    <a:pt x="1944636" y="1065276"/>
                  </a:lnTo>
                  <a:lnTo>
                    <a:pt x="1959876" y="1065276"/>
                  </a:lnTo>
                  <a:lnTo>
                    <a:pt x="1959876" y="1050036"/>
                  </a:lnTo>
                  <a:close/>
                </a:path>
                <a:path w="2825750" h="2550160">
                  <a:moveTo>
                    <a:pt x="1961400" y="742188"/>
                  </a:moveTo>
                  <a:lnTo>
                    <a:pt x="1946160" y="742188"/>
                  </a:lnTo>
                  <a:lnTo>
                    <a:pt x="1946160" y="757428"/>
                  </a:lnTo>
                  <a:lnTo>
                    <a:pt x="1961400" y="757428"/>
                  </a:lnTo>
                  <a:lnTo>
                    <a:pt x="1961400" y="742188"/>
                  </a:lnTo>
                  <a:close/>
                </a:path>
                <a:path w="2825750" h="2550160">
                  <a:moveTo>
                    <a:pt x="1965972" y="679704"/>
                  </a:moveTo>
                  <a:lnTo>
                    <a:pt x="1950732" y="679704"/>
                  </a:lnTo>
                  <a:lnTo>
                    <a:pt x="1950732" y="694944"/>
                  </a:lnTo>
                  <a:lnTo>
                    <a:pt x="1965972" y="694944"/>
                  </a:lnTo>
                  <a:lnTo>
                    <a:pt x="1965972" y="679704"/>
                  </a:lnTo>
                  <a:close/>
                </a:path>
                <a:path w="2825750" h="2550160">
                  <a:moveTo>
                    <a:pt x="1965972" y="0"/>
                  </a:moveTo>
                  <a:lnTo>
                    <a:pt x="1950732" y="0"/>
                  </a:lnTo>
                  <a:lnTo>
                    <a:pt x="1950732" y="15240"/>
                  </a:lnTo>
                  <a:lnTo>
                    <a:pt x="1965972" y="15240"/>
                  </a:lnTo>
                  <a:lnTo>
                    <a:pt x="1965972" y="0"/>
                  </a:lnTo>
                  <a:close/>
                </a:path>
                <a:path w="2825750" h="2550160">
                  <a:moveTo>
                    <a:pt x="1985784" y="371856"/>
                  </a:moveTo>
                  <a:lnTo>
                    <a:pt x="1970544" y="371856"/>
                  </a:lnTo>
                  <a:lnTo>
                    <a:pt x="1970544" y="387096"/>
                  </a:lnTo>
                  <a:lnTo>
                    <a:pt x="1985784" y="387096"/>
                  </a:lnTo>
                  <a:lnTo>
                    <a:pt x="1985784" y="371856"/>
                  </a:lnTo>
                  <a:close/>
                </a:path>
                <a:path w="2825750" h="2550160">
                  <a:moveTo>
                    <a:pt x="1985784" y="309372"/>
                  </a:moveTo>
                  <a:lnTo>
                    <a:pt x="1970544" y="309372"/>
                  </a:lnTo>
                  <a:lnTo>
                    <a:pt x="1970544" y="324612"/>
                  </a:lnTo>
                  <a:lnTo>
                    <a:pt x="1985784" y="324612"/>
                  </a:lnTo>
                  <a:lnTo>
                    <a:pt x="1985784" y="309372"/>
                  </a:lnTo>
                  <a:close/>
                </a:path>
                <a:path w="2825750" h="2550160">
                  <a:moveTo>
                    <a:pt x="1990356" y="1050036"/>
                  </a:moveTo>
                  <a:lnTo>
                    <a:pt x="1975116" y="1050036"/>
                  </a:lnTo>
                  <a:lnTo>
                    <a:pt x="1975116" y="1065276"/>
                  </a:lnTo>
                  <a:lnTo>
                    <a:pt x="1990356" y="1065276"/>
                  </a:lnTo>
                  <a:lnTo>
                    <a:pt x="1990356" y="1050036"/>
                  </a:lnTo>
                  <a:close/>
                </a:path>
                <a:path w="2825750" h="2550160">
                  <a:moveTo>
                    <a:pt x="1991880" y="742188"/>
                  </a:moveTo>
                  <a:lnTo>
                    <a:pt x="1976640" y="742188"/>
                  </a:lnTo>
                  <a:lnTo>
                    <a:pt x="1976640" y="757428"/>
                  </a:lnTo>
                  <a:lnTo>
                    <a:pt x="1991880" y="757428"/>
                  </a:lnTo>
                  <a:lnTo>
                    <a:pt x="1991880" y="742188"/>
                  </a:lnTo>
                  <a:close/>
                </a:path>
                <a:path w="2825750" h="2550160">
                  <a:moveTo>
                    <a:pt x="1996452" y="679704"/>
                  </a:moveTo>
                  <a:lnTo>
                    <a:pt x="1981212" y="679704"/>
                  </a:lnTo>
                  <a:lnTo>
                    <a:pt x="1981212" y="694944"/>
                  </a:lnTo>
                  <a:lnTo>
                    <a:pt x="1996452" y="694944"/>
                  </a:lnTo>
                  <a:lnTo>
                    <a:pt x="1996452" y="679704"/>
                  </a:lnTo>
                  <a:close/>
                </a:path>
                <a:path w="2825750" h="2550160">
                  <a:moveTo>
                    <a:pt x="1996452" y="0"/>
                  </a:moveTo>
                  <a:lnTo>
                    <a:pt x="1981212" y="0"/>
                  </a:lnTo>
                  <a:lnTo>
                    <a:pt x="1981212" y="15240"/>
                  </a:lnTo>
                  <a:lnTo>
                    <a:pt x="1996452" y="15240"/>
                  </a:lnTo>
                  <a:lnTo>
                    <a:pt x="1996452" y="0"/>
                  </a:lnTo>
                  <a:close/>
                </a:path>
                <a:path w="2825750" h="2550160">
                  <a:moveTo>
                    <a:pt x="2016264" y="309372"/>
                  </a:moveTo>
                  <a:lnTo>
                    <a:pt x="2001024" y="309372"/>
                  </a:lnTo>
                  <a:lnTo>
                    <a:pt x="2001024" y="324612"/>
                  </a:lnTo>
                  <a:lnTo>
                    <a:pt x="2016264" y="324612"/>
                  </a:lnTo>
                  <a:lnTo>
                    <a:pt x="2016264" y="309372"/>
                  </a:lnTo>
                  <a:close/>
                </a:path>
                <a:path w="2825750" h="2550160">
                  <a:moveTo>
                    <a:pt x="2017788" y="371856"/>
                  </a:moveTo>
                  <a:lnTo>
                    <a:pt x="2002548" y="371856"/>
                  </a:lnTo>
                  <a:lnTo>
                    <a:pt x="2002548" y="387096"/>
                  </a:lnTo>
                  <a:lnTo>
                    <a:pt x="2017788" y="387096"/>
                  </a:lnTo>
                  <a:lnTo>
                    <a:pt x="2017788" y="371856"/>
                  </a:lnTo>
                  <a:close/>
                </a:path>
                <a:path w="2825750" h="2550160">
                  <a:moveTo>
                    <a:pt x="2020836" y="1050036"/>
                  </a:moveTo>
                  <a:lnTo>
                    <a:pt x="2005596" y="1050036"/>
                  </a:lnTo>
                  <a:lnTo>
                    <a:pt x="2005596" y="1065276"/>
                  </a:lnTo>
                  <a:lnTo>
                    <a:pt x="2020836" y="1065276"/>
                  </a:lnTo>
                  <a:lnTo>
                    <a:pt x="2020836" y="1050036"/>
                  </a:lnTo>
                  <a:close/>
                </a:path>
                <a:path w="2825750" h="2550160">
                  <a:moveTo>
                    <a:pt x="2026932" y="0"/>
                  </a:moveTo>
                  <a:lnTo>
                    <a:pt x="2011692" y="0"/>
                  </a:lnTo>
                  <a:lnTo>
                    <a:pt x="2011692" y="15240"/>
                  </a:lnTo>
                  <a:lnTo>
                    <a:pt x="2026932" y="15240"/>
                  </a:lnTo>
                  <a:lnTo>
                    <a:pt x="2026932" y="0"/>
                  </a:lnTo>
                  <a:close/>
                </a:path>
                <a:path w="2825750" h="2550160">
                  <a:moveTo>
                    <a:pt x="2028456" y="679704"/>
                  </a:moveTo>
                  <a:lnTo>
                    <a:pt x="2011692" y="679704"/>
                  </a:lnTo>
                  <a:lnTo>
                    <a:pt x="2011692" y="694944"/>
                  </a:lnTo>
                  <a:lnTo>
                    <a:pt x="2028456" y="694944"/>
                  </a:lnTo>
                  <a:lnTo>
                    <a:pt x="2028456" y="679704"/>
                  </a:lnTo>
                  <a:close/>
                </a:path>
                <a:path w="2825750" h="2550160">
                  <a:moveTo>
                    <a:pt x="2029980" y="1027176"/>
                  </a:moveTo>
                  <a:lnTo>
                    <a:pt x="2013216" y="1027176"/>
                  </a:lnTo>
                  <a:lnTo>
                    <a:pt x="2013216" y="1042416"/>
                  </a:lnTo>
                  <a:lnTo>
                    <a:pt x="2029980" y="1042416"/>
                  </a:lnTo>
                  <a:lnTo>
                    <a:pt x="2029980" y="1027176"/>
                  </a:lnTo>
                  <a:close/>
                </a:path>
                <a:path w="2825750" h="2550160">
                  <a:moveTo>
                    <a:pt x="2029980" y="996696"/>
                  </a:moveTo>
                  <a:lnTo>
                    <a:pt x="2013216" y="996696"/>
                  </a:lnTo>
                  <a:lnTo>
                    <a:pt x="2013216" y="1011936"/>
                  </a:lnTo>
                  <a:lnTo>
                    <a:pt x="2029980" y="1011936"/>
                  </a:lnTo>
                  <a:lnTo>
                    <a:pt x="2029980" y="996696"/>
                  </a:lnTo>
                  <a:close/>
                </a:path>
                <a:path w="2825750" h="2550160">
                  <a:moveTo>
                    <a:pt x="2029980" y="966216"/>
                  </a:moveTo>
                  <a:lnTo>
                    <a:pt x="2013216" y="966216"/>
                  </a:lnTo>
                  <a:lnTo>
                    <a:pt x="2013216" y="981456"/>
                  </a:lnTo>
                  <a:lnTo>
                    <a:pt x="2029980" y="981456"/>
                  </a:lnTo>
                  <a:lnTo>
                    <a:pt x="2029980" y="966216"/>
                  </a:lnTo>
                  <a:close/>
                </a:path>
                <a:path w="2825750" h="2550160">
                  <a:moveTo>
                    <a:pt x="2029980" y="934212"/>
                  </a:moveTo>
                  <a:lnTo>
                    <a:pt x="2013216" y="934212"/>
                  </a:lnTo>
                  <a:lnTo>
                    <a:pt x="2013216" y="949452"/>
                  </a:lnTo>
                  <a:lnTo>
                    <a:pt x="2029980" y="949452"/>
                  </a:lnTo>
                  <a:lnTo>
                    <a:pt x="2029980" y="934212"/>
                  </a:lnTo>
                  <a:close/>
                </a:path>
                <a:path w="2825750" h="2550160">
                  <a:moveTo>
                    <a:pt x="2029980" y="903732"/>
                  </a:moveTo>
                  <a:lnTo>
                    <a:pt x="2013216" y="903732"/>
                  </a:lnTo>
                  <a:lnTo>
                    <a:pt x="2013216" y="918972"/>
                  </a:lnTo>
                  <a:lnTo>
                    <a:pt x="2029980" y="918972"/>
                  </a:lnTo>
                  <a:lnTo>
                    <a:pt x="2029980" y="903732"/>
                  </a:lnTo>
                  <a:close/>
                </a:path>
                <a:path w="2825750" h="2550160">
                  <a:moveTo>
                    <a:pt x="2029980" y="873252"/>
                  </a:moveTo>
                  <a:lnTo>
                    <a:pt x="2013216" y="873252"/>
                  </a:lnTo>
                  <a:lnTo>
                    <a:pt x="2013216" y="888492"/>
                  </a:lnTo>
                  <a:lnTo>
                    <a:pt x="2029980" y="888492"/>
                  </a:lnTo>
                  <a:lnTo>
                    <a:pt x="2029980" y="873252"/>
                  </a:lnTo>
                  <a:close/>
                </a:path>
                <a:path w="2825750" h="2550160">
                  <a:moveTo>
                    <a:pt x="2029980" y="842772"/>
                  </a:moveTo>
                  <a:lnTo>
                    <a:pt x="2013216" y="842772"/>
                  </a:lnTo>
                  <a:lnTo>
                    <a:pt x="2013216" y="858012"/>
                  </a:lnTo>
                  <a:lnTo>
                    <a:pt x="2029980" y="858012"/>
                  </a:lnTo>
                  <a:lnTo>
                    <a:pt x="2029980" y="842772"/>
                  </a:lnTo>
                  <a:close/>
                </a:path>
                <a:path w="2825750" h="2550160">
                  <a:moveTo>
                    <a:pt x="2029980" y="810768"/>
                  </a:moveTo>
                  <a:lnTo>
                    <a:pt x="2013216" y="810768"/>
                  </a:lnTo>
                  <a:lnTo>
                    <a:pt x="2013216" y="826008"/>
                  </a:lnTo>
                  <a:lnTo>
                    <a:pt x="2029980" y="826008"/>
                  </a:lnTo>
                  <a:lnTo>
                    <a:pt x="2029980" y="810768"/>
                  </a:lnTo>
                  <a:close/>
                </a:path>
                <a:path w="2825750" h="2550160">
                  <a:moveTo>
                    <a:pt x="2029980" y="780288"/>
                  </a:moveTo>
                  <a:lnTo>
                    <a:pt x="2013216" y="780288"/>
                  </a:lnTo>
                  <a:lnTo>
                    <a:pt x="2013216" y="795528"/>
                  </a:lnTo>
                  <a:lnTo>
                    <a:pt x="2029980" y="795528"/>
                  </a:lnTo>
                  <a:lnTo>
                    <a:pt x="2029980" y="780288"/>
                  </a:lnTo>
                  <a:close/>
                </a:path>
                <a:path w="2825750" h="2550160">
                  <a:moveTo>
                    <a:pt x="2029980" y="749808"/>
                  </a:moveTo>
                  <a:lnTo>
                    <a:pt x="2020836" y="749808"/>
                  </a:lnTo>
                  <a:lnTo>
                    <a:pt x="2020836" y="742188"/>
                  </a:lnTo>
                  <a:lnTo>
                    <a:pt x="2008644" y="742188"/>
                  </a:lnTo>
                  <a:lnTo>
                    <a:pt x="2008644" y="757428"/>
                  </a:lnTo>
                  <a:lnTo>
                    <a:pt x="2013216" y="757428"/>
                  </a:lnTo>
                  <a:lnTo>
                    <a:pt x="2013216" y="765048"/>
                  </a:lnTo>
                  <a:lnTo>
                    <a:pt x="2029980" y="765048"/>
                  </a:lnTo>
                  <a:lnTo>
                    <a:pt x="2029980" y="757428"/>
                  </a:lnTo>
                  <a:lnTo>
                    <a:pt x="2029980" y="749808"/>
                  </a:lnTo>
                  <a:close/>
                </a:path>
                <a:path w="2825750" h="2550160">
                  <a:moveTo>
                    <a:pt x="2046744" y="309372"/>
                  </a:moveTo>
                  <a:lnTo>
                    <a:pt x="2031504" y="309372"/>
                  </a:lnTo>
                  <a:lnTo>
                    <a:pt x="2031504" y="324612"/>
                  </a:lnTo>
                  <a:lnTo>
                    <a:pt x="2046744" y="324612"/>
                  </a:lnTo>
                  <a:lnTo>
                    <a:pt x="2046744" y="309372"/>
                  </a:lnTo>
                  <a:close/>
                </a:path>
                <a:path w="2825750" h="2550160">
                  <a:moveTo>
                    <a:pt x="2048268" y="371856"/>
                  </a:moveTo>
                  <a:lnTo>
                    <a:pt x="2033028" y="371856"/>
                  </a:lnTo>
                  <a:lnTo>
                    <a:pt x="2033028" y="387096"/>
                  </a:lnTo>
                  <a:lnTo>
                    <a:pt x="2048268" y="387096"/>
                  </a:lnTo>
                  <a:lnTo>
                    <a:pt x="2048268" y="371856"/>
                  </a:lnTo>
                  <a:close/>
                </a:path>
                <a:path w="2825750" h="2550160">
                  <a:moveTo>
                    <a:pt x="2057412" y="0"/>
                  </a:moveTo>
                  <a:lnTo>
                    <a:pt x="2042172" y="0"/>
                  </a:lnTo>
                  <a:lnTo>
                    <a:pt x="2042172" y="15240"/>
                  </a:lnTo>
                  <a:lnTo>
                    <a:pt x="2057412" y="15240"/>
                  </a:lnTo>
                  <a:lnTo>
                    <a:pt x="2057412" y="0"/>
                  </a:lnTo>
                  <a:close/>
                </a:path>
                <a:path w="2825750" h="2550160">
                  <a:moveTo>
                    <a:pt x="2058936" y="679704"/>
                  </a:moveTo>
                  <a:lnTo>
                    <a:pt x="2043696" y="679704"/>
                  </a:lnTo>
                  <a:lnTo>
                    <a:pt x="2043696" y="694944"/>
                  </a:lnTo>
                  <a:lnTo>
                    <a:pt x="2058936" y="694944"/>
                  </a:lnTo>
                  <a:lnTo>
                    <a:pt x="2058936" y="679704"/>
                  </a:lnTo>
                  <a:close/>
                </a:path>
                <a:path w="2825750" h="2550160">
                  <a:moveTo>
                    <a:pt x="2066556" y="656844"/>
                  </a:moveTo>
                  <a:lnTo>
                    <a:pt x="2051316" y="656844"/>
                  </a:lnTo>
                  <a:lnTo>
                    <a:pt x="2051316" y="672084"/>
                  </a:lnTo>
                  <a:lnTo>
                    <a:pt x="2066556" y="672084"/>
                  </a:lnTo>
                  <a:lnTo>
                    <a:pt x="2066556" y="656844"/>
                  </a:lnTo>
                  <a:close/>
                </a:path>
                <a:path w="2825750" h="2550160">
                  <a:moveTo>
                    <a:pt x="2066556" y="626364"/>
                  </a:moveTo>
                  <a:lnTo>
                    <a:pt x="2051316" y="626364"/>
                  </a:lnTo>
                  <a:lnTo>
                    <a:pt x="2051316" y="641604"/>
                  </a:lnTo>
                  <a:lnTo>
                    <a:pt x="2066556" y="641604"/>
                  </a:lnTo>
                  <a:lnTo>
                    <a:pt x="2066556" y="626364"/>
                  </a:lnTo>
                  <a:close/>
                </a:path>
                <a:path w="2825750" h="2550160">
                  <a:moveTo>
                    <a:pt x="2066556" y="595884"/>
                  </a:moveTo>
                  <a:lnTo>
                    <a:pt x="2051316" y="595884"/>
                  </a:lnTo>
                  <a:lnTo>
                    <a:pt x="2051316" y="611124"/>
                  </a:lnTo>
                  <a:lnTo>
                    <a:pt x="2066556" y="611124"/>
                  </a:lnTo>
                  <a:lnTo>
                    <a:pt x="2066556" y="595884"/>
                  </a:lnTo>
                  <a:close/>
                </a:path>
                <a:path w="2825750" h="2550160">
                  <a:moveTo>
                    <a:pt x="2066556" y="563880"/>
                  </a:moveTo>
                  <a:lnTo>
                    <a:pt x="2051316" y="563880"/>
                  </a:lnTo>
                  <a:lnTo>
                    <a:pt x="2051316" y="579120"/>
                  </a:lnTo>
                  <a:lnTo>
                    <a:pt x="2066556" y="579120"/>
                  </a:lnTo>
                  <a:lnTo>
                    <a:pt x="2066556" y="563880"/>
                  </a:lnTo>
                  <a:close/>
                </a:path>
                <a:path w="2825750" h="2550160">
                  <a:moveTo>
                    <a:pt x="2066556" y="533400"/>
                  </a:moveTo>
                  <a:lnTo>
                    <a:pt x="2051316" y="533400"/>
                  </a:lnTo>
                  <a:lnTo>
                    <a:pt x="2051316" y="548640"/>
                  </a:lnTo>
                  <a:lnTo>
                    <a:pt x="2066556" y="548640"/>
                  </a:lnTo>
                  <a:lnTo>
                    <a:pt x="2066556" y="533400"/>
                  </a:lnTo>
                  <a:close/>
                </a:path>
                <a:path w="2825750" h="2550160">
                  <a:moveTo>
                    <a:pt x="2066556" y="502920"/>
                  </a:moveTo>
                  <a:lnTo>
                    <a:pt x="2051316" y="502920"/>
                  </a:lnTo>
                  <a:lnTo>
                    <a:pt x="2051316" y="518160"/>
                  </a:lnTo>
                  <a:lnTo>
                    <a:pt x="2066556" y="518160"/>
                  </a:lnTo>
                  <a:lnTo>
                    <a:pt x="2066556" y="502920"/>
                  </a:lnTo>
                  <a:close/>
                </a:path>
                <a:path w="2825750" h="2550160">
                  <a:moveTo>
                    <a:pt x="2066556" y="472440"/>
                  </a:moveTo>
                  <a:lnTo>
                    <a:pt x="2051316" y="472440"/>
                  </a:lnTo>
                  <a:lnTo>
                    <a:pt x="2051316" y="487680"/>
                  </a:lnTo>
                  <a:lnTo>
                    <a:pt x="2066556" y="487680"/>
                  </a:lnTo>
                  <a:lnTo>
                    <a:pt x="2066556" y="472440"/>
                  </a:lnTo>
                  <a:close/>
                </a:path>
                <a:path w="2825750" h="2550160">
                  <a:moveTo>
                    <a:pt x="2066556" y="440436"/>
                  </a:moveTo>
                  <a:lnTo>
                    <a:pt x="2051316" y="440436"/>
                  </a:lnTo>
                  <a:lnTo>
                    <a:pt x="2051316" y="455676"/>
                  </a:lnTo>
                  <a:lnTo>
                    <a:pt x="2066556" y="455676"/>
                  </a:lnTo>
                  <a:lnTo>
                    <a:pt x="2066556" y="440436"/>
                  </a:lnTo>
                  <a:close/>
                </a:path>
                <a:path w="2825750" h="2550160">
                  <a:moveTo>
                    <a:pt x="2066556" y="409956"/>
                  </a:moveTo>
                  <a:lnTo>
                    <a:pt x="2051316" y="409956"/>
                  </a:lnTo>
                  <a:lnTo>
                    <a:pt x="2051316" y="425196"/>
                  </a:lnTo>
                  <a:lnTo>
                    <a:pt x="2066556" y="425196"/>
                  </a:lnTo>
                  <a:lnTo>
                    <a:pt x="2066556" y="409956"/>
                  </a:lnTo>
                  <a:close/>
                </a:path>
                <a:path w="2825750" h="2550160">
                  <a:moveTo>
                    <a:pt x="2066556" y="379476"/>
                  </a:moveTo>
                  <a:lnTo>
                    <a:pt x="2051316" y="379476"/>
                  </a:lnTo>
                  <a:lnTo>
                    <a:pt x="2051316" y="394716"/>
                  </a:lnTo>
                  <a:lnTo>
                    <a:pt x="2066556" y="394716"/>
                  </a:lnTo>
                  <a:lnTo>
                    <a:pt x="2066556" y="379476"/>
                  </a:lnTo>
                  <a:close/>
                </a:path>
                <a:path w="2825750" h="2550160">
                  <a:moveTo>
                    <a:pt x="2078748" y="309372"/>
                  </a:moveTo>
                  <a:lnTo>
                    <a:pt x="2063508" y="309372"/>
                  </a:lnTo>
                  <a:lnTo>
                    <a:pt x="2063508" y="324612"/>
                  </a:lnTo>
                  <a:lnTo>
                    <a:pt x="2078748" y="324612"/>
                  </a:lnTo>
                  <a:lnTo>
                    <a:pt x="2078748" y="309372"/>
                  </a:lnTo>
                  <a:close/>
                </a:path>
                <a:path w="2825750" h="2550160">
                  <a:moveTo>
                    <a:pt x="2089416" y="0"/>
                  </a:moveTo>
                  <a:lnTo>
                    <a:pt x="2074176" y="0"/>
                  </a:lnTo>
                  <a:lnTo>
                    <a:pt x="2074176" y="15240"/>
                  </a:lnTo>
                  <a:lnTo>
                    <a:pt x="2089416" y="15240"/>
                  </a:lnTo>
                  <a:lnTo>
                    <a:pt x="2089416" y="0"/>
                  </a:lnTo>
                  <a:close/>
                </a:path>
                <a:path w="2825750" h="2550160">
                  <a:moveTo>
                    <a:pt x="2109228" y="309372"/>
                  </a:moveTo>
                  <a:lnTo>
                    <a:pt x="2093988" y="309372"/>
                  </a:lnTo>
                  <a:lnTo>
                    <a:pt x="2093988" y="324612"/>
                  </a:lnTo>
                  <a:lnTo>
                    <a:pt x="2109228" y="324612"/>
                  </a:lnTo>
                  <a:lnTo>
                    <a:pt x="2109228" y="309372"/>
                  </a:lnTo>
                  <a:close/>
                </a:path>
                <a:path w="2825750" h="2550160">
                  <a:moveTo>
                    <a:pt x="2119896" y="0"/>
                  </a:moveTo>
                  <a:lnTo>
                    <a:pt x="2104656" y="0"/>
                  </a:lnTo>
                  <a:lnTo>
                    <a:pt x="2104656" y="15240"/>
                  </a:lnTo>
                  <a:lnTo>
                    <a:pt x="2119896" y="15240"/>
                  </a:lnTo>
                  <a:lnTo>
                    <a:pt x="2119896" y="0"/>
                  </a:lnTo>
                  <a:close/>
                </a:path>
                <a:path w="2825750" h="2550160">
                  <a:moveTo>
                    <a:pt x="2139708" y="309372"/>
                  </a:moveTo>
                  <a:lnTo>
                    <a:pt x="2124468" y="309372"/>
                  </a:lnTo>
                  <a:lnTo>
                    <a:pt x="2124468" y="324612"/>
                  </a:lnTo>
                  <a:lnTo>
                    <a:pt x="2139708" y="324612"/>
                  </a:lnTo>
                  <a:lnTo>
                    <a:pt x="2139708" y="309372"/>
                  </a:lnTo>
                  <a:close/>
                </a:path>
                <a:path w="2825750" h="2550160">
                  <a:moveTo>
                    <a:pt x="2150376" y="0"/>
                  </a:moveTo>
                  <a:lnTo>
                    <a:pt x="2135136" y="0"/>
                  </a:lnTo>
                  <a:lnTo>
                    <a:pt x="2135136" y="15240"/>
                  </a:lnTo>
                  <a:lnTo>
                    <a:pt x="2150376" y="15240"/>
                  </a:lnTo>
                  <a:lnTo>
                    <a:pt x="2150376" y="0"/>
                  </a:lnTo>
                  <a:close/>
                </a:path>
                <a:path w="2825750" h="2550160">
                  <a:moveTo>
                    <a:pt x="2170188" y="309372"/>
                  </a:moveTo>
                  <a:lnTo>
                    <a:pt x="2154948" y="309372"/>
                  </a:lnTo>
                  <a:lnTo>
                    <a:pt x="2154948" y="324612"/>
                  </a:lnTo>
                  <a:lnTo>
                    <a:pt x="2170188" y="324612"/>
                  </a:lnTo>
                  <a:lnTo>
                    <a:pt x="2170188" y="309372"/>
                  </a:lnTo>
                  <a:close/>
                </a:path>
                <a:path w="2825750" h="2550160">
                  <a:moveTo>
                    <a:pt x="2180856" y="0"/>
                  </a:moveTo>
                  <a:lnTo>
                    <a:pt x="2165616" y="0"/>
                  </a:lnTo>
                  <a:lnTo>
                    <a:pt x="2165616" y="15240"/>
                  </a:lnTo>
                  <a:lnTo>
                    <a:pt x="2180856" y="15240"/>
                  </a:lnTo>
                  <a:lnTo>
                    <a:pt x="2180856" y="0"/>
                  </a:lnTo>
                  <a:close/>
                </a:path>
                <a:path w="2825750" h="2550160">
                  <a:moveTo>
                    <a:pt x="2202192" y="309372"/>
                  </a:moveTo>
                  <a:lnTo>
                    <a:pt x="2186952" y="309372"/>
                  </a:lnTo>
                  <a:lnTo>
                    <a:pt x="2186952" y="324612"/>
                  </a:lnTo>
                  <a:lnTo>
                    <a:pt x="2202192" y="324612"/>
                  </a:lnTo>
                  <a:lnTo>
                    <a:pt x="2202192" y="309372"/>
                  </a:lnTo>
                  <a:close/>
                </a:path>
                <a:path w="2825750" h="2550160">
                  <a:moveTo>
                    <a:pt x="2212860" y="0"/>
                  </a:moveTo>
                  <a:lnTo>
                    <a:pt x="2197620" y="0"/>
                  </a:lnTo>
                  <a:lnTo>
                    <a:pt x="2197620" y="15240"/>
                  </a:lnTo>
                  <a:lnTo>
                    <a:pt x="2212860" y="15240"/>
                  </a:lnTo>
                  <a:lnTo>
                    <a:pt x="2212860" y="0"/>
                  </a:lnTo>
                  <a:close/>
                </a:path>
                <a:path w="2825750" h="2550160">
                  <a:moveTo>
                    <a:pt x="2232672" y="309372"/>
                  </a:moveTo>
                  <a:lnTo>
                    <a:pt x="2217432" y="309372"/>
                  </a:lnTo>
                  <a:lnTo>
                    <a:pt x="2217432" y="324612"/>
                  </a:lnTo>
                  <a:lnTo>
                    <a:pt x="2232672" y="324612"/>
                  </a:lnTo>
                  <a:lnTo>
                    <a:pt x="2232672" y="309372"/>
                  </a:lnTo>
                  <a:close/>
                </a:path>
                <a:path w="2825750" h="2550160">
                  <a:moveTo>
                    <a:pt x="2243340" y="0"/>
                  </a:moveTo>
                  <a:lnTo>
                    <a:pt x="2228100" y="0"/>
                  </a:lnTo>
                  <a:lnTo>
                    <a:pt x="2228100" y="15240"/>
                  </a:lnTo>
                  <a:lnTo>
                    <a:pt x="2243340" y="15240"/>
                  </a:lnTo>
                  <a:lnTo>
                    <a:pt x="2243340" y="0"/>
                  </a:lnTo>
                  <a:close/>
                </a:path>
                <a:path w="2825750" h="2550160">
                  <a:moveTo>
                    <a:pt x="2263152" y="309372"/>
                  </a:moveTo>
                  <a:lnTo>
                    <a:pt x="2247912" y="309372"/>
                  </a:lnTo>
                  <a:lnTo>
                    <a:pt x="2247912" y="324612"/>
                  </a:lnTo>
                  <a:lnTo>
                    <a:pt x="2263152" y="324612"/>
                  </a:lnTo>
                  <a:lnTo>
                    <a:pt x="2263152" y="309372"/>
                  </a:lnTo>
                  <a:close/>
                </a:path>
                <a:path w="2825750" h="2550160">
                  <a:moveTo>
                    <a:pt x="2273820" y="0"/>
                  </a:moveTo>
                  <a:lnTo>
                    <a:pt x="2258580" y="0"/>
                  </a:lnTo>
                  <a:lnTo>
                    <a:pt x="2258580" y="15240"/>
                  </a:lnTo>
                  <a:lnTo>
                    <a:pt x="2273820" y="15240"/>
                  </a:lnTo>
                  <a:lnTo>
                    <a:pt x="2273820" y="0"/>
                  </a:lnTo>
                  <a:close/>
                </a:path>
                <a:path w="2825750" h="2550160">
                  <a:moveTo>
                    <a:pt x="2293632" y="309372"/>
                  </a:moveTo>
                  <a:lnTo>
                    <a:pt x="2278392" y="309372"/>
                  </a:lnTo>
                  <a:lnTo>
                    <a:pt x="2278392" y="324612"/>
                  </a:lnTo>
                  <a:lnTo>
                    <a:pt x="2293632" y="324612"/>
                  </a:lnTo>
                  <a:lnTo>
                    <a:pt x="2293632" y="309372"/>
                  </a:lnTo>
                  <a:close/>
                </a:path>
                <a:path w="2825750" h="2550160">
                  <a:moveTo>
                    <a:pt x="2304300" y="0"/>
                  </a:moveTo>
                  <a:lnTo>
                    <a:pt x="2289060" y="0"/>
                  </a:lnTo>
                  <a:lnTo>
                    <a:pt x="2289060" y="15240"/>
                  </a:lnTo>
                  <a:lnTo>
                    <a:pt x="2304300" y="15240"/>
                  </a:lnTo>
                  <a:lnTo>
                    <a:pt x="2304300" y="0"/>
                  </a:lnTo>
                  <a:close/>
                </a:path>
                <a:path w="2825750" h="2550160">
                  <a:moveTo>
                    <a:pt x="2325636" y="309372"/>
                  </a:moveTo>
                  <a:lnTo>
                    <a:pt x="2310396" y="309372"/>
                  </a:lnTo>
                  <a:lnTo>
                    <a:pt x="2310396" y="324612"/>
                  </a:lnTo>
                  <a:lnTo>
                    <a:pt x="2325636" y="324612"/>
                  </a:lnTo>
                  <a:lnTo>
                    <a:pt x="2325636" y="309372"/>
                  </a:lnTo>
                  <a:close/>
                </a:path>
                <a:path w="2825750" h="2550160">
                  <a:moveTo>
                    <a:pt x="2336304" y="0"/>
                  </a:moveTo>
                  <a:lnTo>
                    <a:pt x="2321064" y="0"/>
                  </a:lnTo>
                  <a:lnTo>
                    <a:pt x="2321064" y="15240"/>
                  </a:lnTo>
                  <a:lnTo>
                    <a:pt x="2336304" y="15240"/>
                  </a:lnTo>
                  <a:lnTo>
                    <a:pt x="2336304" y="0"/>
                  </a:lnTo>
                  <a:close/>
                </a:path>
                <a:path w="2825750" h="2550160">
                  <a:moveTo>
                    <a:pt x="2356116" y="309372"/>
                  </a:moveTo>
                  <a:lnTo>
                    <a:pt x="2340876" y="309372"/>
                  </a:lnTo>
                  <a:lnTo>
                    <a:pt x="2340876" y="324612"/>
                  </a:lnTo>
                  <a:lnTo>
                    <a:pt x="2356116" y="324612"/>
                  </a:lnTo>
                  <a:lnTo>
                    <a:pt x="2356116" y="309372"/>
                  </a:lnTo>
                  <a:close/>
                </a:path>
                <a:path w="2825750" h="2550160">
                  <a:moveTo>
                    <a:pt x="2366784" y="0"/>
                  </a:moveTo>
                  <a:lnTo>
                    <a:pt x="2351544" y="0"/>
                  </a:lnTo>
                  <a:lnTo>
                    <a:pt x="2351544" y="15240"/>
                  </a:lnTo>
                  <a:lnTo>
                    <a:pt x="2366784" y="15240"/>
                  </a:lnTo>
                  <a:lnTo>
                    <a:pt x="2366784" y="0"/>
                  </a:lnTo>
                  <a:close/>
                </a:path>
                <a:path w="2825750" h="2550160">
                  <a:moveTo>
                    <a:pt x="2386596" y="309372"/>
                  </a:moveTo>
                  <a:lnTo>
                    <a:pt x="2371356" y="309372"/>
                  </a:lnTo>
                  <a:lnTo>
                    <a:pt x="2371356" y="324612"/>
                  </a:lnTo>
                  <a:lnTo>
                    <a:pt x="2386596" y="324612"/>
                  </a:lnTo>
                  <a:lnTo>
                    <a:pt x="2386596" y="309372"/>
                  </a:lnTo>
                  <a:close/>
                </a:path>
                <a:path w="2825750" h="2550160">
                  <a:moveTo>
                    <a:pt x="2397264" y="0"/>
                  </a:moveTo>
                  <a:lnTo>
                    <a:pt x="2382024" y="0"/>
                  </a:lnTo>
                  <a:lnTo>
                    <a:pt x="2382024" y="15240"/>
                  </a:lnTo>
                  <a:lnTo>
                    <a:pt x="2397264" y="15240"/>
                  </a:lnTo>
                  <a:lnTo>
                    <a:pt x="2397264" y="0"/>
                  </a:lnTo>
                  <a:close/>
                </a:path>
                <a:path w="2825750" h="2550160">
                  <a:moveTo>
                    <a:pt x="2417076" y="309372"/>
                  </a:moveTo>
                  <a:lnTo>
                    <a:pt x="2401836" y="309372"/>
                  </a:lnTo>
                  <a:lnTo>
                    <a:pt x="2401836" y="324612"/>
                  </a:lnTo>
                  <a:lnTo>
                    <a:pt x="2417076" y="324612"/>
                  </a:lnTo>
                  <a:lnTo>
                    <a:pt x="2417076" y="309372"/>
                  </a:lnTo>
                  <a:close/>
                </a:path>
                <a:path w="2825750" h="2550160">
                  <a:moveTo>
                    <a:pt x="2427744" y="0"/>
                  </a:moveTo>
                  <a:lnTo>
                    <a:pt x="2412504" y="0"/>
                  </a:lnTo>
                  <a:lnTo>
                    <a:pt x="2412504" y="15240"/>
                  </a:lnTo>
                  <a:lnTo>
                    <a:pt x="2427744" y="15240"/>
                  </a:lnTo>
                  <a:lnTo>
                    <a:pt x="2427744" y="0"/>
                  </a:lnTo>
                  <a:close/>
                </a:path>
                <a:path w="2825750" h="2550160">
                  <a:moveTo>
                    <a:pt x="2449080" y="309372"/>
                  </a:moveTo>
                  <a:lnTo>
                    <a:pt x="2433840" y="309372"/>
                  </a:lnTo>
                  <a:lnTo>
                    <a:pt x="2433840" y="324612"/>
                  </a:lnTo>
                  <a:lnTo>
                    <a:pt x="2449080" y="324612"/>
                  </a:lnTo>
                  <a:lnTo>
                    <a:pt x="2449080" y="309372"/>
                  </a:lnTo>
                  <a:close/>
                </a:path>
                <a:path w="2825750" h="2550160">
                  <a:moveTo>
                    <a:pt x="2459748" y="0"/>
                  </a:moveTo>
                  <a:lnTo>
                    <a:pt x="2444508" y="0"/>
                  </a:lnTo>
                  <a:lnTo>
                    <a:pt x="2444508" y="15240"/>
                  </a:lnTo>
                  <a:lnTo>
                    <a:pt x="2459748" y="15240"/>
                  </a:lnTo>
                  <a:lnTo>
                    <a:pt x="2459748" y="0"/>
                  </a:lnTo>
                  <a:close/>
                </a:path>
                <a:path w="2825750" h="2550160">
                  <a:moveTo>
                    <a:pt x="2479560" y="309372"/>
                  </a:moveTo>
                  <a:lnTo>
                    <a:pt x="2464320" y="309372"/>
                  </a:lnTo>
                  <a:lnTo>
                    <a:pt x="2464320" y="324612"/>
                  </a:lnTo>
                  <a:lnTo>
                    <a:pt x="2479560" y="324612"/>
                  </a:lnTo>
                  <a:lnTo>
                    <a:pt x="2479560" y="309372"/>
                  </a:lnTo>
                  <a:close/>
                </a:path>
                <a:path w="2825750" h="2550160">
                  <a:moveTo>
                    <a:pt x="2490228" y="0"/>
                  </a:moveTo>
                  <a:lnTo>
                    <a:pt x="2474988" y="0"/>
                  </a:lnTo>
                  <a:lnTo>
                    <a:pt x="2474988" y="15240"/>
                  </a:lnTo>
                  <a:lnTo>
                    <a:pt x="2490228" y="15240"/>
                  </a:lnTo>
                  <a:lnTo>
                    <a:pt x="2490228" y="0"/>
                  </a:lnTo>
                  <a:close/>
                </a:path>
                <a:path w="2825750" h="2550160">
                  <a:moveTo>
                    <a:pt x="2510040" y="309372"/>
                  </a:moveTo>
                  <a:lnTo>
                    <a:pt x="2494800" y="309372"/>
                  </a:lnTo>
                  <a:lnTo>
                    <a:pt x="2494800" y="324612"/>
                  </a:lnTo>
                  <a:lnTo>
                    <a:pt x="2510040" y="324612"/>
                  </a:lnTo>
                  <a:lnTo>
                    <a:pt x="2510040" y="309372"/>
                  </a:lnTo>
                  <a:close/>
                </a:path>
                <a:path w="2825750" h="2550160">
                  <a:moveTo>
                    <a:pt x="2520708" y="0"/>
                  </a:moveTo>
                  <a:lnTo>
                    <a:pt x="2505468" y="0"/>
                  </a:lnTo>
                  <a:lnTo>
                    <a:pt x="2505468" y="15240"/>
                  </a:lnTo>
                  <a:lnTo>
                    <a:pt x="2520708" y="15240"/>
                  </a:lnTo>
                  <a:lnTo>
                    <a:pt x="2520708" y="0"/>
                  </a:lnTo>
                  <a:close/>
                </a:path>
                <a:path w="2825750" h="2550160">
                  <a:moveTo>
                    <a:pt x="2540520" y="309372"/>
                  </a:moveTo>
                  <a:lnTo>
                    <a:pt x="2525280" y="309372"/>
                  </a:lnTo>
                  <a:lnTo>
                    <a:pt x="2525280" y="324612"/>
                  </a:lnTo>
                  <a:lnTo>
                    <a:pt x="2540520" y="324612"/>
                  </a:lnTo>
                  <a:lnTo>
                    <a:pt x="2540520" y="309372"/>
                  </a:lnTo>
                  <a:close/>
                </a:path>
                <a:path w="2825750" h="2550160">
                  <a:moveTo>
                    <a:pt x="2551188" y="0"/>
                  </a:moveTo>
                  <a:lnTo>
                    <a:pt x="2535948" y="0"/>
                  </a:lnTo>
                  <a:lnTo>
                    <a:pt x="2535948" y="15240"/>
                  </a:lnTo>
                  <a:lnTo>
                    <a:pt x="2551188" y="15240"/>
                  </a:lnTo>
                  <a:lnTo>
                    <a:pt x="2551188" y="0"/>
                  </a:lnTo>
                  <a:close/>
                </a:path>
                <a:path w="2825750" h="2550160">
                  <a:moveTo>
                    <a:pt x="2572524" y="309372"/>
                  </a:moveTo>
                  <a:lnTo>
                    <a:pt x="2557284" y="309372"/>
                  </a:lnTo>
                  <a:lnTo>
                    <a:pt x="2557284" y="324612"/>
                  </a:lnTo>
                  <a:lnTo>
                    <a:pt x="2572524" y="324612"/>
                  </a:lnTo>
                  <a:lnTo>
                    <a:pt x="2572524" y="309372"/>
                  </a:lnTo>
                  <a:close/>
                </a:path>
                <a:path w="2825750" h="2550160">
                  <a:moveTo>
                    <a:pt x="2583192" y="0"/>
                  </a:moveTo>
                  <a:lnTo>
                    <a:pt x="2567952" y="0"/>
                  </a:lnTo>
                  <a:lnTo>
                    <a:pt x="2567952" y="15240"/>
                  </a:lnTo>
                  <a:lnTo>
                    <a:pt x="2583192" y="15240"/>
                  </a:lnTo>
                  <a:lnTo>
                    <a:pt x="2583192" y="0"/>
                  </a:lnTo>
                  <a:close/>
                </a:path>
                <a:path w="2825750" h="2550160">
                  <a:moveTo>
                    <a:pt x="2603004" y="309372"/>
                  </a:moveTo>
                  <a:lnTo>
                    <a:pt x="2587764" y="309372"/>
                  </a:lnTo>
                  <a:lnTo>
                    <a:pt x="2587764" y="324612"/>
                  </a:lnTo>
                  <a:lnTo>
                    <a:pt x="2603004" y="324612"/>
                  </a:lnTo>
                  <a:lnTo>
                    <a:pt x="2603004" y="309372"/>
                  </a:lnTo>
                  <a:close/>
                </a:path>
                <a:path w="2825750" h="2550160">
                  <a:moveTo>
                    <a:pt x="2613672" y="0"/>
                  </a:moveTo>
                  <a:lnTo>
                    <a:pt x="2598432" y="0"/>
                  </a:lnTo>
                  <a:lnTo>
                    <a:pt x="2598432" y="15240"/>
                  </a:lnTo>
                  <a:lnTo>
                    <a:pt x="2613672" y="15240"/>
                  </a:lnTo>
                  <a:lnTo>
                    <a:pt x="2613672" y="0"/>
                  </a:lnTo>
                  <a:close/>
                </a:path>
                <a:path w="2825750" h="2550160">
                  <a:moveTo>
                    <a:pt x="2633484" y="309372"/>
                  </a:moveTo>
                  <a:lnTo>
                    <a:pt x="2618244" y="309372"/>
                  </a:lnTo>
                  <a:lnTo>
                    <a:pt x="2618244" y="324612"/>
                  </a:lnTo>
                  <a:lnTo>
                    <a:pt x="2633484" y="324612"/>
                  </a:lnTo>
                  <a:lnTo>
                    <a:pt x="2633484" y="309372"/>
                  </a:lnTo>
                  <a:close/>
                </a:path>
                <a:path w="2825750" h="2550160">
                  <a:moveTo>
                    <a:pt x="2644152" y="0"/>
                  </a:moveTo>
                  <a:lnTo>
                    <a:pt x="2628912" y="0"/>
                  </a:lnTo>
                  <a:lnTo>
                    <a:pt x="2628912" y="15240"/>
                  </a:lnTo>
                  <a:lnTo>
                    <a:pt x="2644152" y="15240"/>
                  </a:lnTo>
                  <a:lnTo>
                    <a:pt x="2644152" y="0"/>
                  </a:lnTo>
                  <a:close/>
                </a:path>
                <a:path w="2825750" h="2550160">
                  <a:moveTo>
                    <a:pt x="2663964" y="309372"/>
                  </a:moveTo>
                  <a:lnTo>
                    <a:pt x="2648724" y="309372"/>
                  </a:lnTo>
                  <a:lnTo>
                    <a:pt x="2648724" y="324612"/>
                  </a:lnTo>
                  <a:lnTo>
                    <a:pt x="2663964" y="324612"/>
                  </a:lnTo>
                  <a:lnTo>
                    <a:pt x="2663964" y="309372"/>
                  </a:lnTo>
                  <a:close/>
                </a:path>
                <a:path w="2825750" h="2550160">
                  <a:moveTo>
                    <a:pt x="2674632" y="0"/>
                  </a:moveTo>
                  <a:lnTo>
                    <a:pt x="2659392" y="0"/>
                  </a:lnTo>
                  <a:lnTo>
                    <a:pt x="2659392" y="15240"/>
                  </a:lnTo>
                  <a:lnTo>
                    <a:pt x="2674632" y="15240"/>
                  </a:lnTo>
                  <a:lnTo>
                    <a:pt x="2674632" y="0"/>
                  </a:lnTo>
                  <a:close/>
                </a:path>
                <a:path w="2825750" h="2550160">
                  <a:moveTo>
                    <a:pt x="2695968" y="309372"/>
                  </a:moveTo>
                  <a:lnTo>
                    <a:pt x="2680728" y="309372"/>
                  </a:lnTo>
                  <a:lnTo>
                    <a:pt x="2680728" y="324612"/>
                  </a:lnTo>
                  <a:lnTo>
                    <a:pt x="2695968" y="324612"/>
                  </a:lnTo>
                  <a:lnTo>
                    <a:pt x="2695968" y="309372"/>
                  </a:lnTo>
                  <a:close/>
                </a:path>
                <a:path w="2825750" h="2550160">
                  <a:moveTo>
                    <a:pt x="2706636" y="0"/>
                  </a:moveTo>
                  <a:lnTo>
                    <a:pt x="2691396" y="0"/>
                  </a:lnTo>
                  <a:lnTo>
                    <a:pt x="2691396" y="15240"/>
                  </a:lnTo>
                  <a:lnTo>
                    <a:pt x="2706636" y="15240"/>
                  </a:lnTo>
                  <a:lnTo>
                    <a:pt x="2706636" y="0"/>
                  </a:lnTo>
                  <a:close/>
                </a:path>
                <a:path w="2825750" h="2550160">
                  <a:moveTo>
                    <a:pt x="2726448" y="309372"/>
                  </a:moveTo>
                  <a:lnTo>
                    <a:pt x="2711208" y="309372"/>
                  </a:lnTo>
                  <a:lnTo>
                    <a:pt x="2711208" y="324612"/>
                  </a:lnTo>
                  <a:lnTo>
                    <a:pt x="2726448" y="324612"/>
                  </a:lnTo>
                  <a:lnTo>
                    <a:pt x="2726448" y="309372"/>
                  </a:lnTo>
                  <a:close/>
                </a:path>
                <a:path w="2825750" h="2550160">
                  <a:moveTo>
                    <a:pt x="2737116" y="0"/>
                  </a:moveTo>
                  <a:lnTo>
                    <a:pt x="2721876" y="0"/>
                  </a:lnTo>
                  <a:lnTo>
                    <a:pt x="2721876" y="15240"/>
                  </a:lnTo>
                  <a:lnTo>
                    <a:pt x="2737116" y="15240"/>
                  </a:lnTo>
                  <a:lnTo>
                    <a:pt x="2737116" y="0"/>
                  </a:lnTo>
                  <a:close/>
                </a:path>
                <a:path w="2825750" h="2550160">
                  <a:moveTo>
                    <a:pt x="2756928" y="309372"/>
                  </a:moveTo>
                  <a:lnTo>
                    <a:pt x="2741688" y="309372"/>
                  </a:lnTo>
                  <a:lnTo>
                    <a:pt x="2741688" y="324612"/>
                  </a:lnTo>
                  <a:lnTo>
                    <a:pt x="2756928" y="324612"/>
                  </a:lnTo>
                  <a:lnTo>
                    <a:pt x="2756928" y="309372"/>
                  </a:lnTo>
                  <a:close/>
                </a:path>
                <a:path w="2825750" h="2550160">
                  <a:moveTo>
                    <a:pt x="2767596" y="0"/>
                  </a:moveTo>
                  <a:lnTo>
                    <a:pt x="2752356" y="0"/>
                  </a:lnTo>
                  <a:lnTo>
                    <a:pt x="2752356" y="15240"/>
                  </a:lnTo>
                  <a:lnTo>
                    <a:pt x="2767596" y="15240"/>
                  </a:lnTo>
                  <a:lnTo>
                    <a:pt x="2767596" y="0"/>
                  </a:lnTo>
                  <a:close/>
                </a:path>
                <a:path w="2825750" h="2550160">
                  <a:moveTo>
                    <a:pt x="2787408" y="309372"/>
                  </a:moveTo>
                  <a:lnTo>
                    <a:pt x="2772168" y="309372"/>
                  </a:lnTo>
                  <a:lnTo>
                    <a:pt x="2772168" y="324612"/>
                  </a:lnTo>
                  <a:lnTo>
                    <a:pt x="2787408" y="324612"/>
                  </a:lnTo>
                  <a:lnTo>
                    <a:pt x="2787408" y="309372"/>
                  </a:lnTo>
                  <a:close/>
                </a:path>
                <a:path w="2825750" h="2550160">
                  <a:moveTo>
                    <a:pt x="2798076" y="0"/>
                  </a:moveTo>
                  <a:lnTo>
                    <a:pt x="2782836" y="0"/>
                  </a:lnTo>
                  <a:lnTo>
                    <a:pt x="2782836" y="15240"/>
                  </a:lnTo>
                  <a:lnTo>
                    <a:pt x="2798076" y="15240"/>
                  </a:lnTo>
                  <a:lnTo>
                    <a:pt x="2798076" y="0"/>
                  </a:lnTo>
                  <a:close/>
                </a:path>
                <a:path w="2825750" h="2550160">
                  <a:moveTo>
                    <a:pt x="2825508" y="316992"/>
                  </a:moveTo>
                  <a:lnTo>
                    <a:pt x="2810268" y="316992"/>
                  </a:lnTo>
                  <a:lnTo>
                    <a:pt x="2817888" y="309372"/>
                  </a:lnTo>
                  <a:lnTo>
                    <a:pt x="2804172" y="309372"/>
                  </a:lnTo>
                  <a:lnTo>
                    <a:pt x="2804172" y="324612"/>
                  </a:lnTo>
                  <a:lnTo>
                    <a:pt x="2822460" y="324612"/>
                  </a:lnTo>
                  <a:lnTo>
                    <a:pt x="2825508" y="321564"/>
                  </a:lnTo>
                  <a:lnTo>
                    <a:pt x="2825508" y="316992"/>
                  </a:lnTo>
                  <a:close/>
                </a:path>
                <a:path w="2825750" h="2550160">
                  <a:moveTo>
                    <a:pt x="2825508" y="284988"/>
                  </a:moveTo>
                  <a:lnTo>
                    <a:pt x="2810268" y="284988"/>
                  </a:lnTo>
                  <a:lnTo>
                    <a:pt x="2810268" y="300228"/>
                  </a:lnTo>
                  <a:lnTo>
                    <a:pt x="2825508" y="300228"/>
                  </a:lnTo>
                  <a:lnTo>
                    <a:pt x="2825508" y="284988"/>
                  </a:lnTo>
                  <a:close/>
                </a:path>
                <a:path w="2825750" h="2550160">
                  <a:moveTo>
                    <a:pt x="2825508" y="254508"/>
                  </a:moveTo>
                  <a:lnTo>
                    <a:pt x="2810268" y="254508"/>
                  </a:lnTo>
                  <a:lnTo>
                    <a:pt x="2810268" y="269748"/>
                  </a:lnTo>
                  <a:lnTo>
                    <a:pt x="2825508" y="269748"/>
                  </a:lnTo>
                  <a:lnTo>
                    <a:pt x="2825508" y="254508"/>
                  </a:lnTo>
                  <a:close/>
                </a:path>
                <a:path w="2825750" h="2550160">
                  <a:moveTo>
                    <a:pt x="2825508" y="224028"/>
                  </a:moveTo>
                  <a:lnTo>
                    <a:pt x="2810268" y="224028"/>
                  </a:lnTo>
                  <a:lnTo>
                    <a:pt x="2810268" y="239268"/>
                  </a:lnTo>
                  <a:lnTo>
                    <a:pt x="2825508" y="239268"/>
                  </a:lnTo>
                  <a:lnTo>
                    <a:pt x="2825508" y="224028"/>
                  </a:lnTo>
                  <a:close/>
                </a:path>
                <a:path w="2825750" h="2550160">
                  <a:moveTo>
                    <a:pt x="2825508" y="193548"/>
                  </a:moveTo>
                  <a:lnTo>
                    <a:pt x="2810268" y="193548"/>
                  </a:lnTo>
                  <a:lnTo>
                    <a:pt x="2810268" y="208788"/>
                  </a:lnTo>
                  <a:lnTo>
                    <a:pt x="2825508" y="208788"/>
                  </a:lnTo>
                  <a:lnTo>
                    <a:pt x="2825508" y="193548"/>
                  </a:lnTo>
                  <a:close/>
                </a:path>
                <a:path w="2825750" h="2550160">
                  <a:moveTo>
                    <a:pt x="2825508" y="161544"/>
                  </a:moveTo>
                  <a:lnTo>
                    <a:pt x="2810268" y="161544"/>
                  </a:lnTo>
                  <a:lnTo>
                    <a:pt x="2810268" y="176784"/>
                  </a:lnTo>
                  <a:lnTo>
                    <a:pt x="2825508" y="176784"/>
                  </a:lnTo>
                  <a:lnTo>
                    <a:pt x="2825508" y="161544"/>
                  </a:lnTo>
                  <a:close/>
                </a:path>
                <a:path w="2825750" h="2550160">
                  <a:moveTo>
                    <a:pt x="2825508" y="131064"/>
                  </a:moveTo>
                  <a:lnTo>
                    <a:pt x="2810268" y="131064"/>
                  </a:lnTo>
                  <a:lnTo>
                    <a:pt x="2810268" y="146304"/>
                  </a:lnTo>
                  <a:lnTo>
                    <a:pt x="2825508" y="146304"/>
                  </a:lnTo>
                  <a:lnTo>
                    <a:pt x="2825508" y="131064"/>
                  </a:lnTo>
                  <a:close/>
                </a:path>
                <a:path w="2825750" h="2550160">
                  <a:moveTo>
                    <a:pt x="2825508" y="100584"/>
                  </a:moveTo>
                  <a:lnTo>
                    <a:pt x="2810268" y="100584"/>
                  </a:lnTo>
                  <a:lnTo>
                    <a:pt x="2810268" y="115824"/>
                  </a:lnTo>
                  <a:lnTo>
                    <a:pt x="2825508" y="115824"/>
                  </a:lnTo>
                  <a:lnTo>
                    <a:pt x="2825508" y="100584"/>
                  </a:lnTo>
                  <a:close/>
                </a:path>
                <a:path w="2825750" h="2550160">
                  <a:moveTo>
                    <a:pt x="2825508" y="70104"/>
                  </a:moveTo>
                  <a:lnTo>
                    <a:pt x="2810268" y="70104"/>
                  </a:lnTo>
                  <a:lnTo>
                    <a:pt x="2810268" y="85344"/>
                  </a:lnTo>
                  <a:lnTo>
                    <a:pt x="2825508" y="85344"/>
                  </a:lnTo>
                  <a:lnTo>
                    <a:pt x="2825508" y="70104"/>
                  </a:lnTo>
                  <a:close/>
                </a:path>
                <a:path w="2825750" h="2550160">
                  <a:moveTo>
                    <a:pt x="2825508" y="38100"/>
                  </a:moveTo>
                  <a:lnTo>
                    <a:pt x="2810268" y="38100"/>
                  </a:lnTo>
                  <a:lnTo>
                    <a:pt x="2810268" y="53340"/>
                  </a:lnTo>
                  <a:lnTo>
                    <a:pt x="2825508" y="53340"/>
                  </a:lnTo>
                  <a:lnTo>
                    <a:pt x="2825508" y="38100"/>
                  </a:lnTo>
                  <a:close/>
                </a:path>
                <a:path w="2825750" h="2550160">
                  <a:moveTo>
                    <a:pt x="2825508" y="7620"/>
                  </a:moveTo>
                  <a:lnTo>
                    <a:pt x="2817888" y="7620"/>
                  </a:lnTo>
                  <a:lnTo>
                    <a:pt x="2817888" y="0"/>
                  </a:lnTo>
                  <a:lnTo>
                    <a:pt x="2814840" y="0"/>
                  </a:lnTo>
                  <a:lnTo>
                    <a:pt x="2814840" y="7620"/>
                  </a:lnTo>
                  <a:lnTo>
                    <a:pt x="2810268" y="7620"/>
                  </a:lnTo>
                  <a:lnTo>
                    <a:pt x="2810268" y="22860"/>
                  </a:lnTo>
                  <a:lnTo>
                    <a:pt x="2825508" y="22860"/>
                  </a:lnTo>
                  <a:lnTo>
                    <a:pt x="2825508" y="15240"/>
                  </a:lnTo>
                  <a:lnTo>
                    <a:pt x="2825508" y="762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955494" y="1537652"/>
              <a:ext cx="0" cy="2595880"/>
            </a:xfrm>
            <a:custGeom>
              <a:avLst/>
              <a:gdLst/>
              <a:ahLst/>
              <a:cxnLst/>
              <a:rect l="l" t="t" r="r" b="b"/>
              <a:pathLst>
                <a:path w="0" h="2595879">
                  <a:moveTo>
                    <a:pt x="0" y="2595372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05336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110"/>
              </a:spcBef>
            </a:pPr>
            <a:r>
              <a:rPr dirty="0"/>
              <a:t>TIPOS</a:t>
            </a:r>
            <a:r>
              <a:rPr dirty="0" spc="5"/>
              <a:t> </a:t>
            </a:r>
            <a:r>
              <a:rPr dirty="0"/>
              <a:t>DE</a:t>
            </a:r>
            <a:r>
              <a:rPr dirty="0" spc="10"/>
              <a:t> </a:t>
            </a:r>
            <a:r>
              <a:rPr dirty="0"/>
              <a:t>PROTOCOLOS</a:t>
            </a:r>
            <a:r>
              <a:rPr dirty="0" spc="15"/>
              <a:t> </a:t>
            </a:r>
            <a:r>
              <a:rPr dirty="0"/>
              <a:t>POR</a:t>
            </a:r>
            <a:r>
              <a:rPr dirty="0" spc="-5"/>
              <a:t> </a:t>
            </a:r>
            <a:r>
              <a:rPr dirty="0" spc="-10"/>
              <a:t>GÊNERO</a:t>
            </a:r>
          </a:p>
          <a:p>
            <a:pPr marL="12700">
              <a:lnSpc>
                <a:spcPts val="2245"/>
              </a:lnSpc>
            </a:pPr>
            <a:r>
              <a:rPr dirty="0"/>
              <a:t>(pessoa</a:t>
            </a:r>
            <a:r>
              <a:rPr dirty="0" spc="5"/>
              <a:t> </a:t>
            </a:r>
            <a:r>
              <a:rPr dirty="0" spc="-10"/>
              <a:t>física)</a:t>
            </a:r>
          </a:p>
        </p:txBody>
      </p:sp>
      <p:sp>
        <p:nvSpPr>
          <p:cNvPr id="12" name="object 12" descr=""/>
          <p:cNvSpPr/>
          <p:nvPr/>
        </p:nvSpPr>
        <p:spPr>
          <a:xfrm>
            <a:off x="275290" y="335216"/>
            <a:ext cx="0" cy="1321435"/>
          </a:xfrm>
          <a:custGeom>
            <a:avLst/>
            <a:gdLst/>
            <a:ahLst/>
            <a:cxnLst/>
            <a:rect l="l" t="t" r="r" b="b"/>
            <a:pathLst>
              <a:path w="0" h="1321435">
                <a:moveTo>
                  <a:pt x="0" y="0"/>
                </a:moveTo>
                <a:lnTo>
                  <a:pt x="0" y="1321308"/>
                </a:lnTo>
              </a:path>
            </a:pathLst>
          </a:custGeom>
          <a:ln w="45719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512504" y="901580"/>
            <a:ext cx="565150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MAR</a:t>
            </a:r>
            <a:r>
              <a:rPr dirty="0" sz="1150" spc="45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8116365" y="4129035"/>
            <a:ext cx="1096645" cy="1096645"/>
            <a:chOff x="8116365" y="4129035"/>
            <a:chExt cx="1096645" cy="1096645"/>
          </a:xfrm>
        </p:grpSpPr>
        <p:sp>
          <p:nvSpPr>
            <p:cNvPr id="15" name="object 15" descr=""/>
            <p:cNvSpPr/>
            <p:nvPr/>
          </p:nvSpPr>
          <p:spPr>
            <a:xfrm>
              <a:off x="8116365" y="4129035"/>
              <a:ext cx="1065530" cy="1023619"/>
            </a:xfrm>
            <a:custGeom>
              <a:avLst/>
              <a:gdLst/>
              <a:ahLst/>
              <a:cxnLst/>
              <a:rect l="l" t="t" r="r" b="b"/>
              <a:pathLst>
                <a:path w="1065529" h="1023620">
                  <a:moveTo>
                    <a:pt x="274225" y="1023545"/>
                  </a:moveTo>
                  <a:lnTo>
                    <a:pt x="234277" y="997999"/>
                  </a:lnTo>
                  <a:lnTo>
                    <a:pt x="197252" y="969638"/>
                  </a:lnTo>
                  <a:lnTo>
                    <a:pt x="163209" y="938685"/>
                  </a:lnTo>
                  <a:lnTo>
                    <a:pt x="132208" y="905365"/>
                  </a:lnTo>
                  <a:lnTo>
                    <a:pt x="104310" y="869900"/>
                  </a:lnTo>
                  <a:lnTo>
                    <a:pt x="79573" y="832517"/>
                  </a:lnTo>
                  <a:lnTo>
                    <a:pt x="58059" y="793437"/>
                  </a:lnTo>
                  <a:lnTo>
                    <a:pt x="39827" y="752885"/>
                  </a:lnTo>
                  <a:lnTo>
                    <a:pt x="24937" y="711086"/>
                  </a:lnTo>
                  <a:lnTo>
                    <a:pt x="13450" y="668263"/>
                  </a:lnTo>
                  <a:lnTo>
                    <a:pt x="5424" y="624640"/>
                  </a:lnTo>
                  <a:lnTo>
                    <a:pt x="921" y="580441"/>
                  </a:lnTo>
                  <a:lnTo>
                    <a:pt x="0" y="535890"/>
                  </a:lnTo>
                  <a:lnTo>
                    <a:pt x="2720" y="491212"/>
                  </a:lnTo>
                  <a:lnTo>
                    <a:pt x="9143" y="446629"/>
                  </a:lnTo>
                  <a:lnTo>
                    <a:pt x="19329" y="402366"/>
                  </a:lnTo>
                  <a:lnTo>
                    <a:pt x="33336" y="358647"/>
                  </a:lnTo>
                  <a:lnTo>
                    <a:pt x="51225" y="315696"/>
                  </a:lnTo>
                  <a:lnTo>
                    <a:pt x="73057" y="273737"/>
                  </a:lnTo>
                  <a:lnTo>
                    <a:pt x="98374" y="233789"/>
                  </a:lnTo>
                  <a:lnTo>
                    <a:pt x="126533" y="196766"/>
                  </a:lnTo>
                  <a:lnTo>
                    <a:pt x="157309" y="162727"/>
                  </a:lnTo>
                  <a:lnTo>
                    <a:pt x="190477" y="131734"/>
                  </a:lnTo>
                  <a:lnTo>
                    <a:pt x="225815" y="103849"/>
                  </a:lnTo>
                  <a:lnTo>
                    <a:pt x="263097" y="79133"/>
                  </a:lnTo>
                  <a:lnTo>
                    <a:pt x="302101" y="57647"/>
                  </a:lnTo>
                  <a:lnTo>
                    <a:pt x="342602" y="39453"/>
                  </a:lnTo>
                  <a:lnTo>
                    <a:pt x="384375" y="24611"/>
                  </a:lnTo>
                  <a:lnTo>
                    <a:pt x="427199" y="13184"/>
                  </a:lnTo>
                  <a:lnTo>
                    <a:pt x="470847" y="5232"/>
                  </a:lnTo>
                  <a:lnTo>
                    <a:pt x="515096" y="816"/>
                  </a:lnTo>
                  <a:lnTo>
                    <a:pt x="559723" y="0"/>
                  </a:lnTo>
                  <a:lnTo>
                    <a:pt x="604503" y="2842"/>
                  </a:lnTo>
                  <a:lnTo>
                    <a:pt x="649213" y="9405"/>
                  </a:lnTo>
                  <a:lnTo>
                    <a:pt x="693628" y="19751"/>
                  </a:lnTo>
                  <a:lnTo>
                    <a:pt x="737524" y="33939"/>
                  </a:lnTo>
                  <a:lnTo>
                    <a:pt x="780678" y="52033"/>
                  </a:lnTo>
                  <a:lnTo>
                    <a:pt x="822865" y="74093"/>
                  </a:lnTo>
                  <a:lnTo>
                    <a:pt x="863906" y="100420"/>
                  </a:lnTo>
                  <a:lnTo>
                    <a:pt x="902303" y="130124"/>
                  </a:lnTo>
                  <a:lnTo>
                    <a:pt x="937844" y="163006"/>
                  </a:lnTo>
                  <a:lnTo>
                    <a:pt x="970312" y="198870"/>
                  </a:lnTo>
                  <a:lnTo>
                    <a:pt x="999494" y="237521"/>
                  </a:lnTo>
                  <a:lnTo>
                    <a:pt x="1025176" y="278761"/>
                  </a:lnTo>
                  <a:lnTo>
                    <a:pt x="1047143" y="322395"/>
                  </a:lnTo>
                  <a:lnTo>
                    <a:pt x="1065181" y="368225"/>
                  </a:lnTo>
                  <a:lnTo>
                    <a:pt x="548545" y="548057"/>
                  </a:lnTo>
                  <a:lnTo>
                    <a:pt x="274225" y="1023545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8390590" y="4497260"/>
              <a:ext cx="822325" cy="728345"/>
            </a:xfrm>
            <a:custGeom>
              <a:avLst/>
              <a:gdLst/>
              <a:ahLst/>
              <a:cxnLst/>
              <a:rect l="l" t="t" r="r" b="b"/>
              <a:pathLst>
                <a:path w="822325" h="728345">
                  <a:moveTo>
                    <a:pt x="268614" y="728179"/>
                  </a:moveTo>
                  <a:lnTo>
                    <a:pt x="221932" y="725805"/>
                  </a:lnTo>
                  <a:lnTo>
                    <a:pt x="175662" y="719498"/>
                  </a:lnTo>
                  <a:lnTo>
                    <a:pt x="130068" y="709278"/>
                  </a:lnTo>
                  <a:lnTo>
                    <a:pt x="85417" y="695163"/>
                  </a:lnTo>
                  <a:lnTo>
                    <a:pt x="41972" y="677171"/>
                  </a:lnTo>
                  <a:lnTo>
                    <a:pt x="0" y="655319"/>
                  </a:lnTo>
                  <a:lnTo>
                    <a:pt x="274319" y="179832"/>
                  </a:lnTo>
                  <a:lnTo>
                    <a:pt x="790955" y="0"/>
                  </a:lnTo>
                  <a:lnTo>
                    <a:pt x="804764" y="45191"/>
                  </a:lnTo>
                  <a:lnTo>
                    <a:pt x="814495" y="90629"/>
                  </a:lnTo>
                  <a:lnTo>
                    <a:pt x="820249" y="136104"/>
                  </a:lnTo>
                  <a:lnTo>
                    <a:pt x="822128" y="181407"/>
                  </a:lnTo>
                  <a:lnTo>
                    <a:pt x="820232" y="226329"/>
                  </a:lnTo>
                  <a:lnTo>
                    <a:pt x="814664" y="270660"/>
                  </a:lnTo>
                  <a:lnTo>
                    <a:pt x="805524" y="314191"/>
                  </a:lnTo>
                  <a:lnTo>
                    <a:pt x="792914" y="356714"/>
                  </a:lnTo>
                  <a:lnTo>
                    <a:pt x="776936" y="398017"/>
                  </a:lnTo>
                  <a:lnTo>
                    <a:pt x="757689" y="437893"/>
                  </a:lnTo>
                  <a:lnTo>
                    <a:pt x="735277" y="476132"/>
                  </a:lnTo>
                  <a:lnTo>
                    <a:pt x="709799" y="512525"/>
                  </a:lnTo>
                  <a:lnTo>
                    <a:pt x="681358" y="546862"/>
                  </a:lnTo>
                  <a:lnTo>
                    <a:pt x="650055" y="578933"/>
                  </a:lnTo>
                  <a:lnTo>
                    <a:pt x="615991" y="608531"/>
                  </a:lnTo>
                  <a:lnTo>
                    <a:pt x="579267" y="635445"/>
                  </a:lnTo>
                  <a:lnTo>
                    <a:pt x="539985" y="659466"/>
                  </a:lnTo>
                  <a:lnTo>
                    <a:pt x="498246" y="680384"/>
                  </a:lnTo>
                  <a:lnTo>
                    <a:pt x="454151" y="697992"/>
                  </a:lnTo>
                  <a:lnTo>
                    <a:pt x="408476" y="711528"/>
                  </a:lnTo>
                  <a:lnTo>
                    <a:pt x="362151" y="721059"/>
                  </a:lnTo>
                  <a:lnTo>
                    <a:pt x="315442" y="726603"/>
                  </a:lnTo>
                  <a:lnTo>
                    <a:pt x="268614" y="728179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17" name="object 17" descr=""/>
          <p:cNvGraphicFramePr>
            <a:graphicFrameLocks noGrp="1"/>
          </p:cNvGraphicFramePr>
          <p:nvPr/>
        </p:nvGraphicFramePr>
        <p:xfrm>
          <a:off x="878130" y="1568132"/>
          <a:ext cx="8250555" cy="37699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6550"/>
                <a:gridCol w="1846579"/>
                <a:gridCol w="127000"/>
                <a:gridCol w="499110"/>
                <a:gridCol w="594995"/>
                <a:gridCol w="197485"/>
                <a:gridCol w="396875"/>
                <a:gridCol w="1735454"/>
                <a:gridCol w="1175384"/>
              </a:tblGrid>
              <a:tr h="309245">
                <a:tc>
                  <a:txBody>
                    <a:bodyPr/>
                    <a:lstStyle/>
                    <a:p>
                      <a:pPr algn="r" marR="52387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100" spc="-10">
                          <a:solidFill>
                            <a:srgbClr val="173B46"/>
                          </a:solidFill>
                          <a:latin typeface="Century Gothic"/>
                          <a:cs typeface="Century Gothic"/>
                        </a:rPr>
                        <a:t>RECLAMAÇÃO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CA904D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397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100" spc="-25" b="1">
                          <a:solidFill>
                            <a:srgbClr val="525252"/>
                          </a:solidFill>
                          <a:latin typeface="Century Gothic"/>
                          <a:cs typeface="Century Gothic"/>
                        </a:rPr>
                        <a:t>57%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72390">
                    <a:solidFill>
                      <a:srgbClr val="CA904D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100" spc="-25" b="1">
                          <a:solidFill>
                            <a:srgbClr val="538235"/>
                          </a:solidFill>
                          <a:latin typeface="Century Gothic"/>
                          <a:cs typeface="Century Gothic"/>
                        </a:rPr>
                        <a:t>41%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72390">
                    <a:solidFill>
                      <a:srgbClr val="13425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13425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13425D"/>
                    </a:solidFill>
                  </a:tcPr>
                </a:tc>
                <a:tc gridSpan="2" row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rowSpan="9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22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CA9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76200">
                      <a:solidFill>
                        <a:srgbClr val="DDE1DA"/>
                      </a:solidFill>
                      <a:prstDash val="solid"/>
                    </a:lnB>
                    <a:solidFill>
                      <a:srgbClr val="13425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76200">
                      <a:solidFill>
                        <a:srgbClr val="DDE1DA"/>
                      </a:solidFill>
                      <a:prstDash val="solid"/>
                    </a:lnB>
                    <a:solidFill>
                      <a:srgbClr val="13425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76200">
                      <a:solidFill>
                        <a:srgbClr val="DDE1DA"/>
                      </a:solidFill>
                      <a:prstDash val="solid"/>
                    </a:lnB>
                    <a:solidFill>
                      <a:srgbClr val="13425D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7340">
                <a:tc>
                  <a:txBody>
                    <a:bodyPr/>
                    <a:lstStyle/>
                    <a:p>
                      <a:pPr algn="r" marR="52387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100" spc="-10">
                          <a:solidFill>
                            <a:srgbClr val="173B46"/>
                          </a:solidFill>
                          <a:latin typeface="Century Gothic"/>
                          <a:cs typeface="Century Gothic"/>
                        </a:rPr>
                        <a:t>INFORMAÇÃO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615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397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100" spc="-25" b="1">
                          <a:solidFill>
                            <a:srgbClr val="525252"/>
                          </a:solidFill>
                          <a:latin typeface="Century Gothic"/>
                          <a:cs typeface="Century Gothic"/>
                        </a:rPr>
                        <a:t>17%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70485">
                    <a:solidFill>
                      <a:srgbClr val="CA904D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dirty="0" sz="1100" spc="-25" b="1">
                          <a:solidFill>
                            <a:srgbClr val="538235"/>
                          </a:solidFill>
                          <a:latin typeface="Century Gothic"/>
                          <a:cs typeface="Century Gothic"/>
                        </a:rPr>
                        <a:t>28%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102235">
                    <a:lnT w="76200">
                      <a:solidFill>
                        <a:srgbClr val="DDE1DA"/>
                      </a:solidFill>
                      <a:prstDash val="solid"/>
                    </a:lnT>
                    <a:solidFill>
                      <a:srgbClr val="13425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76200">
                      <a:solidFill>
                        <a:srgbClr val="DDE1DA"/>
                      </a:solidFill>
                      <a:prstDash val="solid"/>
                    </a:lnT>
                    <a:solidFill>
                      <a:srgbClr val="13425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76200">
                      <a:solidFill>
                        <a:srgbClr val="DDE1DA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22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CA9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CA9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76200">
                      <a:solidFill>
                        <a:srgbClr val="DDE1DA"/>
                      </a:solidFill>
                      <a:prstDash val="solid"/>
                    </a:lnB>
                    <a:solidFill>
                      <a:srgbClr val="13425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76200">
                      <a:solidFill>
                        <a:srgbClr val="DDE1DA"/>
                      </a:solidFill>
                      <a:prstDash val="solid"/>
                    </a:lnB>
                    <a:solidFill>
                      <a:srgbClr val="13425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76200">
                      <a:solidFill>
                        <a:srgbClr val="DDE1DA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7340">
                <a:tc>
                  <a:txBody>
                    <a:bodyPr/>
                    <a:lstStyle/>
                    <a:p>
                      <a:pPr algn="r" marR="52451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100" spc="-10">
                          <a:solidFill>
                            <a:srgbClr val="173B46"/>
                          </a:solidFill>
                          <a:latin typeface="Century Gothic"/>
                          <a:cs typeface="Century Gothic"/>
                        </a:rPr>
                        <a:t>SOLICITAÇÃO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615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CA904D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397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100" spc="-25" b="1">
                          <a:solidFill>
                            <a:srgbClr val="525252"/>
                          </a:solidFill>
                          <a:latin typeface="Century Gothic"/>
                          <a:cs typeface="Century Gothic"/>
                        </a:rPr>
                        <a:t>22%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70485">
                    <a:solidFill>
                      <a:srgbClr val="CA904D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100" spc="-25" b="1">
                          <a:solidFill>
                            <a:srgbClr val="538235"/>
                          </a:solidFill>
                          <a:latin typeface="Century Gothic"/>
                          <a:cs typeface="Century Gothic"/>
                        </a:rPr>
                        <a:t>21%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101600">
                    <a:lnT w="76200">
                      <a:solidFill>
                        <a:srgbClr val="DDE1DA"/>
                      </a:solidFill>
                      <a:prstDash val="solid"/>
                    </a:lnT>
                    <a:solidFill>
                      <a:srgbClr val="13425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76200">
                      <a:solidFill>
                        <a:srgbClr val="DDE1D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76200">
                      <a:solidFill>
                        <a:srgbClr val="DDE1DA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98145">
                <a:tc>
                  <a:txBody>
                    <a:bodyPr/>
                    <a:lstStyle/>
                    <a:p>
                      <a:pPr algn="r" marR="52324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100" spc="-10">
                          <a:solidFill>
                            <a:srgbClr val="173B46"/>
                          </a:solidFill>
                          <a:latin typeface="Century Gothic"/>
                          <a:cs typeface="Century Gothic"/>
                        </a:rPr>
                        <a:t>DENÚNCIA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1250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3975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dirty="0" sz="1100" spc="-25" b="1">
                          <a:solidFill>
                            <a:srgbClr val="525252"/>
                          </a:solidFill>
                          <a:latin typeface="Century Gothic"/>
                          <a:cs typeface="Century Gothic"/>
                        </a:rPr>
                        <a:t>2%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13462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dirty="0" sz="1100" spc="-25" b="1">
                          <a:solidFill>
                            <a:srgbClr val="538235"/>
                          </a:solidFill>
                          <a:latin typeface="Century Gothic"/>
                          <a:cs typeface="Century Gothic"/>
                        </a:rPr>
                        <a:t>0%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1346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05765">
                <a:tc>
                  <a:txBody>
                    <a:bodyPr/>
                    <a:lstStyle/>
                    <a:p>
                      <a:pPr algn="r" marR="523875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dirty="0" sz="1100" spc="-10">
                          <a:solidFill>
                            <a:srgbClr val="173B46"/>
                          </a:solidFill>
                          <a:latin typeface="Century Gothic"/>
                          <a:cs typeface="Century Gothic"/>
                        </a:rPr>
                        <a:t>SUGESTÃO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715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397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100" spc="-25" b="1">
                          <a:solidFill>
                            <a:srgbClr val="525252"/>
                          </a:solidFill>
                          <a:latin typeface="Century Gothic"/>
                          <a:cs typeface="Century Gothic"/>
                        </a:rPr>
                        <a:t>0%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10668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100" spc="-25" b="1">
                          <a:solidFill>
                            <a:srgbClr val="538235"/>
                          </a:solidFill>
                          <a:latin typeface="Century Gothic"/>
                          <a:cs typeface="Century Gothic"/>
                        </a:rPr>
                        <a:t>0%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1066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9090">
                <a:tc>
                  <a:txBody>
                    <a:bodyPr/>
                    <a:lstStyle/>
                    <a:p>
                      <a:pPr algn="r" marR="52451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100" spc="-10">
                          <a:solidFill>
                            <a:srgbClr val="173B46"/>
                          </a:solidFill>
                          <a:latin typeface="Century Gothic"/>
                          <a:cs typeface="Century Gothic"/>
                        </a:rPr>
                        <a:t>ELOGIO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615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397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100" spc="-25" b="1">
                          <a:solidFill>
                            <a:srgbClr val="525252"/>
                          </a:solidFill>
                          <a:latin typeface="Century Gothic"/>
                          <a:cs typeface="Century Gothic"/>
                        </a:rPr>
                        <a:t>2%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70485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100" spc="-25" b="1">
                          <a:solidFill>
                            <a:srgbClr val="538235"/>
                          </a:solidFill>
                          <a:latin typeface="Century Gothic"/>
                          <a:cs typeface="Century Gothic"/>
                        </a:rPr>
                        <a:t>7%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704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40360">
                <a:tc>
                  <a:txBody>
                    <a:bodyPr/>
                    <a:lstStyle/>
                    <a:p>
                      <a:pPr algn="r" marR="523875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dirty="0" sz="1100" spc="-10">
                          <a:solidFill>
                            <a:srgbClr val="173B46"/>
                          </a:solidFill>
                          <a:latin typeface="Century Gothic"/>
                          <a:cs typeface="Century Gothic"/>
                        </a:rPr>
                        <a:t>DIVERSOS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927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397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100" spc="-25" b="1">
                          <a:solidFill>
                            <a:srgbClr val="525252"/>
                          </a:solidFill>
                          <a:latin typeface="Century Gothic"/>
                          <a:cs typeface="Century Gothic"/>
                        </a:rPr>
                        <a:t>0%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10160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100" spc="-25" b="1">
                          <a:solidFill>
                            <a:srgbClr val="538235"/>
                          </a:solidFill>
                          <a:latin typeface="Century Gothic"/>
                          <a:cs typeface="Century Gothic"/>
                        </a:rPr>
                        <a:t>3%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1016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753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427355">
                        <a:lnSpc>
                          <a:spcPct val="100000"/>
                        </a:lnSpc>
                      </a:pPr>
                      <a:r>
                        <a:rPr dirty="0" sz="1450" spc="-25" b="1">
                          <a:solidFill>
                            <a:srgbClr val="525252"/>
                          </a:solidFill>
                          <a:latin typeface="Century Gothic"/>
                          <a:cs typeface="Century Gothic"/>
                        </a:rPr>
                        <a:t>61%</a:t>
                      </a:r>
                      <a:endParaRPr sz="1450">
                        <a:latin typeface="Century Gothic"/>
                        <a:cs typeface="Century Gothic"/>
                      </a:endParaRPr>
                    </a:p>
                  </a:txBody>
                  <a:tcPr marL="0" marR="0" marB="0" marT="4445"/>
                </a:tc>
              </a:tr>
              <a:tr h="662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530860">
                        <a:lnSpc>
                          <a:spcPts val="2405"/>
                        </a:lnSpc>
                        <a:spcBef>
                          <a:spcPts val="5"/>
                        </a:spcBef>
                      </a:pPr>
                      <a:r>
                        <a:rPr dirty="0" sz="2050" spc="-10" b="1">
                          <a:solidFill>
                            <a:srgbClr val="7E7E7E"/>
                          </a:solidFill>
                          <a:latin typeface="Century Gothic"/>
                          <a:cs typeface="Century Gothic"/>
                        </a:rPr>
                        <a:t>HOMENS</a:t>
                      </a:r>
                      <a:endParaRPr sz="2050">
                        <a:latin typeface="Century Gothic"/>
                        <a:cs typeface="Century Gothic"/>
                      </a:endParaRPr>
                    </a:p>
                  </a:txBody>
                  <a:tcPr marL="0" marR="0" marB="0" marT="1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ts val="2405"/>
                        </a:lnSpc>
                        <a:spcBef>
                          <a:spcPts val="5"/>
                        </a:spcBef>
                      </a:pPr>
                      <a:r>
                        <a:rPr dirty="0" sz="2050" spc="-10" b="1">
                          <a:solidFill>
                            <a:srgbClr val="7E7E7E"/>
                          </a:solidFill>
                          <a:latin typeface="Century Gothic"/>
                          <a:cs typeface="Century Gothic"/>
                        </a:rPr>
                        <a:t>MULHERES</a:t>
                      </a:r>
                      <a:endParaRPr sz="2050">
                        <a:latin typeface="Century Gothic"/>
                        <a:cs typeface="Century Gothic"/>
                      </a:endParaRPr>
                    </a:p>
                  </a:txBody>
                  <a:tcPr marL="0" marR="0" marB="0" marT="1270"/>
                </a:tc>
                <a:tc>
                  <a:txBody>
                    <a:bodyPr/>
                    <a:lstStyle/>
                    <a:p>
                      <a:pPr marL="776605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dirty="0" sz="1450" spc="-25" b="1">
                          <a:solidFill>
                            <a:srgbClr val="538235"/>
                          </a:solidFill>
                          <a:latin typeface="Century Gothic"/>
                          <a:cs typeface="Century Gothic"/>
                        </a:rPr>
                        <a:t>39%</a:t>
                      </a:r>
                      <a:endParaRPr sz="1450">
                        <a:latin typeface="Century Gothic"/>
                        <a:cs typeface="Century Gothic"/>
                      </a:endParaRPr>
                    </a:p>
                  </a:txBody>
                  <a:tcPr marL="0" marR="0" marB="0" marT="99695"/>
                </a:tc>
              </a:tr>
            </a:tbl>
          </a:graphicData>
        </a:graphic>
      </p:graphicFrame>
      <p:pic>
        <p:nvPicPr>
          <p:cNvPr id="18" name="object 1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19914" y="1569656"/>
            <a:ext cx="309371" cy="286511"/>
          </a:xfrm>
          <a:prstGeom prst="rect">
            <a:avLst/>
          </a:prstGeom>
        </p:spPr>
      </p:pic>
      <p:pic>
        <p:nvPicPr>
          <p:cNvPr id="19" name="object 19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19914" y="1939988"/>
            <a:ext cx="309371" cy="286512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70085" cy="5393055"/>
            <a:chOff x="0" y="0"/>
            <a:chExt cx="9570085" cy="5393055"/>
          </a:xfrm>
        </p:grpSpPr>
        <p:sp>
          <p:nvSpPr>
            <p:cNvPr id="3" name="object 3" descr=""/>
            <p:cNvSpPr/>
            <p:nvPr/>
          </p:nvSpPr>
          <p:spPr>
            <a:xfrm>
              <a:off x="0" y="1191704"/>
              <a:ext cx="9570085" cy="4201795"/>
            </a:xfrm>
            <a:custGeom>
              <a:avLst/>
              <a:gdLst/>
              <a:ahLst/>
              <a:cxnLst/>
              <a:rect l="l" t="t" r="r" b="b"/>
              <a:pathLst>
                <a:path w="9570085" h="4201795">
                  <a:moveTo>
                    <a:pt x="0" y="4201224"/>
                  </a:moveTo>
                  <a:lnTo>
                    <a:pt x="9569785" y="4201224"/>
                  </a:lnTo>
                  <a:lnTo>
                    <a:pt x="9569785" y="0"/>
                  </a:lnTo>
                  <a:lnTo>
                    <a:pt x="0" y="0"/>
                  </a:lnTo>
                  <a:lnTo>
                    <a:pt x="0" y="4201224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0"/>
              <a:ext cx="9570085" cy="1191895"/>
            </a:xfrm>
            <a:custGeom>
              <a:avLst/>
              <a:gdLst/>
              <a:ahLst/>
              <a:cxnLst/>
              <a:rect l="l" t="t" r="r" b="b"/>
              <a:pathLst>
                <a:path w="9570085" h="1191895">
                  <a:moveTo>
                    <a:pt x="9569785" y="1191704"/>
                  </a:moveTo>
                  <a:lnTo>
                    <a:pt x="0" y="1191704"/>
                  </a:lnTo>
                  <a:lnTo>
                    <a:pt x="0" y="0"/>
                  </a:lnTo>
                  <a:lnTo>
                    <a:pt x="9569785" y="0"/>
                  </a:lnTo>
                  <a:lnTo>
                    <a:pt x="9569785" y="119170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270206" y="2331656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1825752" y="609600"/>
                  </a:moveTo>
                  <a:lnTo>
                    <a:pt x="102108" y="609600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2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60" y="100584"/>
                  </a:lnTo>
                  <a:lnTo>
                    <a:pt x="1927860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2" y="60960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270206" y="2331656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2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60" y="100584"/>
                  </a:lnTo>
                  <a:lnTo>
                    <a:pt x="1927860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2" y="609600"/>
                  </a:lnTo>
                  <a:lnTo>
                    <a:pt x="102108" y="609600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46334" y="2101532"/>
              <a:ext cx="1900555" cy="840105"/>
            </a:xfrm>
            <a:custGeom>
              <a:avLst/>
              <a:gdLst/>
              <a:ahLst/>
              <a:cxnLst/>
              <a:rect l="l" t="t" r="r" b="b"/>
              <a:pathLst>
                <a:path w="1900555" h="840105">
                  <a:moveTo>
                    <a:pt x="0" y="140208"/>
                  </a:moveTo>
                  <a:lnTo>
                    <a:pt x="7120" y="95780"/>
                  </a:lnTo>
                  <a:lnTo>
                    <a:pt x="26968" y="57278"/>
                  </a:lnTo>
                  <a:lnTo>
                    <a:pt x="57278" y="26968"/>
                  </a:lnTo>
                  <a:lnTo>
                    <a:pt x="95780" y="7120"/>
                  </a:lnTo>
                  <a:lnTo>
                    <a:pt x="140208" y="0"/>
                  </a:lnTo>
                  <a:lnTo>
                    <a:pt x="1760220" y="0"/>
                  </a:lnTo>
                  <a:lnTo>
                    <a:pt x="1804062" y="7120"/>
                  </a:lnTo>
                  <a:lnTo>
                    <a:pt x="1842491" y="26968"/>
                  </a:lnTo>
                  <a:lnTo>
                    <a:pt x="1873020" y="57278"/>
                  </a:lnTo>
                  <a:lnTo>
                    <a:pt x="1893161" y="95780"/>
                  </a:lnTo>
                  <a:lnTo>
                    <a:pt x="1900428" y="140208"/>
                  </a:lnTo>
                  <a:lnTo>
                    <a:pt x="1900428" y="701040"/>
                  </a:lnTo>
                  <a:lnTo>
                    <a:pt x="1893161" y="744723"/>
                  </a:lnTo>
                  <a:lnTo>
                    <a:pt x="1873020" y="782775"/>
                  </a:lnTo>
                  <a:lnTo>
                    <a:pt x="1842491" y="812852"/>
                  </a:lnTo>
                  <a:lnTo>
                    <a:pt x="1804062" y="832616"/>
                  </a:lnTo>
                  <a:lnTo>
                    <a:pt x="1760220" y="839724"/>
                  </a:lnTo>
                  <a:lnTo>
                    <a:pt x="140208" y="839724"/>
                  </a:lnTo>
                  <a:lnTo>
                    <a:pt x="95780" y="832616"/>
                  </a:lnTo>
                  <a:lnTo>
                    <a:pt x="57278" y="812852"/>
                  </a:lnTo>
                  <a:lnTo>
                    <a:pt x="26968" y="782775"/>
                  </a:lnTo>
                  <a:lnTo>
                    <a:pt x="7120" y="744723"/>
                  </a:lnTo>
                  <a:lnTo>
                    <a:pt x="0" y="701040"/>
                  </a:lnTo>
                  <a:lnTo>
                    <a:pt x="0" y="140208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2402287" y="2440741"/>
            <a:ext cx="147828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7/4/22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ROBERTO</a:t>
            </a:r>
            <a:r>
              <a:rPr dirty="0" sz="1100" spc="10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40306" y="2183183"/>
            <a:ext cx="1342390" cy="702310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5200"/>
              </a:lnSpc>
              <a:spcBef>
                <a:spcPts val="6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equipe</a:t>
            </a:r>
            <a:r>
              <a:rPr dirty="0" sz="95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CAU/BR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VANESSA</a:t>
            </a:r>
            <a:r>
              <a:rPr dirty="0" sz="1100" spc="12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NAYANE</a:t>
            </a:r>
            <a:r>
              <a:rPr dirty="0" sz="1100" spc="12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RENATA</a:t>
            </a:r>
            <a:r>
              <a:rPr dirty="0" sz="1100" spc="9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ALVES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263098" y="3793172"/>
            <a:ext cx="8130540" cy="597535"/>
            <a:chOff x="263098" y="3793172"/>
            <a:chExt cx="8130540" cy="597535"/>
          </a:xfrm>
        </p:grpSpPr>
        <p:sp>
          <p:nvSpPr>
            <p:cNvPr id="11" name="object 11" descr=""/>
            <p:cNvSpPr/>
            <p:nvPr/>
          </p:nvSpPr>
          <p:spPr>
            <a:xfrm>
              <a:off x="278338" y="3811460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2"/>
                  </a:lnTo>
                  <a:lnTo>
                    <a:pt x="1860946" y="57864"/>
                  </a:lnTo>
                  <a:lnTo>
                    <a:pt x="1868424" y="94487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9"/>
                  </a:lnTo>
                  <a:lnTo>
                    <a:pt x="1810559" y="556641"/>
                  </a:lnTo>
                  <a:lnTo>
                    <a:pt x="1773936" y="563880"/>
                  </a:lnTo>
                  <a:lnTo>
                    <a:pt x="94488" y="563880"/>
                  </a:lnTo>
                  <a:lnTo>
                    <a:pt x="57864" y="556641"/>
                  </a:lnTo>
                  <a:lnTo>
                    <a:pt x="27813" y="536829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A63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6249370" y="3808412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2036064" y="563880"/>
                  </a:moveTo>
                  <a:lnTo>
                    <a:pt x="94488" y="563880"/>
                  </a:lnTo>
                  <a:lnTo>
                    <a:pt x="57864" y="556402"/>
                  </a:lnTo>
                  <a:lnTo>
                    <a:pt x="27813" y="536067"/>
                  </a:lnTo>
                  <a:lnTo>
                    <a:pt x="7477" y="506015"/>
                  </a:lnTo>
                  <a:lnTo>
                    <a:pt x="0" y="469391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4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1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4" y="563880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6249370" y="3808412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4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1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4" y="563880"/>
                  </a:lnTo>
                  <a:lnTo>
                    <a:pt x="94488" y="563880"/>
                  </a:lnTo>
                  <a:lnTo>
                    <a:pt x="57864" y="556402"/>
                  </a:lnTo>
                  <a:lnTo>
                    <a:pt x="27813" y="536067"/>
                  </a:lnTo>
                  <a:lnTo>
                    <a:pt x="7477" y="506015"/>
                  </a:lnTo>
                  <a:lnTo>
                    <a:pt x="0" y="469391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A633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410405" y="3845889"/>
            <a:ext cx="1177290" cy="52578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5100"/>
              </a:lnSpc>
              <a:spcBef>
                <a:spcPts val="65"/>
              </a:spcBef>
            </a:pPr>
            <a:r>
              <a:rPr dirty="0" sz="950">
                <a:solidFill>
                  <a:srgbClr val="3A6330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3A6330"/>
                </a:solidFill>
                <a:latin typeface="Century Gothic"/>
                <a:cs typeface="Century Gothic"/>
              </a:rPr>
              <a:t>CAU/SP </a:t>
            </a:r>
            <a:r>
              <a:rPr dirty="0" sz="1100" b="1">
                <a:solidFill>
                  <a:srgbClr val="3A6330"/>
                </a:solidFill>
                <a:latin typeface="Century Gothic"/>
                <a:cs typeface="Century Gothic"/>
              </a:rPr>
              <a:t>BRUNO</a:t>
            </a:r>
            <a:r>
              <a:rPr dirty="0" sz="1100" spc="90" b="1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A6330"/>
                </a:solidFill>
                <a:latin typeface="Century Gothic"/>
                <a:cs typeface="Century Gothic"/>
              </a:rPr>
              <a:t>CORREIA </a:t>
            </a:r>
            <a:r>
              <a:rPr dirty="0" sz="1100" b="1">
                <a:solidFill>
                  <a:srgbClr val="3A6330"/>
                </a:solidFill>
                <a:latin typeface="Century Gothic"/>
                <a:cs typeface="Century Gothic"/>
              </a:rPr>
              <a:t>IGOR</a:t>
            </a:r>
            <a:r>
              <a:rPr dirty="0" sz="1100" spc="85" b="1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A6330"/>
                </a:solidFill>
                <a:latin typeface="Century Gothic"/>
                <a:cs typeface="Century Gothic"/>
              </a:rPr>
              <a:t>CASAL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2271730" y="3793172"/>
            <a:ext cx="1899285" cy="594360"/>
            <a:chOff x="2271730" y="3793172"/>
            <a:chExt cx="1899285" cy="594360"/>
          </a:xfrm>
        </p:grpSpPr>
        <p:sp>
          <p:nvSpPr>
            <p:cNvPr id="16" name="object 16" descr=""/>
            <p:cNvSpPr/>
            <p:nvPr/>
          </p:nvSpPr>
          <p:spPr>
            <a:xfrm>
              <a:off x="2286970" y="3808412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1773936" y="563880"/>
                  </a:moveTo>
                  <a:lnTo>
                    <a:pt x="94488" y="563880"/>
                  </a:lnTo>
                  <a:lnTo>
                    <a:pt x="57864" y="556402"/>
                  </a:lnTo>
                  <a:lnTo>
                    <a:pt x="27813" y="536067"/>
                  </a:lnTo>
                  <a:lnTo>
                    <a:pt x="7477" y="506015"/>
                  </a:lnTo>
                  <a:lnTo>
                    <a:pt x="0" y="469391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1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80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2286970" y="3808412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1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80"/>
                  </a:lnTo>
                  <a:lnTo>
                    <a:pt x="94488" y="563880"/>
                  </a:lnTo>
                  <a:lnTo>
                    <a:pt x="57864" y="556402"/>
                  </a:lnTo>
                  <a:lnTo>
                    <a:pt x="27813" y="536067"/>
                  </a:lnTo>
                  <a:lnTo>
                    <a:pt x="7477" y="506015"/>
                  </a:lnTo>
                  <a:lnTo>
                    <a:pt x="0" y="469391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A633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2406801" y="3914490"/>
            <a:ext cx="1373505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14/3/22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RICARDO</a:t>
            </a:r>
            <a:r>
              <a:rPr dirty="0" sz="1100" spc="12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SILOTTO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264622" y="3064700"/>
            <a:ext cx="3889375" cy="596265"/>
            <a:chOff x="264622" y="3064700"/>
            <a:chExt cx="3889375" cy="596265"/>
          </a:xfrm>
        </p:grpSpPr>
        <p:sp>
          <p:nvSpPr>
            <p:cNvPr id="20" name="object 20" descr=""/>
            <p:cNvSpPr/>
            <p:nvPr/>
          </p:nvSpPr>
          <p:spPr>
            <a:xfrm>
              <a:off x="2270206" y="3079940"/>
              <a:ext cx="1868805" cy="565785"/>
            </a:xfrm>
            <a:custGeom>
              <a:avLst/>
              <a:gdLst/>
              <a:ahLst/>
              <a:cxnLst/>
              <a:rect l="l" t="t" r="r" b="b"/>
              <a:pathLst>
                <a:path w="1868804" h="565785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2"/>
                  </a:lnTo>
                  <a:lnTo>
                    <a:pt x="1860946" y="57864"/>
                  </a:lnTo>
                  <a:lnTo>
                    <a:pt x="1868424" y="94487"/>
                  </a:lnTo>
                  <a:lnTo>
                    <a:pt x="1868424" y="470916"/>
                  </a:lnTo>
                  <a:lnTo>
                    <a:pt x="1860946" y="507539"/>
                  </a:lnTo>
                  <a:lnTo>
                    <a:pt x="1840611" y="537591"/>
                  </a:lnTo>
                  <a:lnTo>
                    <a:pt x="1810559" y="557926"/>
                  </a:lnTo>
                  <a:lnTo>
                    <a:pt x="1773936" y="565404"/>
                  </a:lnTo>
                  <a:lnTo>
                    <a:pt x="94488" y="565404"/>
                  </a:lnTo>
                  <a:lnTo>
                    <a:pt x="57864" y="557926"/>
                  </a:lnTo>
                  <a:lnTo>
                    <a:pt x="27813" y="537591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B45F0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279862" y="3081464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1772412" y="563879"/>
                  </a:move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279862" y="3081464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0" y="92963"/>
                  </a:move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close/>
                </a:path>
              </a:pathLst>
            </a:custGeom>
            <a:ln w="30480">
              <a:solidFill>
                <a:srgbClr val="B45F0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325069" y="3185984"/>
            <a:ext cx="1661160" cy="35052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r>
              <a:rPr dirty="0" sz="950" spc="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5/9/22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LEONARDO</a:t>
            </a:r>
            <a:r>
              <a:rPr dirty="0" sz="1100" spc="15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RIBEIRO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4263598" y="252920"/>
            <a:ext cx="4665345" cy="4137660"/>
            <a:chOff x="4263598" y="252920"/>
            <a:chExt cx="4665345" cy="4137660"/>
          </a:xfrm>
        </p:grpSpPr>
        <p:sp>
          <p:nvSpPr>
            <p:cNvPr id="25" name="object 25" descr=""/>
            <p:cNvSpPr/>
            <p:nvPr/>
          </p:nvSpPr>
          <p:spPr>
            <a:xfrm>
              <a:off x="8905702" y="275780"/>
              <a:ext cx="0" cy="1260475"/>
            </a:xfrm>
            <a:custGeom>
              <a:avLst/>
              <a:gdLst/>
              <a:ahLst/>
              <a:cxnLst/>
              <a:rect l="l" t="t" r="r" b="b"/>
              <a:pathLst>
                <a:path w="0" h="1260475">
                  <a:moveTo>
                    <a:pt x="0" y="0"/>
                  </a:moveTo>
                  <a:lnTo>
                    <a:pt x="0" y="1260348"/>
                  </a:lnTo>
                </a:path>
              </a:pathLst>
            </a:custGeom>
            <a:ln w="45719">
              <a:solidFill>
                <a:srgbClr val="173B4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4278838" y="3811460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1" y="507301"/>
                  </a:lnTo>
                  <a:lnTo>
                    <a:pt x="1839849" y="536829"/>
                  </a:lnTo>
                  <a:lnTo>
                    <a:pt x="1810321" y="556641"/>
                  </a:lnTo>
                  <a:lnTo>
                    <a:pt x="1773936" y="563880"/>
                  </a:lnTo>
                  <a:lnTo>
                    <a:pt x="94488" y="563880"/>
                  </a:lnTo>
                  <a:lnTo>
                    <a:pt x="57864" y="556641"/>
                  </a:lnTo>
                  <a:lnTo>
                    <a:pt x="27813" y="536829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A633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 descr=""/>
          <p:cNvSpPr txBox="1"/>
          <p:nvPr/>
        </p:nvSpPr>
        <p:spPr>
          <a:xfrm>
            <a:off x="2377940" y="3128081"/>
            <a:ext cx="1192530" cy="477520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 marR="5080">
              <a:lnSpc>
                <a:spcPct val="77200"/>
              </a:lnSpc>
              <a:spcBef>
                <a:spcPts val="380"/>
              </a:spcBef>
            </a:pP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de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1/19</a:t>
            </a:r>
            <a:r>
              <a:rPr dirty="0" sz="950" spc="4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a</a:t>
            </a:r>
            <a:r>
              <a:rPr dirty="0" sz="950" spc="30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B45F06"/>
                </a:solidFill>
                <a:latin typeface="Century Gothic"/>
                <a:cs typeface="Century Gothic"/>
              </a:rPr>
              <a:t>5/9/22 (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e</a:t>
            </a: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n</a:t>
            </a:r>
            <a:r>
              <a:rPr dirty="0" sz="950" spc="20">
                <a:solidFill>
                  <a:srgbClr val="B45F06"/>
                </a:solidFill>
                <a:latin typeface="Century Gothic"/>
                <a:cs typeface="Century Gothic"/>
              </a:rPr>
              <a:t>c</a:t>
            </a: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e</a:t>
            </a:r>
            <a:r>
              <a:rPr dirty="0" sz="950" spc="15">
                <a:solidFill>
                  <a:srgbClr val="B45F06"/>
                </a:solidFill>
                <a:latin typeface="Century Gothic"/>
                <a:cs typeface="Century Gothic"/>
              </a:rPr>
              <a:t>r</a:t>
            </a:r>
            <a:r>
              <a:rPr dirty="0" sz="950" spc="5">
                <a:solidFill>
                  <a:srgbClr val="B45F06"/>
                </a:solidFill>
                <a:latin typeface="Century Gothic"/>
                <a:cs typeface="Century Gothic"/>
              </a:rPr>
              <a:t>ra</a:t>
            </a:r>
            <a:r>
              <a:rPr dirty="0" sz="950" spc="20">
                <a:solidFill>
                  <a:srgbClr val="B45F06"/>
                </a:solidFill>
                <a:latin typeface="Century Gothic"/>
                <a:cs typeface="Century Gothic"/>
              </a:rPr>
              <a:t>m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e</a:t>
            </a:r>
            <a:r>
              <a:rPr dirty="0" sz="950" spc="-210">
                <a:solidFill>
                  <a:srgbClr val="B45F06"/>
                </a:solidFill>
                <a:latin typeface="Century Gothic"/>
                <a:cs typeface="Century Gothic"/>
              </a:rPr>
              <a:t>n</a:t>
            </a:r>
            <a:r>
              <a:rPr dirty="0" baseline="-4115" sz="2025" spc="-794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dirty="0" sz="950" spc="-10">
                <a:solidFill>
                  <a:srgbClr val="B45F06"/>
                </a:solidFill>
                <a:latin typeface="Century Gothic"/>
                <a:cs typeface="Century Gothic"/>
              </a:rPr>
              <a:t>t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o</a:t>
            </a:r>
            <a:r>
              <a:rPr dirty="0" sz="950" spc="30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spc="-25">
                <a:solidFill>
                  <a:srgbClr val="B45F06"/>
                </a:solidFill>
                <a:latin typeface="Century Gothic"/>
                <a:cs typeface="Century Gothic"/>
              </a:rPr>
              <a:t>das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ts val="1120"/>
              </a:lnSpc>
            </a:pPr>
            <a:r>
              <a:rPr dirty="0" sz="950" spc="-10">
                <a:solidFill>
                  <a:srgbClr val="B45F06"/>
                </a:solidFill>
                <a:latin typeface="Century Gothic"/>
                <a:cs typeface="Century Gothic"/>
              </a:rPr>
              <a:t>atividades)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4407867" y="3911835"/>
            <a:ext cx="1094105" cy="37592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5500"/>
              </a:lnSpc>
              <a:spcBef>
                <a:spcPts val="65"/>
              </a:spcBef>
            </a:pPr>
            <a:r>
              <a:rPr dirty="0" sz="1100">
                <a:solidFill>
                  <a:srgbClr val="3A6330"/>
                </a:solidFill>
                <a:latin typeface="Century Gothic"/>
                <a:cs typeface="Century Gothic"/>
              </a:rPr>
              <a:t>desde</a:t>
            </a:r>
            <a:r>
              <a:rPr dirty="0" sz="1100" spc="80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A6330"/>
                </a:solidFill>
                <a:latin typeface="Century Gothic"/>
                <a:cs typeface="Century Gothic"/>
              </a:rPr>
              <a:t>2015</a:t>
            </a:r>
            <a:r>
              <a:rPr dirty="0" sz="1100" spc="65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3A6330"/>
                </a:solidFill>
                <a:latin typeface="Century Gothic"/>
                <a:cs typeface="Century Gothic"/>
              </a:rPr>
              <a:t>em </a:t>
            </a:r>
            <a:r>
              <a:rPr dirty="0" sz="1100" spc="-10">
                <a:solidFill>
                  <a:srgbClr val="3A6330"/>
                </a:solidFill>
                <a:latin typeface="Century Gothic"/>
                <a:cs typeface="Century Gothic"/>
              </a:rPr>
              <a:t>atividade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4278838" y="2331656"/>
            <a:ext cx="1923414" cy="609600"/>
          </a:xfrm>
          <a:custGeom>
            <a:avLst/>
            <a:gdLst/>
            <a:ahLst/>
            <a:cxnLst/>
            <a:rect l="l" t="t" r="r" b="b"/>
            <a:pathLst>
              <a:path w="1923414" h="609600">
                <a:moveTo>
                  <a:pt x="0" y="100584"/>
                </a:moveTo>
                <a:lnTo>
                  <a:pt x="8024" y="61722"/>
                </a:lnTo>
                <a:lnTo>
                  <a:pt x="29908" y="29718"/>
                </a:lnTo>
                <a:lnTo>
                  <a:pt x="62364" y="8001"/>
                </a:lnTo>
                <a:lnTo>
                  <a:pt x="102108" y="0"/>
                </a:lnTo>
                <a:lnTo>
                  <a:pt x="1822704" y="0"/>
                </a:lnTo>
                <a:lnTo>
                  <a:pt x="1862208" y="8001"/>
                </a:lnTo>
                <a:lnTo>
                  <a:pt x="1894141" y="29718"/>
                </a:lnTo>
                <a:lnTo>
                  <a:pt x="1915501" y="61722"/>
                </a:lnTo>
                <a:lnTo>
                  <a:pt x="1923288" y="100584"/>
                </a:lnTo>
                <a:lnTo>
                  <a:pt x="1923288" y="509016"/>
                </a:lnTo>
                <a:lnTo>
                  <a:pt x="1915501" y="548520"/>
                </a:lnTo>
                <a:lnTo>
                  <a:pt x="1894141" y="580453"/>
                </a:lnTo>
                <a:lnTo>
                  <a:pt x="1862208" y="601813"/>
                </a:lnTo>
                <a:lnTo>
                  <a:pt x="1822704" y="609600"/>
                </a:lnTo>
                <a:lnTo>
                  <a:pt x="102108" y="609600"/>
                </a:lnTo>
                <a:lnTo>
                  <a:pt x="62364" y="601813"/>
                </a:lnTo>
                <a:lnTo>
                  <a:pt x="29908" y="580453"/>
                </a:lnTo>
                <a:lnTo>
                  <a:pt x="8024" y="548520"/>
                </a:lnTo>
                <a:lnTo>
                  <a:pt x="0" y="509016"/>
                </a:lnTo>
                <a:lnTo>
                  <a:pt x="0" y="100584"/>
                </a:lnTo>
                <a:close/>
              </a:path>
            </a:pathLst>
          </a:custGeom>
          <a:ln w="30480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 txBox="1"/>
          <p:nvPr/>
        </p:nvSpPr>
        <p:spPr>
          <a:xfrm>
            <a:off x="4407867" y="2440741"/>
            <a:ext cx="149860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ouvidora</a:t>
            </a:r>
            <a:r>
              <a:rPr dirty="0" sz="950" spc="6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2-26/5/22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SYLVIA</a:t>
            </a:r>
            <a:r>
              <a:rPr dirty="0" sz="1100" spc="8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FICHER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31" name="object 31" descr=""/>
          <p:cNvGrpSpPr/>
          <p:nvPr/>
        </p:nvGrpSpPr>
        <p:grpSpPr>
          <a:xfrm>
            <a:off x="6260038" y="2316416"/>
            <a:ext cx="2133600" cy="640080"/>
            <a:chOff x="6260038" y="2316416"/>
            <a:chExt cx="2133600" cy="640080"/>
          </a:xfrm>
        </p:grpSpPr>
        <p:sp>
          <p:nvSpPr>
            <p:cNvPr id="32" name="object 32" descr=""/>
            <p:cNvSpPr/>
            <p:nvPr/>
          </p:nvSpPr>
          <p:spPr>
            <a:xfrm>
              <a:off x="6275278" y="2331656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2002536" y="609600"/>
                  </a:moveTo>
                  <a:lnTo>
                    <a:pt x="102108" y="609600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60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6275278" y="2331656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600"/>
                  </a:lnTo>
                  <a:lnTo>
                    <a:pt x="102108" y="609600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 descr=""/>
          <p:cNvSpPr txBox="1"/>
          <p:nvPr/>
        </p:nvSpPr>
        <p:spPr>
          <a:xfrm>
            <a:off x="6381414" y="2440741"/>
            <a:ext cx="180340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ouvidora</a:t>
            </a:r>
            <a:r>
              <a:rPr dirty="0" sz="950" spc="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26/7/22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ANA</a:t>
            </a:r>
            <a:r>
              <a:rPr dirty="0" sz="1100" spc="6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LATERZA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title"/>
          </p:nvPr>
        </p:nvSpPr>
        <p:spPr>
          <a:xfrm>
            <a:off x="5683425" y="537924"/>
            <a:ext cx="3043555" cy="55499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ts val="2645"/>
              </a:lnSpc>
              <a:spcBef>
                <a:spcPts val="115"/>
              </a:spcBef>
            </a:pPr>
            <a:r>
              <a:rPr dirty="0" sz="2250">
                <a:solidFill>
                  <a:srgbClr val="173B46"/>
                </a:solidFill>
              </a:rPr>
              <a:t>PERFIL</a:t>
            </a:r>
            <a:r>
              <a:rPr dirty="0" sz="2250" spc="-10">
                <a:solidFill>
                  <a:srgbClr val="173B46"/>
                </a:solidFill>
              </a:rPr>
              <a:t> </a:t>
            </a:r>
            <a:r>
              <a:rPr dirty="0" sz="2250">
                <a:solidFill>
                  <a:srgbClr val="173B46"/>
                </a:solidFill>
              </a:rPr>
              <a:t>DA</a:t>
            </a:r>
            <a:r>
              <a:rPr dirty="0" sz="2250" spc="-5">
                <a:solidFill>
                  <a:srgbClr val="173B46"/>
                </a:solidFill>
              </a:rPr>
              <a:t> </a:t>
            </a:r>
            <a:r>
              <a:rPr dirty="0" sz="2250" spc="-10">
                <a:solidFill>
                  <a:srgbClr val="173B46"/>
                </a:solidFill>
              </a:rPr>
              <a:t>OUVIDORIA</a:t>
            </a:r>
            <a:endParaRPr sz="2250"/>
          </a:p>
          <a:p>
            <a:pPr marL="1793875">
              <a:lnSpc>
                <a:spcPts val="1505"/>
              </a:lnSpc>
            </a:pPr>
            <a:r>
              <a:rPr dirty="0" sz="1300">
                <a:solidFill>
                  <a:srgbClr val="173B46"/>
                </a:solidFill>
              </a:rPr>
              <a:t>no</a:t>
            </a:r>
            <a:r>
              <a:rPr dirty="0" sz="1300" spc="-20">
                <a:solidFill>
                  <a:srgbClr val="173B46"/>
                </a:solidFill>
              </a:rPr>
              <a:t> </a:t>
            </a:r>
            <a:r>
              <a:rPr dirty="0" sz="1300">
                <a:solidFill>
                  <a:srgbClr val="173B46"/>
                </a:solidFill>
              </a:rPr>
              <a:t>ano</a:t>
            </a:r>
            <a:r>
              <a:rPr dirty="0" sz="1300" spc="-35">
                <a:solidFill>
                  <a:srgbClr val="173B46"/>
                </a:solidFill>
              </a:rPr>
              <a:t> </a:t>
            </a:r>
            <a:r>
              <a:rPr dirty="0" sz="1300">
                <a:solidFill>
                  <a:srgbClr val="173B46"/>
                </a:solidFill>
              </a:rPr>
              <a:t>de</a:t>
            </a:r>
            <a:r>
              <a:rPr dirty="0" sz="1300" spc="-20">
                <a:solidFill>
                  <a:srgbClr val="173B46"/>
                </a:solidFill>
              </a:rPr>
              <a:t> 2022</a:t>
            </a:r>
            <a:endParaRPr sz="1300"/>
          </a:p>
        </p:txBody>
      </p:sp>
      <p:grpSp>
        <p:nvGrpSpPr>
          <p:cNvPr id="36" name="object 36" descr=""/>
          <p:cNvGrpSpPr/>
          <p:nvPr/>
        </p:nvGrpSpPr>
        <p:grpSpPr>
          <a:xfrm>
            <a:off x="263098" y="4529265"/>
            <a:ext cx="1899285" cy="594360"/>
            <a:chOff x="263098" y="4529265"/>
            <a:chExt cx="1899285" cy="594360"/>
          </a:xfrm>
        </p:grpSpPr>
        <p:sp>
          <p:nvSpPr>
            <p:cNvPr id="37" name="object 37" descr=""/>
            <p:cNvSpPr/>
            <p:nvPr/>
          </p:nvSpPr>
          <p:spPr>
            <a:xfrm>
              <a:off x="278338" y="4544505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1773936" y="563880"/>
                  </a:moveTo>
                  <a:lnTo>
                    <a:pt x="94488" y="563880"/>
                  </a:lnTo>
                  <a:lnTo>
                    <a:pt x="57864" y="556641"/>
                  </a:lnTo>
                  <a:lnTo>
                    <a:pt x="27813" y="536829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8"/>
                  </a:lnTo>
                  <a:lnTo>
                    <a:pt x="7477" y="57864"/>
                  </a:lnTo>
                  <a:lnTo>
                    <a:pt x="27813" y="27813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3"/>
                  </a:lnTo>
                  <a:lnTo>
                    <a:pt x="1860946" y="57864"/>
                  </a:lnTo>
                  <a:lnTo>
                    <a:pt x="1868424" y="94488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9"/>
                  </a:lnTo>
                  <a:lnTo>
                    <a:pt x="1810559" y="556641"/>
                  </a:lnTo>
                  <a:lnTo>
                    <a:pt x="1773936" y="563880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278338" y="4544505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0" y="94488"/>
                  </a:moveTo>
                  <a:lnTo>
                    <a:pt x="7477" y="57864"/>
                  </a:lnTo>
                  <a:lnTo>
                    <a:pt x="27813" y="27813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3"/>
                  </a:lnTo>
                  <a:lnTo>
                    <a:pt x="1860946" y="57864"/>
                  </a:lnTo>
                  <a:lnTo>
                    <a:pt x="1868424" y="94488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9"/>
                  </a:lnTo>
                  <a:lnTo>
                    <a:pt x="1810559" y="556641"/>
                  </a:lnTo>
                  <a:lnTo>
                    <a:pt x="1773936" y="563880"/>
                  </a:lnTo>
                  <a:lnTo>
                    <a:pt x="94488" y="563880"/>
                  </a:lnTo>
                  <a:lnTo>
                    <a:pt x="57864" y="556641"/>
                  </a:lnTo>
                  <a:lnTo>
                    <a:pt x="27813" y="536829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8"/>
                  </a:lnTo>
                  <a:close/>
                </a:path>
              </a:pathLst>
            </a:custGeom>
            <a:ln w="30480">
              <a:solidFill>
                <a:srgbClr val="47365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9" name="object 39" descr=""/>
          <p:cNvSpPr txBox="1"/>
          <p:nvPr/>
        </p:nvSpPr>
        <p:spPr>
          <a:xfrm>
            <a:off x="410405" y="4645975"/>
            <a:ext cx="1381125" cy="35052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LEANDRO</a:t>
            </a:r>
            <a:r>
              <a:rPr dirty="0" sz="1100" spc="13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REGUELIN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0" name="object 40" descr=""/>
          <p:cNvSpPr/>
          <p:nvPr/>
        </p:nvSpPr>
        <p:spPr>
          <a:xfrm>
            <a:off x="2286970" y="4539932"/>
            <a:ext cx="1868805" cy="565785"/>
          </a:xfrm>
          <a:custGeom>
            <a:avLst/>
            <a:gdLst/>
            <a:ahLst/>
            <a:cxnLst/>
            <a:rect l="l" t="t" r="r" b="b"/>
            <a:pathLst>
              <a:path w="1868804" h="565785">
                <a:moveTo>
                  <a:pt x="0" y="94488"/>
                </a:moveTo>
                <a:lnTo>
                  <a:pt x="7477" y="57864"/>
                </a:lnTo>
                <a:lnTo>
                  <a:pt x="27813" y="27813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3"/>
                </a:lnTo>
                <a:lnTo>
                  <a:pt x="1860946" y="57864"/>
                </a:lnTo>
                <a:lnTo>
                  <a:pt x="1868424" y="94488"/>
                </a:lnTo>
                <a:lnTo>
                  <a:pt x="1868424" y="470916"/>
                </a:lnTo>
                <a:lnTo>
                  <a:pt x="1860946" y="507539"/>
                </a:lnTo>
                <a:lnTo>
                  <a:pt x="1840611" y="537591"/>
                </a:lnTo>
                <a:lnTo>
                  <a:pt x="1810559" y="557926"/>
                </a:lnTo>
                <a:lnTo>
                  <a:pt x="1773936" y="565404"/>
                </a:lnTo>
                <a:lnTo>
                  <a:pt x="94488" y="565404"/>
                </a:lnTo>
                <a:lnTo>
                  <a:pt x="57864" y="557926"/>
                </a:lnTo>
                <a:lnTo>
                  <a:pt x="27813" y="537591"/>
                </a:lnTo>
                <a:lnTo>
                  <a:pt x="7477" y="507539"/>
                </a:lnTo>
                <a:lnTo>
                  <a:pt x="0" y="470916"/>
                </a:lnTo>
                <a:lnTo>
                  <a:pt x="0" y="94488"/>
                </a:lnTo>
                <a:close/>
              </a:path>
            </a:pathLst>
          </a:custGeom>
          <a:ln w="30480">
            <a:solidFill>
              <a:srgbClr val="47365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 descr=""/>
          <p:cNvSpPr txBox="1"/>
          <p:nvPr/>
        </p:nvSpPr>
        <p:spPr>
          <a:xfrm>
            <a:off x="2457142" y="4645975"/>
            <a:ext cx="1373505" cy="35052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47365A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47365A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47365A"/>
                </a:solidFill>
                <a:latin typeface="Century Gothic"/>
                <a:cs typeface="Century Gothic"/>
              </a:rPr>
              <a:t>desde</a:t>
            </a:r>
            <a:r>
              <a:rPr dirty="0" sz="950" spc="40">
                <a:solidFill>
                  <a:srgbClr val="47365A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47365A"/>
                </a:solidFill>
                <a:latin typeface="Century Gothic"/>
                <a:cs typeface="Century Gothic"/>
              </a:rPr>
              <a:t>10/3/22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47365A"/>
                </a:solidFill>
                <a:latin typeface="Century Gothic"/>
                <a:cs typeface="Century Gothic"/>
              </a:rPr>
              <a:t>ROBERTO</a:t>
            </a:r>
            <a:r>
              <a:rPr dirty="0" sz="1100" spc="100" b="1">
                <a:solidFill>
                  <a:srgbClr val="47365A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47365A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42" name="object 42" descr=""/>
          <p:cNvGrpSpPr/>
          <p:nvPr/>
        </p:nvGrpSpPr>
        <p:grpSpPr>
          <a:xfrm>
            <a:off x="4263598" y="3064700"/>
            <a:ext cx="1897380" cy="2060575"/>
            <a:chOff x="4263598" y="3064700"/>
            <a:chExt cx="1897380" cy="2060575"/>
          </a:xfrm>
        </p:grpSpPr>
        <p:sp>
          <p:nvSpPr>
            <p:cNvPr id="43" name="object 43" descr=""/>
            <p:cNvSpPr/>
            <p:nvPr/>
          </p:nvSpPr>
          <p:spPr>
            <a:xfrm>
              <a:off x="4278838" y="4544504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4"/>
                  </a:moveTo>
                  <a:lnTo>
                    <a:pt x="94488" y="565404"/>
                  </a:lnTo>
                  <a:lnTo>
                    <a:pt x="57864" y="557926"/>
                  </a:lnTo>
                  <a:lnTo>
                    <a:pt x="27813" y="537591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8"/>
                  </a:lnTo>
                  <a:lnTo>
                    <a:pt x="7477" y="57864"/>
                  </a:lnTo>
                  <a:lnTo>
                    <a:pt x="27813" y="27813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3"/>
                  </a:lnTo>
                  <a:lnTo>
                    <a:pt x="1859660" y="57864"/>
                  </a:lnTo>
                  <a:lnTo>
                    <a:pt x="1866900" y="94488"/>
                  </a:lnTo>
                  <a:lnTo>
                    <a:pt x="1866900" y="470916"/>
                  </a:lnTo>
                  <a:lnTo>
                    <a:pt x="1859661" y="507539"/>
                  </a:lnTo>
                  <a:lnTo>
                    <a:pt x="1839849" y="537591"/>
                  </a:lnTo>
                  <a:lnTo>
                    <a:pt x="1810321" y="557926"/>
                  </a:lnTo>
                  <a:lnTo>
                    <a:pt x="1773936" y="565404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4278838" y="4544504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8"/>
                  </a:moveTo>
                  <a:lnTo>
                    <a:pt x="7477" y="57864"/>
                  </a:lnTo>
                  <a:lnTo>
                    <a:pt x="27813" y="27813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3"/>
                  </a:lnTo>
                  <a:lnTo>
                    <a:pt x="1859660" y="57864"/>
                  </a:lnTo>
                  <a:lnTo>
                    <a:pt x="1866900" y="94488"/>
                  </a:lnTo>
                  <a:lnTo>
                    <a:pt x="1866900" y="470916"/>
                  </a:lnTo>
                  <a:lnTo>
                    <a:pt x="1859661" y="507539"/>
                  </a:lnTo>
                  <a:lnTo>
                    <a:pt x="1839849" y="537591"/>
                  </a:lnTo>
                  <a:lnTo>
                    <a:pt x="1810321" y="557926"/>
                  </a:lnTo>
                  <a:lnTo>
                    <a:pt x="1773936" y="565404"/>
                  </a:lnTo>
                  <a:lnTo>
                    <a:pt x="94488" y="565404"/>
                  </a:lnTo>
                  <a:lnTo>
                    <a:pt x="57864" y="557926"/>
                  </a:lnTo>
                  <a:lnTo>
                    <a:pt x="27813" y="537591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8"/>
                  </a:lnTo>
                  <a:close/>
                </a:path>
              </a:pathLst>
            </a:custGeom>
            <a:ln w="30480">
              <a:solidFill>
                <a:srgbClr val="47365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4278838" y="3079940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4"/>
                  </a:moveTo>
                  <a:lnTo>
                    <a:pt x="94488" y="565404"/>
                  </a:lnTo>
                  <a:lnTo>
                    <a:pt x="57864" y="557926"/>
                  </a:lnTo>
                  <a:lnTo>
                    <a:pt x="27813" y="537591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1" y="507539"/>
                  </a:lnTo>
                  <a:lnTo>
                    <a:pt x="1839849" y="537591"/>
                  </a:lnTo>
                  <a:lnTo>
                    <a:pt x="1810321" y="557926"/>
                  </a:lnTo>
                  <a:lnTo>
                    <a:pt x="1773936" y="565404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4278838" y="3079940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1" y="507539"/>
                  </a:lnTo>
                  <a:lnTo>
                    <a:pt x="1839849" y="537591"/>
                  </a:lnTo>
                  <a:lnTo>
                    <a:pt x="1810321" y="557926"/>
                  </a:lnTo>
                  <a:lnTo>
                    <a:pt x="1773936" y="565404"/>
                  </a:lnTo>
                  <a:lnTo>
                    <a:pt x="94488" y="565404"/>
                  </a:lnTo>
                  <a:lnTo>
                    <a:pt x="57864" y="557926"/>
                  </a:lnTo>
                  <a:lnTo>
                    <a:pt x="27813" y="537591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B45F0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7" name="object 47" descr=""/>
          <p:cNvSpPr txBox="1"/>
          <p:nvPr/>
        </p:nvSpPr>
        <p:spPr>
          <a:xfrm>
            <a:off x="6379827" y="3902782"/>
            <a:ext cx="1372870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4604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CAU/SP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354</a:t>
            </a:r>
            <a:r>
              <a:rPr dirty="0" sz="110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4410864" y="3155554"/>
            <a:ext cx="1219835" cy="415925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endParaRPr sz="1100">
              <a:latin typeface="Century Gothic"/>
              <a:cs typeface="Century Gothic"/>
            </a:endParaRPr>
          </a:p>
          <a:p>
            <a:pPr marL="18415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8</a:t>
            </a:r>
            <a:r>
              <a:rPr dirty="0" sz="1100" spc="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4413906" y="4632511"/>
            <a:ext cx="1293495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67</a:t>
            </a:r>
            <a:r>
              <a:rPr dirty="0" sz="110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0085" cy="5393055"/>
          </a:xfrm>
          <a:custGeom>
            <a:avLst/>
            <a:gdLst/>
            <a:ahLst/>
            <a:cxnLst/>
            <a:rect l="l" t="t" r="r" b="b"/>
            <a:pathLst>
              <a:path w="9570085" h="5393055">
                <a:moveTo>
                  <a:pt x="9569785" y="5392928"/>
                </a:moveTo>
                <a:lnTo>
                  <a:pt x="0" y="5392928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92928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6328618" y="1142936"/>
            <a:ext cx="2091055" cy="1941830"/>
            <a:chOff x="6328618" y="1142936"/>
            <a:chExt cx="2091055" cy="1941830"/>
          </a:xfrm>
        </p:grpSpPr>
        <p:sp>
          <p:nvSpPr>
            <p:cNvPr id="4" name="object 4" descr=""/>
            <p:cNvSpPr/>
            <p:nvPr/>
          </p:nvSpPr>
          <p:spPr>
            <a:xfrm>
              <a:off x="6359098" y="1173416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328618" y="1142936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4" h="1941830">
                  <a:moveTo>
                    <a:pt x="0" y="970788"/>
                  </a:moveTo>
                  <a:lnTo>
                    <a:pt x="0" y="946404"/>
                  </a:lnTo>
                  <a:lnTo>
                    <a:pt x="1523" y="920496"/>
                  </a:lnTo>
                  <a:lnTo>
                    <a:pt x="3048" y="908304"/>
                  </a:lnTo>
                  <a:lnTo>
                    <a:pt x="64007" y="911352"/>
                  </a:lnTo>
                  <a:lnTo>
                    <a:pt x="62483" y="925068"/>
                  </a:lnTo>
                  <a:lnTo>
                    <a:pt x="63912" y="925068"/>
                  </a:lnTo>
                  <a:lnTo>
                    <a:pt x="62769" y="943355"/>
                  </a:lnTo>
                  <a:lnTo>
                    <a:pt x="44195" y="943355"/>
                  </a:lnTo>
                  <a:lnTo>
                    <a:pt x="0" y="970788"/>
                  </a:lnTo>
                  <a:close/>
                </a:path>
                <a:path w="2091054" h="1941830">
                  <a:moveTo>
                    <a:pt x="63912" y="925068"/>
                  </a:moveTo>
                  <a:lnTo>
                    <a:pt x="62483" y="925068"/>
                  </a:lnTo>
                  <a:lnTo>
                    <a:pt x="64007" y="923544"/>
                  </a:lnTo>
                  <a:lnTo>
                    <a:pt x="63912" y="925068"/>
                  </a:lnTo>
                  <a:close/>
                </a:path>
                <a:path w="2091054" h="1941830">
                  <a:moveTo>
                    <a:pt x="30114" y="1005125"/>
                  </a:moveTo>
                  <a:lnTo>
                    <a:pt x="16764" y="998220"/>
                  </a:lnTo>
                  <a:lnTo>
                    <a:pt x="44195" y="943355"/>
                  </a:lnTo>
                  <a:lnTo>
                    <a:pt x="62769" y="943355"/>
                  </a:lnTo>
                  <a:lnTo>
                    <a:pt x="62483" y="947928"/>
                  </a:lnTo>
                  <a:lnTo>
                    <a:pt x="61308" y="1004345"/>
                  </a:lnTo>
                  <a:lnTo>
                    <a:pt x="30114" y="1005125"/>
                  </a:lnTo>
                  <a:close/>
                </a:path>
                <a:path w="2091054" h="1941830">
                  <a:moveTo>
                    <a:pt x="62687" y="1021080"/>
                  </a:moveTo>
                  <a:lnTo>
                    <a:pt x="60959" y="1021080"/>
                  </a:lnTo>
                  <a:lnTo>
                    <a:pt x="61308" y="1004345"/>
                  </a:lnTo>
                  <a:lnTo>
                    <a:pt x="62483" y="1004316"/>
                  </a:lnTo>
                  <a:lnTo>
                    <a:pt x="62483" y="1018031"/>
                  </a:lnTo>
                  <a:lnTo>
                    <a:pt x="62687" y="1021080"/>
                  </a:lnTo>
                  <a:close/>
                </a:path>
                <a:path w="2091054" h="1941830">
                  <a:moveTo>
                    <a:pt x="60959" y="1021080"/>
                  </a:moveTo>
                  <a:lnTo>
                    <a:pt x="30114" y="1005125"/>
                  </a:lnTo>
                  <a:lnTo>
                    <a:pt x="61308" y="1004345"/>
                  </a:lnTo>
                  <a:lnTo>
                    <a:pt x="60959" y="1021080"/>
                  </a:lnTo>
                  <a:close/>
                </a:path>
                <a:path w="2091054" h="1941830">
                  <a:moveTo>
                    <a:pt x="6095" y="1069847"/>
                  </a:moveTo>
                  <a:lnTo>
                    <a:pt x="3048" y="1045463"/>
                  </a:lnTo>
                  <a:lnTo>
                    <a:pt x="1523" y="1021080"/>
                  </a:lnTo>
                  <a:lnTo>
                    <a:pt x="1523" y="1005839"/>
                  </a:lnTo>
                  <a:lnTo>
                    <a:pt x="30114" y="1005125"/>
                  </a:lnTo>
                  <a:lnTo>
                    <a:pt x="60959" y="1021080"/>
                  </a:lnTo>
                  <a:lnTo>
                    <a:pt x="62687" y="1021080"/>
                  </a:lnTo>
                  <a:lnTo>
                    <a:pt x="64007" y="1040892"/>
                  </a:lnTo>
                  <a:lnTo>
                    <a:pt x="67055" y="1063752"/>
                  </a:lnTo>
                  <a:lnTo>
                    <a:pt x="6095" y="1069847"/>
                  </a:lnTo>
                  <a:close/>
                </a:path>
                <a:path w="2091054" h="1941830">
                  <a:moveTo>
                    <a:pt x="70103" y="853439"/>
                  </a:moveTo>
                  <a:lnTo>
                    <a:pt x="9143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1" y="781812"/>
                  </a:lnTo>
                  <a:lnTo>
                    <a:pt x="80771" y="794004"/>
                  </a:lnTo>
                  <a:lnTo>
                    <a:pt x="77723" y="810768"/>
                  </a:lnTo>
                  <a:lnTo>
                    <a:pt x="73456" y="832104"/>
                  </a:lnTo>
                  <a:lnTo>
                    <a:pt x="73151" y="832104"/>
                  </a:lnTo>
                  <a:lnTo>
                    <a:pt x="70103" y="853439"/>
                  </a:lnTo>
                  <a:close/>
                </a:path>
                <a:path w="2091054" h="1941830">
                  <a:moveTo>
                    <a:pt x="73151" y="833628"/>
                  </a:moveTo>
                  <a:lnTo>
                    <a:pt x="73151" y="832104"/>
                  </a:lnTo>
                  <a:lnTo>
                    <a:pt x="73456" y="832104"/>
                  </a:lnTo>
                  <a:lnTo>
                    <a:pt x="73151" y="833628"/>
                  </a:lnTo>
                  <a:close/>
                </a:path>
                <a:path w="2091054" h="1941830">
                  <a:moveTo>
                    <a:pt x="94487" y="736092"/>
                  </a:moveTo>
                  <a:lnTo>
                    <a:pt x="36575" y="719328"/>
                  </a:lnTo>
                  <a:lnTo>
                    <a:pt x="39623" y="705612"/>
                  </a:lnTo>
                  <a:lnTo>
                    <a:pt x="47243" y="681228"/>
                  </a:lnTo>
                  <a:lnTo>
                    <a:pt x="56387" y="658368"/>
                  </a:lnTo>
                  <a:lnTo>
                    <a:pt x="114300" y="679704"/>
                  </a:lnTo>
                  <a:lnTo>
                    <a:pt x="105155" y="702563"/>
                  </a:lnTo>
                  <a:lnTo>
                    <a:pt x="106172" y="702563"/>
                  </a:lnTo>
                  <a:lnTo>
                    <a:pt x="99567" y="722376"/>
                  </a:lnTo>
                  <a:lnTo>
                    <a:pt x="99059" y="722376"/>
                  </a:lnTo>
                  <a:lnTo>
                    <a:pt x="94487" y="736092"/>
                  </a:lnTo>
                  <a:close/>
                </a:path>
                <a:path w="2091054" h="1941830">
                  <a:moveTo>
                    <a:pt x="106172" y="702563"/>
                  </a:moveTo>
                  <a:lnTo>
                    <a:pt x="105155" y="702563"/>
                  </a:lnTo>
                  <a:lnTo>
                    <a:pt x="106680" y="701039"/>
                  </a:lnTo>
                  <a:lnTo>
                    <a:pt x="106172" y="702563"/>
                  </a:lnTo>
                  <a:close/>
                </a:path>
                <a:path w="2091054" h="1941830">
                  <a:moveTo>
                    <a:pt x="99059" y="723900"/>
                  </a:moveTo>
                  <a:lnTo>
                    <a:pt x="99059" y="722376"/>
                  </a:lnTo>
                  <a:lnTo>
                    <a:pt x="99567" y="722376"/>
                  </a:lnTo>
                  <a:lnTo>
                    <a:pt x="99059" y="723900"/>
                  </a:lnTo>
                  <a:close/>
                </a:path>
                <a:path w="2091054" h="1941830">
                  <a:moveTo>
                    <a:pt x="135635" y="624839"/>
                  </a:moveTo>
                  <a:lnTo>
                    <a:pt x="79248" y="600455"/>
                  </a:lnTo>
                  <a:lnTo>
                    <a:pt x="82295" y="592836"/>
                  </a:lnTo>
                  <a:lnTo>
                    <a:pt x="103632" y="548639"/>
                  </a:lnTo>
                  <a:lnTo>
                    <a:pt x="108203" y="541020"/>
                  </a:lnTo>
                  <a:lnTo>
                    <a:pt x="161543" y="571500"/>
                  </a:lnTo>
                  <a:lnTo>
                    <a:pt x="159105" y="577596"/>
                  </a:lnTo>
                  <a:lnTo>
                    <a:pt x="158495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5" y="624839"/>
                  </a:lnTo>
                  <a:close/>
                </a:path>
                <a:path w="2091054" h="1941830">
                  <a:moveTo>
                    <a:pt x="158495" y="579120"/>
                  </a:moveTo>
                  <a:lnTo>
                    <a:pt x="158495" y="577596"/>
                  </a:lnTo>
                  <a:lnTo>
                    <a:pt x="159105" y="577596"/>
                  </a:lnTo>
                  <a:lnTo>
                    <a:pt x="158495" y="579120"/>
                  </a:lnTo>
                  <a:close/>
                </a:path>
                <a:path w="2091054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4" h="1941830">
                  <a:moveTo>
                    <a:pt x="192023" y="519683"/>
                  </a:moveTo>
                  <a:lnTo>
                    <a:pt x="140207" y="487679"/>
                  </a:lnTo>
                  <a:lnTo>
                    <a:pt x="152400" y="466344"/>
                  </a:lnTo>
                  <a:lnTo>
                    <a:pt x="175259" y="434340"/>
                  </a:lnTo>
                  <a:lnTo>
                    <a:pt x="225551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3" y="519683"/>
                  </a:lnTo>
                  <a:close/>
                </a:path>
                <a:path w="2091054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4" h="1941830">
                  <a:moveTo>
                    <a:pt x="342900" y="335279"/>
                  </a:moveTo>
                  <a:lnTo>
                    <a:pt x="300227" y="291083"/>
                  </a:lnTo>
                  <a:lnTo>
                    <a:pt x="307848" y="283464"/>
                  </a:lnTo>
                  <a:lnTo>
                    <a:pt x="342900" y="251460"/>
                  </a:lnTo>
                  <a:lnTo>
                    <a:pt x="348995" y="246887"/>
                  </a:lnTo>
                  <a:lnTo>
                    <a:pt x="387095" y="295656"/>
                  </a:lnTo>
                  <a:lnTo>
                    <a:pt x="382523" y="298704"/>
                  </a:lnTo>
                  <a:lnTo>
                    <a:pt x="384048" y="298704"/>
                  </a:lnTo>
                  <a:lnTo>
                    <a:pt x="348995" y="329183"/>
                  </a:lnTo>
                  <a:lnTo>
                    <a:pt x="342900" y="335279"/>
                  </a:lnTo>
                  <a:close/>
                </a:path>
                <a:path w="2091054" h="1941830">
                  <a:moveTo>
                    <a:pt x="260603" y="422148"/>
                  </a:moveTo>
                  <a:lnTo>
                    <a:pt x="213359" y="382524"/>
                  </a:lnTo>
                  <a:lnTo>
                    <a:pt x="239267" y="352044"/>
                  </a:lnTo>
                  <a:lnTo>
                    <a:pt x="256032" y="335279"/>
                  </a:lnTo>
                  <a:lnTo>
                    <a:pt x="300227" y="377952"/>
                  </a:lnTo>
                  <a:lnTo>
                    <a:pt x="284987" y="394716"/>
                  </a:lnTo>
                  <a:lnTo>
                    <a:pt x="285148" y="394716"/>
                  </a:lnTo>
                  <a:lnTo>
                    <a:pt x="260603" y="422148"/>
                  </a:lnTo>
                  <a:close/>
                </a:path>
                <a:path w="2091054" h="1941830">
                  <a:moveTo>
                    <a:pt x="285148" y="394716"/>
                  </a:moveTo>
                  <a:lnTo>
                    <a:pt x="284987" y="394716"/>
                  </a:lnTo>
                  <a:lnTo>
                    <a:pt x="286511" y="393192"/>
                  </a:lnTo>
                  <a:lnTo>
                    <a:pt x="285148" y="394716"/>
                  </a:lnTo>
                  <a:close/>
                </a:path>
                <a:path w="2091054" h="1941830">
                  <a:moveTo>
                    <a:pt x="434339" y="259079"/>
                  </a:moveTo>
                  <a:lnTo>
                    <a:pt x="397764" y="208787"/>
                  </a:lnTo>
                  <a:lnTo>
                    <a:pt x="420623" y="192024"/>
                  </a:lnTo>
                  <a:lnTo>
                    <a:pt x="451103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39" y="259079"/>
                  </a:lnTo>
                  <a:close/>
                </a:path>
                <a:path w="2091054" h="1941830">
                  <a:moveTo>
                    <a:pt x="455675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5" y="243840"/>
                  </a:lnTo>
                  <a:close/>
                </a:path>
                <a:path w="2091054" h="1941830">
                  <a:moveTo>
                    <a:pt x="534923" y="193548"/>
                  </a:moveTo>
                  <a:lnTo>
                    <a:pt x="505967" y="140208"/>
                  </a:lnTo>
                  <a:lnTo>
                    <a:pt x="548639" y="117348"/>
                  </a:lnTo>
                  <a:lnTo>
                    <a:pt x="562355" y="109728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1" y="172212"/>
                  </a:lnTo>
                  <a:lnTo>
                    <a:pt x="534923" y="193548"/>
                  </a:lnTo>
                  <a:close/>
                </a:path>
                <a:path w="2091054" h="1941830">
                  <a:moveTo>
                    <a:pt x="643127" y="141732"/>
                  </a:moveTo>
                  <a:lnTo>
                    <a:pt x="618743" y="83820"/>
                  </a:lnTo>
                  <a:lnTo>
                    <a:pt x="638555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39" y="132587"/>
                  </a:lnTo>
                  <a:lnTo>
                    <a:pt x="643127" y="141732"/>
                  </a:lnTo>
                  <a:close/>
                </a:path>
                <a:path w="2091054" h="1941830">
                  <a:moveTo>
                    <a:pt x="661416" y="134112"/>
                  </a:moveTo>
                  <a:lnTo>
                    <a:pt x="662939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4" h="1941830">
                  <a:moveTo>
                    <a:pt x="755903" y="102108"/>
                  </a:moveTo>
                  <a:lnTo>
                    <a:pt x="739139" y="42672"/>
                  </a:lnTo>
                  <a:lnTo>
                    <a:pt x="784859" y="30479"/>
                  </a:lnTo>
                  <a:lnTo>
                    <a:pt x="801623" y="27432"/>
                  </a:lnTo>
                  <a:lnTo>
                    <a:pt x="813816" y="86868"/>
                  </a:lnTo>
                  <a:lnTo>
                    <a:pt x="798575" y="89916"/>
                  </a:lnTo>
                  <a:lnTo>
                    <a:pt x="800100" y="89916"/>
                  </a:lnTo>
                  <a:lnTo>
                    <a:pt x="755903" y="102108"/>
                  </a:lnTo>
                  <a:close/>
                </a:path>
                <a:path w="2091054" h="1941830">
                  <a:moveTo>
                    <a:pt x="873251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6591" y="6095"/>
                  </a:lnTo>
                  <a:lnTo>
                    <a:pt x="932687" y="67056"/>
                  </a:lnTo>
                  <a:lnTo>
                    <a:pt x="918971" y="68579"/>
                  </a:lnTo>
                  <a:lnTo>
                    <a:pt x="920495" y="68579"/>
                  </a:lnTo>
                  <a:lnTo>
                    <a:pt x="894587" y="71628"/>
                  </a:lnTo>
                  <a:lnTo>
                    <a:pt x="896111" y="71628"/>
                  </a:lnTo>
                  <a:lnTo>
                    <a:pt x="873251" y="76200"/>
                  </a:lnTo>
                  <a:close/>
                </a:path>
                <a:path w="2091054" h="1941830">
                  <a:moveTo>
                    <a:pt x="1019555" y="62483"/>
                  </a:moveTo>
                  <a:lnTo>
                    <a:pt x="992123" y="62483"/>
                  </a:lnTo>
                  <a:lnTo>
                    <a:pt x="989075" y="1524"/>
                  </a:lnTo>
                  <a:lnTo>
                    <a:pt x="992123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5" y="62483"/>
                  </a:lnTo>
                  <a:close/>
                </a:path>
                <a:path w="2091054" h="1941830">
                  <a:moveTo>
                    <a:pt x="1171955" y="68579"/>
                  </a:moveTo>
                  <a:lnTo>
                    <a:pt x="1146048" y="67056"/>
                  </a:lnTo>
                  <a:lnTo>
                    <a:pt x="1147571" y="67056"/>
                  </a:lnTo>
                  <a:lnTo>
                    <a:pt x="1121664" y="64008"/>
                  </a:lnTo>
                  <a:lnTo>
                    <a:pt x="1112519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1955" y="68579"/>
                  </a:lnTo>
                  <a:close/>
                </a:path>
                <a:path w="2091054" h="1941830">
                  <a:moveTo>
                    <a:pt x="1290827" y="89916"/>
                  </a:moveTo>
                  <a:lnTo>
                    <a:pt x="1243584" y="80772"/>
                  </a:lnTo>
                  <a:lnTo>
                    <a:pt x="1245107" y="80772"/>
                  </a:lnTo>
                  <a:lnTo>
                    <a:pt x="1231391" y="77724"/>
                  </a:lnTo>
                  <a:lnTo>
                    <a:pt x="1242059" y="16764"/>
                  </a:lnTo>
                  <a:lnTo>
                    <a:pt x="1303019" y="30479"/>
                  </a:lnTo>
                  <a:lnTo>
                    <a:pt x="1290827" y="89916"/>
                  </a:lnTo>
                  <a:close/>
                </a:path>
                <a:path w="2091054" h="1941830">
                  <a:moveTo>
                    <a:pt x="1405127" y="124968"/>
                  </a:moveTo>
                  <a:lnTo>
                    <a:pt x="1383791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3" y="47244"/>
                  </a:lnTo>
                  <a:lnTo>
                    <a:pt x="1405127" y="59436"/>
                  </a:lnTo>
                  <a:lnTo>
                    <a:pt x="1426464" y="67056"/>
                  </a:lnTo>
                  <a:lnTo>
                    <a:pt x="1405127" y="124968"/>
                  </a:lnTo>
                  <a:close/>
                </a:path>
                <a:path w="2091054" h="1941830">
                  <a:moveTo>
                    <a:pt x="1514855" y="172212"/>
                  </a:moveTo>
                  <a:lnTo>
                    <a:pt x="1472184" y="152400"/>
                  </a:lnTo>
                  <a:lnTo>
                    <a:pt x="1473707" y="152400"/>
                  </a:lnTo>
                  <a:lnTo>
                    <a:pt x="1459991" y="146304"/>
                  </a:lnTo>
                  <a:lnTo>
                    <a:pt x="1484375" y="89916"/>
                  </a:lnTo>
                  <a:lnTo>
                    <a:pt x="1542287" y="115824"/>
                  </a:lnTo>
                  <a:lnTo>
                    <a:pt x="1514855" y="172212"/>
                  </a:lnTo>
                  <a:close/>
                </a:path>
                <a:path w="2091054" h="1941830">
                  <a:moveTo>
                    <a:pt x="1618487" y="231648"/>
                  </a:moveTo>
                  <a:lnTo>
                    <a:pt x="1595627" y="217932"/>
                  </a:lnTo>
                  <a:lnTo>
                    <a:pt x="1597151" y="217932"/>
                  </a:lnTo>
                  <a:lnTo>
                    <a:pt x="1566671" y="199644"/>
                  </a:lnTo>
                  <a:lnTo>
                    <a:pt x="1598675" y="147828"/>
                  </a:lnTo>
                  <a:lnTo>
                    <a:pt x="1652016" y="179832"/>
                  </a:lnTo>
                  <a:lnTo>
                    <a:pt x="1618487" y="231648"/>
                  </a:lnTo>
                  <a:close/>
                </a:path>
                <a:path w="2091054" h="1941830">
                  <a:moveTo>
                    <a:pt x="1673351" y="271272"/>
                  </a:moveTo>
                  <a:lnTo>
                    <a:pt x="1667255" y="266700"/>
                  </a:lnTo>
                  <a:lnTo>
                    <a:pt x="1703832" y="216408"/>
                  </a:lnTo>
                  <a:lnTo>
                    <a:pt x="1709927" y="220979"/>
                  </a:lnTo>
                  <a:lnTo>
                    <a:pt x="1748027" y="251460"/>
                  </a:lnTo>
                  <a:lnTo>
                    <a:pt x="1754123" y="257556"/>
                  </a:lnTo>
                  <a:lnTo>
                    <a:pt x="1743150" y="269748"/>
                  </a:lnTo>
                  <a:lnTo>
                    <a:pt x="1671827" y="269748"/>
                  </a:lnTo>
                  <a:lnTo>
                    <a:pt x="1673351" y="271272"/>
                  </a:lnTo>
                  <a:close/>
                </a:path>
                <a:path w="2091054" h="1941830">
                  <a:moveTo>
                    <a:pt x="1712975" y="303276"/>
                  </a:moveTo>
                  <a:lnTo>
                    <a:pt x="1706880" y="298704"/>
                  </a:lnTo>
                  <a:lnTo>
                    <a:pt x="1708403" y="298704"/>
                  </a:lnTo>
                  <a:lnTo>
                    <a:pt x="1671827" y="269748"/>
                  </a:lnTo>
                  <a:lnTo>
                    <a:pt x="1743150" y="269748"/>
                  </a:lnTo>
                  <a:lnTo>
                    <a:pt x="1712975" y="303276"/>
                  </a:lnTo>
                  <a:close/>
                </a:path>
                <a:path w="2091054" h="1941830">
                  <a:moveTo>
                    <a:pt x="1774830" y="360610"/>
                  </a:moveTo>
                  <a:lnTo>
                    <a:pt x="1757171" y="344424"/>
                  </a:lnTo>
                  <a:lnTo>
                    <a:pt x="1801368" y="300228"/>
                  </a:lnTo>
                  <a:lnTo>
                    <a:pt x="1818132" y="316991"/>
                  </a:lnTo>
                  <a:lnTo>
                    <a:pt x="1844039" y="345948"/>
                  </a:lnTo>
                  <a:lnTo>
                    <a:pt x="1829307" y="359664"/>
                  </a:lnTo>
                  <a:lnTo>
                    <a:pt x="1773935" y="359664"/>
                  </a:lnTo>
                  <a:lnTo>
                    <a:pt x="1774830" y="360610"/>
                  </a:lnTo>
                  <a:close/>
                </a:path>
                <a:path w="2091054" h="1941830">
                  <a:moveTo>
                    <a:pt x="1775459" y="361187"/>
                  </a:moveTo>
                  <a:lnTo>
                    <a:pt x="1774830" y="360610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4" h="1941830">
                  <a:moveTo>
                    <a:pt x="1827670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9307" y="359664"/>
                  </a:lnTo>
                  <a:lnTo>
                    <a:pt x="1827670" y="361187"/>
                  </a:lnTo>
                  <a:close/>
                </a:path>
                <a:path w="2091054" h="1941830">
                  <a:moveTo>
                    <a:pt x="1799843" y="387096"/>
                  </a:moveTo>
                  <a:lnTo>
                    <a:pt x="1774830" y="360610"/>
                  </a:lnTo>
                  <a:lnTo>
                    <a:pt x="1775459" y="361187"/>
                  </a:lnTo>
                  <a:lnTo>
                    <a:pt x="1827670" y="361187"/>
                  </a:lnTo>
                  <a:lnTo>
                    <a:pt x="1799843" y="387096"/>
                  </a:lnTo>
                  <a:close/>
                </a:path>
                <a:path w="2091054" h="1941830">
                  <a:moveTo>
                    <a:pt x="1862327" y="464820"/>
                  </a:moveTo>
                  <a:lnTo>
                    <a:pt x="1837943" y="432816"/>
                  </a:lnTo>
                  <a:lnTo>
                    <a:pt x="1886711" y="394716"/>
                  </a:lnTo>
                  <a:lnTo>
                    <a:pt x="1912619" y="426720"/>
                  </a:lnTo>
                  <a:lnTo>
                    <a:pt x="1924811" y="445008"/>
                  </a:lnTo>
                  <a:lnTo>
                    <a:pt x="1897777" y="463296"/>
                  </a:lnTo>
                  <a:lnTo>
                    <a:pt x="1862327" y="463296"/>
                  </a:lnTo>
                  <a:lnTo>
                    <a:pt x="1862327" y="464820"/>
                  </a:lnTo>
                  <a:close/>
                </a:path>
                <a:path w="2091054" h="1941830">
                  <a:moveTo>
                    <a:pt x="1872995" y="480060"/>
                  </a:moveTo>
                  <a:lnTo>
                    <a:pt x="1862327" y="463296"/>
                  </a:lnTo>
                  <a:lnTo>
                    <a:pt x="1897777" y="463296"/>
                  </a:lnTo>
                  <a:lnTo>
                    <a:pt x="1872995" y="480060"/>
                  </a:lnTo>
                  <a:close/>
                </a:path>
                <a:path w="2091054" h="1941830">
                  <a:moveTo>
                    <a:pt x="1911095" y="539496"/>
                  </a:moveTo>
                  <a:lnTo>
                    <a:pt x="1906523" y="530352"/>
                  </a:lnTo>
                  <a:lnTo>
                    <a:pt x="1958339" y="498348"/>
                  </a:lnTo>
                  <a:lnTo>
                    <a:pt x="1964435" y="507492"/>
                  </a:lnTo>
                  <a:lnTo>
                    <a:pt x="1980764" y="537971"/>
                  </a:lnTo>
                  <a:lnTo>
                    <a:pt x="1911095" y="537971"/>
                  </a:lnTo>
                  <a:lnTo>
                    <a:pt x="1911095" y="539496"/>
                  </a:lnTo>
                  <a:close/>
                </a:path>
                <a:path w="2091054" h="1941830">
                  <a:moveTo>
                    <a:pt x="1932432" y="579120"/>
                  </a:moveTo>
                  <a:lnTo>
                    <a:pt x="1911095" y="537971"/>
                  </a:lnTo>
                  <a:lnTo>
                    <a:pt x="1980764" y="537971"/>
                  </a:lnTo>
                  <a:lnTo>
                    <a:pt x="1987295" y="550163"/>
                  </a:lnTo>
                  <a:lnTo>
                    <a:pt x="1990343" y="554736"/>
                  </a:lnTo>
                  <a:lnTo>
                    <a:pt x="1944624" y="577596"/>
                  </a:lnTo>
                  <a:lnTo>
                    <a:pt x="1932432" y="577596"/>
                  </a:lnTo>
                  <a:lnTo>
                    <a:pt x="1932432" y="579120"/>
                  </a:lnTo>
                  <a:close/>
                </a:path>
                <a:path w="2091054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44624" y="577596"/>
                  </a:lnTo>
                  <a:lnTo>
                    <a:pt x="1935480" y="582168"/>
                  </a:lnTo>
                  <a:close/>
                </a:path>
                <a:path w="2091054" h="1941830">
                  <a:moveTo>
                    <a:pt x="2035865" y="659892"/>
                  </a:moveTo>
                  <a:lnTo>
                    <a:pt x="1970532" y="659892"/>
                  </a:lnTo>
                  <a:lnTo>
                    <a:pt x="1959864" y="637031"/>
                  </a:lnTo>
                  <a:lnTo>
                    <a:pt x="2017775" y="612647"/>
                  </a:lnTo>
                  <a:lnTo>
                    <a:pt x="2026919" y="637031"/>
                  </a:lnTo>
                  <a:lnTo>
                    <a:pt x="2035865" y="659892"/>
                  </a:lnTo>
                  <a:close/>
                </a:path>
                <a:path w="2091054" h="1941830">
                  <a:moveTo>
                    <a:pt x="1982723" y="693420"/>
                  </a:moveTo>
                  <a:lnTo>
                    <a:pt x="1969007" y="658368"/>
                  </a:lnTo>
                  <a:lnTo>
                    <a:pt x="1970532" y="659892"/>
                  </a:lnTo>
                  <a:lnTo>
                    <a:pt x="2035865" y="659892"/>
                  </a:lnTo>
                  <a:lnTo>
                    <a:pt x="2040635" y="672084"/>
                  </a:lnTo>
                  <a:lnTo>
                    <a:pt x="1982723" y="693420"/>
                  </a:lnTo>
                  <a:close/>
                </a:path>
                <a:path w="2091054" h="1941830">
                  <a:moveTo>
                    <a:pt x="2008632" y="789431"/>
                  </a:moveTo>
                  <a:lnTo>
                    <a:pt x="2004059" y="766571"/>
                  </a:lnTo>
                  <a:lnTo>
                    <a:pt x="1999487" y="748284"/>
                  </a:lnTo>
                  <a:lnTo>
                    <a:pt x="2058923" y="733044"/>
                  </a:lnTo>
                  <a:lnTo>
                    <a:pt x="2069591" y="775716"/>
                  </a:lnTo>
                  <a:lnTo>
                    <a:pt x="2072405" y="787908"/>
                  </a:lnTo>
                  <a:lnTo>
                    <a:pt x="2008632" y="787908"/>
                  </a:lnTo>
                  <a:lnTo>
                    <a:pt x="2008632" y="789431"/>
                  </a:lnTo>
                  <a:close/>
                </a:path>
                <a:path w="2091054" h="1941830">
                  <a:moveTo>
                    <a:pt x="2013203" y="807720"/>
                  </a:moveTo>
                  <a:lnTo>
                    <a:pt x="2008632" y="787908"/>
                  </a:lnTo>
                  <a:lnTo>
                    <a:pt x="2072405" y="787908"/>
                  </a:lnTo>
                  <a:lnTo>
                    <a:pt x="2074164" y="795528"/>
                  </a:lnTo>
                  <a:lnTo>
                    <a:pt x="2013203" y="807720"/>
                  </a:lnTo>
                  <a:close/>
                </a:path>
                <a:path w="2091054" h="1941830">
                  <a:moveTo>
                    <a:pt x="2023871" y="879347"/>
                  </a:moveTo>
                  <a:lnTo>
                    <a:pt x="2022348" y="865631"/>
                  </a:lnTo>
                  <a:lnTo>
                    <a:pt x="2083307" y="858012"/>
                  </a:lnTo>
                  <a:lnTo>
                    <a:pt x="2084832" y="871728"/>
                  </a:lnTo>
                  <a:lnTo>
                    <a:pt x="2085594" y="877824"/>
                  </a:lnTo>
                  <a:lnTo>
                    <a:pt x="2023871" y="877824"/>
                  </a:lnTo>
                  <a:lnTo>
                    <a:pt x="2023871" y="879347"/>
                  </a:lnTo>
                  <a:close/>
                </a:path>
                <a:path w="2091054" h="1941830">
                  <a:moveTo>
                    <a:pt x="2026919" y="902208"/>
                  </a:moveTo>
                  <a:lnTo>
                    <a:pt x="2023871" y="877824"/>
                  </a:lnTo>
                  <a:lnTo>
                    <a:pt x="2085594" y="877824"/>
                  </a:lnTo>
                  <a:lnTo>
                    <a:pt x="2087880" y="896112"/>
                  </a:lnTo>
                  <a:lnTo>
                    <a:pt x="2088165" y="900684"/>
                  </a:lnTo>
                  <a:lnTo>
                    <a:pt x="2026919" y="900684"/>
                  </a:lnTo>
                  <a:lnTo>
                    <a:pt x="2026919" y="90220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443" y="923544"/>
                  </a:lnTo>
                  <a:lnTo>
                    <a:pt x="2026919" y="900684"/>
                  </a:lnTo>
                  <a:lnTo>
                    <a:pt x="2088165" y="900684"/>
                  </a:lnTo>
                  <a:lnTo>
                    <a:pt x="2089403" y="920496"/>
                  </a:lnTo>
                  <a:lnTo>
                    <a:pt x="2089403" y="922020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348" y="923544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87880" y="1050036"/>
                  </a:moveTo>
                  <a:lnTo>
                    <a:pt x="2026919" y="1043939"/>
                  </a:lnTo>
                  <a:lnTo>
                    <a:pt x="2026919" y="1040892"/>
                  </a:lnTo>
                  <a:lnTo>
                    <a:pt x="2028443" y="1018031"/>
                  </a:lnTo>
                  <a:lnTo>
                    <a:pt x="2028443" y="986028"/>
                  </a:lnTo>
                  <a:lnTo>
                    <a:pt x="2090927" y="984504"/>
                  </a:lnTo>
                  <a:lnTo>
                    <a:pt x="2090927" y="996696"/>
                  </a:lnTo>
                  <a:lnTo>
                    <a:pt x="2087975" y="1043939"/>
                  </a:lnTo>
                  <a:lnTo>
                    <a:pt x="2087880" y="1050036"/>
                  </a:lnTo>
                  <a:close/>
                </a:path>
                <a:path w="2091054" h="1941830">
                  <a:moveTo>
                    <a:pt x="2076297" y="1132331"/>
                  </a:moveTo>
                  <a:lnTo>
                    <a:pt x="2014727" y="1132331"/>
                  </a:lnTo>
                  <a:lnTo>
                    <a:pt x="2017775" y="1109471"/>
                  </a:lnTo>
                  <a:lnTo>
                    <a:pt x="2019300" y="1103376"/>
                  </a:lnTo>
                  <a:lnTo>
                    <a:pt x="2080259" y="1112520"/>
                  </a:lnTo>
                  <a:lnTo>
                    <a:pt x="2076297" y="1132331"/>
                  </a:lnTo>
                  <a:close/>
                </a:path>
                <a:path w="2091054" h="1941830">
                  <a:moveTo>
                    <a:pt x="2071877" y="1155192"/>
                  </a:moveTo>
                  <a:lnTo>
                    <a:pt x="2010155" y="1155192"/>
                  </a:lnTo>
                  <a:lnTo>
                    <a:pt x="2014727" y="1130808"/>
                  </a:lnTo>
                  <a:lnTo>
                    <a:pt x="2014727" y="1132331"/>
                  </a:lnTo>
                  <a:lnTo>
                    <a:pt x="2076297" y="1132331"/>
                  </a:lnTo>
                  <a:lnTo>
                    <a:pt x="2074164" y="1143000"/>
                  </a:lnTo>
                  <a:lnTo>
                    <a:pt x="2071877" y="1155192"/>
                  </a:lnTo>
                  <a:close/>
                </a:path>
                <a:path w="2091054" h="1941830">
                  <a:moveTo>
                    <a:pt x="2068068" y="1176528"/>
                  </a:moveTo>
                  <a:lnTo>
                    <a:pt x="2007107" y="1161288"/>
                  </a:lnTo>
                  <a:lnTo>
                    <a:pt x="2010155" y="1153668"/>
                  </a:lnTo>
                  <a:lnTo>
                    <a:pt x="2010155" y="1155192"/>
                  </a:lnTo>
                  <a:lnTo>
                    <a:pt x="2071877" y="1155192"/>
                  </a:lnTo>
                  <a:lnTo>
                    <a:pt x="2069591" y="1167384"/>
                  </a:lnTo>
                  <a:lnTo>
                    <a:pt x="2068068" y="1176528"/>
                  </a:lnTo>
                  <a:close/>
                </a:path>
                <a:path w="2091054" h="1941830">
                  <a:moveTo>
                    <a:pt x="2049779" y="1242060"/>
                  </a:moveTo>
                  <a:lnTo>
                    <a:pt x="1985771" y="1242060"/>
                  </a:lnTo>
                  <a:lnTo>
                    <a:pt x="1991868" y="1219200"/>
                  </a:lnTo>
                  <a:lnTo>
                    <a:pt x="1991868" y="1220724"/>
                  </a:lnTo>
                  <a:lnTo>
                    <a:pt x="1996821" y="1220724"/>
                  </a:lnTo>
                  <a:lnTo>
                    <a:pt x="2051303" y="1237488"/>
                  </a:lnTo>
                  <a:lnTo>
                    <a:pt x="2049779" y="1242060"/>
                  </a:lnTo>
                  <a:close/>
                </a:path>
                <a:path w="2091054" h="1941830">
                  <a:moveTo>
                    <a:pt x="1996821" y="1220724"/>
                  </a:moveTo>
                  <a:lnTo>
                    <a:pt x="1991868" y="1220724"/>
                  </a:lnTo>
                  <a:lnTo>
                    <a:pt x="1991868" y="1219200"/>
                  </a:lnTo>
                  <a:lnTo>
                    <a:pt x="1996821" y="1220724"/>
                  </a:lnTo>
                  <a:close/>
                </a:path>
                <a:path w="2091054" h="1941830">
                  <a:moveTo>
                    <a:pt x="2029968" y="1296924"/>
                  </a:moveTo>
                  <a:lnTo>
                    <a:pt x="1972055" y="1275588"/>
                  </a:lnTo>
                  <a:lnTo>
                    <a:pt x="1985771" y="1240536"/>
                  </a:lnTo>
                  <a:lnTo>
                    <a:pt x="1985771" y="1242060"/>
                  </a:lnTo>
                  <a:lnTo>
                    <a:pt x="2049779" y="1242060"/>
                  </a:lnTo>
                  <a:lnTo>
                    <a:pt x="2043684" y="1260347"/>
                  </a:lnTo>
                  <a:lnTo>
                    <a:pt x="2029968" y="1296924"/>
                  </a:lnTo>
                  <a:close/>
                </a:path>
                <a:path w="2091054" h="1941830">
                  <a:moveTo>
                    <a:pt x="1932432" y="1365504"/>
                  </a:moveTo>
                  <a:lnTo>
                    <a:pt x="1949195" y="1330452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5" y="1363980"/>
                  </a:lnTo>
                  <a:lnTo>
                    <a:pt x="1932432" y="1365504"/>
                  </a:lnTo>
                  <a:close/>
                </a:path>
                <a:path w="2091054" h="1941830">
                  <a:moveTo>
                    <a:pt x="1976627" y="1412747"/>
                  </a:moveTo>
                  <a:lnTo>
                    <a:pt x="1923287" y="1383792"/>
                  </a:lnTo>
                  <a:lnTo>
                    <a:pt x="1933955" y="1363980"/>
                  </a:lnTo>
                  <a:lnTo>
                    <a:pt x="2001774" y="1363980"/>
                  </a:lnTo>
                  <a:lnTo>
                    <a:pt x="1987295" y="1392936"/>
                  </a:lnTo>
                  <a:lnTo>
                    <a:pt x="1976627" y="1412747"/>
                  </a:lnTo>
                  <a:close/>
                </a:path>
                <a:path w="2091054" h="1941830">
                  <a:moveTo>
                    <a:pt x="1886711" y="1443228"/>
                  </a:moveTo>
                  <a:lnTo>
                    <a:pt x="1891284" y="1435608"/>
                  </a:lnTo>
                  <a:lnTo>
                    <a:pt x="1901443" y="1441704"/>
                  </a:lnTo>
                  <a:lnTo>
                    <a:pt x="1888235" y="1441704"/>
                  </a:lnTo>
                  <a:lnTo>
                    <a:pt x="1886711" y="1443228"/>
                  </a:lnTo>
                  <a:close/>
                </a:path>
                <a:path w="2091054" h="1941830">
                  <a:moveTo>
                    <a:pt x="1935538" y="1479804"/>
                  </a:moveTo>
                  <a:lnTo>
                    <a:pt x="1862327" y="1479804"/>
                  </a:lnTo>
                  <a:lnTo>
                    <a:pt x="1888235" y="1441704"/>
                  </a:lnTo>
                  <a:lnTo>
                    <a:pt x="1901443" y="1441704"/>
                  </a:lnTo>
                  <a:lnTo>
                    <a:pt x="1944623" y="1467612"/>
                  </a:lnTo>
                  <a:lnTo>
                    <a:pt x="1938527" y="1475231"/>
                  </a:lnTo>
                  <a:lnTo>
                    <a:pt x="1935538" y="1479804"/>
                  </a:lnTo>
                  <a:close/>
                </a:path>
                <a:path w="2091054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7" y="1478280"/>
                  </a:lnTo>
                  <a:lnTo>
                    <a:pt x="1862327" y="1479804"/>
                  </a:lnTo>
                  <a:lnTo>
                    <a:pt x="1935538" y="1479804"/>
                  </a:lnTo>
                  <a:lnTo>
                    <a:pt x="1912619" y="1514855"/>
                  </a:lnTo>
                  <a:lnTo>
                    <a:pt x="1908048" y="1520952"/>
                  </a:lnTo>
                  <a:close/>
                </a:path>
                <a:path w="2091054" h="1941830">
                  <a:moveTo>
                    <a:pt x="1804416" y="1549908"/>
                  </a:moveTo>
                  <a:lnTo>
                    <a:pt x="1821180" y="1530096"/>
                  </a:lnTo>
                  <a:lnTo>
                    <a:pt x="1842985" y="1548384"/>
                  </a:lnTo>
                  <a:lnTo>
                    <a:pt x="1805939" y="1548384"/>
                  </a:lnTo>
                  <a:lnTo>
                    <a:pt x="1804416" y="1549908"/>
                  </a:lnTo>
                  <a:close/>
                </a:path>
                <a:path w="2091054" h="1941830">
                  <a:moveTo>
                    <a:pt x="1825751" y="1616963"/>
                  </a:moveTo>
                  <a:lnTo>
                    <a:pt x="1781555" y="1575816"/>
                  </a:lnTo>
                  <a:lnTo>
                    <a:pt x="1805939" y="1548384"/>
                  </a:lnTo>
                  <a:lnTo>
                    <a:pt x="1842985" y="1548384"/>
                  </a:lnTo>
                  <a:lnTo>
                    <a:pt x="1868423" y="1569720"/>
                  </a:lnTo>
                  <a:lnTo>
                    <a:pt x="1851659" y="1589531"/>
                  </a:lnTo>
                  <a:lnTo>
                    <a:pt x="1825751" y="1616963"/>
                  </a:lnTo>
                  <a:close/>
                </a:path>
                <a:path w="2091054" h="1941830">
                  <a:moveTo>
                    <a:pt x="1763572" y="1644396"/>
                  </a:moveTo>
                  <a:lnTo>
                    <a:pt x="1706880" y="1644396"/>
                  </a:lnTo>
                  <a:lnTo>
                    <a:pt x="1738884" y="1616963"/>
                  </a:lnTo>
                  <a:lnTo>
                    <a:pt x="1763572" y="1644396"/>
                  </a:lnTo>
                  <a:close/>
                </a:path>
                <a:path w="2091054" h="1941830">
                  <a:moveTo>
                    <a:pt x="1731264" y="1703831"/>
                  </a:moveTo>
                  <a:lnTo>
                    <a:pt x="1693164" y="1655063"/>
                  </a:lnTo>
                  <a:lnTo>
                    <a:pt x="1708403" y="1642872"/>
                  </a:lnTo>
                  <a:lnTo>
                    <a:pt x="1706880" y="1644396"/>
                  </a:lnTo>
                  <a:lnTo>
                    <a:pt x="1763572" y="1644396"/>
                  </a:lnTo>
                  <a:lnTo>
                    <a:pt x="1780032" y="1662684"/>
                  </a:lnTo>
                  <a:lnTo>
                    <a:pt x="1748027" y="1691639"/>
                  </a:lnTo>
                  <a:lnTo>
                    <a:pt x="1731264" y="1703831"/>
                  </a:lnTo>
                  <a:close/>
                </a:path>
                <a:path w="2091054" h="1941830">
                  <a:moveTo>
                    <a:pt x="1627632" y="1778508"/>
                  </a:moveTo>
                  <a:lnTo>
                    <a:pt x="1595627" y="1725168"/>
                  </a:lnTo>
                  <a:lnTo>
                    <a:pt x="1635251" y="1699260"/>
                  </a:lnTo>
                  <a:lnTo>
                    <a:pt x="1644395" y="1691639"/>
                  </a:lnTo>
                  <a:lnTo>
                    <a:pt x="1680971" y="1741931"/>
                  </a:lnTo>
                  <a:lnTo>
                    <a:pt x="1670303" y="1749552"/>
                  </a:lnTo>
                  <a:lnTo>
                    <a:pt x="1629155" y="1776984"/>
                  </a:lnTo>
                  <a:lnTo>
                    <a:pt x="1627632" y="1778508"/>
                  </a:lnTo>
                  <a:close/>
                </a:path>
                <a:path w="2091054" h="1941830">
                  <a:moveTo>
                    <a:pt x="1552084" y="1770888"/>
                  </a:moveTo>
                  <a:lnTo>
                    <a:pt x="1514855" y="1770888"/>
                  </a:lnTo>
                  <a:lnTo>
                    <a:pt x="1543811" y="1755647"/>
                  </a:lnTo>
                  <a:lnTo>
                    <a:pt x="1552084" y="1770888"/>
                  </a:lnTo>
                  <a:close/>
                </a:path>
                <a:path w="2091054" h="1941830">
                  <a:moveTo>
                    <a:pt x="1516380" y="1837944"/>
                  </a:moveTo>
                  <a:lnTo>
                    <a:pt x="1490471" y="1781555"/>
                  </a:lnTo>
                  <a:lnTo>
                    <a:pt x="1516380" y="1769363"/>
                  </a:lnTo>
                  <a:lnTo>
                    <a:pt x="1514855" y="1770888"/>
                  </a:lnTo>
                  <a:lnTo>
                    <a:pt x="1552084" y="1770888"/>
                  </a:lnTo>
                  <a:lnTo>
                    <a:pt x="1572767" y="1808988"/>
                  </a:lnTo>
                  <a:lnTo>
                    <a:pt x="1543811" y="1825752"/>
                  </a:lnTo>
                  <a:lnTo>
                    <a:pt x="1516380" y="1837944"/>
                  </a:lnTo>
                  <a:close/>
                </a:path>
                <a:path w="2091054" h="1941830">
                  <a:moveTo>
                    <a:pt x="1443428" y="1825752"/>
                  </a:moveTo>
                  <a:lnTo>
                    <a:pt x="1383791" y="1825752"/>
                  </a:lnTo>
                  <a:lnTo>
                    <a:pt x="1429511" y="1808988"/>
                  </a:lnTo>
                  <a:lnTo>
                    <a:pt x="1427987" y="1808988"/>
                  </a:lnTo>
                  <a:lnTo>
                    <a:pt x="1435607" y="1805939"/>
                  </a:lnTo>
                  <a:lnTo>
                    <a:pt x="1443428" y="1825752"/>
                  </a:lnTo>
                  <a:close/>
                </a:path>
                <a:path w="2091054" h="1941830">
                  <a:moveTo>
                    <a:pt x="1399032" y="1885188"/>
                  </a:moveTo>
                  <a:lnTo>
                    <a:pt x="1379219" y="1827276"/>
                  </a:lnTo>
                  <a:lnTo>
                    <a:pt x="1385316" y="1824228"/>
                  </a:lnTo>
                  <a:lnTo>
                    <a:pt x="1383791" y="1825752"/>
                  </a:lnTo>
                  <a:lnTo>
                    <a:pt x="1443428" y="1825752"/>
                  </a:lnTo>
                  <a:lnTo>
                    <a:pt x="1458467" y="1863852"/>
                  </a:lnTo>
                  <a:lnTo>
                    <a:pt x="1452371" y="1866900"/>
                  </a:lnTo>
                  <a:lnTo>
                    <a:pt x="1405127" y="1883663"/>
                  </a:lnTo>
                  <a:lnTo>
                    <a:pt x="1399032" y="1885188"/>
                  </a:lnTo>
                  <a:close/>
                </a:path>
                <a:path w="2091054" h="1941830">
                  <a:moveTo>
                    <a:pt x="1277111" y="1918716"/>
                  </a:moveTo>
                  <a:lnTo>
                    <a:pt x="1263395" y="1857755"/>
                  </a:lnTo>
                  <a:lnTo>
                    <a:pt x="1292351" y="1851660"/>
                  </a:lnTo>
                  <a:lnTo>
                    <a:pt x="1290827" y="1851660"/>
                  </a:lnTo>
                  <a:lnTo>
                    <a:pt x="1322832" y="1844039"/>
                  </a:lnTo>
                  <a:lnTo>
                    <a:pt x="1338071" y="1903476"/>
                  </a:lnTo>
                  <a:lnTo>
                    <a:pt x="1306067" y="1911096"/>
                  </a:lnTo>
                  <a:lnTo>
                    <a:pt x="1277111" y="1918716"/>
                  </a:lnTo>
                  <a:close/>
                </a:path>
                <a:path w="2091054" h="1941830">
                  <a:moveTo>
                    <a:pt x="1152143" y="1937004"/>
                  </a:moveTo>
                  <a:lnTo>
                    <a:pt x="1150619" y="1937004"/>
                  </a:lnTo>
                  <a:lnTo>
                    <a:pt x="1146048" y="1876044"/>
                  </a:lnTo>
                  <a:lnTo>
                    <a:pt x="1171955" y="1872996"/>
                  </a:lnTo>
                  <a:lnTo>
                    <a:pt x="1170432" y="1872996"/>
                  </a:lnTo>
                  <a:lnTo>
                    <a:pt x="1196339" y="1869947"/>
                  </a:lnTo>
                  <a:lnTo>
                    <a:pt x="1194816" y="1869947"/>
                  </a:lnTo>
                  <a:lnTo>
                    <a:pt x="1203959" y="1868424"/>
                  </a:lnTo>
                  <a:lnTo>
                    <a:pt x="1214627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4" h="1941830">
                  <a:moveTo>
                    <a:pt x="1088135" y="1941576"/>
                  </a:moveTo>
                  <a:lnTo>
                    <a:pt x="1024127" y="1941576"/>
                  </a:lnTo>
                  <a:lnTo>
                    <a:pt x="1024127" y="1880616"/>
                  </a:lnTo>
                  <a:lnTo>
                    <a:pt x="1071371" y="1880616"/>
                  </a:lnTo>
                  <a:lnTo>
                    <a:pt x="1085087" y="1879092"/>
                  </a:lnTo>
                  <a:lnTo>
                    <a:pt x="1088135" y="1941576"/>
                  </a:lnTo>
                  <a:close/>
                </a:path>
                <a:path w="2091054" h="1941830">
                  <a:moveTo>
                    <a:pt x="960119" y="1938528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7635" y="1932431"/>
                  </a:lnTo>
                  <a:lnTo>
                    <a:pt x="905255" y="1871472"/>
                  </a:lnTo>
                  <a:lnTo>
                    <a:pt x="920495" y="1872996"/>
                  </a:lnTo>
                  <a:lnTo>
                    <a:pt x="918971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0119" y="1938528"/>
                  </a:lnTo>
                  <a:close/>
                </a:path>
                <a:path w="2091054" h="1941830">
                  <a:moveTo>
                    <a:pt x="833627" y="1923288"/>
                  </a:moveTo>
                  <a:lnTo>
                    <a:pt x="784859" y="1912620"/>
                  </a:lnTo>
                  <a:lnTo>
                    <a:pt x="772667" y="1908047"/>
                  </a:lnTo>
                  <a:lnTo>
                    <a:pt x="787907" y="1848612"/>
                  </a:lnTo>
                  <a:lnTo>
                    <a:pt x="800100" y="1851660"/>
                  </a:lnTo>
                  <a:lnTo>
                    <a:pt x="798575" y="1851660"/>
                  </a:lnTo>
                  <a:lnTo>
                    <a:pt x="847343" y="1862328"/>
                  </a:lnTo>
                  <a:lnTo>
                    <a:pt x="833627" y="1923288"/>
                  </a:lnTo>
                  <a:close/>
                </a:path>
                <a:path w="2091054" h="1941830">
                  <a:moveTo>
                    <a:pt x="711707" y="1891284"/>
                  </a:moveTo>
                  <a:lnTo>
                    <a:pt x="687323" y="1883663"/>
                  </a:lnTo>
                  <a:lnTo>
                    <a:pt x="652271" y="1871472"/>
                  </a:lnTo>
                  <a:lnTo>
                    <a:pt x="673607" y="1813560"/>
                  </a:lnTo>
                  <a:lnTo>
                    <a:pt x="707135" y="1825752"/>
                  </a:lnTo>
                  <a:lnTo>
                    <a:pt x="705611" y="1825752"/>
                  </a:lnTo>
                  <a:lnTo>
                    <a:pt x="729995" y="1833372"/>
                  </a:lnTo>
                  <a:lnTo>
                    <a:pt x="711707" y="1891284"/>
                  </a:lnTo>
                  <a:close/>
                </a:path>
                <a:path w="2091054" h="1941830">
                  <a:moveTo>
                    <a:pt x="592835" y="1847088"/>
                  </a:moveTo>
                  <a:lnTo>
                    <a:pt x="548639" y="1825752"/>
                  </a:lnTo>
                  <a:lnTo>
                    <a:pt x="534923" y="1819655"/>
                  </a:lnTo>
                  <a:lnTo>
                    <a:pt x="563880" y="1764792"/>
                  </a:lnTo>
                  <a:lnTo>
                    <a:pt x="576071" y="1770888"/>
                  </a:lnTo>
                  <a:lnTo>
                    <a:pt x="618743" y="1790700"/>
                  </a:lnTo>
                  <a:lnTo>
                    <a:pt x="592835" y="1847088"/>
                  </a:lnTo>
                  <a:close/>
                </a:path>
                <a:path w="2091054" h="1941830">
                  <a:moveTo>
                    <a:pt x="480059" y="1787652"/>
                  </a:moveTo>
                  <a:lnTo>
                    <a:pt x="461771" y="1776984"/>
                  </a:lnTo>
                  <a:lnTo>
                    <a:pt x="426719" y="1754124"/>
                  </a:lnTo>
                  <a:lnTo>
                    <a:pt x="461771" y="1702308"/>
                  </a:lnTo>
                  <a:lnTo>
                    <a:pt x="495300" y="1725168"/>
                  </a:lnTo>
                  <a:lnTo>
                    <a:pt x="493775" y="1725168"/>
                  </a:lnTo>
                  <a:lnTo>
                    <a:pt x="512064" y="1735836"/>
                  </a:lnTo>
                  <a:lnTo>
                    <a:pt x="480059" y="1787652"/>
                  </a:lnTo>
                  <a:close/>
                </a:path>
                <a:path w="2091054" h="1941830">
                  <a:moveTo>
                    <a:pt x="374903" y="1716024"/>
                  </a:moveTo>
                  <a:lnTo>
                    <a:pt x="342900" y="1691639"/>
                  </a:lnTo>
                  <a:lnTo>
                    <a:pt x="326135" y="1676400"/>
                  </a:lnTo>
                  <a:lnTo>
                    <a:pt x="367283" y="1629155"/>
                  </a:lnTo>
                  <a:lnTo>
                    <a:pt x="384048" y="1644396"/>
                  </a:lnTo>
                  <a:lnTo>
                    <a:pt x="384316" y="1644396"/>
                  </a:lnTo>
                  <a:lnTo>
                    <a:pt x="413003" y="1668780"/>
                  </a:lnTo>
                  <a:lnTo>
                    <a:pt x="374903" y="1716024"/>
                  </a:lnTo>
                  <a:close/>
                </a:path>
                <a:path w="2091054" h="1941830">
                  <a:moveTo>
                    <a:pt x="384316" y="1644396"/>
                  </a:moveTo>
                  <a:lnTo>
                    <a:pt x="384048" y="1644396"/>
                  </a:lnTo>
                  <a:lnTo>
                    <a:pt x="382523" y="1642872"/>
                  </a:lnTo>
                  <a:lnTo>
                    <a:pt x="384316" y="1644396"/>
                  </a:lnTo>
                  <a:close/>
                </a:path>
                <a:path w="2091054" h="1941830">
                  <a:moveTo>
                    <a:pt x="280416" y="1632204"/>
                  </a:moveTo>
                  <a:lnTo>
                    <a:pt x="272795" y="1624584"/>
                  </a:lnTo>
                  <a:lnTo>
                    <a:pt x="239267" y="1589531"/>
                  </a:lnTo>
                  <a:lnTo>
                    <a:pt x="236219" y="1584960"/>
                  </a:lnTo>
                  <a:lnTo>
                    <a:pt x="283464" y="1545336"/>
                  </a:lnTo>
                  <a:lnTo>
                    <a:pt x="285495" y="1548384"/>
                  </a:lnTo>
                  <a:lnTo>
                    <a:pt x="284987" y="1548384"/>
                  </a:lnTo>
                  <a:lnTo>
                    <a:pt x="316991" y="1581912"/>
                  </a:lnTo>
                  <a:lnTo>
                    <a:pt x="315467" y="1581912"/>
                  </a:lnTo>
                  <a:lnTo>
                    <a:pt x="323087" y="1588008"/>
                  </a:lnTo>
                  <a:lnTo>
                    <a:pt x="280416" y="1632204"/>
                  </a:lnTo>
                  <a:close/>
                </a:path>
                <a:path w="2091054" h="1941830">
                  <a:moveTo>
                    <a:pt x="286511" y="1549908"/>
                  </a:moveTo>
                  <a:lnTo>
                    <a:pt x="284987" y="1548384"/>
                  </a:lnTo>
                  <a:lnTo>
                    <a:pt x="285495" y="1548384"/>
                  </a:lnTo>
                  <a:lnTo>
                    <a:pt x="286511" y="1549908"/>
                  </a:lnTo>
                  <a:close/>
                </a:path>
                <a:path w="2091054" h="1941830">
                  <a:moveTo>
                    <a:pt x="196595" y="1536192"/>
                  </a:moveTo>
                  <a:lnTo>
                    <a:pt x="179832" y="1514855"/>
                  </a:lnTo>
                  <a:lnTo>
                    <a:pt x="158495" y="1485900"/>
                  </a:lnTo>
                  <a:lnTo>
                    <a:pt x="210311" y="1450847"/>
                  </a:lnTo>
                  <a:lnTo>
                    <a:pt x="229080" y="1478280"/>
                  </a:lnTo>
                  <a:lnTo>
                    <a:pt x="228600" y="1478280"/>
                  </a:lnTo>
                  <a:lnTo>
                    <a:pt x="245364" y="1499616"/>
                  </a:lnTo>
                  <a:lnTo>
                    <a:pt x="196595" y="1536192"/>
                  </a:lnTo>
                  <a:close/>
                </a:path>
                <a:path w="2091054" h="1941830">
                  <a:moveTo>
                    <a:pt x="230123" y="1479804"/>
                  </a:moveTo>
                  <a:lnTo>
                    <a:pt x="228600" y="1478280"/>
                  </a:lnTo>
                  <a:lnTo>
                    <a:pt x="229080" y="1478280"/>
                  </a:lnTo>
                  <a:lnTo>
                    <a:pt x="230123" y="1479804"/>
                  </a:lnTo>
                  <a:close/>
                </a:path>
                <a:path w="2091054" h="1941830">
                  <a:moveTo>
                    <a:pt x="124967" y="1431036"/>
                  </a:moveTo>
                  <a:lnTo>
                    <a:pt x="103632" y="1392936"/>
                  </a:lnTo>
                  <a:lnTo>
                    <a:pt x="94487" y="1374647"/>
                  </a:lnTo>
                  <a:lnTo>
                    <a:pt x="150875" y="1347216"/>
                  </a:lnTo>
                  <a:lnTo>
                    <a:pt x="158495" y="1365504"/>
                  </a:lnTo>
                  <a:lnTo>
                    <a:pt x="159321" y="1365504"/>
                  </a:lnTo>
                  <a:lnTo>
                    <a:pt x="178307" y="1400555"/>
                  </a:lnTo>
                  <a:lnTo>
                    <a:pt x="124967" y="1431036"/>
                  </a:lnTo>
                  <a:close/>
                </a:path>
                <a:path w="2091054" h="1941830">
                  <a:moveTo>
                    <a:pt x="159321" y="1365504"/>
                  </a:moveTo>
                  <a:lnTo>
                    <a:pt x="158495" y="1365504"/>
                  </a:lnTo>
                  <a:lnTo>
                    <a:pt x="158495" y="1363980"/>
                  </a:lnTo>
                  <a:lnTo>
                    <a:pt x="159321" y="1365504"/>
                  </a:lnTo>
                  <a:close/>
                </a:path>
                <a:path w="2091054" h="1941830">
                  <a:moveTo>
                    <a:pt x="68580" y="1316736"/>
                  </a:moveTo>
                  <a:lnTo>
                    <a:pt x="64007" y="1306068"/>
                  </a:lnTo>
                  <a:lnTo>
                    <a:pt x="47243" y="1260347"/>
                  </a:lnTo>
                  <a:lnTo>
                    <a:pt x="45719" y="1257300"/>
                  </a:lnTo>
                  <a:lnTo>
                    <a:pt x="105155" y="1237488"/>
                  </a:lnTo>
                  <a:lnTo>
                    <a:pt x="106172" y="1240536"/>
                  </a:lnTo>
                  <a:lnTo>
                    <a:pt x="105155" y="1240536"/>
                  </a:lnTo>
                  <a:lnTo>
                    <a:pt x="121341" y="1283208"/>
                  </a:lnTo>
                  <a:lnTo>
                    <a:pt x="120395" y="1283208"/>
                  </a:lnTo>
                  <a:lnTo>
                    <a:pt x="124967" y="1292352"/>
                  </a:lnTo>
                  <a:lnTo>
                    <a:pt x="68580" y="1316736"/>
                  </a:lnTo>
                  <a:close/>
                </a:path>
                <a:path w="2091054" h="1941830">
                  <a:moveTo>
                    <a:pt x="106680" y="1242060"/>
                  </a:moveTo>
                  <a:lnTo>
                    <a:pt x="105155" y="1240536"/>
                  </a:lnTo>
                  <a:lnTo>
                    <a:pt x="106172" y="1240536"/>
                  </a:lnTo>
                  <a:lnTo>
                    <a:pt x="106680" y="1242060"/>
                  </a:lnTo>
                  <a:close/>
                </a:path>
                <a:path w="2091054" h="1941830">
                  <a:moveTo>
                    <a:pt x="121919" y="1284731"/>
                  </a:moveTo>
                  <a:lnTo>
                    <a:pt x="120395" y="1283208"/>
                  </a:lnTo>
                  <a:lnTo>
                    <a:pt x="121341" y="1283208"/>
                  </a:lnTo>
                  <a:lnTo>
                    <a:pt x="121919" y="1284731"/>
                  </a:lnTo>
                  <a:close/>
                </a:path>
                <a:path w="2091054" h="1941830">
                  <a:moveTo>
                    <a:pt x="28955" y="1196339"/>
                  </a:moveTo>
                  <a:lnTo>
                    <a:pt x="27432" y="1191768"/>
                  </a:lnTo>
                  <a:lnTo>
                    <a:pt x="21335" y="1167384"/>
                  </a:lnTo>
                  <a:lnTo>
                    <a:pt x="16764" y="1143000"/>
                  </a:lnTo>
                  <a:lnTo>
                    <a:pt x="15239" y="1132331"/>
                  </a:lnTo>
                  <a:lnTo>
                    <a:pt x="76200" y="1121663"/>
                  </a:lnTo>
                  <a:lnTo>
                    <a:pt x="77723" y="1132331"/>
                  </a:lnTo>
                  <a:lnTo>
                    <a:pt x="78009" y="1132331"/>
                  </a:lnTo>
                  <a:lnTo>
                    <a:pt x="82295" y="1155192"/>
                  </a:lnTo>
                  <a:lnTo>
                    <a:pt x="82600" y="1155192"/>
                  </a:lnTo>
                  <a:lnTo>
                    <a:pt x="86867" y="1176528"/>
                  </a:lnTo>
                  <a:lnTo>
                    <a:pt x="88391" y="1179576"/>
                  </a:lnTo>
                  <a:lnTo>
                    <a:pt x="28955" y="1196339"/>
                  </a:lnTo>
                  <a:close/>
                </a:path>
                <a:path w="2091054" h="1941830">
                  <a:moveTo>
                    <a:pt x="78009" y="1132331"/>
                  </a:moveTo>
                  <a:lnTo>
                    <a:pt x="77723" y="1132331"/>
                  </a:lnTo>
                  <a:lnTo>
                    <a:pt x="77723" y="1130808"/>
                  </a:lnTo>
                  <a:lnTo>
                    <a:pt x="78009" y="1132331"/>
                  </a:lnTo>
                  <a:close/>
                </a:path>
                <a:path w="2091054" h="1941830">
                  <a:moveTo>
                    <a:pt x="82600" y="1155192"/>
                  </a:moveTo>
                  <a:lnTo>
                    <a:pt x="82295" y="1155192"/>
                  </a:lnTo>
                  <a:lnTo>
                    <a:pt x="82295" y="1153668"/>
                  </a:lnTo>
                  <a:lnTo>
                    <a:pt x="82600" y="1155192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1061674" y="1142936"/>
            <a:ext cx="2091055" cy="1941830"/>
            <a:chOff x="1061674" y="1142936"/>
            <a:chExt cx="2091055" cy="1941830"/>
          </a:xfrm>
        </p:grpSpPr>
        <p:sp>
          <p:nvSpPr>
            <p:cNvPr id="7" name="object 7" descr=""/>
            <p:cNvSpPr/>
            <p:nvPr/>
          </p:nvSpPr>
          <p:spPr>
            <a:xfrm>
              <a:off x="1092154" y="1173416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061674" y="1142936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5" h="1941830">
                  <a:moveTo>
                    <a:pt x="0" y="970788"/>
                  </a:moveTo>
                  <a:lnTo>
                    <a:pt x="0" y="946404"/>
                  </a:lnTo>
                  <a:lnTo>
                    <a:pt x="1524" y="920496"/>
                  </a:lnTo>
                  <a:lnTo>
                    <a:pt x="1524" y="908304"/>
                  </a:lnTo>
                  <a:lnTo>
                    <a:pt x="64008" y="911352"/>
                  </a:lnTo>
                  <a:lnTo>
                    <a:pt x="62653" y="923544"/>
                  </a:lnTo>
                  <a:lnTo>
                    <a:pt x="62483" y="923544"/>
                  </a:lnTo>
                  <a:lnTo>
                    <a:pt x="62483" y="941831"/>
                  </a:lnTo>
                  <a:lnTo>
                    <a:pt x="39624" y="941831"/>
                  </a:lnTo>
                  <a:lnTo>
                    <a:pt x="0" y="970788"/>
                  </a:lnTo>
                  <a:close/>
                </a:path>
                <a:path w="2091055" h="1941830">
                  <a:moveTo>
                    <a:pt x="62483" y="925068"/>
                  </a:moveTo>
                  <a:lnTo>
                    <a:pt x="62483" y="923544"/>
                  </a:lnTo>
                  <a:lnTo>
                    <a:pt x="62653" y="923544"/>
                  </a:lnTo>
                  <a:lnTo>
                    <a:pt x="62483" y="925068"/>
                  </a:lnTo>
                  <a:close/>
                </a:path>
                <a:path w="2091055" h="1941830">
                  <a:moveTo>
                    <a:pt x="40495" y="1006376"/>
                  </a:moveTo>
                  <a:lnTo>
                    <a:pt x="21336" y="999744"/>
                  </a:lnTo>
                  <a:lnTo>
                    <a:pt x="39624" y="941831"/>
                  </a:lnTo>
                  <a:lnTo>
                    <a:pt x="62483" y="941831"/>
                  </a:lnTo>
                  <a:lnTo>
                    <a:pt x="62483" y="947928"/>
                  </a:lnTo>
                  <a:lnTo>
                    <a:pt x="61136" y="1005872"/>
                  </a:lnTo>
                  <a:lnTo>
                    <a:pt x="40495" y="1006376"/>
                  </a:lnTo>
                  <a:close/>
                </a:path>
                <a:path w="2091055" h="1941830">
                  <a:moveTo>
                    <a:pt x="62483" y="1013460"/>
                  </a:moveTo>
                  <a:lnTo>
                    <a:pt x="60960" y="1013460"/>
                  </a:lnTo>
                  <a:lnTo>
                    <a:pt x="61136" y="1005872"/>
                  </a:lnTo>
                  <a:lnTo>
                    <a:pt x="62483" y="1005839"/>
                  </a:lnTo>
                  <a:lnTo>
                    <a:pt x="62483" y="1013460"/>
                  </a:lnTo>
                  <a:close/>
                </a:path>
                <a:path w="2091055" h="1941830">
                  <a:moveTo>
                    <a:pt x="60960" y="1013460"/>
                  </a:moveTo>
                  <a:lnTo>
                    <a:pt x="40495" y="1006376"/>
                  </a:lnTo>
                  <a:lnTo>
                    <a:pt x="61136" y="1005872"/>
                  </a:lnTo>
                  <a:lnTo>
                    <a:pt x="60960" y="1013460"/>
                  </a:lnTo>
                  <a:close/>
                </a:path>
                <a:path w="2091055" h="1941830">
                  <a:moveTo>
                    <a:pt x="4572" y="1071371"/>
                  </a:moveTo>
                  <a:lnTo>
                    <a:pt x="3048" y="1045463"/>
                  </a:lnTo>
                  <a:lnTo>
                    <a:pt x="1524" y="1021080"/>
                  </a:lnTo>
                  <a:lnTo>
                    <a:pt x="0" y="1007363"/>
                  </a:lnTo>
                  <a:lnTo>
                    <a:pt x="40495" y="1006376"/>
                  </a:lnTo>
                  <a:lnTo>
                    <a:pt x="60960" y="1013460"/>
                  </a:lnTo>
                  <a:lnTo>
                    <a:pt x="62483" y="1013460"/>
                  </a:lnTo>
                  <a:lnTo>
                    <a:pt x="62483" y="1018031"/>
                  </a:lnTo>
                  <a:lnTo>
                    <a:pt x="64008" y="1040892"/>
                  </a:lnTo>
                  <a:lnTo>
                    <a:pt x="67056" y="1063752"/>
                  </a:lnTo>
                  <a:lnTo>
                    <a:pt x="4572" y="1071371"/>
                  </a:lnTo>
                  <a:close/>
                </a:path>
                <a:path w="2091055" h="1941830">
                  <a:moveTo>
                    <a:pt x="70104" y="853439"/>
                  </a:moveTo>
                  <a:lnTo>
                    <a:pt x="9144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2" y="781812"/>
                  </a:lnTo>
                  <a:lnTo>
                    <a:pt x="80772" y="794004"/>
                  </a:lnTo>
                  <a:lnTo>
                    <a:pt x="76200" y="810768"/>
                  </a:lnTo>
                  <a:lnTo>
                    <a:pt x="73355" y="832104"/>
                  </a:lnTo>
                  <a:lnTo>
                    <a:pt x="73152" y="832104"/>
                  </a:lnTo>
                  <a:lnTo>
                    <a:pt x="70104" y="853439"/>
                  </a:lnTo>
                  <a:close/>
                </a:path>
                <a:path w="2091055" h="1941830">
                  <a:moveTo>
                    <a:pt x="73152" y="833628"/>
                  </a:moveTo>
                  <a:lnTo>
                    <a:pt x="73152" y="832104"/>
                  </a:lnTo>
                  <a:lnTo>
                    <a:pt x="73355" y="832104"/>
                  </a:lnTo>
                  <a:lnTo>
                    <a:pt x="73152" y="833628"/>
                  </a:lnTo>
                  <a:close/>
                </a:path>
                <a:path w="2091055" h="1941830">
                  <a:moveTo>
                    <a:pt x="94487" y="736092"/>
                  </a:moveTo>
                  <a:lnTo>
                    <a:pt x="35052" y="719328"/>
                  </a:lnTo>
                  <a:lnTo>
                    <a:pt x="39624" y="705612"/>
                  </a:lnTo>
                  <a:lnTo>
                    <a:pt x="47244" y="681228"/>
                  </a:lnTo>
                  <a:lnTo>
                    <a:pt x="54864" y="658368"/>
                  </a:lnTo>
                  <a:lnTo>
                    <a:pt x="112776" y="679704"/>
                  </a:lnTo>
                  <a:lnTo>
                    <a:pt x="105664" y="701039"/>
                  </a:lnTo>
                  <a:lnTo>
                    <a:pt x="105156" y="701039"/>
                  </a:lnTo>
                  <a:lnTo>
                    <a:pt x="99466" y="722376"/>
                  </a:lnTo>
                  <a:lnTo>
                    <a:pt x="99060" y="722376"/>
                  </a:lnTo>
                  <a:lnTo>
                    <a:pt x="94487" y="736092"/>
                  </a:lnTo>
                  <a:close/>
                </a:path>
                <a:path w="2091055" h="1941830">
                  <a:moveTo>
                    <a:pt x="105156" y="702563"/>
                  </a:moveTo>
                  <a:lnTo>
                    <a:pt x="105156" y="701039"/>
                  </a:lnTo>
                  <a:lnTo>
                    <a:pt x="105664" y="701039"/>
                  </a:lnTo>
                  <a:lnTo>
                    <a:pt x="105156" y="702563"/>
                  </a:lnTo>
                  <a:close/>
                </a:path>
                <a:path w="2091055" h="1941830">
                  <a:moveTo>
                    <a:pt x="99060" y="723900"/>
                  </a:moveTo>
                  <a:lnTo>
                    <a:pt x="99060" y="722376"/>
                  </a:lnTo>
                  <a:lnTo>
                    <a:pt x="99466" y="722376"/>
                  </a:lnTo>
                  <a:lnTo>
                    <a:pt x="99060" y="723900"/>
                  </a:lnTo>
                  <a:close/>
                </a:path>
                <a:path w="2091055" h="1941830">
                  <a:moveTo>
                    <a:pt x="135636" y="624839"/>
                  </a:moveTo>
                  <a:lnTo>
                    <a:pt x="79248" y="600455"/>
                  </a:lnTo>
                  <a:lnTo>
                    <a:pt x="82296" y="592836"/>
                  </a:lnTo>
                  <a:lnTo>
                    <a:pt x="103632" y="548639"/>
                  </a:lnTo>
                  <a:lnTo>
                    <a:pt x="108204" y="542544"/>
                  </a:lnTo>
                  <a:lnTo>
                    <a:pt x="161544" y="571500"/>
                  </a:lnTo>
                  <a:lnTo>
                    <a:pt x="159105" y="577596"/>
                  </a:lnTo>
                  <a:lnTo>
                    <a:pt x="158496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6" y="624839"/>
                  </a:lnTo>
                  <a:close/>
                </a:path>
                <a:path w="2091055" h="1941830">
                  <a:moveTo>
                    <a:pt x="158496" y="579120"/>
                  </a:moveTo>
                  <a:lnTo>
                    <a:pt x="158496" y="577596"/>
                  </a:lnTo>
                  <a:lnTo>
                    <a:pt x="159105" y="577596"/>
                  </a:lnTo>
                  <a:lnTo>
                    <a:pt x="158496" y="579120"/>
                  </a:lnTo>
                  <a:close/>
                </a:path>
                <a:path w="2091055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5" h="1941830">
                  <a:moveTo>
                    <a:pt x="192024" y="519683"/>
                  </a:moveTo>
                  <a:lnTo>
                    <a:pt x="138683" y="487679"/>
                  </a:lnTo>
                  <a:lnTo>
                    <a:pt x="152400" y="466344"/>
                  </a:lnTo>
                  <a:lnTo>
                    <a:pt x="173736" y="434340"/>
                  </a:lnTo>
                  <a:lnTo>
                    <a:pt x="225552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4" y="519683"/>
                  </a:lnTo>
                  <a:close/>
                </a:path>
                <a:path w="2091055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5" h="1941830">
                  <a:moveTo>
                    <a:pt x="342900" y="335279"/>
                  </a:moveTo>
                  <a:lnTo>
                    <a:pt x="300228" y="291083"/>
                  </a:lnTo>
                  <a:lnTo>
                    <a:pt x="306324" y="283464"/>
                  </a:lnTo>
                  <a:lnTo>
                    <a:pt x="342900" y="251460"/>
                  </a:lnTo>
                  <a:lnTo>
                    <a:pt x="347472" y="248412"/>
                  </a:lnTo>
                  <a:lnTo>
                    <a:pt x="387096" y="295656"/>
                  </a:lnTo>
                  <a:lnTo>
                    <a:pt x="382524" y="298704"/>
                  </a:lnTo>
                  <a:lnTo>
                    <a:pt x="384048" y="298704"/>
                  </a:lnTo>
                  <a:lnTo>
                    <a:pt x="348996" y="329183"/>
                  </a:lnTo>
                  <a:lnTo>
                    <a:pt x="342900" y="335279"/>
                  </a:lnTo>
                  <a:close/>
                </a:path>
                <a:path w="2091055" h="1941830">
                  <a:moveTo>
                    <a:pt x="260604" y="423672"/>
                  </a:moveTo>
                  <a:lnTo>
                    <a:pt x="213360" y="382524"/>
                  </a:lnTo>
                  <a:lnTo>
                    <a:pt x="239268" y="352044"/>
                  </a:lnTo>
                  <a:lnTo>
                    <a:pt x="256032" y="335279"/>
                  </a:lnTo>
                  <a:lnTo>
                    <a:pt x="300228" y="377952"/>
                  </a:lnTo>
                  <a:lnTo>
                    <a:pt x="284987" y="394716"/>
                  </a:lnTo>
                  <a:lnTo>
                    <a:pt x="285216" y="394716"/>
                  </a:lnTo>
                  <a:lnTo>
                    <a:pt x="260604" y="423672"/>
                  </a:lnTo>
                  <a:close/>
                </a:path>
                <a:path w="2091055" h="1941830">
                  <a:moveTo>
                    <a:pt x="285216" y="394716"/>
                  </a:moveTo>
                  <a:lnTo>
                    <a:pt x="284987" y="394716"/>
                  </a:lnTo>
                  <a:lnTo>
                    <a:pt x="286512" y="393192"/>
                  </a:lnTo>
                  <a:lnTo>
                    <a:pt x="285216" y="394716"/>
                  </a:lnTo>
                  <a:close/>
                </a:path>
                <a:path w="2091055" h="1941830">
                  <a:moveTo>
                    <a:pt x="434340" y="259079"/>
                  </a:moveTo>
                  <a:lnTo>
                    <a:pt x="397764" y="208787"/>
                  </a:lnTo>
                  <a:lnTo>
                    <a:pt x="420624" y="192024"/>
                  </a:lnTo>
                  <a:lnTo>
                    <a:pt x="449580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40" y="259079"/>
                  </a:lnTo>
                  <a:close/>
                </a:path>
                <a:path w="2091055" h="1941830">
                  <a:moveTo>
                    <a:pt x="455676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6" y="243840"/>
                  </a:lnTo>
                  <a:close/>
                </a:path>
                <a:path w="2091055" h="1941830">
                  <a:moveTo>
                    <a:pt x="534924" y="193548"/>
                  </a:moveTo>
                  <a:lnTo>
                    <a:pt x="504444" y="140208"/>
                  </a:lnTo>
                  <a:lnTo>
                    <a:pt x="547116" y="117348"/>
                  </a:lnTo>
                  <a:lnTo>
                    <a:pt x="560832" y="111252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2" y="172212"/>
                  </a:lnTo>
                  <a:lnTo>
                    <a:pt x="534924" y="193548"/>
                  </a:lnTo>
                  <a:close/>
                </a:path>
                <a:path w="2091055" h="1941830">
                  <a:moveTo>
                    <a:pt x="643128" y="141732"/>
                  </a:moveTo>
                  <a:lnTo>
                    <a:pt x="618744" y="85344"/>
                  </a:lnTo>
                  <a:lnTo>
                    <a:pt x="638556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40" y="132587"/>
                  </a:lnTo>
                  <a:lnTo>
                    <a:pt x="643128" y="141732"/>
                  </a:lnTo>
                  <a:close/>
                </a:path>
                <a:path w="2091055" h="1941830">
                  <a:moveTo>
                    <a:pt x="661416" y="134112"/>
                  </a:moveTo>
                  <a:lnTo>
                    <a:pt x="662940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5" h="1941830">
                  <a:moveTo>
                    <a:pt x="754380" y="102108"/>
                  </a:moveTo>
                  <a:lnTo>
                    <a:pt x="739140" y="42672"/>
                  </a:lnTo>
                  <a:lnTo>
                    <a:pt x="784860" y="30479"/>
                  </a:lnTo>
                  <a:lnTo>
                    <a:pt x="800100" y="27432"/>
                  </a:lnTo>
                  <a:lnTo>
                    <a:pt x="813816" y="86868"/>
                  </a:lnTo>
                  <a:lnTo>
                    <a:pt x="798576" y="89916"/>
                  </a:lnTo>
                  <a:lnTo>
                    <a:pt x="800100" y="89916"/>
                  </a:lnTo>
                  <a:lnTo>
                    <a:pt x="754380" y="102108"/>
                  </a:lnTo>
                  <a:close/>
                </a:path>
                <a:path w="2091055" h="1941830">
                  <a:moveTo>
                    <a:pt x="871728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5067" y="6095"/>
                  </a:lnTo>
                  <a:lnTo>
                    <a:pt x="932688" y="67056"/>
                  </a:lnTo>
                  <a:lnTo>
                    <a:pt x="918972" y="68579"/>
                  </a:lnTo>
                  <a:lnTo>
                    <a:pt x="920496" y="68579"/>
                  </a:lnTo>
                  <a:lnTo>
                    <a:pt x="894588" y="71628"/>
                  </a:lnTo>
                  <a:lnTo>
                    <a:pt x="896112" y="71628"/>
                  </a:lnTo>
                  <a:lnTo>
                    <a:pt x="871728" y="76200"/>
                  </a:lnTo>
                  <a:close/>
                </a:path>
                <a:path w="2091055" h="1941830">
                  <a:moveTo>
                    <a:pt x="1019556" y="62483"/>
                  </a:moveTo>
                  <a:lnTo>
                    <a:pt x="992124" y="62483"/>
                  </a:lnTo>
                  <a:lnTo>
                    <a:pt x="989075" y="1524"/>
                  </a:lnTo>
                  <a:lnTo>
                    <a:pt x="992124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6" y="62483"/>
                  </a:lnTo>
                  <a:close/>
                </a:path>
                <a:path w="2091055" h="1941830">
                  <a:moveTo>
                    <a:pt x="1170445" y="68491"/>
                  </a:moveTo>
                  <a:lnTo>
                    <a:pt x="1146048" y="67056"/>
                  </a:lnTo>
                  <a:lnTo>
                    <a:pt x="1147572" y="67056"/>
                  </a:lnTo>
                  <a:lnTo>
                    <a:pt x="1121664" y="64008"/>
                  </a:lnTo>
                  <a:lnTo>
                    <a:pt x="1112520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0445" y="68491"/>
                  </a:lnTo>
                  <a:close/>
                </a:path>
                <a:path w="2091055" h="1941830">
                  <a:moveTo>
                    <a:pt x="1171956" y="68579"/>
                  </a:moveTo>
                  <a:lnTo>
                    <a:pt x="1170432" y="68579"/>
                  </a:lnTo>
                  <a:lnTo>
                    <a:pt x="1171956" y="68579"/>
                  </a:lnTo>
                  <a:close/>
                </a:path>
                <a:path w="2091055" h="1941830">
                  <a:moveTo>
                    <a:pt x="1290828" y="89916"/>
                  </a:moveTo>
                  <a:lnTo>
                    <a:pt x="1243584" y="80772"/>
                  </a:lnTo>
                  <a:lnTo>
                    <a:pt x="1245108" y="80772"/>
                  </a:lnTo>
                  <a:lnTo>
                    <a:pt x="1231392" y="77724"/>
                  </a:lnTo>
                  <a:lnTo>
                    <a:pt x="1242059" y="16764"/>
                  </a:lnTo>
                  <a:lnTo>
                    <a:pt x="1303020" y="30479"/>
                  </a:lnTo>
                  <a:lnTo>
                    <a:pt x="1290828" y="89916"/>
                  </a:lnTo>
                  <a:close/>
                </a:path>
                <a:path w="2091055" h="1941830">
                  <a:moveTo>
                    <a:pt x="1403604" y="124968"/>
                  </a:moveTo>
                  <a:lnTo>
                    <a:pt x="1383792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4" y="47244"/>
                  </a:lnTo>
                  <a:lnTo>
                    <a:pt x="1405128" y="59436"/>
                  </a:lnTo>
                  <a:lnTo>
                    <a:pt x="1424940" y="67056"/>
                  </a:lnTo>
                  <a:lnTo>
                    <a:pt x="1403604" y="124968"/>
                  </a:lnTo>
                  <a:close/>
                </a:path>
                <a:path w="2091055" h="1941830">
                  <a:moveTo>
                    <a:pt x="1514856" y="172212"/>
                  </a:moveTo>
                  <a:lnTo>
                    <a:pt x="1472184" y="152400"/>
                  </a:lnTo>
                  <a:lnTo>
                    <a:pt x="1473708" y="152400"/>
                  </a:lnTo>
                  <a:lnTo>
                    <a:pt x="1459992" y="146304"/>
                  </a:lnTo>
                  <a:lnTo>
                    <a:pt x="1484376" y="89916"/>
                  </a:lnTo>
                  <a:lnTo>
                    <a:pt x="1498092" y="96012"/>
                  </a:lnTo>
                  <a:lnTo>
                    <a:pt x="1540764" y="115824"/>
                  </a:lnTo>
                  <a:lnTo>
                    <a:pt x="1514856" y="172212"/>
                  </a:lnTo>
                  <a:close/>
                </a:path>
                <a:path w="2091055" h="1941830">
                  <a:moveTo>
                    <a:pt x="1618488" y="231648"/>
                  </a:moveTo>
                  <a:lnTo>
                    <a:pt x="1595628" y="217932"/>
                  </a:lnTo>
                  <a:lnTo>
                    <a:pt x="1597151" y="217932"/>
                  </a:lnTo>
                  <a:lnTo>
                    <a:pt x="1566672" y="199644"/>
                  </a:lnTo>
                  <a:lnTo>
                    <a:pt x="1598676" y="146304"/>
                  </a:lnTo>
                  <a:lnTo>
                    <a:pt x="1629156" y="166116"/>
                  </a:lnTo>
                  <a:lnTo>
                    <a:pt x="1652016" y="179832"/>
                  </a:lnTo>
                  <a:lnTo>
                    <a:pt x="1618488" y="231648"/>
                  </a:lnTo>
                  <a:close/>
                </a:path>
                <a:path w="2091055" h="1941830">
                  <a:moveTo>
                    <a:pt x="1673351" y="271272"/>
                  </a:moveTo>
                  <a:lnTo>
                    <a:pt x="1667256" y="266700"/>
                  </a:lnTo>
                  <a:lnTo>
                    <a:pt x="1703832" y="216408"/>
                  </a:lnTo>
                  <a:lnTo>
                    <a:pt x="1709928" y="220979"/>
                  </a:lnTo>
                  <a:lnTo>
                    <a:pt x="1748028" y="251460"/>
                  </a:lnTo>
                  <a:lnTo>
                    <a:pt x="1754124" y="257556"/>
                  </a:lnTo>
                  <a:lnTo>
                    <a:pt x="1743151" y="269748"/>
                  </a:lnTo>
                  <a:lnTo>
                    <a:pt x="1671828" y="269748"/>
                  </a:lnTo>
                  <a:lnTo>
                    <a:pt x="1673351" y="271272"/>
                  </a:lnTo>
                  <a:close/>
                </a:path>
                <a:path w="2091055" h="1941830">
                  <a:moveTo>
                    <a:pt x="1712976" y="303276"/>
                  </a:moveTo>
                  <a:lnTo>
                    <a:pt x="1708404" y="298704"/>
                  </a:lnTo>
                  <a:lnTo>
                    <a:pt x="1671828" y="269748"/>
                  </a:lnTo>
                  <a:lnTo>
                    <a:pt x="1743151" y="269748"/>
                  </a:lnTo>
                  <a:lnTo>
                    <a:pt x="1712976" y="303276"/>
                  </a:lnTo>
                  <a:close/>
                </a:path>
                <a:path w="2091055" h="1941830">
                  <a:moveTo>
                    <a:pt x="1774828" y="360608"/>
                  </a:moveTo>
                  <a:lnTo>
                    <a:pt x="1757172" y="344424"/>
                  </a:lnTo>
                  <a:lnTo>
                    <a:pt x="1799843" y="300228"/>
                  </a:lnTo>
                  <a:lnTo>
                    <a:pt x="1819656" y="316991"/>
                  </a:lnTo>
                  <a:lnTo>
                    <a:pt x="1844040" y="344424"/>
                  </a:lnTo>
                  <a:lnTo>
                    <a:pt x="1828255" y="359664"/>
                  </a:lnTo>
                  <a:lnTo>
                    <a:pt x="1773935" y="359664"/>
                  </a:lnTo>
                  <a:lnTo>
                    <a:pt x="1774828" y="360608"/>
                  </a:lnTo>
                  <a:close/>
                </a:path>
                <a:path w="2091055" h="1941830">
                  <a:moveTo>
                    <a:pt x="1775459" y="361187"/>
                  </a:moveTo>
                  <a:lnTo>
                    <a:pt x="1774828" y="360608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5" h="1941830">
                  <a:moveTo>
                    <a:pt x="1826677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8255" y="359664"/>
                  </a:lnTo>
                  <a:lnTo>
                    <a:pt x="1826677" y="361187"/>
                  </a:lnTo>
                  <a:close/>
                </a:path>
                <a:path w="2091055" h="1941830">
                  <a:moveTo>
                    <a:pt x="1799843" y="387096"/>
                  </a:moveTo>
                  <a:lnTo>
                    <a:pt x="1774828" y="360608"/>
                  </a:lnTo>
                  <a:lnTo>
                    <a:pt x="1775459" y="361187"/>
                  </a:lnTo>
                  <a:lnTo>
                    <a:pt x="1826677" y="361187"/>
                  </a:lnTo>
                  <a:lnTo>
                    <a:pt x="1799843" y="387096"/>
                  </a:lnTo>
                  <a:close/>
                </a:path>
                <a:path w="2091055" h="1941830">
                  <a:moveTo>
                    <a:pt x="1862328" y="464820"/>
                  </a:moveTo>
                  <a:lnTo>
                    <a:pt x="1837943" y="431292"/>
                  </a:lnTo>
                  <a:lnTo>
                    <a:pt x="1886712" y="394716"/>
                  </a:lnTo>
                  <a:lnTo>
                    <a:pt x="1912620" y="426720"/>
                  </a:lnTo>
                  <a:lnTo>
                    <a:pt x="1924812" y="445008"/>
                  </a:lnTo>
                  <a:lnTo>
                    <a:pt x="1897777" y="463296"/>
                  </a:lnTo>
                  <a:lnTo>
                    <a:pt x="1862328" y="463296"/>
                  </a:lnTo>
                  <a:lnTo>
                    <a:pt x="1862328" y="464820"/>
                  </a:lnTo>
                  <a:close/>
                </a:path>
                <a:path w="2091055" h="1941830">
                  <a:moveTo>
                    <a:pt x="1872996" y="480060"/>
                  </a:moveTo>
                  <a:lnTo>
                    <a:pt x="1862328" y="463296"/>
                  </a:lnTo>
                  <a:lnTo>
                    <a:pt x="1897777" y="463296"/>
                  </a:lnTo>
                  <a:lnTo>
                    <a:pt x="1872996" y="480060"/>
                  </a:lnTo>
                  <a:close/>
                </a:path>
                <a:path w="2091055" h="1941830">
                  <a:moveTo>
                    <a:pt x="1911096" y="539496"/>
                  </a:moveTo>
                  <a:lnTo>
                    <a:pt x="1906524" y="530352"/>
                  </a:lnTo>
                  <a:lnTo>
                    <a:pt x="1958340" y="498348"/>
                  </a:lnTo>
                  <a:lnTo>
                    <a:pt x="1964435" y="507492"/>
                  </a:lnTo>
                  <a:lnTo>
                    <a:pt x="1981369" y="537971"/>
                  </a:lnTo>
                  <a:lnTo>
                    <a:pt x="1911096" y="537971"/>
                  </a:lnTo>
                  <a:lnTo>
                    <a:pt x="1911096" y="539496"/>
                  </a:lnTo>
                  <a:close/>
                </a:path>
                <a:path w="2091055" h="1941830">
                  <a:moveTo>
                    <a:pt x="1941576" y="579120"/>
                  </a:moveTo>
                  <a:lnTo>
                    <a:pt x="1933956" y="579120"/>
                  </a:lnTo>
                  <a:lnTo>
                    <a:pt x="1911096" y="537971"/>
                  </a:lnTo>
                  <a:lnTo>
                    <a:pt x="1981369" y="537971"/>
                  </a:lnTo>
                  <a:lnTo>
                    <a:pt x="1987296" y="548639"/>
                  </a:lnTo>
                  <a:lnTo>
                    <a:pt x="1990343" y="554736"/>
                  </a:lnTo>
                  <a:lnTo>
                    <a:pt x="1941576" y="579120"/>
                  </a:lnTo>
                  <a:close/>
                </a:path>
                <a:path w="2091055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33956" y="579120"/>
                  </a:lnTo>
                  <a:lnTo>
                    <a:pt x="1941576" y="579120"/>
                  </a:lnTo>
                  <a:lnTo>
                    <a:pt x="1935480" y="582168"/>
                  </a:lnTo>
                  <a:close/>
                </a:path>
                <a:path w="2091055" h="1941830">
                  <a:moveTo>
                    <a:pt x="1970532" y="659892"/>
                  </a:moveTo>
                  <a:lnTo>
                    <a:pt x="1959864" y="635508"/>
                  </a:lnTo>
                  <a:lnTo>
                    <a:pt x="2017776" y="611124"/>
                  </a:lnTo>
                  <a:lnTo>
                    <a:pt x="2028443" y="637031"/>
                  </a:lnTo>
                  <a:lnTo>
                    <a:pt x="2036202" y="658368"/>
                  </a:lnTo>
                  <a:lnTo>
                    <a:pt x="1970532" y="658368"/>
                  </a:lnTo>
                  <a:lnTo>
                    <a:pt x="1970532" y="659892"/>
                  </a:lnTo>
                  <a:close/>
                </a:path>
                <a:path w="2091055" h="1941830">
                  <a:moveTo>
                    <a:pt x="1982724" y="691896"/>
                  </a:moveTo>
                  <a:lnTo>
                    <a:pt x="1970532" y="658368"/>
                  </a:lnTo>
                  <a:lnTo>
                    <a:pt x="2036202" y="658368"/>
                  </a:lnTo>
                  <a:lnTo>
                    <a:pt x="2040635" y="670560"/>
                  </a:lnTo>
                  <a:lnTo>
                    <a:pt x="1982724" y="691896"/>
                  </a:lnTo>
                  <a:close/>
                </a:path>
                <a:path w="2091055" h="1941830">
                  <a:moveTo>
                    <a:pt x="2010156" y="789431"/>
                  </a:moveTo>
                  <a:lnTo>
                    <a:pt x="2004060" y="766571"/>
                  </a:lnTo>
                  <a:lnTo>
                    <a:pt x="1999488" y="748284"/>
                  </a:lnTo>
                  <a:lnTo>
                    <a:pt x="2058924" y="733044"/>
                  </a:lnTo>
                  <a:lnTo>
                    <a:pt x="2065020" y="751331"/>
                  </a:lnTo>
                  <a:lnTo>
                    <a:pt x="2069592" y="775716"/>
                  </a:lnTo>
                  <a:lnTo>
                    <a:pt x="2072640" y="787908"/>
                  </a:lnTo>
                  <a:lnTo>
                    <a:pt x="2010156" y="787908"/>
                  </a:lnTo>
                  <a:lnTo>
                    <a:pt x="2010156" y="789431"/>
                  </a:lnTo>
                  <a:close/>
                </a:path>
                <a:path w="2091055" h="1941830">
                  <a:moveTo>
                    <a:pt x="2013204" y="806196"/>
                  </a:moveTo>
                  <a:lnTo>
                    <a:pt x="2010156" y="787908"/>
                  </a:lnTo>
                  <a:lnTo>
                    <a:pt x="2072640" y="787908"/>
                  </a:lnTo>
                  <a:lnTo>
                    <a:pt x="2074164" y="794004"/>
                  </a:lnTo>
                  <a:lnTo>
                    <a:pt x="2013204" y="806196"/>
                  </a:lnTo>
                  <a:close/>
                </a:path>
                <a:path w="2091055" h="1941830">
                  <a:moveTo>
                    <a:pt x="2086832" y="879347"/>
                  </a:moveTo>
                  <a:lnTo>
                    <a:pt x="2025396" y="879347"/>
                  </a:lnTo>
                  <a:lnTo>
                    <a:pt x="2022348" y="865631"/>
                  </a:lnTo>
                  <a:lnTo>
                    <a:pt x="2084832" y="858012"/>
                  </a:lnTo>
                  <a:lnTo>
                    <a:pt x="2086356" y="871728"/>
                  </a:lnTo>
                  <a:lnTo>
                    <a:pt x="2086832" y="879347"/>
                  </a:lnTo>
                  <a:close/>
                </a:path>
                <a:path w="2091055" h="1941830">
                  <a:moveTo>
                    <a:pt x="2026920" y="902208"/>
                  </a:moveTo>
                  <a:lnTo>
                    <a:pt x="2023872" y="877824"/>
                  </a:lnTo>
                  <a:lnTo>
                    <a:pt x="2025396" y="879347"/>
                  </a:lnTo>
                  <a:lnTo>
                    <a:pt x="2086832" y="879347"/>
                  </a:lnTo>
                  <a:lnTo>
                    <a:pt x="2088165" y="900684"/>
                  </a:lnTo>
                  <a:lnTo>
                    <a:pt x="2026920" y="900684"/>
                  </a:lnTo>
                  <a:lnTo>
                    <a:pt x="2026920" y="902208"/>
                  </a:lnTo>
                  <a:close/>
                </a:path>
                <a:path w="2091055" h="1941830">
                  <a:moveTo>
                    <a:pt x="2028443" y="925068"/>
                  </a:moveTo>
                  <a:lnTo>
                    <a:pt x="2026920" y="900684"/>
                  </a:lnTo>
                  <a:lnTo>
                    <a:pt x="2088165" y="900684"/>
                  </a:lnTo>
                  <a:lnTo>
                    <a:pt x="2089404" y="920496"/>
                  </a:lnTo>
                  <a:lnTo>
                    <a:pt x="2028443" y="925068"/>
                  </a:lnTo>
                  <a:close/>
                </a:path>
                <a:path w="2091055" h="1941830">
                  <a:moveTo>
                    <a:pt x="2090928" y="995171"/>
                  </a:moveTo>
                  <a:lnTo>
                    <a:pt x="2029968" y="995171"/>
                  </a:lnTo>
                  <a:lnTo>
                    <a:pt x="2029968" y="984504"/>
                  </a:lnTo>
                  <a:lnTo>
                    <a:pt x="2090928" y="984504"/>
                  </a:lnTo>
                  <a:lnTo>
                    <a:pt x="2090928" y="995171"/>
                  </a:lnTo>
                  <a:close/>
                </a:path>
                <a:path w="2091055" h="1941830">
                  <a:moveTo>
                    <a:pt x="2087880" y="1048512"/>
                  </a:moveTo>
                  <a:lnTo>
                    <a:pt x="2026920" y="1042416"/>
                  </a:lnTo>
                  <a:lnTo>
                    <a:pt x="2026920" y="1040892"/>
                  </a:lnTo>
                  <a:lnTo>
                    <a:pt x="2028443" y="1018031"/>
                  </a:lnTo>
                  <a:lnTo>
                    <a:pt x="2029968" y="993647"/>
                  </a:lnTo>
                  <a:lnTo>
                    <a:pt x="2029968" y="995171"/>
                  </a:lnTo>
                  <a:lnTo>
                    <a:pt x="2090928" y="995171"/>
                  </a:lnTo>
                  <a:lnTo>
                    <a:pt x="2090928" y="1021080"/>
                  </a:lnTo>
                  <a:lnTo>
                    <a:pt x="2087880" y="1045463"/>
                  </a:lnTo>
                  <a:lnTo>
                    <a:pt x="2087880" y="1048512"/>
                  </a:lnTo>
                  <a:close/>
                </a:path>
                <a:path w="2091055" h="1941830">
                  <a:moveTo>
                    <a:pt x="2077110" y="1132331"/>
                  </a:moveTo>
                  <a:lnTo>
                    <a:pt x="2014728" y="1132331"/>
                  </a:lnTo>
                  <a:lnTo>
                    <a:pt x="2019300" y="1109471"/>
                  </a:lnTo>
                  <a:lnTo>
                    <a:pt x="2017776" y="1109471"/>
                  </a:lnTo>
                  <a:lnTo>
                    <a:pt x="2019300" y="1103376"/>
                  </a:lnTo>
                  <a:lnTo>
                    <a:pt x="2080260" y="1112520"/>
                  </a:lnTo>
                  <a:lnTo>
                    <a:pt x="2078735" y="1120139"/>
                  </a:lnTo>
                  <a:lnTo>
                    <a:pt x="2077110" y="1132331"/>
                  </a:lnTo>
                  <a:close/>
                </a:path>
                <a:path w="2091055" h="1941830">
                  <a:moveTo>
                    <a:pt x="2072640" y="1155192"/>
                  </a:moveTo>
                  <a:lnTo>
                    <a:pt x="2010156" y="1155192"/>
                  </a:lnTo>
                  <a:lnTo>
                    <a:pt x="2014728" y="1130808"/>
                  </a:lnTo>
                  <a:lnTo>
                    <a:pt x="2014728" y="1132331"/>
                  </a:lnTo>
                  <a:lnTo>
                    <a:pt x="2077110" y="1132331"/>
                  </a:lnTo>
                  <a:lnTo>
                    <a:pt x="2075688" y="1143000"/>
                  </a:lnTo>
                  <a:lnTo>
                    <a:pt x="2072640" y="1155192"/>
                  </a:lnTo>
                  <a:close/>
                </a:path>
                <a:path w="2091055" h="1941830">
                  <a:moveTo>
                    <a:pt x="2068068" y="1175004"/>
                  </a:moveTo>
                  <a:lnTo>
                    <a:pt x="2008632" y="1161288"/>
                  </a:lnTo>
                  <a:lnTo>
                    <a:pt x="2010156" y="1153668"/>
                  </a:lnTo>
                  <a:lnTo>
                    <a:pt x="2010156" y="1155192"/>
                  </a:lnTo>
                  <a:lnTo>
                    <a:pt x="2072640" y="1155192"/>
                  </a:lnTo>
                  <a:lnTo>
                    <a:pt x="2069592" y="1167384"/>
                  </a:lnTo>
                  <a:lnTo>
                    <a:pt x="2068068" y="1175004"/>
                  </a:lnTo>
                  <a:close/>
                </a:path>
                <a:path w="2091055" h="1941830">
                  <a:moveTo>
                    <a:pt x="2049780" y="1242060"/>
                  </a:moveTo>
                  <a:lnTo>
                    <a:pt x="1985772" y="1242060"/>
                  </a:lnTo>
                  <a:lnTo>
                    <a:pt x="1993392" y="1219200"/>
                  </a:lnTo>
                  <a:lnTo>
                    <a:pt x="2052828" y="1235963"/>
                  </a:lnTo>
                  <a:lnTo>
                    <a:pt x="2051304" y="1237488"/>
                  </a:lnTo>
                  <a:lnTo>
                    <a:pt x="2049780" y="1242060"/>
                  </a:lnTo>
                  <a:close/>
                </a:path>
                <a:path w="2091055" h="1941830">
                  <a:moveTo>
                    <a:pt x="2031492" y="1296924"/>
                  </a:moveTo>
                  <a:lnTo>
                    <a:pt x="1973580" y="1275588"/>
                  </a:lnTo>
                  <a:lnTo>
                    <a:pt x="1985772" y="1240536"/>
                  </a:lnTo>
                  <a:lnTo>
                    <a:pt x="1985772" y="1242060"/>
                  </a:lnTo>
                  <a:lnTo>
                    <a:pt x="2049780" y="1242060"/>
                  </a:lnTo>
                  <a:lnTo>
                    <a:pt x="2031492" y="1296924"/>
                  </a:lnTo>
                  <a:close/>
                </a:path>
                <a:path w="2091055" h="1941830">
                  <a:moveTo>
                    <a:pt x="1932432" y="1365504"/>
                  </a:moveTo>
                  <a:lnTo>
                    <a:pt x="1950720" y="1328928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6" y="1363980"/>
                  </a:lnTo>
                  <a:lnTo>
                    <a:pt x="1932432" y="1365504"/>
                  </a:lnTo>
                  <a:close/>
                </a:path>
                <a:path w="2091055" h="1941830">
                  <a:moveTo>
                    <a:pt x="1976628" y="1412747"/>
                  </a:moveTo>
                  <a:lnTo>
                    <a:pt x="1923288" y="1382268"/>
                  </a:lnTo>
                  <a:lnTo>
                    <a:pt x="1933956" y="1363980"/>
                  </a:lnTo>
                  <a:lnTo>
                    <a:pt x="2001774" y="1363980"/>
                  </a:lnTo>
                  <a:lnTo>
                    <a:pt x="1987296" y="1392936"/>
                  </a:lnTo>
                  <a:lnTo>
                    <a:pt x="1976628" y="1412747"/>
                  </a:lnTo>
                  <a:close/>
                </a:path>
                <a:path w="2091055" h="1941830">
                  <a:moveTo>
                    <a:pt x="1906939" y="1443228"/>
                  </a:moveTo>
                  <a:lnTo>
                    <a:pt x="1888235" y="1443228"/>
                  </a:lnTo>
                  <a:lnTo>
                    <a:pt x="1892808" y="1434084"/>
                  </a:lnTo>
                  <a:lnTo>
                    <a:pt x="1906939" y="1443228"/>
                  </a:lnTo>
                  <a:close/>
                </a:path>
                <a:path w="2091055" h="1941830">
                  <a:moveTo>
                    <a:pt x="1936886" y="1479804"/>
                  </a:moveTo>
                  <a:lnTo>
                    <a:pt x="1862328" y="1479804"/>
                  </a:lnTo>
                  <a:lnTo>
                    <a:pt x="1888235" y="1441704"/>
                  </a:lnTo>
                  <a:lnTo>
                    <a:pt x="1888235" y="1443228"/>
                  </a:lnTo>
                  <a:lnTo>
                    <a:pt x="1906939" y="1443228"/>
                  </a:lnTo>
                  <a:lnTo>
                    <a:pt x="1944624" y="1467612"/>
                  </a:lnTo>
                  <a:lnTo>
                    <a:pt x="1940051" y="1475231"/>
                  </a:lnTo>
                  <a:lnTo>
                    <a:pt x="1936886" y="1479804"/>
                  </a:lnTo>
                  <a:close/>
                </a:path>
                <a:path w="2091055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8" y="1478280"/>
                  </a:lnTo>
                  <a:lnTo>
                    <a:pt x="1862328" y="1479804"/>
                  </a:lnTo>
                  <a:lnTo>
                    <a:pt x="1936886" y="1479804"/>
                  </a:lnTo>
                  <a:lnTo>
                    <a:pt x="1912620" y="1514855"/>
                  </a:lnTo>
                  <a:lnTo>
                    <a:pt x="1908048" y="1520952"/>
                  </a:lnTo>
                  <a:close/>
                </a:path>
                <a:path w="2091055" h="1941830">
                  <a:moveTo>
                    <a:pt x="1845564" y="1549908"/>
                  </a:moveTo>
                  <a:lnTo>
                    <a:pt x="1805940" y="1549908"/>
                  </a:lnTo>
                  <a:lnTo>
                    <a:pt x="1822704" y="1530096"/>
                  </a:lnTo>
                  <a:lnTo>
                    <a:pt x="1845564" y="1549908"/>
                  </a:lnTo>
                  <a:close/>
                </a:path>
                <a:path w="2091055" h="1941830">
                  <a:moveTo>
                    <a:pt x="1827276" y="1616963"/>
                  </a:moveTo>
                  <a:lnTo>
                    <a:pt x="1781556" y="1574292"/>
                  </a:lnTo>
                  <a:lnTo>
                    <a:pt x="1805940" y="1548384"/>
                  </a:lnTo>
                  <a:lnTo>
                    <a:pt x="1805940" y="1549908"/>
                  </a:lnTo>
                  <a:lnTo>
                    <a:pt x="1845564" y="1549908"/>
                  </a:lnTo>
                  <a:lnTo>
                    <a:pt x="1868424" y="1569720"/>
                  </a:lnTo>
                  <a:lnTo>
                    <a:pt x="1851659" y="1589531"/>
                  </a:lnTo>
                  <a:lnTo>
                    <a:pt x="1827276" y="1616963"/>
                  </a:lnTo>
                  <a:close/>
                </a:path>
                <a:path w="2091055" h="1941830">
                  <a:moveTo>
                    <a:pt x="1764693" y="1644396"/>
                  </a:moveTo>
                  <a:lnTo>
                    <a:pt x="1706880" y="1644396"/>
                  </a:lnTo>
                  <a:lnTo>
                    <a:pt x="1740408" y="1615439"/>
                  </a:lnTo>
                  <a:lnTo>
                    <a:pt x="1764693" y="1644396"/>
                  </a:lnTo>
                  <a:close/>
                </a:path>
                <a:path w="2091055" h="1941830">
                  <a:moveTo>
                    <a:pt x="1732788" y="1703831"/>
                  </a:moveTo>
                  <a:lnTo>
                    <a:pt x="1694688" y="1655063"/>
                  </a:lnTo>
                  <a:lnTo>
                    <a:pt x="1708404" y="1642872"/>
                  </a:lnTo>
                  <a:lnTo>
                    <a:pt x="1706880" y="1644396"/>
                  </a:lnTo>
                  <a:lnTo>
                    <a:pt x="1764693" y="1644396"/>
                  </a:lnTo>
                  <a:lnTo>
                    <a:pt x="1780032" y="1662684"/>
                  </a:lnTo>
                  <a:lnTo>
                    <a:pt x="1748028" y="1691639"/>
                  </a:lnTo>
                  <a:lnTo>
                    <a:pt x="1732788" y="1703831"/>
                  </a:lnTo>
                  <a:close/>
                </a:path>
                <a:path w="2091055" h="1941830">
                  <a:moveTo>
                    <a:pt x="1629156" y="1776984"/>
                  </a:moveTo>
                  <a:lnTo>
                    <a:pt x="1597379" y="1724023"/>
                  </a:lnTo>
                  <a:lnTo>
                    <a:pt x="1635251" y="1699260"/>
                  </a:lnTo>
                  <a:lnTo>
                    <a:pt x="1645920" y="1691639"/>
                  </a:lnTo>
                  <a:lnTo>
                    <a:pt x="1682496" y="1741931"/>
                  </a:lnTo>
                  <a:lnTo>
                    <a:pt x="1670304" y="1749552"/>
                  </a:lnTo>
                  <a:lnTo>
                    <a:pt x="1629156" y="1776984"/>
                  </a:lnTo>
                  <a:close/>
                </a:path>
                <a:path w="2091055" h="1941830">
                  <a:moveTo>
                    <a:pt x="1595628" y="1725168"/>
                  </a:moveTo>
                  <a:lnTo>
                    <a:pt x="1597151" y="1723644"/>
                  </a:lnTo>
                  <a:lnTo>
                    <a:pt x="1597379" y="1724023"/>
                  </a:lnTo>
                  <a:lnTo>
                    <a:pt x="1595628" y="1725168"/>
                  </a:lnTo>
                  <a:close/>
                </a:path>
                <a:path w="2091055" h="1941830">
                  <a:moveTo>
                    <a:pt x="1554183" y="1770888"/>
                  </a:moveTo>
                  <a:lnTo>
                    <a:pt x="1514856" y="1770888"/>
                  </a:lnTo>
                  <a:lnTo>
                    <a:pt x="1545335" y="1754124"/>
                  </a:lnTo>
                  <a:lnTo>
                    <a:pt x="1554183" y="1770888"/>
                  </a:lnTo>
                  <a:close/>
                </a:path>
                <a:path w="2091055" h="1941830">
                  <a:moveTo>
                    <a:pt x="1517904" y="1837944"/>
                  </a:moveTo>
                  <a:lnTo>
                    <a:pt x="1491996" y="1781555"/>
                  </a:lnTo>
                  <a:lnTo>
                    <a:pt x="1516380" y="1769363"/>
                  </a:lnTo>
                  <a:lnTo>
                    <a:pt x="1514856" y="1770888"/>
                  </a:lnTo>
                  <a:lnTo>
                    <a:pt x="1554183" y="1770888"/>
                  </a:lnTo>
                  <a:lnTo>
                    <a:pt x="1574292" y="1808988"/>
                  </a:lnTo>
                  <a:lnTo>
                    <a:pt x="1543812" y="1825752"/>
                  </a:lnTo>
                  <a:lnTo>
                    <a:pt x="1517904" y="1837944"/>
                  </a:lnTo>
                  <a:close/>
                </a:path>
                <a:path w="2091055" h="1941830">
                  <a:moveTo>
                    <a:pt x="1444175" y="1825752"/>
                  </a:moveTo>
                  <a:lnTo>
                    <a:pt x="1383792" y="1825752"/>
                  </a:lnTo>
                  <a:lnTo>
                    <a:pt x="1429512" y="1808988"/>
                  </a:lnTo>
                  <a:lnTo>
                    <a:pt x="1427988" y="1808988"/>
                  </a:lnTo>
                  <a:lnTo>
                    <a:pt x="1435608" y="1805939"/>
                  </a:lnTo>
                  <a:lnTo>
                    <a:pt x="1444175" y="1825752"/>
                  </a:lnTo>
                  <a:close/>
                </a:path>
                <a:path w="2091055" h="1941830">
                  <a:moveTo>
                    <a:pt x="1399032" y="1885188"/>
                  </a:moveTo>
                  <a:lnTo>
                    <a:pt x="1380743" y="1825752"/>
                  </a:lnTo>
                  <a:lnTo>
                    <a:pt x="1385316" y="1824228"/>
                  </a:lnTo>
                  <a:lnTo>
                    <a:pt x="1383792" y="1825752"/>
                  </a:lnTo>
                  <a:lnTo>
                    <a:pt x="1444175" y="1825752"/>
                  </a:lnTo>
                  <a:lnTo>
                    <a:pt x="1459992" y="1862328"/>
                  </a:lnTo>
                  <a:lnTo>
                    <a:pt x="1452372" y="1866900"/>
                  </a:lnTo>
                  <a:lnTo>
                    <a:pt x="1405128" y="1883663"/>
                  </a:lnTo>
                  <a:lnTo>
                    <a:pt x="1399032" y="1885188"/>
                  </a:lnTo>
                  <a:close/>
                </a:path>
                <a:path w="2091055" h="1941830">
                  <a:moveTo>
                    <a:pt x="1277112" y="1918716"/>
                  </a:moveTo>
                  <a:lnTo>
                    <a:pt x="1264920" y="1857755"/>
                  </a:lnTo>
                  <a:lnTo>
                    <a:pt x="1292351" y="1851660"/>
                  </a:lnTo>
                  <a:lnTo>
                    <a:pt x="1290828" y="1851660"/>
                  </a:lnTo>
                  <a:lnTo>
                    <a:pt x="1322832" y="1844039"/>
                  </a:lnTo>
                  <a:lnTo>
                    <a:pt x="1339596" y="1903476"/>
                  </a:lnTo>
                  <a:lnTo>
                    <a:pt x="1306067" y="1911096"/>
                  </a:lnTo>
                  <a:lnTo>
                    <a:pt x="1277112" y="1918716"/>
                  </a:lnTo>
                  <a:close/>
                </a:path>
                <a:path w="2091055" h="1941830">
                  <a:moveTo>
                    <a:pt x="1152143" y="1937004"/>
                  </a:moveTo>
                  <a:lnTo>
                    <a:pt x="1146048" y="1876044"/>
                  </a:lnTo>
                  <a:lnTo>
                    <a:pt x="1171956" y="1872996"/>
                  </a:lnTo>
                  <a:lnTo>
                    <a:pt x="1170432" y="1872996"/>
                  </a:lnTo>
                  <a:lnTo>
                    <a:pt x="1196340" y="1869947"/>
                  </a:lnTo>
                  <a:lnTo>
                    <a:pt x="1194816" y="1869947"/>
                  </a:lnTo>
                  <a:lnTo>
                    <a:pt x="1205484" y="1868424"/>
                  </a:lnTo>
                  <a:lnTo>
                    <a:pt x="1214628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5" h="1941830">
                  <a:moveTo>
                    <a:pt x="1088135" y="1941576"/>
                  </a:moveTo>
                  <a:lnTo>
                    <a:pt x="1025651" y="1941576"/>
                  </a:lnTo>
                  <a:lnTo>
                    <a:pt x="1025651" y="1880616"/>
                  </a:lnTo>
                  <a:lnTo>
                    <a:pt x="1069848" y="1880616"/>
                  </a:lnTo>
                  <a:lnTo>
                    <a:pt x="1086612" y="1879092"/>
                  </a:lnTo>
                  <a:lnTo>
                    <a:pt x="1088135" y="1941576"/>
                  </a:lnTo>
                  <a:close/>
                </a:path>
                <a:path w="2091055" h="1941830">
                  <a:moveTo>
                    <a:pt x="961643" y="1940052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9159" y="1932431"/>
                  </a:lnTo>
                  <a:lnTo>
                    <a:pt x="906780" y="1871472"/>
                  </a:lnTo>
                  <a:lnTo>
                    <a:pt x="920496" y="1872996"/>
                  </a:lnTo>
                  <a:lnTo>
                    <a:pt x="918972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1643" y="1940052"/>
                  </a:lnTo>
                  <a:close/>
                </a:path>
                <a:path w="2091055" h="1941830">
                  <a:moveTo>
                    <a:pt x="836676" y="1923288"/>
                  </a:moveTo>
                  <a:lnTo>
                    <a:pt x="835152" y="1923288"/>
                  </a:lnTo>
                  <a:lnTo>
                    <a:pt x="784860" y="1912620"/>
                  </a:lnTo>
                  <a:lnTo>
                    <a:pt x="774192" y="1909572"/>
                  </a:lnTo>
                  <a:lnTo>
                    <a:pt x="789432" y="1850136"/>
                  </a:lnTo>
                  <a:lnTo>
                    <a:pt x="800100" y="1851660"/>
                  </a:lnTo>
                  <a:lnTo>
                    <a:pt x="798576" y="1851660"/>
                  </a:lnTo>
                  <a:lnTo>
                    <a:pt x="847344" y="1862328"/>
                  </a:lnTo>
                  <a:lnTo>
                    <a:pt x="836676" y="1923288"/>
                  </a:lnTo>
                  <a:close/>
                </a:path>
                <a:path w="2091055" h="1941830">
                  <a:moveTo>
                    <a:pt x="713232" y="1891284"/>
                  </a:moveTo>
                  <a:lnTo>
                    <a:pt x="687324" y="1883663"/>
                  </a:lnTo>
                  <a:lnTo>
                    <a:pt x="653796" y="1871472"/>
                  </a:lnTo>
                  <a:lnTo>
                    <a:pt x="675132" y="1813560"/>
                  </a:lnTo>
                  <a:lnTo>
                    <a:pt x="707136" y="1825752"/>
                  </a:lnTo>
                  <a:lnTo>
                    <a:pt x="705612" y="1825752"/>
                  </a:lnTo>
                  <a:lnTo>
                    <a:pt x="731520" y="1833372"/>
                  </a:lnTo>
                  <a:lnTo>
                    <a:pt x="713232" y="1891284"/>
                  </a:lnTo>
                  <a:close/>
                </a:path>
                <a:path w="2091055" h="1941830">
                  <a:moveTo>
                    <a:pt x="594360" y="1847088"/>
                  </a:moveTo>
                  <a:lnTo>
                    <a:pt x="592836" y="1847088"/>
                  </a:lnTo>
                  <a:lnTo>
                    <a:pt x="548640" y="1825752"/>
                  </a:lnTo>
                  <a:lnTo>
                    <a:pt x="536448" y="1819655"/>
                  </a:lnTo>
                  <a:lnTo>
                    <a:pt x="565404" y="1764792"/>
                  </a:lnTo>
                  <a:lnTo>
                    <a:pt x="576072" y="1770888"/>
                  </a:lnTo>
                  <a:lnTo>
                    <a:pt x="574548" y="1770888"/>
                  </a:lnTo>
                  <a:lnTo>
                    <a:pt x="618744" y="1790700"/>
                  </a:lnTo>
                  <a:lnTo>
                    <a:pt x="594360" y="1847088"/>
                  </a:lnTo>
                  <a:close/>
                </a:path>
                <a:path w="2091055" h="1941830">
                  <a:moveTo>
                    <a:pt x="481583" y="1789176"/>
                  </a:moveTo>
                  <a:lnTo>
                    <a:pt x="461772" y="1776984"/>
                  </a:lnTo>
                  <a:lnTo>
                    <a:pt x="428244" y="1755647"/>
                  </a:lnTo>
                  <a:lnTo>
                    <a:pt x="461772" y="1703831"/>
                  </a:lnTo>
                  <a:lnTo>
                    <a:pt x="495300" y="1725168"/>
                  </a:lnTo>
                  <a:lnTo>
                    <a:pt x="493776" y="1725168"/>
                  </a:lnTo>
                  <a:lnTo>
                    <a:pt x="513587" y="1735836"/>
                  </a:lnTo>
                  <a:lnTo>
                    <a:pt x="481583" y="1789176"/>
                  </a:lnTo>
                  <a:close/>
                </a:path>
                <a:path w="2091055" h="1941830">
                  <a:moveTo>
                    <a:pt x="376428" y="1717547"/>
                  </a:moveTo>
                  <a:lnTo>
                    <a:pt x="342900" y="1691639"/>
                  </a:lnTo>
                  <a:lnTo>
                    <a:pt x="327660" y="1676400"/>
                  </a:lnTo>
                  <a:lnTo>
                    <a:pt x="368808" y="1630680"/>
                  </a:lnTo>
                  <a:lnTo>
                    <a:pt x="384048" y="1644396"/>
                  </a:lnTo>
                  <a:lnTo>
                    <a:pt x="384406" y="1644396"/>
                  </a:lnTo>
                  <a:lnTo>
                    <a:pt x="414528" y="1668780"/>
                  </a:lnTo>
                  <a:lnTo>
                    <a:pt x="376428" y="1717547"/>
                  </a:lnTo>
                  <a:close/>
                </a:path>
                <a:path w="2091055" h="1941830">
                  <a:moveTo>
                    <a:pt x="384406" y="1644396"/>
                  </a:moveTo>
                  <a:lnTo>
                    <a:pt x="384048" y="1644396"/>
                  </a:lnTo>
                  <a:lnTo>
                    <a:pt x="382524" y="1642872"/>
                  </a:lnTo>
                  <a:lnTo>
                    <a:pt x="384406" y="1644396"/>
                  </a:lnTo>
                  <a:close/>
                </a:path>
                <a:path w="2091055" h="1941830">
                  <a:moveTo>
                    <a:pt x="280416" y="1633728"/>
                  </a:moveTo>
                  <a:lnTo>
                    <a:pt x="272796" y="1624584"/>
                  </a:lnTo>
                  <a:lnTo>
                    <a:pt x="239268" y="1589531"/>
                  </a:lnTo>
                  <a:lnTo>
                    <a:pt x="236220" y="1586484"/>
                  </a:lnTo>
                  <a:lnTo>
                    <a:pt x="283464" y="1546860"/>
                  </a:lnTo>
                  <a:lnTo>
                    <a:pt x="284988" y="1548384"/>
                  </a:lnTo>
                  <a:lnTo>
                    <a:pt x="316991" y="1581912"/>
                  </a:lnTo>
                  <a:lnTo>
                    <a:pt x="315468" y="1581912"/>
                  </a:lnTo>
                  <a:lnTo>
                    <a:pt x="324612" y="1589531"/>
                  </a:lnTo>
                  <a:lnTo>
                    <a:pt x="280416" y="1633728"/>
                  </a:lnTo>
                  <a:close/>
                </a:path>
                <a:path w="2091055" h="1941830">
                  <a:moveTo>
                    <a:pt x="196596" y="1537716"/>
                  </a:moveTo>
                  <a:lnTo>
                    <a:pt x="178308" y="1514855"/>
                  </a:lnTo>
                  <a:lnTo>
                    <a:pt x="158496" y="1487424"/>
                  </a:lnTo>
                  <a:lnTo>
                    <a:pt x="210312" y="1450847"/>
                  </a:lnTo>
                  <a:lnTo>
                    <a:pt x="228600" y="1479804"/>
                  </a:lnTo>
                  <a:lnTo>
                    <a:pt x="229797" y="1479804"/>
                  </a:lnTo>
                  <a:lnTo>
                    <a:pt x="245364" y="1499616"/>
                  </a:lnTo>
                  <a:lnTo>
                    <a:pt x="196596" y="1537716"/>
                  </a:lnTo>
                  <a:close/>
                </a:path>
                <a:path w="2091055" h="1941830">
                  <a:moveTo>
                    <a:pt x="229797" y="1479804"/>
                  </a:moveTo>
                  <a:lnTo>
                    <a:pt x="228600" y="1479804"/>
                  </a:lnTo>
                  <a:lnTo>
                    <a:pt x="228600" y="1478280"/>
                  </a:lnTo>
                  <a:lnTo>
                    <a:pt x="229797" y="1479804"/>
                  </a:lnTo>
                  <a:close/>
                </a:path>
                <a:path w="2091055" h="1941830">
                  <a:moveTo>
                    <a:pt x="124968" y="1432560"/>
                  </a:moveTo>
                  <a:lnTo>
                    <a:pt x="103632" y="1392936"/>
                  </a:lnTo>
                  <a:lnTo>
                    <a:pt x="94487" y="1376171"/>
                  </a:lnTo>
                  <a:lnTo>
                    <a:pt x="150876" y="1348739"/>
                  </a:lnTo>
                  <a:lnTo>
                    <a:pt x="157803" y="1363980"/>
                  </a:lnTo>
                  <a:lnTo>
                    <a:pt x="156972" y="1363980"/>
                  </a:lnTo>
                  <a:lnTo>
                    <a:pt x="178308" y="1402080"/>
                  </a:lnTo>
                  <a:lnTo>
                    <a:pt x="124968" y="1432560"/>
                  </a:lnTo>
                  <a:close/>
                </a:path>
                <a:path w="2091055" h="1941830">
                  <a:moveTo>
                    <a:pt x="158496" y="1365504"/>
                  </a:moveTo>
                  <a:lnTo>
                    <a:pt x="156972" y="1363980"/>
                  </a:lnTo>
                  <a:lnTo>
                    <a:pt x="157803" y="1363980"/>
                  </a:lnTo>
                  <a:lnTo>
                    <a:pt x="158496" y="1365504"/>
                  </a:lnTo>
                  <a:close/>
                </a:path>
                <a:path w="2091055" h="1941830">
                  <a:moveTo>
                    <a:pt x="68580" y="1318260"/>
                  </a:moveTo>
                  <a:lnTo>
                    <a:pt x="64008" y="1306068"/>
                  </a:lnTo>
                  <a:lnTo>
                    <a:pt x="47244" y="1260347"/>
                  </a:lnTo>
                  <a:lnTo>
                    <a:pt x="45720" y="1257300"/>
                  </a:lnTo>
                  <a:lnTo>
                    <a:pt x="105156" y="1239012"/>
                  </a:lnTo>
                  <a:lnTo>
                    <a:pt x="105156" y="1242060"/>
                  </a:lnTo>
                  <a:lnTo>
                    <a:pt x="105681" y="1242060"/>
                  </a:lnTo>
                  <a:lnTo>
                    <a:pt x="120396" y="1284731"/>
                  </a:lnTo>
                  <a:lnTo>
                    <a:pt x="121049" y="1284731"/>
                  </a:lnTo>
                  <a:lnTo>
                    <a:pt x="124968" y="1293876"/>
                  </a:lnTo>
                  <a:lnTo>
                    <a:pt x="68580" y="1318260"/>
                  </a:lnTo>
                  <a:close/>
                </a:path>
                <a:path w="2091055" h="1941830">
                  <a:moveTo>
                    <a:pt x="105681" y="1242060"/>
                  </a:moveTo>
                  <a:lnTo>
                    <a:pt x="105156" y="1242060"/>
                  </a:lnTo>
                  <a:lnTo>
                    <a:pt x="105156" y="1240536"/>
                  </a:lnTo>
                  <a:lnTo>
                    <a:pt x="105681" y="1242060"/>
                  </a:lnTo>
                  <a:close/>
                </a:path>
                <a:path w="2091055" h="1941830">
                  <a:moveTo>
                    <a:pt x="121049" y="1284731"/>
                  </a:moveTo>
                  <a:lnTo>
                    <a:pt x="120396" y="1284731"/>
                  </a:lnTo>
                  <a:lnTo>
                    <a:pt x="120396" y="1283208"/>
                  </a:lnTo>
                  <a:lnTo>
                    <a:pt x="121049" y="1284731"/>
                  </a:lnTo>
                  <a:close/>
                </a:path>
                <a:path w="2091055" h="1941830">
                  <a:moveTo>
                    <a:pt x="27432" y="1197863"/>
                  </a:moveTo>
                  <a:lnTo>
                    <a:pt x="25908" y="1191768"/>
                  </a:lnTo>
                  <a:lnTo>
                    <a:pt x="16764" y="1143000"/>
                  </a:lnTo>
                  <a:lnTo>
                    <a:pt x="13716" y="1133855"/>
                  </a:lnTo>
                  <a:lnTo>
                    <a:pt x="74676" y="1123188"/>
                  </a:lnTo>
                  <a:lnTo>
                    <a:pt x="76200" y="1132331"/>
                  </a:lnTo>
                  <a:lnTo>
                    <a:pt x="76485" y="1132331"/>
                  </a:lnTo>
                  <a:lnTo>
                    <a:pt x="80772" y="1155192"/>
                  </a:lnTo>
                  <a:lnTo>
                    <a:pt x="81178" y="1155192"/>
                  </a:lnTo>
                  <a:lnTo>
                    <a:pt x="86868" y="1176528"/>
                  </a:lnTo>
                  <a:lnTo>
                    <a:pt x="87249" y="1176528"/>
                  </a:lnTo>
                  <a:lnTo>
                    <a:pt x="88391" y="1181100"/>
                  </a:lnTo>
                  <a:lnTo>
                    <a:pt x="27432" y="1197863"/>
                  </a:lnTo>
                  <a:close/>
                </a:path>
                <a:path w="2091055" h="1941830">
                  <a:moveTo>
                    <a:pt x="76485" y="1132331"/>
                  </a:moveTo>
                  <a:lnTo>
                    <a:pt x="76200" y="1132331"/>
                  </a:lnTo>
                  <a:lnTo>
                    <a:pt x="76200" y="1130808"/>
                  </a:lnTo>
                  <a:lnTo>
                    <a:pt x="76485" y="1132331"/>
                  </a:lnTo>
                  <a:close/>
                </a:path>
                <a:path w="2091055" h="1941830">
                  <a:moveTo>
                    <a:pt x="81178" y="1155192"/>
                  </a:moveTo>
                  <a:lnTo>
                    <a:pt x="80772" y="1155192"/>
                  </a:lnTo>
                  <a:lnTo>
                    <a:pt x="80772" y="1153668"/>
                  </a:lnTo>
                  <a:lnTo>
                    <a:pt x="81178" y="1155192"/>
                  </a:lnTo>
                  <a:close/>
                </a:path>
                <a:path w="2091055" h="1941830">
                  <a:moveTo>
                    <a:pt x="87249" y="1176528"/>
                  </a:moveTo>
                  <a:lnTo>
                    <a:pt x="86868" y="1176528"/>
                  </a:lnTo>
                  <a:lnTo>
                    <a:pt x="86868" y="1175004"/>
                  </a:lnTo>
                  <a:lnTo>
                    <a:pt x="87249" y="1176528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1593090" y="1629664"/>
            <a:ext cx="1024890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recebidos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576201" y="1799246"/>
            <a:ext cx="1062990" cy="7664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115</a:t>
            </a:r>
            <a:endParaRPr sz="485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840191" y="1629664"/>
            <a:ext cx="111823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concluídos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2" name="object 1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04874" y="1464500"/>
            <a:ext cx="1938528" cy="1559051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62130" y="3499040"/>
            <a:ext cx="681227" cy="630935"/>
          </a:xfrm>
          <a:prstGeom prst="rect">
            <a:avLst/>
          </a:prstGeom>
        </p:spPr>
      </p:pic>
      <p:sp>
        <p:nvSpPr>
          <p:cNvPr id="14" name="object 14" descr=""/>
          <p:cNvSpPr txBox="1"/>
          <p:nvPr/>
        </p:nvSpPr>
        <p:spPr>
          <a:xfrm>
            <a:off x="1295881" y="4119184"/>
            <a:ext cx="141605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JURÍDICA</a:t>
            </a:r>
            <a:endParaRPr sz="1300">
              <a:latin typeface="Century Gothic"/>
              <a:cs typeface="Century Gothic"/>
            </a:endParaRPr>
          </a:p>
          <a:p>
            <a:pPr algn="ctr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12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10%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5" name="object 1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205686" y="3477704"/>
            <a:ext cx="801623" cy="743711"/>
          </a:xfrm>
          <a:prstGeom prst="rect">
            <a:avLst/>
          </a:prstGeom>
        </p:spPr>
      </p:pic>
      <p:sp>
        <p:nvSpPr>
          <p:cNvPr id="16" name="object 16" descr=""/>
          <p:cNvSpPr txBox="1"/>
          <p:nvPr/>
        </p:nvSpPr>
        <p:spPr>
          <a:xfrm>
            <a:off x="4174623" y="4119184"/>
            <a:ext cx="857885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ANÔNIMO</a:t>
            </a:r>
            <a:endParaRPr sz="1300">
              <a:latin typeface="Century Gothic"/>
              <a:cs typeface="Century Gothic"/>
            </a:endParaRPr>
          </a:p>
          <a:p>
            <a:pPr algn="ctr" marL="635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26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23%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7" name="object 1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915358" y="3477704"/>
            <a:ext cx="676655" cy="627887"/>
          </a:xfrm>
          <a:prstGeom prst="rect">
            <a:avLst/>
          </a:prstGeom>
        </p:spPr>
      </p:pic>
      <p:sp>
        <p:nvSpPr>
          <p:cNvPr id="18" name="object 18" descr=""/>
          <p:cNvSpPr txBox="1"/>
          <p:nvPr/>
        </p:nvSpPr>
        <p:spPr>
          <a:xfrm>
            <a:off x="6613035" y="4119184"/>
            <a:ext cx="118618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FÍSICA</a:t>
            </a:r>
            <a:endParaRPr sz="1300">
              <a:latin typeface="Century Gothic"/>
              <a:cs typeface="Century Gothic"/>
            </a:endParaRPr>
          </a:p>
          <a:p>
            <a:pPr algn="ctr" marL="93980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76</a:t>
            </a:r>
            <a:endParaRPr sz="1600">
              <a:latin typeface="Century Gothic"/>
              <a:cs typeface="Century Gothic"/>
            </a:endParaRPr>
          </a:p>
          <a:p>
            <a:pPr algn="ctr" marL="94615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66%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6868986" y="1799246"/>
            <a:ext cx="1062990" cy="95821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>
              <a:lnSpc>
                <a:spcPts val="5615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115</a:t>
            </a:r>
            <a:endParaRPr sz="4850">
              <a:latin typeface="Century Gothic"/>
              <a:cs typeface="Century Gothic"/>
            </a:endParaRPr>
          </a:p>
          <a:p>
            <a:pPr algn="ctr" marR="12065">
              <a:lnSpc>
                <a:spcPts val="1714"/>
              </a:lnSpc>
            </a:pPr>
            <a:r>
              <a:rPr dirty="0" sz="1600" spc="-20" b="1">
                <a:solidFill>
                  <a:srgbClr val="B35E07"/>
                </a:solidFill>
                <a:latin typeface="Century Gothic"/>
                <a:cs typeface="Century Gothic"/>
              </a:rPr>
              <a:t>100%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8654" rIns="0" bIns="0" rtlCol="0" vert="horz">
            <a:spAutoFit/>
          </a:bodyPr>
          <a:lstStyle/>
          <a:p>
            <a:pPr marL="17145">
              <a:lnSpc>
                <a:spcPts val="2335"/>
              </a:lnSpc>
              <a:spcBef>
                <a:spcPts val="110"/>
              </a:spcBef>
            </a:pPr>
            <a:r>
              <a:rPr dirty="0" spc="-10">
                <a:solidFill>
                  <a:srgbClr val="2F3D46"/>
                </a:solidFill>
              </a:rPr>
              <a:t>PROTOCOLOS</a:t>
            </a:r>
          </a:p>
          <a:p>
            <a:pPr marL="17145">
              <a:lnSpc>
                <a:spcPts val="1255"/>
              </a:lnSpc>
            </a:pPr>
            <a:r>
              <a:rPr dirty="0" sz="1150">
                <a:solidFill>
                  <a:srgbClr val="183B46"/>
                </a:solidFill>
              </a:rPr>
              <a:t>MAR</a:t>
            </a:r>
            <a:r>
              <a:rPr dirty="0" sz="1150" spc="45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/>
          <p:nvPr/>
        </p:nvSpPr>
        <p:spPr>
          <a:xfrm>
            <a:off x="278338" y="316928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4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0085" cy="5393055"/>
          </a:xfrm>
          <a:custGeom>
            <a:avLst/>
            <a:gdLst/>
            <a:ahLst/>
            <a:cxnLst/>
            <a:rect l="l" t="t" r="r" b="b"/>
            <a:pathLst>
              <a:path w="9570085" h="5393055">
                <a:moveTo>
                  <a:pt x="9569785" y="5392928"/>
                </a:moveTo>
                <a:lnTo>
                  <a:pt x="0" y="5392928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92928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278338" y="205676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3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4" name="object 4" descr=""/>
          <p:cNvGrpSpPr/>
          <p:nvPr/>
        </p:nvGrpSpPr>
        <p:grpSpPr>
          <a:xfrm>
            <a:off x="3458926" y="1112456"/>
            <a:ext cx="2632075" cy="2633345"/>
            <a:chOff x="3458926" y="1112456"/>
            <a:chExt cx="2632075" cy="2633345"/>
          </a:xfrm>
        </p:grpSpPr>
        <p:sp>
          <p:nvSpPr>
            <p:cNvPr id="5" name="object 5" descr=""/>
            <p:cNvSpPr/>
            <p:nvPr/>
          </p:nvSpPr>
          <p:spPr>
            <a:xfrm>
              <a:off x="4774138" y="1112456"/>
              <a:ext cx="1316990" cy="2459990"/>
            </a:xfrm>
            <a:custGeom>
              <a:avLst/>
              <a:gdLst/>
              <a:ahLst/>
              <a:cxnLst/>
              <a:rect l="l" t="t" r="r" b="b"/>
              <a:pathLst>
                <a:path w="1316989" h="2459990">
                  <a:moveTo>
                    <a:pt x="653795" y="2459735"/>
                  </a:moveTo>
                  <a:lnTo>
                    <a:pt x="385572" y="1991867"/>
                  </a:lnTo>
                  <a:lnTo>
                    <a:pt x="426050" y="1967107"/>
                  </a:lnTo>
                  <a:lnTo>
                    <a:pt x="464491" y="1940311"/>
                  </a:lnTo>
                  <a:lnTo>
                    <a:pt x="500865" y="1911591"/>
                  </a:lnTo>
                  <a:lnTo>
                    <a:pt x="535141" y="1881056"/>
                  </a:lnTo>
                  <a:lnTo>
                    <a:pt x="567289" y="1848817"/>
                  </a:lnTo>
                  <a:lnTo>
                    <a:pt x="597280" y="1814983"/>
                  </a:lnTo>
                  <a:lnTo>
                    <a:pt x="625083" y="1779665"/>
                  </a:lnTo>
                  <a:lnTo>
                    <a:pt x="650667" y="1742973"/>
                  </a:lnTo>
                  <a:lnTo>
                    <a:pt x="674003" y="1705017"/>
                  </a:lnTo>
                  <a:lnTo>
                    <a:pt x="695060" y="1665907"/>
                  </a:lnTo>
                  <a:lnTo>
                    <a:pt x="713808" y="1625753"/>
                  </a:lnTo>
                  <a:lnTo>
                    <a:pt x="730217" y="1584665"/>
                  </a:lnTo>
                  <a:lnTo>
                    <a:pt x="744257" y="1542753"/>
                  </a:lnTo>
                  <a:lnTo>
                    <a:pt x="755897" y="1500128"/>
                  </a:lnTo>
                  <a:lnTo>
                    <a:pt x="765108" y="1456900"/>
                  </a:lnTo>
                  <a:lnTo>
                    <a:pt x="771859" y="1413178"/>
                  </a:lnTo>
                  <a:lnTo>
                    <a:pt x="776120" y="1369073"/>
                  </a:lnTo>
                  <a:lnTo>
                    <a:pt x="777860" y="1324694"/>
                  </a:lnTo>
                  <a:lnTo>
                    <a:pt x="777050" y="1280153"/>
                  </a:lnTo>
                  <a:lnTo>
                    <a:pt x="773660" y="1235558"/>
                  </a:lnTo>
                  <a:lnTo>
                    <a:pt x="767659" y="1191021"/>
                  </a:lnTo>
                  <a:lnTo>
                    <a:pt x="759016" y="1146651"/>
                  </a:lnTo>
                  <a:lnTo>
                    <a:pt x="747702" y="1102559"/>
                  </a:lnTo>
                  <a:lnTo>
                    <a:pt x="733687" y="1058853"/>
                  </a:lnTo>
                  <a:lnTo>
                    <a:pt x="716941" y="1015646"/>
                  </a:lnTo>
                  <a:lnTo>
                    <a:pt x="697432" y="973046"/>
                  </a:lnTo>
                  <a:lnTo>
                    <a:pt x="675131" y="931164"/>
                  </a:lnTo>
                  <a:lnTo>
                    <a:pt x="649444" y="889378"/>
                  </a:lnTo>
                  <a:lnTo>
                    <a:pt x="621407" y="849592"/>
                  </a:lnTo>
                  <a:lnTo>
                    <a:pt x="591141" y="811874"/>
                  </a:lnTo>
                  <a:lnTo>
                    <a:pt x="558764" y="776292"/>
                  </a:lnTo>
                  <a:lnTo>
                    <a:pt x="524396" y="742916"/>
                  </a:lnTo>
                  <a:lnTo>
                    <a:pt x="488155" y="711814"/>
                  </a:lnTo>
                  <a:lnTo>
                    <a:pt x="450161" y="683055"/>
                  </a:lnTo>
                  <a:lnTo>
                    <a:pt x="410533" y="656708"/>
                  </a:lnTo>
                  <a:lnTo>
                    <a:pt x="369390" y="632843"/>
                  </a:lnTo>
                  <a:lnTo>
                    <a:pt x="326851" y="611527"/>
                  </a:lnTo>
                  <a:lnTo>
                    <a:pt x="283035" y="592830"/>
                  </a:lnTo>
                  <a:lnTo>
                    <a:pt x="238062" y="576820"/>
                  </a:lnTo>
                  <a:lnTo>
                    <a:pt x="192050" y="563567"/>
                  </a:lnTo>
                  <a:lnTo>
                    <a:pt x="145119" y="553139"/>
                  </a:lnTo>
                  <a:lnTo>
                    <a:pt x="97387" y="545605"/>
                  </a:lnTo>
                  <a:lnTo>
                    <a:pt x="48974" y="541034"/>
                  </a:lnTo>
                  <a:lnTo>
                    <a:pt x="0" y="539495"/>
                  </a:lnTo>
                  <a:lnTo>
                    <a:pt x="0" y="0"/>
                  </a:lnTo>
                  <a:lnTo>
                    <a:pt x="48352" y="868"/>
                  </a:lnTo>
                  <a:lnTo>
                    <a:pt x="96259" y="3455"/>
                  </a:lnTo>
                  <a:lnTo>
                    <a:pt x="143692" y="7729"/>
                  </a:lnTo>
                  <a:lnTo>
                    <a:pt x="190621" y="13662"/>
                  </a:lnTo>
                  <a:lnTo>
                    <a:pt x="237016" y="21223"/>
                  </a:lnTo>
                  <a:lnTo>
                    <a:pt x="282848" y="30382"/>
                  </a:lnTo>
                  <a:lnTo>
                    <a:pt x="328089" y="41110"/>
                  </a:lnTo>
                  <a:lnTo>
                    <a:pt x="372707" y="53377"/>
                  </a:lnTo>
                  <a:lnTo>
                    <a:pt x="416673" y="67153"/>
                  </a:lnTo>
                  <a:lnTo>
                    <a:pt x="459959" y="82408"/>
                  </a:lnTo>
                  <a:lnTo>
                    <a:pt x="502534" y="99113"/>
                  </a:lnTo>
                  <a:lnTo>
                    <a:pt x="544370" y="117238"/>
                  </a:lnTo>
                  <a:lnTo>
                    <a:pt x="585435" y="136752"/>
                  </a:lnTo>
                  <a:lnTo>
                    <a:pt x="625702" y="157627"/>
                  </a:lnTo>
                  <a:lnTo>
                    <a:pt x="665141" y="179831"/>
                  </a:lnTo>
                  <a:lnTo>
                    <a:pt x="703721" y="203337"/>
                  </a:lnTo>
                  <a:lnTo>
                    <a:pt x="741414" y="228113"/>
                  </a:lnTo>
                  <a:lnTo>
                    <a:pt x="778191" y="254130"/>
                  </a:lnTo>
                  <a:lnTo>
                    <a:pt x="814020" y="281357"/>
                  </a:lnTo>
                  <a:lnTo>
                    <a:pt x="848874" y="309767"/>
                  </a:lnTo>
                  <a:lnTo>
                    <a:pt x="882722" y="339327"/>
                  </a:lnTo>
                  <a:lnTo>
                    <a:pt x="915535" y="370010"/>
                  </a:lnTo>
                  <a:lnTo>
                    <a:pt x="947284" y="401784"/>
                  </a:lnTo>
                  <a:lnTo>
                    <a:pt x="977939" y="434620"/>
                  </a:lnTo>
                  <a:lnTo>
                    <a:pt x="1007470" y="468488"/>
                  </a:lnTo>
                  <a:lnTo>
                    <a:pt x="1035849" y="503359"/>
                  </a:lnTo>
                  <a:lnTo>
                    <a:pt x="1063044" y="539203"/>
                  </a:lnTo>
                  <a:lnTo>
                    <a:pt x="1089028" y="575989"/>
                  </a:lnTo>
                  <a:lnTo>
                    <a:pt x="1113771" y="613689"/>
                  </a:lnTo>
                  <a:lnTo>
                    <a:pt x="1137242" y="652272"/>
                  </a:lnTo>
                  <a:lnTo>
                    <a:pt x="1159413" y="691708"/>
                  </a:lnTo>
                  <a:lnTo>
                    <a:pt x="1180254" y="731967"/>
                  </a:lnTo>
                  <a:lnTo>
                    <a:pt x="1199736" y="773021"/>
                  </a:lnTo>
                  <a:lnTo>
                    <a:pt x="1217828" y="814839"/>
                  </a:lnTo>
                  <a:lnTo>
                    <a:pt x="1234502" y="857391"/>
                  </a:lnTo>
                  <a:lnTo>
                    <a:pt x="1249728" y="900647"/>
                  </a:lnTo>
                  <a:lnTo>
                    <a:pt x="1263477" y="944578"/>
                  </a:lnTo>
                  <a:lnTo>
                    <a:pt x="1275718" y="989154"/>
                  </a:lnTo>
                  <a:lnTo>
                    <a:pt x="1286424" y="1034344"/>
                  </a:lnTo>
                  <a:lnTo>
                    <a:pt x="1295563" y="1080120"/>
                  </a:lnTo>
                  <a:lnTo>
                    <a:pt x="1303106" y="1126452"/>
                  </a:lnTo>
                  <a:lnTo>
                    <a:pt x="1309025" y="1173309"/>
                  </a:lnTo>
                  <a:lnTo>
                    <a:pt x="1313289" y="1220662"/>
                  </a:lnTo>
                  <a:lnTo>
                    <a:pt x="1315869" y="1268481"/>
                  </a:lnTo>
                  <a:lnTo>
                    <a:pt x="1316736" y="1316736"/>
                  </a:lnTo>
                  <a:lnTo>
                    <a:pt x="1315837" y="1365471"/>
                  </a:lnTo>
                  <a:lnTo>
                    <a:pt x="1313157" y="1413906"/>
                  </a:lnTo>
                  <a:lnTo>
                    <a:pt x="1308720" y="1461998"/>
                  </a:lnTo>
                  <a:lnTo>
                    <a:pt x="1302548" y="1509708"/>
                  </a:lnTo>
                  <a:lnTo>
                    <a:pt x="1294667" y="1556996"/>
                  </a:lnTo>
                  <a:lnTo>
                    <a:pt x="1285098" y="1603819"/>
                  </a:lnTo>
                  <a:lnTo>
                    <a:pt x="1273866" y="1650139"/>
                  </a:lnTo>
                  <a:lnTo>
                    <a:pt x="1260995" y="1695915"/>
                  </a:lnTo>
                  <a:lnTo>
                    <a:pt x="1246508" y="1741105"/>
                  </a:lnTo>
                  <a:lnTo>
                    <a:pt x="1230428" y="1785671"/>
                  </a:lnTo>
                  <a:lnTo>
                    <a:pt x="1212780" y="1829570"/>
                  </a:lnTo>
                  <a:lnTo>
                    <a:pt x="1193587" y="1872763"/>
                  </a:lnTo>
                  <a:lnTo>
                    <a:pt x="1172872" y="1915209"/>
                  </a:lnTo>
                  <a:lnTo>
                    <a:pt x="1150660" y="1956868"/>
                  </a:lnTo>
                  <a:lnTo>
                    <a:pt x="1126973" y="1997699"/>
                  </a:lnTo>
                  <a:lnTo>
                    <a:pt x="1101836" y="2037662"/>
                  </a:lnTo>
                  <a:lnTo>
                    <a:pt x="1075271" y="2076716"/>
                  </a:lnTo>
                  <a:lnTo>
                    <a:pt x="1047304" y="2114820"/>
                  </a:lnTo>
                  <a:lnTo>
                    <a:pt x="1017956" y="2151935"/>
                  </a:lnTo>
                  <a:lnTo>
                    <a:pt x="987253" y="2188019"/>
                  </a:lnTo>
                  <a:lnTo>
                    <a:pt x="955217" y="2223033"/>
                  </a:lnTo>
                  <a:lnTo>
                    <a:pt x="921872" y="2256935"/>
                  </a:lnTo>
                  <a:lnTo>
                    <a:pt x="887243" y="2289686"/>
                  </a:lnTo>
                  <a:lnTo>
                    <a:pt x="851351" y="2321244"/>
                  </a:lnTo>
                  <a:lnTo>
                    <a:pt x="814221" y="2351570"/>
                  </a:lnTo>
                  <a:lnTo>
                    <a:pt x="775877" y="2380623"/>
                  </a:lnTo>
                  <a:lnTo>
                    <a:pt x="736343" y="2408361"/>
                  </a:lnTo>
                  <a:lnTo>
                    <a:pt x="695641" y="2434746"/>
                  </a:lnTo>
                  <a:lnTo>
                    <a:pt x="653795" y="2459735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060906" y="3081464"/>
              <a:ext cx="1367155" cy="664845"/>
            </a:xfrm>
            <a:custGeom>
              <a:avLst/>
              <a:gdLst/>
              <a:ahLst/>
              <a:cxnLst/>
              <a:rect l="l" t="t" r="r" b="b"/>
              <a:pathLst>
                <a:path w="1367154" h="664845">
                  <a:moveTo>
                    <a:pt x="725743" y="664298"/>
                  </a:moveTo>
                  <a:lnTo>
                    <a:pt x="678370" y="663892"/>
                  </a:lnTo>
                  <a:lnTo>
                    <a:pt x="631043" y="661784"/>
                  </a:lnTo>
                  <a:lnTo>
                    <a:pt x="583809" y="657975"/>
                  </a:lnTo>
                  <a:lnTo>
                    <a:pt x="536716" y="652467"/>
                  </a:lnTo>
                  <a:lnTo>
                    <a:pt x="489812" y="645259"/>
                  </a:lnTo>
                  <a:lnTo>
                    <a:pt x="443145" y="636354"/>
                  </a:lnTo>
                  <a:lnTo>
                    <a:pt x="396762" y="625752"/>
                  </a:lnTo>
                  <a:lnTo>
                    <a:pt x="350712" y="613455"/>
                  </a:lnTo>
                  <a:lnTo>
                    <a:pt x="305041" y="599463"/>
                  </a:lnTo>
                  <a:lnTo>
                    <a:pt x="259799" y="583777"/>
                  </a:lnTo>
                  <a:lnTo>
                    <a:pt x="215032" y="566398"/>
                  </a:lnTo>
                  <a:lnTo>
                    <a:pt x="170788" y="547328"/>
                  </a:lnTo>
                  <a:lnTo>
                    <a:pt x="127115" y="526567"/>
                  </a:lnTo>
                  <a:lnTo>
                    <a:pt x="84061" y="504117"/>
                  </a:lnTo>
                  <a:lnTo>
                    <a:pt x="41673" y="479978"/>
                  </a:lnTo>
                  <a:lnTo>
                    <a:pt x="0" y="454151"/>
                  </a:lnTo>
                  <a:lnTo>
                    <a:pt x="292608" y="0"/>
                  </a:lnTo>
                  <a:lnTo>
                    <a:pt x="333847" y="24792"/>
                  </a:lnTo>
                  <a:lnTo>
                    <a:pt x="376198" y="46842"/>
                  </a:lnTo>
                  <a:lnTo>
                    <a:pt x="419530" y="66145"/>
                  </a:lnTo>
                  <a:lnTo>
                    <a:pt x="463714" y="82697"/>
                  </a:lnTo>
                  <a:lnTo>
                    <a:pt x="508619" y="96492"/>
                  </a:lnTo>
                  <a:lnTo>
                    <a:pt x="554115" y="107526"/>
                  </a:lnTo>
                  <a:lnTo>
                    <a:pt x="600072" y="115794"/>
                  </a:lnTo>
                  <a:lnTo>
                    <a:pt x="646360" y="121292"/>
                  </a:lnTo>
                  <a:lnTo>
                    <a:pt x="692848" y="124015"/>
                  </a:lnTo>
                  <a:lnTo>
                    <a:pt x="739407" y="123958"/>
                  </a:lnTo>
                  <a:lnTo>
                    <a:pt x="785907" y="121116"/>
                  </a:lnTo>
                  <a:lnTo>
                    <a:pt x="832216" y="115485"/>
                  </a:lnTo>
                  <a:lnTo>
                    <a:pt x="878206" y="107060"/>
                  </a:lnTo>
                  <a:lnTo>
                    <a:pt x="923746" y="95836"/>
                  </a:lnTo>
                  <a:lnTo>
                    <a:pt x="968706" y="81809"/>
                  </a:lnTo>
                  <a:lnTo>
                    <a:pt x="1012956" y="64973"/>
                  </a:lnTo>
                  <a:lnTo>
                    <a:pt x="1056365" y="45325"/>
                  </a:lnTo>
                  <a:lnTo>
                    <a:pt x="1098804" y="22860"/>
                  </a:lnTo>
                  <a:lnTo>
                    <a:pt x="1367028" y="490727"/>
                  </a:lnTo>
                  <a:lnTo>
                    <a:pt x="1324028" y="514253"/>
                  </a:lnTo>
                  <a:lnTo>
                    <a:pt x="1280406" y="536063"/>
                  </a:lnTo>
                  <a:lnTo>
                    <a:pt x="1236209" y="556157"/>
                  </a:lnTo>
                  <a:lnTo>
                    <a:pt x="1191484" y="574538"/>
                  </a:lnTo>
                  <a:lnTo>
                    <a:pt x="1146280" y="591206"/>
                  </a:lnTo>
                  <a:lnTo>
                    <a:pt x="1100645" y="606161"/>
                  </a:lnTo>
                  <a:lnTo>
                    <a:pt x="1054625" y="619406"/>
                  </a:lnTo>
                  <a:lnTo>
                    <a:pt x="1008268" y="630941"/>
                  </a:lnTo>
                  <a:lnTo>
                    <a:pt x="961624" y="640767"/>
                  </a:lnTo>
                  <a:lnTo>
                    <a:pt x="914738" y="648885"/>
                  </a:lnTo>
                  <a:lnTo>
                    <a:pt x="867660" y="655296"/>
                  </a:lnTo>
                  <a:lnTo>
                    <a:pt x="820436" y="660001"/>
                  </a:lnTo>
                  <a:lnTo>
                    <a:pt x="773114" y="663002"/>
                  </a:lnTo>
                  <a:lnTo>
                    <a:pt x="725743" y="664298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458926" y="2439860"/>
              <a:ext cx="894715" cy="1096010"/>
            </a:xfrm>
            <a:custGeom>
              <a:avLst/>
              <a:gdLst/>
              <a:ahLst/>
              <a:cxnLst/>
              <a:rect l="l" t="t" r="r" b="b"/>
              <a:pathLst>
                <a:path w="894714" h="1096010">
                  <a:moveTo>
                    <a:pt x="601980" y="1095756"/>
                  </a:moveTo>
                  <a:lnTo>
                    <a:pt x="561431" y="1068481"/>
                  </a:lnTo>
                  <a:lnTo>
                    <a:pt x="522097" y="1039856"/>
                  </a:lnTo>
                  <a:lnTo>
                    <a:pt x="484000" y="1009922"/>
                  </a:lnTo>
                  <a:lnTo>
                    <a:pt x="447163" y="978722"/>
                  </a:lnTo>
                  <a:lnTo>
                    <a:pt x="411609" y="946296"/>
                  </a:lnTo>
                  <a:lnTo>
                    <a:pt x="377360" y="912687"/>
                  </a:lnTo>
                  <a:lnTo>
                    <a:pt x="344439" y="877937"/>
                  </a:lnTo>
                  <a:lnTo>
                    <a:pt x="312869" y="842087"/>
                  </a:lnTo>
                  <a:lnTo>
                    <a:pt x="282673" y="805180"/>
                  </a:lnTo>
                  <a:lnTo>
                    <a:pt x="253874" y="767256"/>
                  </a:lnTo>
                  <a:lnTo>
                    <a:pt x="226493" y="728358"/>
                  </a:lnTo>
                  <a:lnTo>
                    <a:pt x="200555" y="688528"/>
                  </a:lnTo>
                  <a:lnTo>
                    <a:pt x="176081" y="647807"/>
                  </a:lnTo>
                  <a:lnTo>
                    <a:pt x="153095" y="606237"/>
                  </a:lnTo>
                  <a:lnTo>
                    <a:pt x="131620" y="563861"/>
                  </a:lnTo>
                  <a:lnTo>
                    <a:pt x="111677" y="520719"/>
                  </a:lnTo>
                  <a:lnTo>
                    <a:pt x="93290" y="476854"/>
                  </a:lnTo>
                  <a:lnTo>
                    <a:pt x="76482" y="432308"/>
                  </a:lnTo>
                  <a:lnTo>
                    <a:pt x="61275" y="387121"/>
                  </a:lnTo>
                  <a:lnTo>
                    <a:pt x="47692" y="341337"/>
                  </a:lnTo>
                  <a:lnTo>
                    <a:pt x="35756" y="294997"/>
                  </a:lnTo>
                  <a:lnTo>
                    <a:pt x="25490" y="248143"/>
                  </a:lnTo>
                  <a:lnTo>
                    <a:pt x="16916" y="200816"/>
                  </a:lnTo>
                  <a:lnTo>
                    <a:pt x="10057" y="153058"/>
                  </a:lnTo>
                  <a:lnTo>
                    <a:pt x="4936" y="104912"/>
                  </a:lnTo>
                  <a:lnTo>
                    <a:pt x="1576" y="56418"/>
                  </a:lnTo>
                  <a:lnTo>
                    <a:pt x="0" y="7620"/>
                  </a:lnTo>
                  <a:lnTo>
                    <a:pt x="539496" y="0"/>
                  </a:lnTo>
                  <a:lnTo>
                    <a:pt x="541591" y="48611"/>
                  </a:lnTo>
                  <a:lnTo>
                    <a:pt x="546690" y="96640"/>
                  </a:lnTo>
                  <a:lnTo>
                    <a:pt x="554722" y="143967"/>
                  </a:lnTo>
                  <a:lnTo>
                    <a:pt x="565618" y="190476"/>
                  </a:lnTo>
                  <a:lnTo>
                    <a:pt x="579309" y="236046"/>
                  </a:lnTo>
                  <a:lnTo>
                    <a:pt x="595726" y="280561"/>
                  </a:lnTo>
                  <a:lnTo>
                    <a:pt x="614799" y="323902"/>
                  </a:lnTo>
                  <a:lnTo>
                    <a:pt x="636460" y="365950"/>
                  </a:lnTo>
                  <a:lnTo>
                    <a:pt x="660639" y="406587"/>
                  </a:lnTo>
                  <a:lnTo>
                    <a:pt x="687267" y="445695"/>
                  </a:lnTo>
                  <a:lnTo>
                    <a:pt x="716275" y="483155"/>
                  </a:lnTo>
                  <a:lnTo>
                    <a:pt x="747593" y="518850"/>
                  </a:lnTo>
                  <a:lnTo>
                    <a:pt x="781153" y="552660"/>
                  </a:lnTo>
                  <a:lnTo>
                    <a:pt x="816884" y="584468"/>
                  </a:lnTo>
                  <a:lnTo>
                    <a:pt x="854719" y="614156"/>
                  </a:lnTo>
                  <a:lnTo>
                    <a:pt x="894588" y="641604"/>
                  </a:lnTo>
                  <a:lnTo>
                    <a:pt x="601980" y="1095756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458926" y="1182560"/>
              <a:ext cx="1065530" cy="1264920"/>
            </a:xfrm>
            <a:custGeom>
              <a:avLst/>
              <a:gdLst/>
              <a:ahLst/>
              <a:cxnLst/>
              <a:rect l="l" t="t" r="r" b="b"/>
              <a:pathLst>
                <a:path w="1065529" h="1264920">
                  <a:moveTo>
                    <a:pt x="0" y="1264920"/>
                  </a:moveTo>
                  <a:lnTo>
                    <a:pt x="241" y="1216216"/>
                  </a:lnTo>
                  <a:lnTo>
                    <a:pt x="2256" y="1167841"/>
                  </a:lnTo>
                  <a:lnTo>
                    <a:pt x="6017" y="1119832"/>
                  </a:lnTo>
                  <a:lnTo>
                    <a:pt x="11499" y="1072226"/>
                  </a:lnTo>
                  <a:lnTo>
                    <a:pt x="18674" y="1025061"/>
                  </a:lnTo>
                  <a:lnTo>
                    <a:pt x="27517" y="978373"/>
                  </a:lnTo>
                  <a:lnTo>
                    <a:pt x="38002" y="932200"/>
                  </a:lnTo>
                  <a:lnTo>
                    <a:pt x="50102" y="886579"/>
                  </a:lnTo>
                  <a:lnTo>
                    <a:pt x="63791" y="841549"/>
                  </a:lnTo>
                  <a:lnTo>
                    <a:pt x="79043" y="797145"/>
                  </a:lnTo>
                  <a:lnTo>
                    <a:pt x="95832" y="753405"/>
                  </a:lnTo>
                  <a:lnTo>
                    <a:pt x="114131" y="710368"/>
                  </a:lnTo>
                  <a:lnTo>
                    <a:pt x="133914" y="668069"/>
                  </a:lnTo>
                  <a:lnTo>
                    <a:pt x="155155" y="626546"/>
                  </a:lnTo>
                  <a:lnTo>
                    <a:pt x="177828" y="585838"/>
                  </a:lnTo>
                  <a:lnTo>
                    <a:pt x="201906" y="545980"/>
                  </a:lnTo>
                  <a:lnTo>
                    <a:pt x="227363" y="507010"/>
                  </a:lnTo>
                  <a:lnTo>
                    <a:pt x="254174" y="468966"/>
                  </a:lnTo>
                  <a:lnTo>
                    <a:pt x="282311" y="431885"/>
                  </a:lnTo>
                  <a:lnTo>
                    <a:pt x="311749" y="395804"/>
                  </a:lnTo>
                  <a:lnTo>
                    <a:pt x="342461" y="360761"/>
                  </a:lnTo>
                  <a:lnTo>
                    <a:pt x="374421" y="326792"/>
                  </a:lnTo>
                  <a:lnTo>
                    <a:pt x="407603" y="293936"/>
                  </a:lnTo>
                  <a:lnTo>
                    <a:pt x="441980" y="262230"/>
                  </a:lnTo>
                  <a:lnTo>
                    <a:pt x="477527" y="231710"/>
                  </a:lnTo>
                  <a:lnTo>
                    <a:pt x="514217" y="202414"/>
                  </a:lnTo>
                  <a:lnTo>
                    <a:pt x="552024" y="174380"/>
                  </a:lnTo>
                  <a:lnTo>
                    <a:pt x="590921" y="147645"/>
                  </a:lnTo>
                  <a:lnTo>
                    <a:pt x="630883" y="122245"/>
                  </a:lnTo>
                  <a:lnTo>
                    <a:pt x="671884" y="98220"/>
                  </a:lnTo>
                  <a:lnTo>
                    <a:pt x="713896" y="75605"/>
                  </a:lnTo>
                  <a:lnTo>
                    <a:pt x="756894" y="54438"/>
                  </a:lnTo>
                  <a:lnTo>
                    <a:pt x="800851" y="34757"/>
                  </a:lnTo>
                  <a:lnTo>
                    <a:pt x="845742" y="16598"/>
                  </a:lnTo>
                  <a:lnTo>
                    <a:pt x="891539" y="0"/>
                  </a:lnTo>
                  <a:lnTo>
                    <a:pt x="1065275" y="512064"/>
                  </a:lnTo>
                  <a:lnTo>
                    <a:pt x="1018312" y="529715"/>
                  </a:lnTo>
                  <a:lnTo>
                    <a:pt x="973031" y="550130"/>
                  </a:lnTo>
                  <a:lnTo>
                    <a:pt x="929515" y="573192"/>
                  </a:lnTo>
                  <a:lnTo>
                    <a:pt x="887845" y="598785"/>
                  </a:lnTo>
                  <a:lnTo>
                    <a:pt x="848105" y="626792"/>
                  </a:lnTo>
                  <a:lnTo>
                    <a:pt x="810377" y="657097"/>
                  </a:lnTo>
                  <a:lnTo>
                    <a:pt x="774743" y="689582"/>
                  </a:lnTo>
                  <a:lnTo>
                    <a:pt x="741285" y="724131"/>
                  </a:lnTo>
                  <a:lnTo>
                    <a:pt x="710086" y="760628"/>
                  </a:lnTo>
                  <a:lnTo>
                    <a:pt x="681228" y="798957"/>
                  </a:lnTo>
                  <a:lnTo>
                    <a:pt x="654792" y="838999"/>
                  </a:lnTo>
                  <a:lnTo>
                    <a:pt x="630862" y="880640"/>
                  </a:lnTo>
                  <a:lnTo>
                    <a:pt x="609520" y="923762"/>
                  </a:lnTo>
                  <a:lnTo>
                    <a:pt x="590848" y="968249"/>
                  </a:lnTo>
                  <a:lnTo>
                    <a:pt x="574928" y="1013983"/>
                  </a:lnTo>
                  <a:lnTo>
                    <a:pt x="561843" y="1060850"/>
                  </a:lnTo>
                  <a:lnTo>
                    <a:pt x="551675" y="1108731"/>
                  </a:lnTo>
                  <a:lnTo>
                    <a:pt x="544506" y="1157511"/>
                  </a:lnTo>
                  <a:lnTo>
                    <a:pt x="540419" y="1207073"/>
                  </a:lnTo>
                  <a:lnTo>
                    <a:pt x="539495" y="1257300"/>
                  </a:lnTo>
                  <a:lnTo>
                    <a:pt x="0" y="1264920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350466" y="1120076"/>
              <a:ext cx="340360" cy="574675"/>
            </a:xfrm>
            <a:custGeom>
              <a:avLst/>
              <a:gdLst/>
              <a:ahLst/>
              <a:cxnLst/>
              <a:rect l="l" t="t" r="r" b="b"/>
              <a:pathLst>
                <a:path w="340360" h="574675">
                  <a:moveTo>
                    <a:pt x="173736" y="574547"/>
                  </a:moveTo>
                  <a:lnTo>
                    <a:pt x="0" y="62484"/>
                  </a:lnTo>
                  <a:lnTo>
                    <a:pt x="45959" y="48013"/>
                  </a:lnTo>
                  <a:lnTo>
                    <a:pt x="92343" y="35108"/>
                  </a:lnTo>
                  <a:lnTo>
                    <a:pt x="139065" y="23812"/>
                  </a:lnTo>
                  <a:lnTo>
                    <a:pt x="186040" y="14167"/>
                  </a:lnTo>
                  <a:lnTo>
                    <a:pt x="233186" y="6215"/>
                  </a:lnTo>
                  <a:lnTo>
                    <a:pt x="280416" y="0"/>
                  </a:lnTo>
                  <a:lnTo>
                    <a:pt x="339852" y="536447"/>
                  </a:lnTo>
                  <a:lnTo>
                    <a:pt x="297822" y="542401"/>
                  </a:lnTo>
                  <a:lnTo>
                    <a:pt x="256222" y="550926"/>
                  </a:lnTo>
                  <a:lnTo>
                    <a:pt x="214907" y="561736"/>
                  </a:lnTo>
                  <a:lnTo>
                    <a:pt x="173736" y="574547"/>
                  </a:lnTo>
                  <a:close/>
                </a:path>
              </a:pathLst>
            </a:custGeom>
            <a:solidFill>
              <a:srgbClr val="9A743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630882" y="1112456"/>
              <a:ext cx="143510" cy="544195"/>
            </a:xfrm>
            <a:custGeom>
              <a:avLst/>
              <a:gdLst/>
              <a:ahLst/>
              <a:cxnLst/>
              <a:rect l="l" t="t" r="r" b="b"/>
              <a:pathLst>
                <a:path w="143510" h="544194">
                  <a:moveTo>
                    <a:pt x="59436" y="544068"/>
                  </a:moveTo>
                  <a:lnTo>
                    <a:pt x="0" y="7620"/>
                  </a:lnTo>
                  <a:lnTo>
                    <a:pt x="36314" y="4500"/>
                  </a:lnTo>
                  <a:lnTo>
                    <a:pt x="72199" y="2095"/>
                  </a:lnTo>
                  <a:lnTo>
                    <a:pt x="107799" y="547"/>
                  </a:lnTo>
                  <a:lnTo>
                    <a:pt x="143256" y="0"/>
                  </a:lnTo>
                  <a:lnTo>
                    <a:pt x="143256" y="539496"/>
                  </a:lnTo>
                  <a:lnTo>
                    <a:pt x="122443" y="539781"/>
                  </a:lnTo>
                  <a:lnTo>
                    <a:pt x="101345" y="540639"/>
                  </a:lnTo>
                  <a:lnTo>
                    <a:pt x="80248" y="542067"/>
                  </a:lnTo>
                  <a:lnTo>
                    <a:pt x="59436" y="544068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3690022" y="2823781"/>
            <a:ext cx="1222375" cy="7620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16%</a:t>
            </a:r>
            <a:endParaRPr sz="13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>
              <a:latin typeface="Century Gothic"/>
              <a:cs typeface="Century Gothic"/>
            </a:endParaRPr>
          </a:p>
          <a:p>
            <a:pPr algn="r" marR="5080">
              <a:lnSpc>
                <a:spcPct val="100000"/>
              </a:lnSpc>
              <a:spcBef>
                <a:spcPts val="5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17%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725548" y="1092527"/>
            <a:ext cx="2238375" cy="117856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63373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3%</a:t>
            </a:r>
            <a:endParaRPr sz="1300">
              <a:latin typeface="Century Gothic"/>
              <a:cs typeface="Century Gothic"/>
            </a:endParaRPr>
          </a:p>
          <a:p>
            <a:pPr marL="601980">
              <a:lnSpc>
                <a:spcPct val="100000"/>
              </a:lnSpc>
              <a:spcBef>
                <a:spcPts val="50"/>
              </a:spcBef>
            </a:pPr>
            <a:r>
              <a:rPr dirty="0" baseline="-10683" sz="1950">
                <a:solidFill>
                  <a:srgbClr val="FFFFFF"/>
                </a:solidFill>
                <a:latin typeface="Century Gothic"/>
                <a:cs typeface="Century Gothic"/>
              </a:rPr>
              <a:t>0%</a:t>
            </a:r>
            <a:r>
              <a:rPr dirty="0" baseline="-10683" sz="1950" spc="142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2%</a:t>
            </a:r>
            <a:endParaRPr sz="13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Century Gothic"/>
              <a:cs typeface="Century Gothic"/>
            </a:endParaRPr>
          </a:p>
          <a:p>
            <a:pPr marL="38100">
              <a:lnSpc>
                <a:spcPct val="100000"/>
              </a:lnSpc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20%</a:t>
            </a:r>
            <a:endParaRPr sz="1300">
              <a:latin typeface="Century Gothic"/>
              <a:cs typeface="Century Gothic"/>
            </a:endParaRPr>
          </a:p>
          <a:p>
            <a:pPr algn="r" marR="17780">
              <a:lnSpc>
                <a:spcPct val="100000"/>
              </a:lnSpc>
              <a:spcBef>
                <a:spcPts val="107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42%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477982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2006554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3422350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4789378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6046678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4836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7003750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8219902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0" name="object 2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34642" y="1976564"/>
            <a:ext cx="1065275" cy="877824"/>
          </a:xfrm>
          <a:prstGeom prst="rect">
            <a:avLst/>
          </a:prstGeom>
        </p:spPr>
      </p:pic>
      <p:sp>
        <p:nvSpPr>
          <p:cNvPr id="21" name="object 21" descr=""/>
          <p:cNvSpPr txBox="1"/>
          <p:nvPr/>
        </p:nvSpPr>
        <p:spPr>
          <a:xfrm>
            <a:off x="593311" y="3943058"/>
            <a:ext cx="1076960" cy="57721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algn="ctr" marR="66040">
              <a:lnSpc>
                <a:spcPct val="100000"/>
              </a:lnSpc>
              <a:spcBef>
                <a:spcPts val="590"/>
              </a:spcBef>
            </a:pPr>
            <a:r>
              <a:rPr dirty="0" sz="1600" spc="-25" b="1">
                <a:solidFill>
                  <a:srgbClr val="183B46"/>
                </a:solidFill>
                <a:latin typeface="Century Gothic"/>
                <a:cs typeface="Century Gothic"/>
              </a:rPr>
              <a:t>48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300" spc="-10">
                <a:solidFill>
                  <a:srgbClr val="183B46"/>
                </a:solidFill>
                <a:latin typeface="Century Gothic"/>
                <a:cs typeface="Century Gothic"/>
              </a:rPr>
              <a:t>Reclamação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2121826" y="3943058"/>
            <a:ext cx="965835" cy="57721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marL="300355">
              <a:lnSpc>
                <a:spcPct val="100000"/>
              </a:lnSpc>
              <a:spcBef>
                <a:spcPts val="590"/>
              </a:spcBef>
            </a:pPr>
            <a:r>
              <a:rPr dirty="0" sz="1600" spc="-25" b="1">
                <a:solidFill>
                  <a:srgbClr val="183B46"/>
                </a:solidFill>
                <a:latin typeface="Century Gothic"/>
                <a:cs typeface="Century Gothic"/>
              </a:rPr>
              <a:t>20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300" spc="-10">
                <a:solidFill>
                  <a:srgbClr val="183B46"/>
                </a:solidFill>
                <a:latin typeface="Century Gothic"/>
                <a:cs typeface="Century Gothic"/>
              </a:rPr>
              <a:t>Informação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537628" y="3943058"/>
            <a:ext cx="916305" cy="57721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marL="304800">
              <a:lnSpc>
                <a:spcPct val="100000"/>
              </a:lnSpc>
              <a:spcBef>
                <a:spcPts val="590"/>
              </a:spcBef>
            </a:pPr>
            <a:r>
              <a:rPr dirty="0" sz="1600" spc="-25" b="1">
                <a:solidFill>
                  <a:srgbClr val="183B46"/>
                </a:solidFill>
                <a:latin typeface="Century Gothic"/>
                <a:cs typeface="Century Gothic"/>
              </a:rPr>
              <a:t>18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300" spc="-10">
                <a:solidFill>
                  <a:srgbClr val="183B46"/>
                </a:solidFill>
                <a:latin typeface="Century Gothic"/>
                <a:cs typeface="Century Gothic"/>
              </a:rPr>
              <a:t>Solicitação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904609" y="3943058"/>
            <a:ext cx="807720" cy="57721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marL="250825">
              <a:lnSpc>
                <a:spcPct val="100000"/>
              </a:lnSpc>
              <a:spcBef>
                <a:spcPts val="590"/>
              </a:spcBef>
            </a:pPr>
            <a:r>
              <a:rPr dirty="0" sz="1600" spc="-25" b="1">
                <a:solidFill>
                  <a:srgbClr val="183B46"/>
                </a:solidFill>
                <a:latin typeface="Century Gothic"/>
                <a:cs typeface="Century Gothic"/>
              </a:rPr>
              <a:t>23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300" spc="-10">
                <a:solidFill>
                  <a:srgbClr val="183B46"/>
                </a:solidFill>
                <a:latin typeface="Century Gothic"/>
                <a:cs typeface="Century Gothic"/>
              </a:rPr>
              <a:t>Denúncia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6161904" y="3943058"/>
            <a:ext cx="506095" cy="57721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algn="ctr" marR="10795">
              <a:lnSpc>
                <a:spcPct val="100000"/>
              </a:lnSpc>
              <a:spcBef>
                <a:spcPts val="590"/>
              </a:spcBef>
            </a:pPr>
            <a:r>
              <a:rPr dirty="0" sz="1600" spc="10" b="1">
                <a:solidFill>
                  <a:srgbClr val="183B46"/>
                </a:solidFill>
                <a:latin typeface="Century Gothic"/>
                <a:cs typeface="Century Gothic"/>
              </a:rPr>
              <a:t>0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70"/>
              </a:spcBef>
            </a:pPr>
            <a:r>
              <a:rPr dirty="0" sz="1300" spc="-10">
                <a:solidFill>
                  <a:srgbClr val="183B46"/>
                </a:solidFill>
                <a:latin typeface="Century Gothic"/>
                <a:cs typeface="Century Gothic"/>
              </a:rPr>
              <a:t>Elogio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7119029" y="3943058"/>
            <a:ext cx="765175" cy="57721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algn="ctr" marR="15875">
              <a:lnSpc>
                <a:spcPct val="100000"/>
              </a:lnSpc>
              <a:spcBef>
                <a:spcPts val="590"/>
              </a:spcBef>
            </a:pPr>
            <a:r>
              <a:rPr dirty="0" sz="1600" spc="10" b="1">
                <a:solidFill>
                  <a:srgbClr val="183B46"/>
                </a:solidFill>
                <a:latin typeface="Century Gothic"/>
                <a:cs typeface="Century Gothic"/>
              </a:rPr>
              <a:t>4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70"/>
              </a:spcBef>
            </a:pPr>
            <a:r>
              <a:rPr dirty="0" sz="1300" spc="-10">
                <a:solidFill>
                  <a:srgbClr val="183B46"/>
                </a:solidFill>
                <a:latin typeface="Century Gothic"/>
                <a:cs typeface="Century Gothic"/>
              </a:rPr>
              <a:t>Sugestão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8335140" y="3943058"/>
            <a:ext cx="664210" cy="57721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algn="ctr" marR="71120">
              <a:lnSpc>
                <a:spcPct val="100000"/>
              </a:lnSpc>
              <a:spcBef>
                <a:spcPts val="590"/>
              </a:spcBef>
            </a:pPr>
            <a:r>
              <a:rPr dirty="0" sz="1600" spc="10" b="1">
                <a:solidFill>
                  <a:srgbClr val="183B46"/>
                </a:solidFill>
                <a:latin typeface="Century Gothic"/>
                <a:cs typeface="Century Gothic"/>
              </a:rPr>
              <a:t>2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300" spc="-10">
                <a:solidFill>
                  <a:srgbClr val="183B46"/>
                </a:solidFill>
                <a:latin typeface="Century Gothic"/>
                <a:cs typeface="Century Gothic"/>
              </a:rPr>
              <a:t>Diversos</a:t>
            </a:r>
            <a:endParaRPr sz="1300">
              <a:latin typeface="Century Gothic"/>
              <a:cs typeface="Century Gothic"/>
            </a:endParaRPr>
          </a:p>
        </p:txBody>
      </p:sp>
      <p:pic>
        <p:nvPicPr>
          <p:cNvPr id="28" name="object 2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6686" y="4533836"/>
            <a:ext cx="630935" cy="515112"/>
          </a:xfrm>
          <a:prstGeom prst="rect">
            <a:avLst/>
          </a:prstGeom>
        </p:spPr>
      </p:pic>
      <p:pic>
        <p:nvPicPr>
          <p:cNvPr id="29" name="object 29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02210" y="4587176"/>
            <a:ext cx="489204" cy="403859"/>
          </a:xfrm>
          <a:prstGeom prst="rect">
            <a:avLst/>
          </a:prstGeom>
        </p:spPr>
      </p:pic>
      <p:pic>
        <p:nvPicPr>
          <p:cNvPr id="30" name="object 30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93622" y="4570412"/>
            <a:ext cx="541019" cy="445007"/>
          </a:xfrm>
          <a:prstGeom prst="rect">
            <a:avLst/>
          </a:prstGeom>
        </p:spPr>
      </p:pic>
      <p:pic>
        <p:nvPicPr>
          <p:cNvPr id="31" name="object 31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308294" y="4550600"/>
            <a:ext cx="589787" cy="486155"/>
          </a:xfrm>
          <a:prstGeom prst="rect">
            <a:avLst/>
          </a:prstGeom>
        </p:spPr>
      </p:pic>
      <p:pic>
        <p:nvPicPr>
          <p:cNvPr id="32" name="object 32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160722" y="4570412"/>
            <a:ext cx="536448" cy="445007"/>
          </a:xfrm>
          <a:prstGeom prst="rect">
            <a:avLst/>
          </a:prstGeom>
        </p:spPr>
      </p:pic>
      <p:pic>
        <p:nvPicPr>
          <p:cNvPr id="33" name="object 33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092398" y="4570412"/>
            <a:ext cx="539495" cy="445007"/>
          </a:xfrm>
          <a:prstGeom prst="rect">
            <a:avLst/>
          </a:prstGeom>
        </p:spPr>
      </p:pic>
      <p:pic>
        <p:nvPicPr>
          <p:cNvPr id="34" name="object 34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07310" y="4567364"/>
            <a:ext cx="553212" cy="448055"/>
          </a:xfrm>
          <a:prstGeom prst="rect">
            <a:avLst/>
          </a:prstGeom>
        </p:spPr>
      </p:pic>
      <p:sp>
        <p:nvSpPr>
          <p:cNvPr id="35" name="object 3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6708" rIns="0" bIns="0" rtlCol="0" vert="horz">
            <a:spAutoFit/>
          </a:bodyPr>
          <a:lstStyle/>
          <a:p>
            <a:pPr marL="16510">
              <a:lnSpc>
                <a:spcPts val="2340"/>
              </a:lnSpc>
              <a:spcBef>
                <a:spcPts val="110"/>
              </a:spcBef>
            </a:pPr>
            <a:r>
              <a:rPr dirty="0">
                <a:solidFill>
                  <a:srgbClr val="2F3D46"/>
                </a:solidFill>
              </a:rPr>
              <a:t>PERCENTUAL</a:t>
            </a:r>
            <a:r>
              <a:rPr dirty="0" spc="20">
                <a:solidFill>
                  <a:srgbClr val="2F3D46"/>
                </a:solidFill>
              </a:rPr>
              <a:t> </a:t>
            </a:r>
            <a:r>
              <a:rPr dirty="0" spc="-10">
                <a:solidFill>
                  <a:srgbClr val="2F3D46"/>
                </a:solidFill>
              </a:rPr>
              <a:t>TOTAL</a:t>
            </a:r>
          </a:p>
          <a:p>
            <a:pPr marL="15240">
              <a:lnSpc>
                <a:spcPts val="1260"/>
              </a:lnSpc>
            </a:pPr>
            <a:r>
              <a:rPr dirty="0" sz="1150">
                <a:solidFill>
                  <a:srgbClr val="183B46"/>
                </a:solidFill>
              </a:rPr>
              <a:t>MAR</a:t>
            </a:r>
            <a:r>
              <a:rPr dirty="0" sz="1150" spc="55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0085" cy="5393055"/>
          </a:xfrm>
          <a:custGeom>
            <a:avLst/>
            <a:gdLst/>
            <a:ahLst/>
            <a:cxnLst/>
            <a:rect l="l" t="t" r="r" b="b"/>
            <a:pathLst>
              <a:path w="9570085" h="5393055">
                <a:moveTo>
                  <a:pt x="9569785" y="5392928"/>
                </a:moveTo>
                <a:lnTo>
                  <a:pt x="0" y="5392928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92928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0" y="0"/>
            <a:ext cx="2359025" cy="5393055"/>
          </a:xfrm>
          <a:custGeom>
            <a:avLst/>
            <a:gdLst/>
            <a:ahLst/>
            <a:cxnLst/>
            <a:rect l="l" t="t" r="r" b="b"/>
            <a:pathLst>
              <a:path w="2359025" h="5393055">
                <a:moveTo>
                  <a:pt x="0" y="5392928"/>
                </a:moveTo>
                <a:lnTo>
                  <a:pt x="0" y="0"/>
                </a:lnTo>
                <a:lnTo>
                  <a:pt x="2358598" y="0"/>
                </a:lnTo>
                <a:lnTo>
                  <a:pt x="2358598" y="5392928"/>
                </a:lnTo>
                <a:lnTo>
                  <a:pt x="0" y="5392928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93822" y="1461452"/>
            <a:ext cx="1455419" cy="1188720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4375788" y="2769385"/>
            <a:ext cx="322008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B45F06"/>
                </a:solidFill>
                <a:latin typeface="Century Gothic"/>
                <a:cs typeface="Century Gothic"/>
              </a:rPr>
              <a:t>RECLAMAÇÃO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643830" y="170880"/>
            <a:ext cx="70040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B45F06"/>
                </a:solidFill>
                <a:latin typeface="Century Gothic"/>
                <a:cs typeface="Century Gothic"/>
              </a:rPr>
              <a:t>MAR</a:t>
            </a:r>
            <a:r>
              <a:rPr dirty="0" sz="1450" spc="-10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B45F06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807149" y="3519287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B45F06"/>
                </a:solidFill>
                <a:latin typeface="Century Gothic"/>
                <a:cs typeface="Century Gothic"/>
              </a:rPr>
              <a:t>48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351490" y="1924748"/>
            <a:ext cx="1640205" cy="1531620"/>
          </a:xfrm>
          <a:custGeom>
            <a:avLst/>
            <a:gdLst/>
            <a:ahLst/>
            <a:cxnLst/>
            <a:rect l="l" t="t" r="r" b="b"/>
            <a:pathLst>
              <a:path w="1640205" h="1531620">
                <a:moveTo>
                  <a:pt x="62484" y="742188"/>
                </a:moveTo>
                <a:lnTo>
                  <a:pt x="1524" y="740664"/>
                </a:lnTo>
                <a:lnTo>
                  <a:pt x="0" y="766572"/>
                </a:lnTo>
                <a:lnTo>
                  <a:pt x="1524" y="804672"/>
                </a:lnTo>
                <a:lnTo>
                  <a:pt x="62484" y="803148"/>
                </a:lnTo>
                <a:lnTo>
                  <a:pt x="62484" y="742188"/>
                </a:lnTo>
                <a:close/>
              </a:path>
              <a:path w="1640205" h="1531620">
                <a:moveTo>
                  <a:pt x="76187" y="897636"/>
                </a:moveTo>
                <a:lnTo>
                  <a:pt x="70091" y="871728"/>
                </a:lnTo>
                <a:lnTo>
                  <a:pt x="71615" y="873252"/>
                </a:lnTo>
                <a:lnTo>
                  <a:pt x="71348" y="871728"/>
                </a:lnTo>
                <a:lnTo>
                  <a:pt x="65519" y="839724"/>
                </a:lnTo>
                <a:lnTo>
                  <a:pt x="4559" y="847344"/>
                </a:lnTo>
                <a:lnTo>
                  <a:pt x="9131" y="882396"/>
                </a:lnTo>
                <a:lnTo>
                  <a:pt x="15227" y="909828"/>
                </a:lnTo>
                <a:lnTo>
                  <a:pt x="76187" y="897636"/>
                </a:lnTo>
                <a:close/>
              </a:path>
              <a:path w="1640205" h="1531620">
                <a:moveTo>
                  <a:pt x="77724" y="624840"/>
                </a:moveTo>
                <a:lnTo>
                  <a:pt x="16764" y="614172"/>
                </a:lnTo>
                <a:lnTo>
                  <a:pt x="9144" y="649224"/>
                </a:lnTo>
                <a:lnTo>
                  <a:pt x="6096" y="676656"/>
                </a:lnTo>
                <a:lnTo>
                  <a:pt x="67056" y="684276"/>
                </a:lnTo>
                <a:lnTo>
                  <a:pt x="71348" y="659892"/>
                </a:lnTo>
                <a:lnTo>
                  <a:pt x="71628" y="658368"/>
                </a:lnTo>
                <a:lnTo>
                  <a:pt x="70104" y="659892"/>
                </a:lnTo>
                <a:lnTo>
                  <a:pt x="77724" y="624840"/>
                </a:lnTo>
                <a:close/>
              </a:path>
              <a:path w="1640205" h="1531620">
                <a:moveTo>
                  <a:pt x="109715" y="1010412"/>
                </a:moveTo>
                <a:lnTo>
                  <a:pt x="108953" y="1008888"/>
                </a:lnTo>
                <a:lnTo>
                  <a:pt x="108191" y="1007364"/>
                </a:lnTo>
                <a:lnTo>
                  <a:pt x="108191" y="1008888"/>
                </a:lnTo>
                <a:lnTo>
                  <a:pt x="96532" y="975360"/>
                </a:lnTo>
                <a:lnTo>
                  <a:pt x="95999" y="973836"/>
                </a:lnTo>
                <a:lnTo>
                  <a:pt x="95999" y="975360"/>
                </a:lnTo>
                <a:lnTo>
                  <a:pt x="89903" y="954024"/>
                </a:lnTo>
                <a:lnTo>
                  <a:pt x="30467" y="972312"/>
                </a:lnTo>
                <a:lnTo>
                  <a:pt x="38087" y="993648"/>
                </a:lnTo>
                <a:lnTo>
                  <a:pt x="51803" y="1034796"/>
                </a:lnTo>
                <a:lnTo>
                  <a:pt x="109715" y="1010412"/>
                </a:lnTo>
                <a:close/>
              </a:path>
              <a:path w="1640205" h="1531620">
                <a:moveTo>
                  <a:pt x="112776" y="513588"/>
                </a:moveTo>
                <a:lnTo>
                  <a:pt x="54864" y="490728"/>
                </a:lnTo>
                <a:lnTo>
                  <a:pt x="50292" y="501396"/>
                </a:lnTo>
                <a:lnTo>
                  <a:pt x="33528" y="551688"/>
                </a:lnTo>
                <a:lnTo>
                  <a:pt x="92964" y="568452"/>
                </a:lnTo>
                <a:lnTo>
                  <a:pt x="96012" y="556260"/>
                </a:lnTo>
                <a:lnTo>
                  <a:pt x="96012" y="557784"/>
                </a:lnTo>
                <a:lnTo>
                  <a:pt x="96532" y="556260"/>
                </a:lnTo>
                <a:lnTo>
                  <a:pt x="108204" y="522732"/>
                </a:lnTo>
                <a:lnTo>
                  <a:pt x="108204" y="524256"/>
                </a:lnTo>
                <a:lnTo>
                  <a:pt x="108851" y="522732"/>
                </a:lnTo>
                <a:lnTo>
                  <a:pt x="112776" y="513588"/>
                </a:lnTo>
                <a:close/>
              </a:path>
              <a:path w="1640205" h="1531620">
                <a:moveTo>
                  <a:pt x="163055" y="1115568"/>
                </a:moveTo>
                <a:lnTo>
                  <a:pt x="152387" y="1100328"/>
                </a:lnTo>
                <a:lnTo>
                  <a:pt x="153911" y="1101852"/>
                </a:lnTo>
                <a:lnTo>
                  <a:pt x="153047" y="1100328"/>
                </a:lnTo>
                <a:lnTo>
                  <a:pt x="135623" y="1069848"/>
                </a:lnTo>
                <a:lnTo>
                  <a:pt x="137147" y="1071372"/>
                </a:lnTo>
                <a:lnTo>
                  <a:pt x="136385" y="1069848"/>
                </a:lnTo>
                <a:lnTo>
                  <a:pt x="134099" y="1065276"/>
                </a:lnTo>
                <a:lnTo>
                  <a:pt x="77711" y="1091184"/>
                </a:lnTo>
                <a:lnTo>
                  <a:pt x="82283" y="1098804"/>
                </a:lnTo>
                <a:lnTo>
                  <a:pt x="109715" y="1149096"/>
                </a:lnTo>
                <a:lnTo>
                  <a:pt x="163055" y="1115568"/>
                </a:lnTo>
                <a:close/>
              </a:path>
              <a:path w="1640205" h="1531620">
                <a:moveTo>
                  <a:pt x="166116" y="408432"/>
                </a:moveTo>
                <a:lnTo>
                  <a:pt x="114300" y="376428"/>
                </a:lnTo>
                <a:lnTo>
                  <a:pt x="100584" y="399288"/>
                </a:lnTo>
                <a:lnTo>
                  <a:pt x="82296" y="431292"/>
                </a:lnTo>
                <a:lnTo>
                  <a:pt x="137160" y="460248"/>
                </a:lnTo>
                <a:lnTo>
                  <a:pt x="153085" y="431292"/>
                </a:lnTo>
                <a:lnTo>
                  <a:pt x="153924" y="429768"/>
                </a:lnTo>
                <a:lnTo>
                  <a:pt x="152400" y="431292"/>
                </a:lnTo>
                <a:lnTo>
                  <a:pt x="166116" y="408432"/>
                </a:lnTo>
                <a:close/>
              </a:path>
              <a:path w="1640205" h="1531620">
                <a:moveTo>
                  <a:pt x="233159" y="1211580"/>
                </a:moveTo>
                <a:lnTo>
                  <a:pt x="211823" y="1185672"/>
                </a:lnTo>
                <a:lnTo>
                  <a:pt x="213347" y="1187196"/>
                </a:lnTo>
                <a:lnTo>
                  <a:pt x="212128" y="1185672"/>
                </a:lnTo>
                <a:lnTo>
                  <a:pt x="195059" y="1164336"/>
                </a:lnTo>
                <a:lnTo>
                  <a:pt x="146291" y="1202436"/>
                </a:lnTo>
                <a:lnTo>
                  <a:pt x="164579" y="1225296"/>
                </a:lnTo>
                <a:lnTo>
                  <a:pt x="185915" y="1251204"/>
                </a:lnTo>
                <a:lnTo>
                  <a:pt x="233159" y="1211580"/>
                </a:lnTo>
                <a:close/>
              </a:path>
              <a:path w="1640205" h="1531620">
                <a:moveTo>
                  <a:pt x="237744" y="315480"/>
                </a:moveTo>
                <a:lnTo>
                  <a:pt x="192024" y="272808"/>
                </a:lnTo>
                <a:lnTo>
                  <a:pt x="188976" y="277380"/>
                </a:lnTo>
                <a:lnTo>
                  <a:pt x="164592" y="306336"/>
                </a:lnTo>
                <a:lnTo>
                  <a:pt x="150876" y="323100"/>
                </a:lnTo>
                <a:lnTo>
                  <a:pt x="199644" y="361200"/>
                </a:lnTo>
                <a:lnTo>
                  <a:pt x="212102" y="345960"/>
                </a:lnTo>
                <a:lnTo>
                  <a:pt x="213360" y="344436"/>
                </a:lnTo>
                <a:lnTo>
                  <a:pt x="211836" y="345960"/>
                </a:lnTo>
                <a:lnTo>
                  <a:pt x="234696" y="318528"/>
                </a:lnTo>
                <a:lnTo>
                  <a:pt x="237744" y="315480"/>
                </a:lnTo>
                <a:close/>
              </a:path>
              <a:path w="1640205" h="1531620">
                <a:moveTo>
                  <a:pt x="316979" y="1292352"/>
                </a:moveTo>
                <a:lnTo>
                  <a:pt x="311264" y="1287780"/>
                </a:lnTo>
                <a:lnTo>
                  <a:pt x="309359" y="1286256"/>
                </a:lnTo>
                <a:lnTo>
                  <a:pt x="310883" y="1287780"/>
                </a:lnTo>
                <a:lnTo>
                  <a:pt x="283451" y="1263396"/>
                </a:lnTo>
                <a:lnTo>
                  <a:pt x="274307" y="1254252"/>
                </a:lnTo>
                <a:lnTo>
                  <a:pt x="230111" y="1298448"/>
                </a:lnTo>
                <a:lnTo>
                  <a:pt x="240779" y="1309116"/>
                </a:lnTo>
                <a:lnTo>
                  <a:pt x="278879" y="1341120"/>
                </a:lnTo>
                <a:lnTo>
                  <a:pt x="316979" y="1292352"/>
                </a:lnTo>
                <a:close/>
              </a:path>
              <a:path w="1640205" h="1531620">
                <a:moveTo>
                  <a:pt x="324612" y="233184"/>
                </a:moveTo>
                <a:lnTo>
                  <a:pt x="284988" y="185940"/>
                </a:lnTo>
                <a:lnTo>
                  <a:pt x="269748" y="198132"/>
                </a:lnTo>
                <a:lnTo>
                  <a:pt x="240792" y="222516"/>
                </a:lnTo>
                <a:lnTo>
                  <a:pt x="236220" y="228612"/>
                </a:lnTo>
                <a:lnTo>
                  <a:pt x="278892" y="272808"/>
                </a:lnTo>
                <a:lnTo>
                  <a:pt x="283464" y="268236"/>
                </a:lnTo>
                <a:lnTo>
                  <a:pt x="310896" y="243852"/>
                </a:lnTo>
                <a:lnTo>
                  <a:pt x="309372" y="245376"/>
                </a:lnTo>
                <a:lnTo>
                  <a:pt x="311277" y="243852"/>
                </a:lnTo>
                <a:lnTo>
                  <a:pt x="324612" y="233184"/>
                </a:lnTo>
                <a:close/>
              </a:path>
              <a:path w="1640205" h="1531620">
                <a:moveTo>
                  <a:pt x="414515" y="1360932"/>
                </a:moveTo>
                <a:lnTo>
                  <a:pt x="397179" y="1350264"/>
                </a:lnTo>
                <a:lnTo>
                  <a:pt x="394703" y="1348740"/>
                </a:lnTo>
                <a:lnTo>
                  <a:pt x="396227" y="1350264"/>
                </a:lnTo>
                <a:lnTo>
                  <a:pt x="367931" y="1330452"/>
                </a:lnTo>
                <a:lnTo>
                  <a:pt x="365747" y="1328928"/>
                </a:lnTo>
                <a:lnTo>
                  <a:pt x="329171" y="1379220"/>
                </a:lnTo>
                <a:lnTo>
                  <a:pt x="330695" y="1380744"/>
                </a:lnTo>
                <a:lnTo>
                  <a:pt x="362699" y="1402080"/>
                </a:lnTo>
                <a:lnTo>
                  <a:pt x="384035" y="1414272"/>
                </a:lnTo>
                <a:lnTo>
                  <a:pt x="414515" y="1360932"/>
                </a:lnTo>
                <a:close/>
              </a:path>
              <a:path w="1640205" h="1531620">
                <a:moveTo>
                  <a:pt x="422148" y="166128"/>
                </a:moveTo>
                <a:lnTo>
                  <a:pt x="390144" y="112788"/>
                </a:lnTo>
                <a:lnTo>
                  <a:pt x="362712" y="129552"/>
                </a:lnTo>
                <a:lnTo>
                  <a:pt x="336804" y="146316"/>
                </a:lnTo>
                <a:lnTo>
                  <a:pt x="370332" y="198132"/>
                </a:lnTo>
                <a:lnTo>
                  <a:pt x="396240" y="181368"/>
                </a:lnTo>
                <a:lnTo>
                  <a:pt x="394716" y="182892"/>
                </a:lnTo>
                <a:lnTo>
                  <a:pt x="397205" y="181368"/>
                </a:lnTo>
                <a:lnTo>
                  <a:pt x="422148" y="166128"/>
                </a:lnTo>
                <a:close/>
              </a:path>
              <a:path w="1640205" h="1531620">
                <a:moveTo>
                  <a:pt x="521195" y="1414272"/>
                </a:moveTo>
                <a:lnTo>
                  <a:pt x="490715" y="1400556"/>
                </a:lnTo>
                <a:lnTo>
                  <a:pt x="492239" y="1400556"/>
                </a:lnTo>
                <a:lnTo>
                  <a:pt x="466331" y="1389888"/>
                </a:lnTo>
                <a:lnTo>
                  <a:pt x="440423" y="1444752"/>
                </a:lnTo>
                <a:lnTo>
                  <a:pt x="466331" y="1456944"/>
                </a:lnTo>
                <a:lnTo>
                  <a:pt x="498335" y="1470660"/>
                </a:lnTo>
                <a:lnTo>
                  <a:pt x="521195" y="1414272"/>
                </a:lnTo>
                <a:close/>
              </a:path>
              <a:path w="1640205" h="1531620">
                <a:moveTo>
                  <a:pt x="528828" y="115836"/>
                </a:moveTo>
                <a:lnTo>
                  <a:pt x="507492" y="57924"/>
                </a:lnTo>
                <a:lnTo>
                  <a:pt x="501396" y="59448"/>
                </a:lnTo>
                <a:lnTo>
                  <a:pt x="466344" y="74688"/>
                </a:lnTo>
                <a:lnTo>
                  <a:pt x="448056" y="83832"/>
                </a:lnTo>
                <a:lnTo>
                  <a:pt x="473964" y="138696"/>
                </a:lnTo>
                <a:lnTo>
                  <a:pt x="492252" y="131076"/>
                </a:lnTo>
                <a:lnTo>
                  <a:pt x="490728" y="131076"/>
                </a:lnTo>
                <a:lnTo>
                  <a:pt x="525780" y="115836"/>
                </a:lnTo>
                <a:lnTo>
                  <a:pt x="524256" y="117360"/>
                </a:lnTo>
                <a:lnTo>
                  <a:pt x="528828" y="115836"/>
                </a:lnTo>
                <a:close/>
              </a:path>
              <a:path w="1640205" h="1531620">
                <a:moveTo>
                  <a:pt x="633971" y="1449324"/>
                </a:moveTo>
                <a:lnTo>
                  <a:pt x="629399" y="1447800"/>
                </a:lnTo>
                <a:lnTo>
                  <a:pt x="630923" y="1447800"/>
                </a:lnTo>
                <a:lnTo>
                  <a:pt x="594347" y="1438656"/>
                </a:lnTo>
                <a:lnTo>
                  <a:pt x="595871" y="1438656"/>
                </a:lnTo>
                <a:lnTo>
                  <a:pt x="577583" y="1434084"/>
                </a:lnTo>
                <a:lnTo>
                  <a:pt x="559295" y="1491996"/>
                </a:lnTo>
                <a:lnTo>
                  <a:pt x="577583" y="1498092"/>
                </a:lnTo>
                <a:lnTo>
                  <a:pt x="615683" y="1508760"/>
                </a:lnTo>
                <a:lnTo>
                  <a:pt x="620255" y="1508760"/>
                </a:lnTo>
                <a:lnTo>
                  <a:pt x="633971" y="1449324"/>
                </a:lnTo>
                <a:close/>
              </a:path>
              <a:path w="1640205" h="1531620">
                <a:moveTo>
                  <a:pt x="641604" y="80772"/>
                </a:moveTo>
                <a:lnTo>
                  <a:pt x="629412" y="21336"/>
                </a:lnTo>
                <a:lnTo>
                  <a:pt x="615696" y="22860"/>
                </a:lnTo>
                <a:lnTo>
                  <a:pt x="566928" y="36576"/>
                </a:lnTo>
                <a:lnTo>
                  <a:pt x="585216" y="96012"/>
                </a:lnTo>
                <a:lnTo>
                  <a:pt x="595884" y="92964"/>
                </a:lnTo>
                <a:lnTo>
                  <a:pt x="594360" y="92964"/>
                </a:lnTo>
                <a:lnTo>
                  <a:pt x="630936" y="83820"/>
                </a:lnTo>
                <a:lnTo>
                  <a:pt x="629412" y="83820"/>
                </a:lnTo>
                <a:lnTo>
                  <a:pt x="641604" y="80772"/>
                </a:lnTo>
                <a:close/>
              </a:path>
              <a:path w="1640205" h="1531620">
                <a:moveTo>
                  <a:pt x="751319" y="1467612"/>
                </a:moveTo>
                <a:lnTo>
                  <a:pt x="743699" y="1467612"/>
                </a:lnTo>
                <a:lnTo>
                  <a:pt x="704075" y="1463040"/>
                </a:lnTo>
                <a:lnTo>
                  <a:pt x="705599" y="1463040"/>
                </a:lnTo>
                <a:lnTo>
                  <a:pt x="693407" y="1459992"/>
                </a:lnTo>
                <a:lnTo>
                  <a:pt x="682739" y="1520952"/>
                </a:lnTo>
                <a:lnTo>
                  <a:pt x="696455" y="1524000"/>
                </a:lnTo>
                <a:lnTo>
                  <a:pt x="737603" y="1528572"/>
                </a:lnTo>
                <a:lnTo>
                  <a:pt x="746747" y="1528572"/>
                </a:lnTo>
                <a:lnTo>
                  <a:pt x="751319" y="1467612"/>
                </a:lnTo>
                <a:close/>
              </a:path>
              <a:path w="1640205" h="1531620">
                <a:moveTo>
                  <a:pt x="758952" y="64008"/>
                </a:moveTo>
                <a:lnTo>
                  <a:pt x="755904" y="1524"/>
                </a:lnTo>
                <a:lnTo>
                  <a:pt x="737616" y="3048"/>
                </a:lnTo>
                <a:lnTo>
                  <a:pt x="696468" y="7620"/>
                </a:lnTo>
                <a:lnTo>
                  <a:pt x="690372" y="9144"/>
                </a:lnTo>
                <a:lnTo>
                  <a:pt x="701040" y="70104"/>
                </a:lnTo>
                <a:lnTo>
                  <a:pt x="705612" y="68580"/>
                </a:lnTo>
                <a:lnTo>
                  <a:pt x="704088" y="70104"/>
                </a:lnTo>
                <a:lnTo>
                  <a:pt x="713994" y="68580"/>
                </a:lnTo>
                <a:lnTo>
                  <a:pt x="743712" y="64008"/>
                </a:lnTo>
                <a:lnTo>
                  <a:pt x="742188" y="65532"/>
                </a:lnTo>
                <a:lnTo>
                  <a:pt x="758952" y="64008"/>
                </a:lnTo>
                <a:close/>
              </a:path>
              <a:path w="1640205" h="1531620">
                <a:moveTo>
                  <a:pt x="874763" y="1530096"/>
                </a:moveTo>
                <a:lnTo>
                  <a:pt x="870191" y="1469136"/>
                </a:lnTo>
                <a:lnTo>
                  <a:pt x="861047" y="1469136"/>
                </a:lnTo>
                <a:lnTo>
                  <a:pt x="819899" y="1470660"/>
                </a:lnTo>
                <a:lnTo>
                  <a:pt x="812279" y="1470660"/>
                </a:lnTo>
                <a:lnTo>
                  <a:pt x="810755" y="1531620"/>
                </a:lnTo>
                <a:lnTo>
                  <a:pt x="862571" y="1531620"/>
                </a:lnTo>
                <a:lnTo>
                  <a:pt x="874763" y="1530096"/>
                </a:lnTo>
                <a:close/>
              </a:path>
              <a:path w="1640205" h="1531620">
                <a:moveTo>
                  <a:pt x="882396" y="1524"/>
                </a:moveTo>
                <a:lnTo>
                  <a:pt x="862584" y="0"/>
                </a:lnTo>
                <a:lnTo>
                  <a:pt x="818388" y="0"/>
                </a:lnTo>
                <a:lnTo>
                  <a:pt x="819912" y="60960"/>
                </a:lnTo>
                <a:lnTo>
                  <a:pt x="861060" y="62484"/>
                </a:lnTo>
                <a:lnTo>
                  <a:pt x="859536" y="62484"/>
                </a:lnTo>
                <a:lnTo>
                  <a:pt x="877824" y="64008"/>
                </a:lnTo>
                <a:lnTo>
                  <a:pt x="882396" y="1524"/>
                </a:lnTo>
                <a:close/>
              </a:path>
              <a:path w="1640205" h="1531620">
                <a:moveTo>
                  <a:pt x="1001255" y="1513332"/>
                </a:moveTo>
                <a:lnTo>
                  <a:pt x="988568" y="1456944"/>
                </a:lnTo>
                <a:lnTo>
                  <a:pt x="987539" y="1452372"/>
                </a:lnTo>
                <a:lnTo>
                  <a:pt x="973823" y="1456944"/>
                </a:lnTo>
                <a:lnTo>
                  <a:pt x="973823" y="1455420"/>
                </a:lnTo>
                <a:lnTo>
                  <a:pt x="935723" y="1463040"/>
                </a:lnTo>
                <a:lnTo>
                  <a:pt x="929627" y="1463040"/>
                </a:lnTo>
                <a:lnTo>
                  <a:pt x="937247" y="1524000"/>
                </a:lnTo>
                <a:lnTo>
                  <a:pt x="944867" y="1524000"/>
                </a:lnTo>
                <a:lnTo>
                  <a:pt x="986015" y="1516380"/>
                </a:lnTo>
                <a:lnTo>
                  <a:pt x="1001255" y="1513332"/>
                </a:lnTo>
                <a:close/>
              </a:path>
              <a:path w="1640205" h="1531620">
                <a:moveTo>
                  <a:pt x="1008888" y="19812"/>
                </a:moveTo>
                <a:lnTo>
                  <a:pt x="986028" y="15240"/>
                </a:lnTo>
                <a:lnTo>
                  <a:pt x="947928" y="9144"/>
                </a:lnTo>
                <a:lnTo>
                  <a:pt x="937260" y="70104"/>
                </a:lnTo>
                <a:lnTo>
                  <a:pt x="973836" y="76200"/>
                </a:lnTo>
                <a:lnTo>
                  <a:pt x="973836" y="74676"/>
                </a:lnTo>
                <a:lnTo>
                  <a:pt x="996696" y="80772"/>
                </a:lnTo>
                <a:lnTo>
                  <a:pt x="997915" y="74676"/>
                </a:lnTo>
                <a:lnTo>
                  <a:pt x="1008888" y="19812"/>
                </a:lnTo>
                <a:close/>
              </a:path>
              <a:path w="1640205" h="1531620">
                <a:moveTo>
                  <a:pt x="1123175" y="1478280"/>
                </a:moveTo>
                <a:lnTo>
                  <a:pt x="1101839" y="1420368"/>
                </a:lnTo>
                <a:lnTo>
                  <a:pt x="1080503" y="1427988"/>
                </a:lnTo>
                <a:lnTo>
                  <a:pt x="1082027" y="1427988"/>
                </a:lnTo>
                <a:lnTo>
                  <a:pt x="1045451" y="1438656"/>
                </a:lnTo>
                <a:lnTo>
                  <a:pt x="1046975" y="1438656"/>
                </a:lnTo>
                <a:lnTo>
                  <a:pt x="1062215" y="1498092"/>
                </a:lnTo>
                <a:lnTo>
                  <a:pt x="1063739" y="1498092"/>
                </a:lnTo>
                <a:lnTo>
                  <a:pt x="1101839" y="1485900"/>
                </a:lnTo>
                <a:lnTo>
                  <a:pt x="1123175" y="1478280"/>
                </a:lnTo>
                <a:close/>
              </a:path>
              <a:path w="1640205" h="1531620">
                <a:moveTo>
                  <a:pt x="1130795" y="56388"/>
                </a:moveTo>
                <a:lnTo>
                  <a:pt x="1101839" y="45720"/>
                </a:lnTo>
                <a:lnTo>
                  <a:pt x="1071359" y="36576"/>
                </a:lnTo>
                <a:lnTo>
                  <a:pt x="1053071" y="94488"/>
                </a:lnTo>
                <a:lnTo>
                  <a:pt x="1082027" y="103632"/>
                </a:lnTo>
                <a:lnTo>
                  <a:pt x="1110983" y="114300"/>
                </a:lnTo>
                <a:lnTo>
                  <a:pt x="1130795" y="56388"/>
                </a:lnTo>
                <a:close/>
              </a:path>
              <a:path w="1640205" h="1531620">
                <a:moveTo>
                  <a:pt x="1240523" y="1424940"/>
                </a:moveTo>
                <a:lnTo>
                  <a:pt x="1210043" y="1370076"/>
                </a:lnTo>
                <a:lnTo>
                  <a:pt x="1182611" y="1385316"/>
                </a:lnTo>
                <a:lnTo>
                  <a:pt x="1184135" y="1385316"/>
                </a:lnTo>
                <a:lnTo>
                  <a:pt x="1156703" y="1397508"/>
                </a:lnTo>
                <a:lnTo>
                  <a:pt x="1184135" y="1453896"/>
                </a:lnTo>
                <a:lnTo>
                  <a:pt x="1210043" y="1440180"/>
                </a:lnTo>
                <a:lnTo>
                  <a:pt x="1240523" y="1424940"/>
                </a:lnTo>
                <a:close/>
              </a:path>
              <a:path w="1640205" h="1531620">
                <a:moveTo>
                  <a:pt x="1248143" y="111252"/>
                </a:moveTo>
                <a:lnTo>
                  <a:pt x="1245095" y="109728"/>
                </a:lnTo>
                <a:lnTo>
                  <a:pt x="1210043" y="91440"/>
                </a:lnTo>
                <a:lnTo>
                  <a:pt x="1190231" y="82296"/>
                </a:lnTo>
                <a:lnTo>
                  <a:pt x="1164323" y="137160"/>
                </a:lnTo>
                <a:lnTo>
                  <a:pt x="1184135" y="146304"/>
                </a:lnTo>
                <a:lnTo>
                  <a:pt x="1182611" y="146304"/>
                </a:lnTo>
                <a:lnTo>
                  <a:pt x="1214615" y="164592"/>
                </a:lnTo>
                <a:lnTo>
                  <a:pt x="1214615" y="163068"/>
                </a:lnTo>
                <a:lnTo>
                  <a:pt x="1216139" y="164592"/>
                </a:lnTo>
                <a:lnTo>
                  <a:pt x="1217053" y="163068"/>
                </a:lnTo>
                <a:lnTo>
                  <a:pt x="1248143" y="111252"/>
                </a:lnTo>
                <a:close/>
              </a:path>
              <a:path w="1640205" h="1531620">
                <a:moveTo>
                  <a:pt x="1347203" y="1353312"/>
                </a:moveTo>
                <a:lnTo>
                  <a:pt x="1329347" y="1330452"/>
                </a:lnTo>
                <a:lnTo>
                  <a:pt x="1309103" y="1304544"/>
                </a:lnTo>
                <a:lnTo>
                  <a:pt x="1303007" y="1309116"/>
                </a:lnTo>
                <a:lnTo>
                  <a:pt x="1304531" y="1309116"/>
                </a:lnTo>
                <a:lnTo>
                  <a:pt x="1274051" y="1330452"/>
                </a:lnTo>
                <a:lnTo>
                  <a:pt x="1275575" y="1328928"/>
                </a:lnTo>
                <a:lnTo>
                  <a:pt x="1260335" y="1339596"/>
                </a:lnTo>
                <a:lnTo>
                  <a:pt x="1295387" y="1391412"/>
                </a:lnTo>
                <a:lnTo>
                  <a:pt x="1310627" y="1380744"/>
                </a:lnTo>
                <a:lnTo>
                  <a:pt x="1347203" y="1353312"/>
                </a:lnTo>
                <a:close/>
              </a:path>
              <a:path w="1640205" h="1531620">
                <a:moveTo>
                  <a:pt x="1353299" y="184404"/>
                </a:moveTo>
                <a:lnTo>
                  <a:pt x="1341107" y="173736"/>
                </a:lnTo>
                <a:lnTo>
                  <a:pt x="1310627" y="150876"/>
                </a:lnTo>
                <a:lnTo>
                  <a:pt x="1301483" y="144780"/>
                </a:lnTo>
                <a:lnTo>
                  <a:pt x="1267955" y="196596"/>
                </a:lnTo>
                <a:lnTo>
                  <a:pt x="1275575" y="202692"/>
                </a:lnTo>
                <a:lnTo>
                  <a:pt x="1274051" y="201168"/>
                </a:lnTo>
                <a:lnTo>
                  <a:pt x="1304531" y="222504"/>
                </a:lnTo>
                <a:lnTo>
                  <a:pt x="1303007" y="222504"/>
                </a:lnTo>
                <a:lnTo>
                  <a:pt x="1315199" y="231648"/>
                </a:lnTo>
                <a:lnTo>
                  <a:pt x="1339786" y="201168"/>
                </a:lnTo>
                <a:lnTo>
                  <a:pt x="1353299" y="184404"/>
                </a:lnTo>
                <a:close/>
              </a:path>
              <a:path w="1640205" h="1531620">
                <a:moveTo>
                  <a:pt x="1441691" y="1266444"/>
                </a:moveTo>
                <a:lnTo>
                  <a:pt x="1395971" y="1225296"/>
                </a:lnTo>
                <a:lnTo>
                  <a:pt x="1382255" y="1239012"/>
                </a:lnTo>
                <a:lnTo>
                  <a:pt x="1383779" y="1239012"/>
                </a:lnTo>
                <a:lnTo>
                  <a:pt x="1356347" y="1263396"/>
                </a:lnTo>
                <a:lnTo>
                  <a:pt x="1357871" y="1263396"/>
                </a:lnTo>
                <a:lnTo>
                  <a:pt x="1354823" y="1266444"/>
                </a:lnTo>
                <a:lnTo>
                  <a:pt x="1395971" y="1312164"/>
                </a:lnTo>
                <a:lnTo>
                  <a:pt x="1441691" y="1266444"/>
                </a:lnTo>
                <a:close/>
              </a:path>
              <a:path w="1640205" h="1531620">
                <a:moveTo>
                  <a:pt x="1446263" y="271272"/>
                </a:moveTo>
                <a:lnTo>
                  <a:pt x="1426451" y="249936"/>
                </a:lnTo>
                <a:lnTo>
                  <a:pt x="1402067" y="225552"/>
                </a:lnTo>
                <a:lnTo>
                  <a:pt x="1359395" y="269748"/>
                </a:lnTo>
                <a:lnTo>
                  <a:pt x="1383779" y="292608"/>
                </a:lnTo>
                <a:lnTo>
                  <a:pt x="1382255" y="292608"/>
                </a:lnTo>
                <a:lnTo>
                  <a:pt x="1402067" y="312420"/>
                </a:lnTo>
                <a:lnTo>
                  <a:pt x="1446263" y="271272"/>
                </a:lnTo>
                <a:close/>
              </a:path>
              <a:path w="1640205" h="1531620">
                <a:moveTo>
                  <a:pt x="1519428" y="1165860"/>
                </a:moveTo>
                <a:lnTo>
                  <a:pt x="1508493" y="1158240"/>
                </a:lnTo>
                <a:lnTo>
                  <a:pt x="1469136" y="1130808"/>
                </a:lnTo>
                <a:lnTo>
                  <a:pt x="1449324" y="1159764"/>
                </a:lnTo>
                <a:lnTo>
                  <a:pt x="1450848" y="1158240"/>
                </a:lnTo>
                <a:lnTo>
                  <a:pt x="1434084" y="1179576"/>
                </a:lnTo>
                <a:lnTo>
                  <a:pt x="1482852" y="1217676"/>
                </a:lnTo>
                <a:lnTo>
                  <a:pt x="1499616" y="1194816"/>
                </a:lnTo>
                <a:lnTo>
                  <a:pt x="1519428" y="1165860"/>
                </a:lnTo>
                <a:close/>
              </a:path>
              <a:path w="1640205" h="1531620">
                <a:moveTo>
                  <a:pt x="1525524" y="373380"/>
                </a:moveTo>
                <a:lnTo>
                  <a:pt x="1520952" y="367284"/>
                </a:lnTo>
                <a:lnTo>
                  <a:pt x="1499616" y="336804"/>
                </a:lnTo>
                <a:lnTo>
                  <a:pt x="1487424" y="321564"/>
                </a:lnTo>
                <a:lnTo>
                  <a:pt x="1438656" y="358140"/>
                </a:lnTo>
                <a:lnTo>
                  <a:pt x="1450848" y="373380"/>
                </a:lnTo>
                <a:lnTo>
                  <a:pt x="1449324" y="371856"/>
                </a:lnTo>
                <a:lnTo>
                  <a:pt x="1470660" y="402336"/>
                </a:lnTo>
                <a:lnTo>
                  <a:pt x="1469136" y="400812"/>
                </a:lnTo>
                <a:lnTo>
                  <a:pt x="1472184" y="406908"/>
                </a:lnTo>
                <a:lnTo>
                  <a:pt x="1479448" y="402336"/>
                </a:lnTo>
                <a:lnTo>
                  <a:pt x="1525524" y="373380"/>
                </a:lnTo>
                <a:close/>
              </a:path>
              <a:path w="1640205" h="1531620">
                <a:moveTo>
                  <a:pt x="1581912" y="1051560"/>
                </a:moveTo>
                <a:lnTo>
                  <a:pt x="1554886" y="1040892"/>
                </a:lnTo>
                <a:lnTo>
                  <a:pt x="1524000" y="1028700"/>
                </a:lnTo>
                <a:lnTo>
                  <a:pt x="1519428" y="1040892"/>
                </a:lnTo>
                <a:lnTo>
                  <a:pt x="1519428" y="1039368"/>
                </a:lnTo>
                <a:lnTo>
                  <a:pt x="1504188" y="1071372"/>
                </a:lnTo>
                <a:lnTo>
                  <a:pt x="1504188" y="1069848"/>
                </a:lnTo>
                <a:lnTo>
                  <a:pt x="1499616" y="1080516"/>
                </a:lnTo>
                <a:lnTo>
                  <a:pt x="1552956" y="1110996"/>
                </a:lnTo>
                <a:lnTo>
                  <a:pt x="1572768" y="1071372"/>
                </a:lnTo>
                <a:lnTo>
                  <a:pt x="1575816" y="1065276"/>
                </a:lnTo>
                <a:lnTo>
                  <a:pt x="1581912" y="1051560"/>
                </a:lnTo>
                <a:close/>
              </a:path>
              <a:path w="1640205" h="1531620">
                <a:moveTo>
                  <a:pt x="1584960" y="487680"/>
                </a:moveTo>
                <a:lnTo>
                  <a:pt x="1575816" y="466344"/>
                </a:lnTo>
                <a:lnTo>
                  <a:pt x="1572768" y="460248"/>
                </a:lnTo>
                <a:lnTo>
                  <a:pt x="1559052" y="432816"/>
                </a:lnTo>
                <a:lnTo>
                  <a:pt x="1557528" y="428244"/>
                </a:lnTo>
                <a:lnTo>
                  <a:pt x="1502664" y="458724"/>
                </a:lnTo>
                <a:lnTo>
                  <a:pt x="1504188" y="461772"/>
                </a:lnTo>
                <a:lnTo>
                  <a:pt x="1504188" y="460248"/>
                </a:lnTo>
                <a:lnTo>
                  <a:pt x="1519428" y="492252"/>
                </a:lnTo>
                <a:lnTo>
                  <a:pt x="1527048" y="512064"/>
                </a:lnTo>
                <a:lnTo>
                  <a:pt x="1584960" y="487680"/>
                </a:lnTo>
                <a:close/>
              </a:path>
              <a:path w="1640205" h="1531620">
                <a:moveTo>
                  <a:pt x="1621536" y="929640"/>
                </a:moveTo>
                <a:lnTo>
                  <a:pt x="1562100" y="915924"/>
                </a:lnTo>
                <a:lnTo>
                  <a:pt x="1554480" y="941832"/>
                </a:lnTo>
                <a:lnTo>
                  <a:pt x="1556004" y="940308"/>
                </a:lnTo>
                <a:lnTo>
                  <a:pt x="1545336" y="973836"/>
                </a:lnTo>
                <a:lnTo>
                  <a:pt x="1604772" y="990600"/>
                </a:lnTo>
                <a:lnTo>
                  <a:pt x="1613916" y="958596"/>
                </a:lnTo>
                <a:lnTo>
                  <a:pt x="1618716" y="940308"/>
                </a:lnTo>
                <a:lnTo>
                  <a:pt x="1621536" y="929640"/>
                </a:lnTo>
                <a:close/>
              </a:path>
              <a:path w="1640205" h="1531620">
                <a:moveTo>
                  <a:pt x="1623060" y="609600"/>
                </a:moveTo>
                <a:lnTo>
                  <a:pt x="1618284" y="591312"/>
                </a:lnTo>
                <a:lnTo>
                  <a:pt x="1613916" y="574548"/>
                </a:lnTo>
                <a:lnTo>
                  <a:pt x="1606296" y="548640"/>
                </a:lnTo>
                <a:lnTo>
                  <a:pt x="1548384" y="566928"/>
                </a:lnTo>
                <a:lnTo>
                  <a:pt x="1556004" y="591312"/>
                </a:lnTo>
                <a:lnTo>
                  <a:pt x="1554480" y="589788"/>
                </a:lnTo>
                <a:lnTo>
                  <a:pt x="1563624" y="624840"/>
                </a:lnTo>
                <a:lnTo>
                  <a:pt x="1623060" y="609600"/>
                </a:lnTo>
                <a:close/>
              </a:path>
              <a:path w="1640205" h="1531620">
                <a:moveTo>
                  <a:pt x="1637233" y="838200"/>
                </a:moveTo>
                <a:lnTo>
                  <a:pt x="1575587" y="838200"/>
                </a:lnTo>
                <a:lnTo>
                  <a:pt x="1572768" y="858012"/>
                </a:lnTo>
                <a:lnTo>
                  <a:pt x="1633728" y="865632"/>
                </a:lnTo>
                <a:lnTo>
                  <a:pt x="1636776" y="844296"/>
                </a:lnTo>
                <a:lnTo>
                  <a:pt x="1637233" y="838200"/>
                </a:lnTo>
                <a:close/>
              </a:path>
              <a:path w="1640205" h="1531620">
                <a:moveTo>
                  <a:pt x="1639824" y="801624"/>
                </a:moveTo>
                <a:lnTo>
                  <a:pt x="1577340" y="800100"/>
                </a:lnTo>
                <a:lnTo>
                  <a:pt x="1577340" y="801624"/>
                </a:lnTo>
                <a:lnTo>
                  <a:pt x="1574419" y="836676"/>
                </a:lnTo>
                <a:lnTo>
                  <a:pt x="1575816" y="836676"/>
                </a:lnTo>
                <a:lnTo>
                  <a:pt x="1637360" y="836676"/>
                </a:lnTo>
                <a:lnTo>
                  <a:pt x="1639824" y="804672"/>
                </a:lnTo>
                <a:lnTo>
                  <a:pt x="1639824" y="803148"/>
                </a:lnTo>
                <a:lnTo>
                  <a:pt x="1639824" y="801624"/>
                </a:lnTo>
                <a:close/>
              </a:path>
              <a:path w="1640205" h="1531620">
                <a:moveTo>
                  <a:pt x="1639824" y="729996"/>
                </a:moveTo>
                <a:lnTo>
                  <a:pt x="1577530" y="729996"/>
                </a:lnTo>
                <a:lnTo>
                  <a:pt x="1578864" y="740664"/>
                </a:lnTo>
                <a:lnTo>
                  <a:pt x="1639824" y="737616"/>
                </a:lnTo>
                <a:lnTo>
                  <a:pt x="1639824" y="729996"/>
                </a:lnTo>
                <a:close/>
              </a:path>
              <a:path w="1640205" h="1531620">
                <a:moveTo>
                  <a:pt x="1639824" y="726948"/>
                </a:moveTo>
                <a:lnTo>
                  <a:pt x="1637360" y="694944"/>
                </a:lnTo>
                <a:lnTo>
                  <a:pt x="1636776" y="687324"/>
                </a:lnTo>
                <a:lnTo>
                  <a:pt x="1633728" y="673608"/>
                </a:lnTo>
                <a:lnTo>
                  <a:pt x="1572768" y="681228"/>
                </a:lnTo>
                <a:lnTo>
                  <a:pt x="1575816" y="694944"/>
                </a:lnTo>
                <a:lnTo>
                  <a:pt x="1574292" y="693420"/>
                </a:lnTo>
                <a:lnTo>
                  <a:pt x="1577213" y="728472"/>
                </a:lnTo>
                <a:lnTo>
                  <a:pt x="1577340" y="728472"/>
                </a:lnTo>
                <a:lnTo>
                  <a:pt x="1639824" y="728472"/>
                </a:lnTo>
                <a:lnTo>
                  <a:pt x="1639824" y="726948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5351238" y="3574475"/>
            <a:ext cx="1548765" cy="473709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5"/>
              </a:spcBef>
            </a:pPr>
            <a:r>
              <a:rPr dirty="0" sz="1600">
                <a:solidFill>
                  <a:srgbClr val="B45F06"/>
                </a:solidFill>
                <a:latin typeface="Century Gothic"/>
                <a:cs typeface="Century Gothic"/>
              </a:rPr>
              <a:t>reclamações</a:t>
            </a:r>
            <a:r>
              <a:rPr dirty="0" sz="1600" spc="6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B45F06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B45F06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B45F06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11610" y="2273136"/>
            <a:ext cx="106870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1DA"/>
                </a:solidFill>
              </a:rPr>
              <a:t>41,7%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9874" y="2650362"/>
            <a:ext cx="1033144" cy="429259"/>
          </a:xfrm>
          <a:prstGeom prst="rect">
            <a:avLst/>
          </a:prstGeom>
        </p:spPr>
        <p:txBody>
          <a:bodyPr wrap="square" lIns="0" tIns="52704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14"/>
              </a:spcBef>
            </a:pP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1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1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0085" cy="5393055"/>
          </a:xfrm>
          <a:custGeom>
            <a:avLst/>
            <a:gdLst/>
            <a:ahLst/>
            <a:cxnLst/>
            <a:rect l="l" t="t" r="r" b="b"/>
            <a:pathLst>
              <a:path w="9570085" h="5393055">
                <a:moveTo>
                  <a:pt x="9569785" y="5392928"/>
                </a:moveTo>
                <a:lnTo>
                  <a:pt x="0" y="5392928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92928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2350978" y="4620704"/>
            <a:ext cx="2531745" cy="462280"/>
            <a:chOff x="2350978" y="4620704"/>
            <a:chExt cx="2531745" cy="462280"/>
          </a:xfrm>
        </p:grpSpPr>
        <p:sp>
          <p:nvSpPr>
            <p:cNvPr id="4" name="object 4" descr=""/>
            <p:cNvSpPr/>
            <p:nvPr/>
          </p:nvSpPr>
          <p:spPr>
            <a:xfrm>
              <a:off x="2623774" y="4696904"/>
              <a:ext cx="2171700" cy="379730"/>
            </a:xfrm>
            <a:custGeom>
              <a:avLst/>
              <a:gdLst/>
              <a:ahLst/>
              <a:cxnLst/>
              <a:rect l="l" t="t" r="r" b="b"/>
              <a:pathLst>
                <a:path w="2171700" h="379729">
                  <a:moveTo>
                    <a:pt x="0" y="379475"/>
                  </a:moveTo>
                  <a:lnTo>
                    <a:pt x="2171700" y="379475"/>
                  </a:lnTo>
                  <a:lnTo>
                    <a:pt x="2171700" y="0"/>
                  </a:lnTo>
                  <a:lnTo>
                    <a:pt x="0" y="0"/>
                  </a:lnTo>
                  <a:lnTo>
                    <a:pt x="0" y="3794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427178" y="4696904"/>
              <a:ext cx="196850" cy="379730"/>
            </a:xfrm>
            <a:custGeom>
              <a:avLst/>
              <a:gdLst/>
              <a:ahLst/>
              <a:cxnLst/>
              <a:rect l="l" t="t" r="r" b="b"/>
              <a:pathLst>
                <a:path w="196850" h="379729">
                  <a:moveTo>
                    <a:pt x="196596" y="379476"/>
                  </a:moveTo>
                  <a:lnTo>
                    <a:pt x="0" y="379476"/>
                  </a:lnTo>
                  <a:lnTo>
                    <a:pt x="0" y="0"/>
                  </a:lnTo>
                  <a:lnTo>
                    <a:pt x="196596" y="0"/>
                  </a:lnTo>
                  <a:lnTo>
                    <a:pt x="196596" y="379476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50978" y="4620704"/>
              <a:ext cx="2531363" cy="461771"/>
            </a:xfrm>
            <a:prstGeom prst="rect">
              <a:avLst/>
            </a:prstGeom>
          </p:spPr>
        </p:pic>
      </p:grpSp>
      <p:sp>
        <p:nvSpPr>
          <p:cNvPr id="7" name="object 7" descr=""/>
          <p:cNvSpPr/>
          <p:nvPr/>
        </p:nvSpPr>
        <p:spPr>
          <a:xfrm>
            <a:off x="3169366" y="1967420"/>
            <a:ext cx="297180" cy="97790"/>
          </a:xfrm>
          <a:custGeom>
            <a:avLst/>
            <a:gdLst/>
            <a:ahLst/>
            <a:cxnLst/>
            <a:rect l="l" t="t" r="r" b="b"/>
            <a:pathLst>
              <a:path w="297179" h="97789">
                <a:moveTo>
                  <a:pt x="297180" y="97536"/>
                </a:moveTo>
                <a:lnTo>
                  <a:pt x="0" y="97536"/>
                </a:lnTo>
                <a:lnTo>
                  <a:pt x="0" y="0"/>
                </a:lnTo>
                <a:lnTo>
                  <a:pt x="297180" y="0"/>
                </a:lnTo>
                <a:lnTo>
                  <a:pt x="297180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3169366" y="796988"/>
            <a:ext cx="2078989" cy="97790"/>
          </a:xfrm>
          <a:custGeom>
            <a:avLst/>
            <a:gdLst/>
            <a:ahLst/>
            <a:cxnLst/>
            <a:rect l="l" t="t" r="r" b="b"/>
            <a:pathLst>
              <a:path w="2078989" h="97790">
                <a:moveTo>
                  <a:pt x="2078736" y="97536"/>
                </a:moveTo>
                <a:lnTo>
                  <a:pt x="0" y="97536"/>
                </a:lnTo>
                <a:lnTo>
                  <a:pt x="0" y="0"/>
                </a:lnTo>
                <a:lnTo>
                  <a:pt x="2078736" y="0"/>
                </a:lnTo>
                <a:lnTo>
                  <a:pt x="207873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3169366" y="992060"/>
            <a:ext cx="1039494" cy="97790"/>
          </a:xfrm>
          <a:custGeom>
            <a:avLst/>
            <a:gdLst/>
            <a:ahLst/>
            <a:cxnLst/>
            <a:rect l="l" t="t" r="r" b="b"/>
            <a:pathLst>
              <a:path w="1039495" h="97790">
                <a:moveTo>
                  <a:pt x="1039368" y="97536"/>
                </a:moveTo>
                <a:lnTo>
                  <a:pt x="0" y="97536"/>
                </a:lnTo>
                <a:lnTo>
                  <a:pt x="0" y="0"/>
                </a:lnTo>
                <a:lnTo>
                  <a:pt x="1039368" y="0"/>
                </a:lnTo>
                <a:lnTo>
                  <a:pt x="1039368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3169366" y="1188656"/>
            <a:ext cx="890269" cy="97790"/>
          </a:xfrm>
          <a:custGeom>
            <a:avLst/>
            <a:gdLst/>
            <a:ahLst/>
            <a:cxnLst/>
            <a:rect l="l" t="t" r="r" b="b"/>
            <a:pathLst>
              <a:path w="890270" h="97790">
                <a:moveTo>
                  <a:pt x="890016" y="97536"/>
                </a:moveTo>
                <a:lnTo>
                  <a:pt x="0" y="97536"/>
                </a:lnTo>
                <a:lnTo>
                  <a:pt x="0" y="0"/>
                </a:lnTo>
                <a:lnTo>
                  <a:pt x="890016" y="0"/>
                </a:lnTo>
                <a:lnTo>
                  <a:pt x="89001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3169366" y="1383728"/>
            <a:ext cx="742315" cy="97790"/>
          </a:xfrm>
          <a:custGeom>
            <a:avLst/>
            <a:gdLst/>
            <a:ahLst/>
            <a:cxnLst/>
            <a:rect l="l" t="t" r="r" b="b"/>
            <a:pathLst>
              <a:path w="742314" h="97790">
                <a:moveTo>
                  <a:pt x="742188" y="97536"/>
                </a:moveTo>
                <a:lnTo>
                  <a:pt x="0" y="97536"/>
                </a:lnTo>
                <a:lnTo>
                  <a:pt x="0" y="0"/>
                </a:lnTo>
                <a:lnTo>
                  <a:pt x="742188" y="0"/>
                </a:lnTo>
                <a:lnTo>
                  <a:pt x="742188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3169366" y="1578800"/>
            <a:ext cx="445134" cy="96520"/>
          </a:xfrm>
          <a:custGeom>
            <a:avLst/>
            <a:gdLst/>
            <a:ahLst/>
            <a:cxnLst/>
            <a:rect l="l" t="t" r="r" b="b"/>
            <a:pathLst>
              <a:path w="445135" h="96519">
                <a:moveTo>
                  <a:pt x="445008" y="96012"/>
                </a:moveTo>
                <a:lnTo>
                  <a:pt x="0" y="96012"/>
                </a:lnTo>
                <a:lnTo>
                  <a:pt x="0" y="0"/>
                </a:lnTo>
                <a:lnTo>
                  <a:pt x="445008" y="0"/>
                </a:lnTo>
                <a:lnTo>
                  <a:pt x="445008" y="96012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3169366" y="1772348"/>
            <a:ext cx="445134" cy="97790"/>
          </a:xfrm>
          <a:custGeom>
            <a:avLst/>
            <a:gdLst/>
            <a:ahLst/>
            <a:cxnLst/>
            <a:rect l="l" t="t" r="r" b="b"/>
            <a:pathLst>
              <a:path w="445135" h="97789">
                <a:moveTo>
                  <a:pt x="445008" y="97536"/>
                </a:moveTo>
                <a:lnTo>
                  <a:pt x="0" y="97536"/>
                </a:lnTo>
                <a:lnTo>
                  <a:pt x="0" y="0"/>
                </a:lnTo>
                <a:lnTo>
                  <a:pt x="445008" y="0"/>
                </a:lnTo>
                <a:lnTo>
                  <a:pt x="445008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3169366" y="2162492"/>
            <a:ext cx="295910" cy="97790"/>
          </a:xfrm>
          <a:custGeom>
            <a:avLst/>
            <a:gdLst/>
            <a:ahLst/>
            <a:cxnLst/>
            <a:rect l="l" t="t" r="r" b="b"/>
            <a:pathLst>
              <a:path w="295910" h="97789">
                <a:moveTo>
                  <a:pt x="295656" y="97536"/>
                </a:moveTo>
                <a:lnTo>
                  <a:pt x="0" y="97536"/>
                </a:lnTo>
                <a:lnTo>
                  <a:pt x="0" y="0"/>
                </a:lnTo>
                <a:lnTo>
                  <a:pt x="295656" y="0"/>
                </a:lnTo>
                <a:lnTo>
                  <a:pt x="29565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3169366" y="2357564"/>
            <a:ext cx="295910" cy="97790"/>
          </a:xfrm>
          <a:custGeom>
            <a:avLst/>
            <a:gdLst/>
            <a:ahLst/>
            <a:cxnLst/>
            <a:rect l="l" t="t" r="r" b="b"/>
            <a:pathLst>
              <a:path w="295910" h="97789">
                <a:moveTo>
                  <a:pt x="295656" y="97536"/>
                </a:moveTo>
                <a:lnTo>
                  <a:pt x="0" y="97536"/>
                </a:lnTo>
                <a:lnTo>
                  <a:pt x="0" y="0"/>
                </a:lnTo>
                <a:lnTo>
                  <a:pt x="295656" y="0"/>
                </a:lnTo>
                <a:lnTo>
                  <a:pt x="29565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3169366" y="2552636"/>
            <a:ext cx="147955" cy="97790"/>
          </a:xfrm>
          <a:custGeom>
            <a:avLst/>
            <a:gdLst/>
            <a:ahLst/>
            <a:cxnLst/>
            <a:rect l="l" t="t" r="r" b="b"/>
            <a:pathLst>
              <a:path w="147954" h="97789">
                <a:moveTo>
                  <a:pt x="147828" y="97536"/>
                </a:moveTo>
                <a:lnTo>
                  <a:pt x="0" y="97536"/>
                </a:lnTo>
                <a:lnTo>
                  <a:pt x="0" y="0"/>
                </a:lnTo>
                <a:lnTo>
                  <a:pt x="147828" y="0"/>
                </a:lnTo>
                <a:lnTo>
                  <a:pt x="147828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3169366" y="2747708"/>
            <a:ext cx="147955" cy="97790"/>
          </a:xfrm>
          <a:custGeom>
            <a:avLst/>
            <a:gdLst/>
            <a:ahLst/>
            <a:cxnLst/>
            <a:rect l="l" t="t" r="r" b="b"/>
            <a:pathLst>
              <a:path w="147954" h="97789">
                <a:moveTo>
                  <a:pt x="147828" y="97536"/>
                </a:moveTo>
                <a:lnTo>
                  <a:pt x="0" y="97536"/>
                </a:lnTo>
                <a:lnTo>
                  <a:pt x="0" y="0"/>
                </a:lnTo>
                <a:lnTo>
                  <a:pt x="147828" y="0"/>
                </a:lnTo>
                <a:lnTo>
                  <a:pt x="147828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3169366" y="2942780"/>
            <a:ext cx="147955" cy="97790"/>
          </a:xfrm>
          <a:custGeom>
            <a:avLst/>
            <a:gdLst/>
            <a:ahLst/>
            <a:cxnLst/>
            <a:rect l="l" t="t" r="r" b="b"/>
            <a:pathLst>
              <a:path w="147954" h="97789">
                <a:moveTo>
                  <a:pt x="147828" y="97536"/>
                </a:moveTo>
                <a:lnTo>
                  <a:pt x="0" y="97536"/>
                </a:lnTo>
                <a:lnTo>
                  <a:pt x="0" y="0"/>
                </a:lnTo>
                <a:lnTo>
                  <a:pt x="147828" y="0"/>
                </a:lnTo>
                <a:lnTo>
                  <a:pt x="147828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9" name="object 19" descr=""/>
          <p:cNvGrpSpPr/>
          <p:nvPr/>
        </p:nvGrpSpPr>
        <p:grpSpPr>
          <a:xfrm>
            <a:off x="3132790" y="744410"/>
            <a:ext cx="184785" cy="3716020"/>
            <a:chOff x="3132790" y="744410"/>
            <a:chExt cx="184785" cy="3716020"/>
          </a:xfrm>
        </p:grpSpPr>
        <p:sp>
          <p:nvSpPr>
            <p:cNvPr id="20" name="object 20" descr=""/>
            <p:cNvSpPr/>
            <p:nvPr/>
          </p:nvSpPr>
          <p:spPr>
            <a:xfrm>
              <a:off x="3169366" y="3137852"/>
              <a:ext cx="147955" cy="97790"/>
            </a:xfrm>
            <a:custGeom>
              <a:avLst/>
              <a:gdLst/>
              <a:ahLst/>
              <a:cxnLst/>
              <a:rect l="l" t="t" r="r" b="b"/>
              <a:pathLst>
                <a:path w="147954" h="97789">
                  <a:moveTo>
                    <a:pt x="147828" y="97536"/>
                  </a:moveTo>
                  <a:lnTo>
                    <a:pt x="0" y="97536"/>
                  </a:lnTo>
                  <a:lnTo>
                    <a:pt x="0" y="0"/>
                  </a:lnTo>
                  <a:lnTo>
                    <a:pt x="147828" y="0"/>
                  </a:lnTo>
                  <a:lnTo>
                    <a:pt x="147828" y="97536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3169366" y="748220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3132790" y="748220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95072"/>
                  </a:moveTo>
                  <a:lnTo>
                    <a:pt x="36576" y="195072"/>
                  </a:lnTo>
                </a:path>
                <a:path w="36830" h="3708400">
                  <a:moveTo>
                    <a:pt x="0" y="390144"/>
                  </a:moveTo>
                  <a:lnTo>
                    <a:pt x="36576" y="390144"/>
                  </a:lnTo>
                </a:path>
                <a:path w="36830" h="3708400">
                  <a:moveTo>
                    <a:pt x="0" y="585216"/>
                  </a:moveTo>
                  <a:lnTo>
                    <a:pt x="36576" y="585216"/>
                  </a:lnTo>
                </a:path>
                <a:path w="36830" h="3708400">
                  <a:moveTo>
                    <a:pt x="0" y="780288"/>
                  </a:moveTo>
                  <a:lnTo>
                    <a:pt x="36576" y="780288"/>
                  </a:lnTo>
                </a:path>
                <a:path w="36830" h="3708400">
                  <a:moveTo>
                    <a:pt x="0" y="975360"/>
                  </a:moveTo>
                  <a:lnTo>
                    <a:pt x="36576" y="975360"/>
                  </a:lnTo>
                </a:path>
                <a:path w="36830" h="3708400">
                  <a:moveTo>
                    <a:pt x="0" y="1170432"/>
                  </a:moveTo>
                  <a:lnTo>
                    <a:pt x="36576" y="1170432"/>
                  </a:lnTo>
                </a:path>
                <a:path w="36830" h="3708400">
                  <a:moveTo>
                    <a:pt x="0" y="1365504"/>
                  </a:moveTo>
                  <a:lnTo>
                    <a:pt x="36576" y="1365504"/>
                  </a:lnTo>
                </a:path>
                <a:path w="36830" h="3708400">
                  <a:moveTo>
                    <a:pt x="0" y="1560576"/>
                  </a:moveTo>
                  <a:lnTo>
                    <a:pt x="36576" y="1560576"/>
                  </a:lnTo>
                </a:path>
                <a:path w="36830" h="3708400">
                  <a:moveTo>
                    <a:pt x="0" y="1757171"/>
                  </a:moveTo>
                  <a:lnTo>
                    <a:pt x="36576" y="1757171"/>
                  </a:lnTo>
                </a:path>
                <a:path w="36830" h="3708400">
                  <a:moveTo>
                    <a:pt x="0" y="1952244"/>
                  </a:moveTo>
                  <a:lnTo>
                    <a:pt x="36576" y="1952244"/>
                  </a:lnTo>
                </a:path>
                <a:path w="36830" h="3708400">
                  <a:moveTo>
                    <a:pt x="0" y="2147316"/>
                  </a:moveTo>
                  <a:lnTo>
                    <a:pt x="36576" y="2147316"/>
                  </a:lnTo>
                </a:path>
                <a:path w="36830" h="3708400">
                  <a:moveTo>
                    <a:pt x="0" y="2342388"/>
                  </a:moveTo>
                  <a:lnTo>
                    <a:pt x="36576" y="2342388"/>
                  </a:lnTo>
                </a:path>
                <a:path w="36830" h="3708400">
                  <a:moveTo>
                    <a:pt x="0" y="2537460"/>
                  </a:moveTo>
                  <a:lnTo>
                    <a:pt x="36576" y="2537460"/>
                  </a:lnTo>
                </a:path>
                <a:path w="36830" h="3708400">
                  <a:moveTo>
                    <a:pt x="0" y="2732532"/>
                  </a:moveTo>
                  <a:lnTo>
                    <a:pt x="36576" y="2732532"/>
                  </a:lnTo>
                </a:path>
                <a:path w="36830" h="3708400">
                  <a:moveTo>
                    <a:pt x="0" y="2927604"/>
                  </a:moveTo>
                  <a:lnTo>
                    <a:pt x="36576" y="2927604"/>
                  </a:lnTo>
                </a:path>
                <a:path w="36830" h="3708400">
                  <a:moveTo>
                    <a:pt x="0" y="3122676"/>
                  </a:moveTo>
                  <a:lnTo>
                    <a:pt x="36576" y="3122676"/>
                  </a:lnTo>
                </a:path>
                <a:path w="36830" h="3708400">
                  <a:moveTo>
                    <a:pt x="0" y="3317748"/>
                  </a:moveTo>
                  <a:lnTo>
                    <a:pt x="36576" y="3317748"/>
                  </a:lnTo>
                </a:path>
                <a:path w="36830" h="3708400">
                  <a:moveTo>
                    <a:pt x="0" y="3512820"/>
                  </a:moveTo>
                  <a:lnTo>
                    <a:pt x="36576" y="3512820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5296350" y="739575"/>
            <a:ext cx="19621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-25">
                <a:solidFill>
                  <a:srgbClr val="2E3D46"/>
                </a:solidFill>
                <a:latin typeface="Century Gothic"/>
                <a:cs typeface="Century Gothic"/>
              </a:rPr>
              <a:t>14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256384" y="93482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7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4106882" y="1130005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6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3958972" y="1326691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5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3661645" y="1511962"/>
            <a:ext cx="111125" cy="41592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3513735" y="1902317"/>
            <a:ext cx="111125" cy="61150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3364318" y="2487849"/>
            <a:ext cx="111125" cy="806450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3216408" y="3268634"/>
            <a:ext cx="111125" cy="119697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586409" y="700253"/>
            <a:ext cx="2494280" cy="37350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1148080" marR="6985" indent="1143000">
              <a:lnSpc>
                <a:spcPct val="142300"/>
              </a:lnSpc>
              <a:spcBef>
                <a:spcPts val="100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695450" marR="8255" indent="307340">
              <a:lnSpc>
                <a:spcPct val="1423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SUPORTE ATENDIMENTO ANUIDADE</a:t>
            </a:r>
            <a:endParaRPr sz="900">
              <a:latin typeface="Century Gothic"/>
              <a:cs typeface="Century Gothic"/>
            </a:endParaRPr>
          </a:p>
          <a:p>
            <a:pPr algn="r" marL="1141730" marR="8890" indent="69850">
              <a:lnSpc>
                <a:spcPct val="142300"/>
              </a:lnSpc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 CARTEIRA PROFISSIONAL</a:t>
            </a:r>
            <a:endParaRPr sz="900">
              <a:latin typeface="Century Gothic"/>
              <a:cs typeface="Century Gothic"/>
            </a:endParaRPr>
          </a:p>
          <a:p>
            <a:pPr algn="r" marL="1569085" marR="6985" indent="175260">
              <a:lnSpc>
                <a:spcPct val="142300"/>
              </a:lnSpc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 RESSARCIMENTO</a:t>
            </a:r>
            <a:endParaRPr sz="900">
              <a:latin typeface="Century Gothic"/>
              <a:cs typeface="Century Gothic"/>
            </a:endParaRPr>
          </a:p>
          <a:p>
            <a:pPr algn="r" marR="8890">
              <a:lnSpc>
                <a:spcPct val="100000"/>
              </a:lnSpc>
              <a:spcBef>
                <a:spcPts val="4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ACESSO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SICCAU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1673860" marR="6350" indent="579120">
              <a:lnSpc>
                <a:spcPct val="1423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 FISCALIZACÃO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170180">
              <a:lnSpc>
                <a:spcPct val="1423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8890">
              <a:lnSpc>
                <a:spcPct val="100000"/>
              </a:lnSpc>
              <a:spcBef>
                <a:spcPts val="47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just" marL="916305" marR="5080" indent="1324610">
              <a:lnSpc>
                <a:spcPct val="1423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RECLAMAÇÕES ESPECÍFICAS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32" name="object 32" descr=""/>
          <p:cNvSpPr/>
          <p:nvPr/>
        </p:nvSpPr>
        <p:spPr>
          <a:xfrm>
            <a:off x="296626" y="295592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B45F0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33" name="object 33" descr=""/>
          <p:cNvGrpSpPr/>
          <p:nvPr/>
        </p:nvGrpSpPr>
        <p:grpSpPr>
          <a:xfrm>
            <a:off x="5914090" y="0"/>
            <a:ext cx="3655695" cy="5393055"/>
            <a:chOff x="5914090" y="0"/>
            <a:chExt cx="3655695" cy="5393055"/>
          </a:xfrm>
        </p:grpSpPr>
        <p:sp>
          <p:nvSpPr>
            <p:cNvPr id="34" name="object 34" descr=""/>
            <p:cNvSpPr/>
            <p:nvPr/>
          </p:nvSpPr>
          <p:spPr>
            <a:xfrm>
              <a:off x="5914090" y="0"/>
              <a:ext cx="3655695" cy="5393055"/>
            </a:xfrm>
            <a:custGeom>
              <a:avLst/>
              <a:gdLst/>
              <a:ahLst/>
              <a:cxnLst/>
              <a:rect l="l" t="t" r="r" b="b"/>
              <a:pathLst>
                <a:path w="3655695" h="5393055">
                  <a:moveTo>
                    <a:pt x="3655695" y="5392928"/>
                  </a:moveTo>
                  <a:lnTo>
                    <a:pt x="0" y="5392928"/>
                  </a:lnTo>
                  <a:lnTo>
                    <a:pt x="0" y="0"/>
                  </a:lnTo>
                  <a:lnTo>
                    <a:pt x="3655695" y="0"/>
                  </a:lnTo>
                  <a:lnTo>
                    <a:pt x="3655695" y="5392928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6378910" y="611060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/>
          <p:cNvSpPr txBox="1">
            <a:spLocks noGrp="1"/>
          </p:cNvSpPr>
          <p:nvPr>
            <p:ph type="title"/>
          </p:nvPr>
        </p:nvSpPr>
        <p:spPr>
          <a:xfrm>
            <a:off x="532342" y="208635"/>
            <a:ext cx="1875155" cy="47879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3970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B45F06"/>
                </a:solidFill>
              </a:rPr>
              <a:t>RECLAMAÇÃO</a:t>
            </a:r>
          </a:p>
          <a:p>
            <a:pPr marL="12700">
              <a:lnSpc>
                <a:spcPts val="1235"/>
              </a:lnSpc>
            </a:pPr>
            <a:r>
              <a:rPr dirty="0" sz="1150">
                <a:solidFill>
                  <a:srgbClr val="B45F06"/>
                </a:solidFill>
              </a:rPr>
              <a:t>MAR</a:t>
            </a:r>
            <a:r>
              <a:rPr dirty="0" sz="1150" spc="45">
                <a:solidFill>
                  <a:srgbClr val="B45F06"/>
                </a:solidFill>
              </a:rPr>
              <a:t> </a:t>
            </a:r>
            <a:r>
              <a:rPr dirty="0" sz="1150" spc="-25">
                <a:solidFill>
                  <a:srgbClr val="B45F06"/>
                </a:solidFill>
              </a:rPr>
              <a:t>22</a:t>
            </a:r>
            <a:endParaRPr sz="1150"/>
          </a:p>
        </p:txBody>
      </p:sp>
      <p:sp>
        <p:nvSpPr>
          <p:cNvPr id="37" name="object 37" descr=""/>
          <p:cNvSpPr txBox="1"/>
          <p:nvPr/>
        </p:nvSpPr>
        <p:spPr>
          <a:xfrm>
            <a:off x="6320514" y="646653"/>
            <a:ext cx="1924685" cy="105854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6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29,2%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ts val="1910"/>
              </a:lnSpc>
              <a:spcBef>
                <a:spcPts val="229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RRT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1276010" y="4606651"/>
            <a:ext cx="1011555" cy="533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210"/>
              </a:lnSpc>
              <a:spcBef>
                <a:spcPts val="90"/>
              </a:spcBef>
            </a:pPr>
            <a:r>
              <a:rPr dirty="0" sz="1950" spc="-25" b="1">
                <a:solidFill>
                  <a:srgbClr val="B45F06"/>
                </a:solidFill>
                <a:latin typeface="Century Gothic"/>
                <a:cs typeface="Century Gothic"/>
              </a:rPr>
              <a:t>8%</a:t>
            </a:r>
            <a:endParaRPr sz="1950">
              <a:latin typeface="Century Gothic"/>
              <a:cs typeface="Century Gothic"/>
            </a:endParaRPr>
          </a:p>
          <a:p>
            <a:pPr algn="r" marR="8255">
              <a:lnSpc>
                <a:spcPts val="1789"/>
              </a:lnSpc>
            </a:pPr>
            <a:r>
              <a:rPr dirty="0" sz="1600" spc="-10">
                <a:solidFill>
                  <a:srgbClr val="B45F06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6323498" y="2171271"/>
            <a:ext cx="1948814" cy="7505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5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125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sistema</a:t>
            </a:r>
            <a:r>
              <a:rPr dirty="0" sz="1100" spc="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indisponível;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115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baixa</a:t>
            </a:r>
            <a:r>
              <a:rPr dirty="0" sz="1100" spc="4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8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pagamento;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22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reclamações</a:t>
            </a:r>
            <a:r>
              <a:rPr dirty="0" sz="1100" spc="1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específicas.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0085" cy="5393055"/>
          </a:xfrm>
          <a:custGeom>
            <a:avLst/>
            <a:gdLst/>
            <a:ahLst/>
            <a:cxnLst/>
            <a:rect l="l" t="t" r="r" b="b"/>
            <a:pathLst>
              <a:path w="9570085" h="5393055">
                <a:moveTo>
                  <a:pt x="9569785" y="5392928"/>
                </a:moveTo>
                <a:lnTo>
                  <a:pt x="0" y="5392928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92928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1922" y="1386776"/>
            <a:ext cx="1321307" cy="1080515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9025" cy="5393055"/>
            <a:chOff x="0" y="0"/>
            <a:chExt cx="2359025" cy="5393055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9025" cy="5393055"/>
            </a:xfrm>
            <a:custGeom>
              <a:avLst/>
              <a:gdLst/>
              <a:ahLst/>
              <a:cxnLst/>
              <a:rect l="l" t="t" r="r" b="b"/>
              <a:pathLst>
                <a:path w="2359025" h="5393055">
                  <a:moveTo>
                    <a:pt x="0" y="5392928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392928"/>
                  </a:lnTo>
                  <a:lnTo>
                    <a:pt x="0" y="5392928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51490" y="1924748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406316" y="2769538"/>
            <a:ext cx="316039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43829" y="170903"/>
            <a:ext cx="70040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771F28"/>
                </a:solidFill>
                <a:latin typeface="Century Gothic"/>
                <a:cs typeface="Century Gothic"/>
              </a:rPr>
              <a:t>MAR</a:t>
            </a:r>
            <a:r>
              <a:rPr dirty="0" sz="1450" spc="-10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771F28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807149" y="3519440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771F28"/>
                </a:solidFill>
                <a:latin typeface="Century Gothic"/>
                <a:cs typeface="Century Gothic"/>
              </a:rPr>
              <a:t>20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51239" y="3574319"/>
            <a:ext cx="119761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771F28"/>
                </a:solidFill>
                <a:latin typeface="Century Gothic"/>
                <a:cs typeface="Century Gothic"/>
              </a:rPr>
              <a:t>pedidos</a:t>
            </a:r>
            <a:r>
              <a:rPr dirty="0" sz="160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600" spc="-25">
                <a:solidFill>
                  <a:srgbClr val="771F28"/>
                </a:solidFill>
                <a:latin typeface="Century Gothic"/>
                <a:cs typeface="Century Gothic"/>
              </a:rPr>
              <a:t>de </a:t>
            </a:r>
            <a:r>
              <a:rPr dirty="0" sz="1600" spc="-10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11610" y="2273182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17,4%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9873" y="2650384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0085" cy="5393055"/>
          </a:xfrm>
          <a:custGeom>
            <a:avLst/>
            <a:gdLst/>
            <a:ahLst/>
            <a:cxnLst/>
            <a:rect l="l" t="t" r="r" b="b"/>
            <a:pathLst>
              <a:path w="9570085" h="5393055">
                <a:moveTo>
                  <a:pt x="9569785" y="5392928"/>
                </a:moveTo>
                <a:lnTo>
                  <a:pt x="0" y="5392928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92928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5914090" y="0"/>
            <a:ext cx="3655695" cy="5393055"/>
            <a:chOff x="5914090" y="0"/>
            <a:chExt cx="3655695" cy="5393055"/>
          </a:xfrm>
        </p:grpSpPr>
        <p:sp>
          <p:nvSpPr>
            <p:cNvPr id="4" name="object 4" descr=""/>
            <p:cNvSpPr/>
            <p:nvPr/>
          </p:nvSpPr>
          <p:spPr>
            <a:xfrm>
              <a:off x="5914090" y="0"/>
              <a:ext cx="3655695" cy="5393055"/>
            </a:xfrm>
            <a:custGeom>
              <a:avLst/>
              <a:gdLst/>
              <a:ahLst/>
              <a:cxnLst/>
              <a:rect l="l" t="t" r="r" b="b"/>
              <a:pathLst>
                <a:path w="3655695" h="5393055">
                  <a:moveTo>
                    <a:pt x="3655695" y="5392928"/>
                  </a:moveTo>
                  <a:lnTo>
                    <a:pt x="0" y="5392928"/>
                  </a:lnTo>
                  <a:lnTo>
                    <a:pt x="0" y="0"/>
                  </a:lnTo>
                  <a:lnTo>
                    <a:pt x="3655695" y="0"/>
                  </a:lnTo>
                  <a:lnTo>
                    <a:pt x="3655695" y="5392928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378910" y="611060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/>
          <p:nvPr/>
        </p:nvSpPr>
        <p:spPr>
          <a:xfrm>
            <a:off x="296626" y="295592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7" name="object 7" descr=""/>
          <p:cNvGrpSpPr/>
          <p:nvPr/>
        </p:nvGrpSpPr>
        <p:grpSpPr>
          <a:xfrm>
            <a:off x="3202894" y="1131506"/>
            <a:ext cx="2110740" cy="3716020"/>
            <a:chOff x="3202894" y="1131506"/>
            <a:chExt cx="2110740" cy="3716020"/>
          </a:xfrm>
        </p:grpSpPr>
        <p:sp>
          <p:nvSpPr>
            <p:cNvPr id="8" name="object 8" descr=""/>
            <p:cNvSpPr/>
            <p:nvPr/>
          </p:nvSpPr>
          <p:spPr>
            <a:xfrm>
              <a:off x="3239470" y="1177988"/>
              <a:ext cx="2074545" cy="757555"/>
            </a:xfrm>
            <a:custGeom>
              <a:avLst/>
              <a:gdLst/>
              <a:ahLst/>
              <a:cxnLst/>
              <a:rect l="l" t="t" r="r" b="b"/>
              <a:pathLst>
                <a:path w="2074545" h="757555">
                  <a:moveTo>
                    <a:pt x="231648" y="673608"/>
                  </a:moveTo>
                  <a:lnTo>
                    <a:pt x="0" y="673608"/>
                  </a:lnTo>
                  <a:lnTo>
                    <a:pt x="0" y="757428"/>
                  </a:lnTo>
                  <a:lnTo>
                    <a:pt x="231648" y="757428"/>
                  </a:lnTo>
                  <a:lnTo>
                    <a:pt x="231648" y="673608"/>
                  </a:lnTo>
                  <a:close/>
                </a:path>
                <a:path w="2074545" h="757555">
                  <a:moveTo>
                    <a:pt x="691896" y="504444"/>
                  </a:moveTo>
                  <a:lnTo>
                    <a:pt x="0" y="504444"/>
                  </a:lnTo>
                  <a:lnTo>
                    <a:pt x="0" y="589788"/>
                  </a:lnTo>
                  <a:lnTo>
                    <a:pt x="691896" y="589788"/>
                  </a:lnTo>
                  <a:lnTo>
                    <a:pt x="691896" y="504444"/>
                  </a:lnTo>
                  <a:close/>
                </a:path>
                <a:path w="2074545" h="757555">
                  <a:moveTo>
                    <a:pt x="691896" y="336804"/>
                  </a:moveTo>
                  <a:lnTo>
                    <a:pt x="0" y="336804"/>
                  </a:lnTo>
                  <a:lnTo>
                    <a:pt x="0" y="420624"/>
                  </a:lnTo>
                  <a:lnTo>
                    <a:pt x="691896" y="420624"/>
                  </a:lnTo>
                  <a:lnTo>
                    <a:pt x="691896" y="336804"/>
                  </a:lnTo>
                  <a:close/>
                </a:path>
                <a:path w="2074545" h="757555">
                  <a:moveTo>
                    <a:pt x="922020" y="167640"/>
                  </a:moveTo>
                  <a:lnTo>
                    <a:pt x="0" y="167640"/>
                  </a:lnTo>
                  <a:lnTo>
                    <a:pt x="0" y="252984"/>
                  </a:lnTo>
                  <a:lnTo>
                    <a:pt x="922020" y="252984"/>
                  </a:lnTo>
                  <a:lnTo>
                    <a:pt x="922020" y="167640"/>
                  </a:lnTo>
                  <a:close/>
                </a:path>
                <a:path w="2074545" h="757555">
                  <a:moveTo>
                    <a:pt x="2074164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2074164" y="83820"/>
                  </a:lnTo>
                  <a:lnTo>
                    <a:pt x="2074164" y="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239470" y="1135316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3202894" y="1135316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69164"/>
                  </a:moveTo>
                  <a:lnTo>
                    <a:pt x="36576" y="169164"/>
                  </a:lnTo>
                </a:path>
                <a:path w="36830" h="3708400">
                  <a:moveTo>
                    <a:pt x="0" y="338328"/>
                  </a:moveTo>
                  <a:lnTo>
                    <a:pt x="36576" y="338328"/>
                  </a:lnTo>
                </a:path>
                <a:path w="36830" h="3708400">
                  <a:moveTo>
                    <a:pt x="0" y="505967"/>
                  </a:moveTo>
                  <a:lnTo>
                    <a:pt x="36576" y="505967"/>
                  </a:lnTo>
                </a:path>
                <a:path w="36830" h="3708400">
                  <a:moveTo>
                    <a:pt x="0" y="675132"/>
                  </a:moveTo>
                  <a:lnTo>
                    <a:pt x="36576" y="675132"/>
                  </a:lnTo>
                </a:path>
                <a:path w="36830" h="3708400">
                  <a:moveTo>
                    <a:pt x="0" y="842772"/>
                  </a:moveTo>
                  <a:lnTo>
                    <a:pt x="36576" y="842772"/>
                  </a:lnTo>
                </a:path>
                <a:path w="36830" h="3708400">
                  <a:moveTo>
                    <a:pt x="0" y="1011935"/>
                  </a:moveTo>
                  <a:lnTo>
                    <a:pt x="36576" y="1011935"/>
                  </a:lnTo>
                </a:path>
                <a:path w="36830" h="3708400">
                  <a:moveTo>
                    <a:pt x="0" y="1179576"/>
                  </a:moveTo>
                  <a:lnTo>
                    <a:pt x="36576" y="1179576"/>
                  </a:lnTo>
                </a:path>
                <a:path w="36830" h="3708400">
                  <a:moveTo>
                    <a:pt x="0" y="1348739"/>
                  </a:moveTo>
                  <a:lnTo>
                    <a:pt x="36576" y="1348739"/>
                  </a:lnTo>
                </a:path>
                <a:path w="36830" h="3708400">
                  <a:moveTo>
                    <a:pt x="0" y="1516380"/>
                  </a:moveTo>
                  <a:lnTo>
                    <a:pt x="36576" y="1516380"/>
                  </a:lnTo>
                </a:path>
                <a:path w="36830" h="3708400">
                  <a:moveTo>
                    <a:pt x="0" y="1685544"/>
                  </a:moveTo>
                  <a:lnTo>
                    <a:pt x="36576" y="1685544"/>
                  </a:lnTo>
                </a:path>
                <a:path w="36830" h="3708400">
                  <a:moveTo>
                    <a:pt x="0" y="1853184"/>
                  </a:moveTo>
                  <a:lnTo>
                    <a:pt x="36576" y="1853184"/>
                  </a:lnTo>
                </a:path>
                <a:path w="36830" h="3708400">
                  <a:moveTo>
                    <a:pt x="0" y="2022348"/>
                  </a:moveTo>
                  <a:lnTo>
                    <a:pt x="36576" y="2022348"/>
                  </a:lnTo>
                </a:path>
                <a:path w="36830" h="3708400">
                  <a:moveTo>
                    <a:pt x="0" y="2191512"/>
                  </a:moveTo>
                  <a:lnTo>
                    <a:pt x="36576" y="2191512"/>
                  </a:lnTo>
                </a:path>
                <a:path w="36830" h="3708400">
                  <a:moveTo>
                    <a:pt x="0" y="2360676"/>
                  </a:moveTo>
                  <a:lnTo>
                    <a:pt x="36576" y="2360676"/>
                  </a:lnTo>
                </a:path>
                <a:path w="36830" h="3708400">
                  <a:moveTo>
                    <a:pt x="0" y="2528316"/>
                  </a:moveTo>
                  <a:lnTo>
                    <a:pt x="36576" y="2528316"/>
                  </a:lnTo>
                </a:path>
                <a:path w="36830" h="3708400">
                  <a:moveTo>
                    <a:pt x="0" y="2697479"/>
                  </a:moveTo>
                  <a:lnTo>
                    <a:pt x="36576" y="2697479"/>
                  </a:lnTo>
                </a:path>
                <a:path w="36830" h="3708400">
                  <a:moveTo>
                    <a:pt x="0" y="2866643"/>
                  </a:moveTo>
                  <a:lnTo>
                    <a:pt x="36576" y="2866643"/>
                  </a:lnTo>
                </a:path>
                <a:path w="36830" h="3708400">
                  <a:moveTo>
                    <a:pt x="0" y="3034284"/>
                  </a:moveTo>
                  <a:lnTo>
                    <a:pt x="36576" y="3034284"/>
                  </a:lnTo>
                </a:path>
                <a:path w="36830" h="3708400">
                  <a:moveTo>
                    <a:pt x="0" y="3203448"/>
                  </a:moveTo>
                  <a:lnTo>
                    <a:pt x="36576" y="3203448"/>
                  </a:lnTo>
                </a:path>
                <a:path w="36830" h="3708400">
                  <a:moveTo>
                    <a:pt x="0" y="3371088"/>
                  </a:moveTo>
                  <a:lnTo>
                    <a:pt x="36576" y="3371088"/>
                  </a:lnTo>
                </a:path>
                <a:path w="36830" h="3708400">
                  <a:moveTo>
                    <a:pt x="0" y="3540252"/>
                  </a:moveTo>
                  <a:lnTo>
                    <a:pt x="36576" y="3540252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5361806" y="111297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9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209089" y="1282222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978762" y="1449959"/>
            <a:ext cx="111125" cy="38036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5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518297" y="1788523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286481" y="1956259"/>
            <a:ext cx="111125" cy="29083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5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0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658385" y="1101083"/>
            <a:ext cx="2494280" cy="373316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r" marR="9525">
              <a:lnSpc>
                <a:spcPct val="100000"/>
              </a:lnSpc>
              <a:spcBef>
                <a:spcPts val="34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  <a:p>
            <a:pPr algn="r" marR="8890">
              <a:lnSpc>
                <a:spcPct val="100000"/>
              </a:lnSpc>
              <a:spcBef>
                <a:spcPts val="24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</a:t>
            </a:r>
            <a:endParaRPr sz="900">
              <a:latin typeface="Century Gothic"/>
              <a:cs typeface="Century Gothic"/>
            </a:endParaRPr>
          </a:p>
          <a:p>
            <a:pPr algn="r" marL="1148080" marR="6985" indent="525780">
              <a:lnSpc>
                <a:spcPct val="122300"/>
              </a:lnSpc>
              <a:spcBef>
                <a:spcPts val="1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FISCALIZAÇÃO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945639" marR="6350" indent="346075">
              <a:lnSpc>
                <a:spcPct val="1234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CARTEIRA</a:t>
            </a:r>
            <a:endParaRPr sz="900">
              <a:latin typeface="Century Gothic"/>
              <a:cs typeface="Century Gothic"/>
            </a:endParaRPr>
          </a:p>
          <a:p>
            <a:pPr algn="r" marR="8890">
              <a:lnSpc>
                <a:spcPct val="100000"/>
              </a:lnSpc>
              <a:spcBef>
                <a:spcPts val="244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CARTEIRA PROFISSIONAL</a:t>
            </a:r>
            <a:endParaRPr sz="900">
              <a:latin typeface="Century Gothic"/>
              <a:cs typeface="Century Gothic"/>
            </a:endParaRPr>
          </a:p>
          <a:p>
            <a:pPr algn="r" marL="1968500" marR="6350" indent="284480">
              <a:lnSpc>
                <a:spcPct val="122300"/>
              </a:lnSpc>
              <a:spcBef>
                <a:spcPts val="10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  <a:p>
            <a:pPr algn="r" marR="10160">
              <a:lnSpc>
                <a:spcPct val="100000"/>
              </a:lnSpc>
              <a:spcBef>
                <a:spcPts val="25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PLANO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SAÚDE</a:t>
            </a:r>
            <a:endParaRPr sz="900">
              <a:latin typeface="Century Gothic"/>
              <a:cs typeface="Century Gothic"/>
            </a:endParaRPr>
          </a:p>
          <a:p>
            <a:pPr algn="r" marL="957580" marR="5080" indent="1283335">
              <a:lnSpc>
                <a:spcPct val="122800"/>
              </a:lnSpc>
              <a:spcBef>
                <a:spcPts val="10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EMPRESA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 RESOLUÇÃO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170180">
              <a:lnSpc>
                <a:spcPts val="1330"/>
              </a:lnSpc>
              <a:spcBef>
                <a:spcPts val="7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9525">
              <a:lnSpc>
                <a:spcPct val="100000"/>
              </a:lnSpc>
              <a:spcBef>
                <a:spcPts val="17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CERTIDÕES</a:t>
            </a:r>
            <a:r>
              <a:rPr dirty="0" sz="900" spc="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  <a:p>
            <a:pPr algn="r" marL="1569085" marR="6985" indent="175260">
              <a:lnSpc>
                <a:spcPts val="1330"/>
              </a:lnSpc>
              <a:spcBef>
                <a:spcPts val="7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 RESSARCIMENTO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1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SUPORTE</a:t>
            </a:r>
            <a:endParaRPr sz="900">
              <a:latin typeface="Century Gothic"/>
              <a:cs typeface="Century Gothic"/>
            </a:endParaRPr>
          </a:p>
          <a:p>
            <a:pPr algn="r" marR="9525">
              <a:lnSpc>
                <a:spcPct val="100000"/>
              </a:lnSpc>
              <a:spcBef>
                <a:spcPts val="254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DECLARAÇÕES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6320514" y="645104"/>
            <a:ext cx="2164715" cy="130048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45%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ct val="81200"/>
              </a:lnSpc>
              <a:spcBef>
                <a:spcPts val="250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CAU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ASSUNTOS</a:t>
            </a:r>
            <a:r>
              <a:rPr dirty="0" sz="1950" spc="-12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GERAIS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771F28"/>
                </a:solidFill>
              </a:rPr>
              <a:t>INFORMAÇÃO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771F28"/>
                </a:solidFill>
              </a:rPr>
              <a:t>MAR</a:t>
            </a:r>
            <a:r>
              <a:rPr dirty="0" sz="1150" spc="45">
                <a:solidFill>
                  <a:srgbClr val="771F28"/>
                </a:solidFill>
              </a:rPr>
              <a:t> </a:t>
            </a:r>
            <a:r>
              <a:rPr dirty="0" sz="1150" spc="-25">
                <a:solidFill>
                  <a:srgbClr val="771F28"/>
                </a:solidFill>
              </a:rPr>
              <a:t>22</a:t>
            </a:r>
            <a:endParaRPr sz="1150"/>
          </a:p>
        </p:txBody>
      </p:sp>
      <p:sp>
        <p:nvSpPr>
          <p:cNvPr id="19" name="object 19" descr=""/>
          <p:cNvSpPr txBox="1"/>
          <p:nvPr/>
        </p:nvSpPr>
        <p:spPr>
          <a:xfrm>
            <a:off x="6320414" y="2322081"/>
            <a:ext cx="2037080" cy="7493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5240">
              <a:lnSpc>
                <a:spcPts val="225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0335" indent="-127635">
              <a:lnSpc>
                <a:spcPts val="112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orientação</a:t>
            </a:r>
            <a:r>
              <a:rPr dirty="0" sz="1100" spc="12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legislação;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11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revisão</a:t>
            </a:r>
            <a:r>
              <a:rPr dirty="0" sz="1100" spc="8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cobrança;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22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outras</a:t>
            </a:r>
            <a:r>
              <a:rPr dirty="0" sz="1100" spc="114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dúvidas</a:t>
            </a:r>
            <a:r>
              <a:rPr dirty="0" sz="1100" spc="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específicas.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0085" cy="5393055"/>
          </a:xfrm>
          <a:custGeom>
            <a:avLst/>
            <a:gdLst/>
            <a:ahLst/>
            <a:cxnLst/>
            <a:rect l="l" t="t" r="r" b="b"/>
            <a:pathLst>
              <a:path w="9570085" h="5393055">
                <a:moveTo>
                  <a:pt x="9569785" y="5392928"/>
                </a:moveTo>
                <a:lnTo>
                  <a:pt x="0" y="5392928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92928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81629" y="1366964"/>
            <a:ext cx="1296924" cy="1071372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9025" cy="5393055"/>
            <a:chOff x="0" y="0"/>
            <a:chExt cx="2359025" cy="5393055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9025" cy="5393055"/>
            </a:xfrm>
            <a:custGeom>
              <a:avLst/>
              <a:gdLst/>
              <a:ahLst/>
              <a:cxnLst/>
              <a:rect l="l" t="t" r="r" b="b"/>
              <a:pathLst>
                <a:path w="2359025" h="5393055">
                  <a:moveTo>
                    <a:pt x="0" y="5392928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392928"/>
                  </a:lnTo>
                  <a:lnTo>
                    <a:pt x="0" y="5392928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51490" y="1924748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465821" y="2769538"/>
            <a:ext cx="304292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13425D"/>
                </a:solidFill>
                <a:latin typeface="Century Gothic"/>
                <a:cs typeface="Century Gothic"/>
              </a:rPr>
              <a:t>SOLICITAÇÃO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43829" y="170903"/>
            <a:ext cx="70040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13425D"/>
                </a:solidFill>
                <a:latin typeface="Century Gothic"/>
                <a:cs typeface="Century Gothic"/>
              </a:rPr>
              <a:t>MAR</a:t>
            </a:r>
            <a:r>
              <a:rPr dirty="0" sz="1450" spc="-10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13425D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807149" y="3519440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13425D"/>
                </a:solidFill>
                <a:latin typeface="Century Gothic"/>
                <a:cs typeface="Century Gothic"/>
              </a:rPr>
              <a:t>18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51239" y="3574319"/>
            <a:ext cx="142113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solicitações</a:t>
            </a:r>
            <a:r>
              <a:rPr dirty="0" sz="1600" spc="50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13425D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13425D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11610" y="2273182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15,7%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9873" y="2650384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0085" cy="5393055"/>
          </a:xfrm>
          <a:custGeom>
            <a:avLst/>
            <a:gdLst/>
            <a:ahLst/>
            <a:cxnLst/>
            <a:rect l="l" t="t" r="r" b="b"/>
            <a:pathLst>
              <a:path w="9570085" h="5393055">
                <a:moveTo>
                  <a:pt x="9569785" y="5392928"/>
                </a:moveTo>
                <a:lnTo>
                  <a:pt x="0" y="5392928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92928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5914090" y="0"/>
            <a:ext cx="3655695" cy="5393055"/>
            <a:chOff x="5914090" y="0"/>
            <a:chExt cx="3655695" cy="5393055"/>
          </a:xfrm>
        </p:grpSpPr>
        <p:sp>
          <p:nvSpPr>
            <p:cNvPr id="4" name="object 4" descr=""/>
            <p:cNvSpPr/>
            <p:nvPr/>
          </p:nvSpPr>
          <p:spPr>
            <a:xfrm>
              <a:off x="5914090" y="0"/>
              <a:ext cx="3655695" cy="5393055"/>
            </a:xfrm>
            <a:custGeom>
              <a:avLst/>
              <a:gdLst/>
              <a:ahLst/>
              <a:cxnLst/>
              <a:rect l="l" t="t" r="r" b="b"/>
              <a:pathLst>
                <a:path w="3655695" h="5393055">
                  <a:moveTo>
                    <a:pt x="3655695" y="5392928"/>
                  </a:moveTo>
                  <a:lnTo>
                    <a:pt x="0" y="5392928"/>
                  </a:lnTo>
                  <a:lnTo>
                    <a:pt x="0" y="0"/>
                  </a:lnTo>
                  <a:lnTo>
                    <a:pt x="3655695" y="0"/>
                  </a:lnTo>
                  <a:lnTo>
                    <a:pt x="3655695" y="5392928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378910" y="611060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/>
          <p:nvPr/>
        </p:nvSpPr>
        <p:spPr>
          <a:xfrm>
            <a:off x="296626" y="295592"/>
            <a:ext cx="0" cy="1287780"/>
          </a:xfrm>
          <a:custGeom>
            <a:avLst/>
            <a:gdLst/>
            <a:ahLst/>
            <a:cxnLst/>
            <a:rect l="l" t="t" r="r" b="b"/>
            <a:pathLst>
              <a:path w="0" h="1287780">
                <a:moveTo>
                  <a:pt x="0" y="0"/>
                </a:moveTo>
                <a:lnTo>
                  <a:pt x="0" y="1287780"/>
                </a:lnTo>
              </a:path>
            </a:pathLst>
          </a:custGeom>
          <a:ln w="45719">
            <a:solidFill>
              <a:srgbClr val="13425D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7" name="object 7" descr=""/>
          <p:cNvGrpSpPr/>
          <p:nvPr/>
        </p:nvGrpSpPr>
        <p:grpSpPr>
          <a:xfrm>
            <a:off x="3096214" y="1140650"/>
            <a:ext cx="1572895" cy="3716020"/>
            <a:chOff x="3096214" y="1140650"/>
            <a:chExt cx="1572895" cy="3716020"/>
          </a:xfrm>
        </p:grpSpPr>
        <p:sp>
          <p:nvSpPr>
            <p:cNvPr id="8" name="object 8" descr=""/>
            <p:cNvSpPr/>
            <p:nvPr/>
          </p:nvSpPr>
          <p:spPr>
            <a:xfrm>
              <a:off x="3132790" y="1199324"/>
              <a:ext cx="1536700" cy="1417320"/>
            </a:xfrm>
            <a:custGeom>
              <a:avLst/>
              <a:gdLst/>
              <a:ahLst/>
              <a:cxnLst/>
              <a:rect l="l" t="t" r="r" b="b"/>
              <a:pathLst>
                <a:path w="1536700" h="1417320">
                  <a:moveTo>
                    <a:pt x="384048" y="1307592"/>
                  </a:moveTo>
                  <a:lnTo>
                    <a:pt x="0" y="1307592"/>
                  </a:lnTo>
                  <a:lnTo>
                    <a:pt x="0" y="1417320"/>
                  </a:lnTo>
                  <a:lnTo>
                    <a:pt x="384048" y="1417320"/>
                  </a:lnTo>
                  <a:lnTo>
                    <a:pt x="384048" y="1307592"/>
                  </a:lnTo>
                  <a:close/>
                </a:path>
                <a:path w="1536700" h="1417320">
                  <a:moveTo>
                    <a:pt x="384048" y="1089660"/>
                  </a:moveTo>
                  <a:lnTo>
                    <a:pt x="0" y="1089660"/>
                  </a:lnTo>
                  <a:lnTo>
                    <a:pt x="0" y="1199388"/>
                  </a:lnTo>
                  <a:lnTo>
                    <a:pt x="384048" y="1199388"/>
                  </a:lnTo>
                  <a:lnTo>
                    <a:pt x="384048" y="1089660"/>
                  </a:lnTo>
                  <a:close/>
                </a:path>
                <a:path w="1536700" h="1417320">
                  <a:moveTo>
                    <a:pt x="768096" y="873252"/>
                  </a:moveTo>
                  <a:lnTo>
                    <a:pt x="0" y="873252"/>
                  </a:lnTo>
                  <a:lnTo>
                    <a:pt x="0" y="981456"/>
                  </a:lnTo>
                  <a:lnTo>
                    <a:pt x="768096" y="981456"/>
                  </a:lnTo>
                  <a:lnTo>
                    <a:pt x="768096" y="873252"/>
                  </a:lnTo>
                  <a:close/>
                </a:path>
                <a:path w="1536700" h="1417320">
                  <a:moveTo>
                    <a:pt x="1152144" y="653796"/>
                  </a:moveTo>
                  <a:lnTo>
                    <a:pt x="0" y="653796"/>
                  </a:lnTo>
                  <a:lnTo>
                    <a:pt x="0" y="763524"/>
                  </a:lnTo>
                  <a:lnTo>
                    <a:pt x="1152144" y="763524"/>
                  </a:lnTo>
                  <a:lnTo>
                    <a:pt x="1152144" y="653796"/>
                  </a:lnTo>
                  <a:close/>
                </a:path>
                <a:path w="1536700" h="1417320">
                  <a:moveTo>
                    <a:pt x="1152144" y="435864"/>
                  </a:moveTo>
                  <a:lnTo>
                    <a:pt x="0" y="435864"/>
                  </a:lnTo>
                  <a:lnTo>
                    <a:pt x="0" y="545592"/>
                  </a:lnTo>
                  <a:lnTo>
                    <a:pt x="1152144" y="545592"/>
                  </a:lnTo>
                  <a:lnTo>
                    <a:pt x="1152144" y="435864"/>
                  </a:lnTo>
                  <a:close/>
                </a:path>
                <a:path w="1536700" h="1417320">
                  <a:moveTo>
                    <a:pt x="1536192" y="217932"/>
                  </a:moveTo>
                  <a:lnTo>
                    <a:pt x="0" y="217932"/>
                  </a:lnTo>
                  <a:lnTo>
                    <a:pt x="0" y="327660"/>
                  </a:lnTo>
                  <a:lnTo>
                    <a:pt x="1536192" y="327660"/>
                  </a:lnTo>
                  <a:lnTo>
                    <a:pt x="1536192" y="217932"/>
                  </a:lnTo>
                  <a:close/>
                </a:path>
                <a:path w="1536700" h="1417320">
                  <a:moveTo>
                    <a:pt x="1536192" y="0"/>
                  </a:moveTo>
                  <a:lnTo>
                    <a:pt x="0" y="0"/>
                  </a:lnTo>
                  <a:lnTo>
                    <a:pt x="0" y="108204"/>
                  </a:lnTo>
                  <a:lnTo>
                    <a:pt x="1536192" y="108204"/>
                  </a:lnTo>
                  <a:lnTo>
                    <a:pt x="1536192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132790" y="1144460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3096214" y="1144460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217932"/>
                  </a:moveTo>
                  <a:lnTo>
                    <a:pt x="36576" y="217932"/>
                  </a:lnTo>
                </a:path>
                <a:path w="36830" h="3708400">
                  <a:moveTo>
                    <a:pt x="0" y="435864"/>
                  </a:moveTo>
                  <a:lnTo>
                    <a:pt x="36576" y="435864"/>
                  </a:lnTo>
                </a:path>
                <a:path w="36830" h="3708400">
                  <a:moveTo>
                    <a:pt x="0" y="655319"/>
                  </a:moveTo>
                  <a:lnTo>
                    <a:pt x="36576" y="655319"/>
                  </a:lnTo>
                </a:path>
                <a:path w="36830" h="3708400">
                  <a:moveTo>
                    <a:pt x="0" y="871728"/>
                  </a:moveTo>
                  <a:lnTo>
                    <a:pt x="36576" y="871728"/>
                  </a:lnTo>
                </a:path>
                <a:path w="36830" h="3708400">
                  <a:moveTo>
                    <a:pt x="0" y="1091184"/>
                  </a:moveTo>
                  <a:lnTo>
                    <a:pt x="36576" y="1091184"/>
                  </a:lnTo>
                </a:path>
                <a:path w="36830" h="3708400">
                  <a:moveTo>
                    <a:pt x="0" y="1309116"/>
                  </a:moveTo>
                  <a:lnTo>
                    <a:pt x="36576" y="1309116"/>
                  </a:lnTo>
                </a:path>
                <a:path w="36830" h="3708400">
                  <a:moveTo>
                    <a:pt x="0" y="1525524"/>
                  </a:moveTo>
                  <a:lnTo>
                    <a:pt x="36576" y="1525524"/>
                  </a:lnTo>
                </a:path>
                <a:path w="36830" h="3708400">
                  <a:moveTo>
                    <a:pt x="0" y="1744979"/>
                  </a:moveTo>
                  <a:lnTo>
                    <a:pt x="36576" y="1744979"/>
                  </a:lnTo>
                </a:path>
                <a:path w="36830" h="3708400">
                  <a:moveTo>
                    <a:pt x="0" y="1962912"/>
                  </a:moveTo>
                  <a:lnTo>
                    <a:pt x="36576" y="1962912"/>
                  </a:lnTo>
                </a:path>
                <a:path w="36830" h="3708400">
                  <a:moveTo>
                    <a:pt x="0" y="2180844"/>
                  </a:moveTo>
                  <a:lnTo>
                    <a:pt x="36576" y="2180844"/>
                  </a:lnTo>
                </a:path>
                <a:path w="36830" h="3708400">
                  <a:moveTo>
                    <a:pt x="0" y="2398776"/>
                  </a:moveTo>
                  <a:lnTo>
                    <a:pt x="36576" y="2398776"/>
                  </a:lnTo>
                </a:path>
                <a:path w="36830" h="3708400">
                  <a:moveTo>
                    <a:pt x="0" y="2618232"/>
                  </a:moveTo>
                  <a:lnTo>
                    <a:pt x="36576" y="2618232"/>
                  </a:lnTo>
                </a:path>
                <a:path w="36830" h="3708400">
                  <a:moveTo>
                    <a:pt x="0" y="2834640"/>
                  </a:moveTo>
                  <a:lnTo>
                    <a:pt x="36576" y="2834640"/>
                  </a:lnTo>
                </a:path>
                <a:path w="36830" h="3708400">
                  <a:moveTo>
                    <a:pt x="0" y="3052572"/>
                  </a:moveTo>
                  <a:lnTo>
                    <a:pt x="36576" y="3052572"/>
                  </a:lnTo>
                </a:path>
                <a:path w="36830" h="3708400">
                  <a:moveTo>
                    <a:pt x="0" y="3272028"/>
                  </a:moveTo>
                  <a:lnTo>
                    <a:pt x="36576" y="3272028"/>
                  </a:lnTo>
                </a:path>
                <a:path w="36830" h="3708400">
                  <a:moveTo>
                    <a:pt x="0" y="3488436"/>
                  </a:moveTo>
                  <a:lnTo>
                    <a:pt x="36576" y="3488436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4717195" y="1113682"/>
            <a:ext cx="111125" cy="46164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332909" y="1549797"/>
            <a:ext cx="111125" cy="46164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948679" y="202024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564355" y="2205591"/>
            <a:ext cx="111125" cy="461645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180106" y="2641706"/>
            <a:ext cx="111125" cy="2207895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550217" y="1165998"/>
            <a:ext cx="2494280" cy="36518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762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1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213485" marR="7620" indent="684530">
              <a:lnSpc>
                <a:spcPct val="158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  <a:p>
            <a:pPr algn="r" marL="1569085" marR="5715" indent="722630">
              <a:lnSpc>
                <a:spcPct val="1589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5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 FISCALIZAÇÃO RESSARCIMENTO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63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  <a:p>
            <a:pPr algn="r" marR="5715">
              <a:lnSpc>
                <a:spcPct val="100000"/>
              </a:lnSpc>
              <a:spcBef>
                <a:spcPts val="63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ELEIÇÃO</a:t>
            </a:r>
            <a:endParaRPr sz="900">
              <a:latin typeface="Century Gothic"/>
              <a:cs typeface="Century Gothic"/>
            </a:endParaRPr>
          </a:p>
          <a:p>
            <a:pPr algn="r" marL="1142365" marR="5715" indent="-183515">
              <a:lnSpc>
                <a:spcPct val="158900"/>
              </a:lnSpc>
              <a:spcBef>
                <a:spcPts val="1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 CARTEIRA</a:t>
            </a:r>
            <a:r>
              <a:rPr dirty="0" sz="900" spc="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2242185">
              <a:lnSpc>
                <a:spcPct val="1589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 REGISTRO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L="1335405" marR="6985" indent="905510">
              <a:lnSpc>
                <a:spcPct val="1589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CERTIDÕES</a:t>
            </a:r>
            <a:r>
              <a:rPr dirty="0" sz="900" spc="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13425D"/>
                </a:solidFill>
              </a:rPr>
              <a:t>SOLICITAÇÃO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13425D"/>
                </a:solidFill>
              </a:rPr>
              <a:t>MAR</a:t>
            </a:r>
            <a:r>
              <a:rPr dirty="0" sz="1150" spc="45">
                <a:solidFill>
                  <a:srgbClr val="13425D"/>
                </a:solidFill>
              </a:rPr>
              <a:t> </a:t>
            </a:r>
            <a:r>
              <a:rPr dirty="0" sz="1150" spc="-25">
                <a:solidFill>
                  <a:srgbClr val="13425D"/>
                </a:solidFill>
              </a:rPr>
              <a:t>22</a:t>
            </a:r>
            <a:endParaRPr sz="1150"/>
          </a:p>
        </p:txBody>
      </p:sp>
      <p:sp>
        <p:nvSpPr>
          <p:cNvPr id="18" name="object 18" descr=""/>
          <p:cNvSpPr txBox="1"/>
          <p:nvPr/>
        </p:nvSpPr>
        <p:spPr>
          <a:xfrm>
            <a:off x="6320514" y="643556"/>
            <a:ext cx="2661285" cy="130238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22,2%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ct val="81200"/>
              </a:lnSpc>
              <a:spcBef>
                <a:spcPts val="259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REGISTRO PROFISSIONAL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6323498" y="2305325"/>
            <a:ext cx="2451100" cy="88963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2700" marR="190500" indent="126364">
              <a:lnSpc>
                <a:spcPts val="1120"/>
              </a:lnSpc>
              <a:spcBef>
                <a:spcPts val="110"/>
              </a:spcBef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andamento</a:t>
            </a:r>
            <a:r>
              <a:rPr dirty="0" sz="1100" spc="11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13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solicitação</a:t>
            </a:r>
            <a:r>
              <a:rPr dirty="0" sz="1100" spc="1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DDE1DA"/>
                </a:solidFill>
                <a:latin typeface="Century Gothic"/>
                <a:cs typeface="Century Gothic"/>
              </a:rPr>
              <a:t>de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registro;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00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emissão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9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boleto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9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anuidade;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21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solicitações</a:t>
            </a:r>
            <a:r>
              <a:rPr dirty="0" sz="1100" spc="1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específicas.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</dc:creator>
  <dc:title>_OUVIDORIA - relatorio anual - 2022.xlsb</dc:title>
  <dcterms:created xsi:type="dcterms:W3CDTF">2023-09-12T19:11:20Z</dcterms:created>
  <dcterms:modified xsi:type="dcterms:W3CDTF">2023-09-12T19:11:20Z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2023-08-22T00:00:00Z</vt:filetime>
  </property>
  <property fmtid="{D5CDD505-2E9C-101B-9397-08002B2CF9AE}" pid="3" name="LastSaved">
    <vt:filetime>2023-09-12T00:00:00Z</vt:filetime>
  </property>
  <property fmtid="{D5CDD505-2E9C-101B-9397-08002B2CF9AE}" pid="4" name="Producer">
    <vt:lpwstr>Microsoft: Print To PDF</vt:lpwstr>
  </property>
</Properties>
</file>