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9512300" cy="5372100"/>
  <p:notesSz cx="9512300" cy="53721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3898" y="1665351"/>
            <a:ext cx="8090852" cy="11281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27797" y="3008376"/>
            <a:ext cx="6663055" cy="1343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75932" y="1235583"/>
            <a:ext cx="4140612" cy="35455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902104" y="1235583"/>
            <a:ext cx="4140612" cy="35455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17380" cy="5367020"/>
          </a:xfrm>
          <a:custGeom>
            <a:avLst/>
            <a:gdLst/>
            <a:ahLst/>
            <a:cxnLst/>
            <a:rect l="l" t="t" r="r" b="b"/>
            <a:pathLst>
              <a:path w="9517380" h="5367020">
                <a:moveTo>
                  <a:pt x="9516923" y="5366486"/>
                </a:moveTo>
                <a:lnTo>
                  <a:pt x="0" y="5366486"/>
                </a:lnTo>
                <a:lnTo>
                  <a:pt x="0" y="0"/>
                </a:lnTo>
                <a:lnTo>
                  <a:pt x="9516923" y="0"/>
                </a:lnTo>
                <a:lnTo>
                  <a:pt x="9516923" y="5366486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7289" y="189474"/>
            <a:ext cx="5317490" cy="7760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5932" y="1235583"/>
            <a:ext cx="8566785" cy="35455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236341" y="4996053"/>
            <a:ext cx="3045968" cy="268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75932" y="4996053"/>
            <a:ext cx="2189289" cy="268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853428" y="4996053"/>
            <a:ext cx="2189289" cy="268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g"/><Relationship Id="rId3" Type="http://schemas.openxmlformats.org/officeDocument/2006/relationships/image" Target="../media/image25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jpg"/><Relationship Id="rId3" Type="http://schemas.openxmlformats.org/officeDocument/2006/relationships/image" Target="../media/image27.png"/><Relationship Id="rId4" Type="http://schemas.openxmlformats.org/officeDocument/2006/relationships/image" Target="../media/image28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6" Type="http://schemas.openxmlformats.org/officeDocument/2006/relationships/image" Target="../media/image11.jpg"/><Relationship Id="rId7" Type="http://schemas.openxmlformats.org/officeDocument/2006/relationships/image" Target="../media/image12.jpg"/><Relationship Id="rId8" Type="http://schemas.openxmlformats.org/officeDocument/2006/relationships/image" Target="../media/image13.jpg"/><Relationship Id="rId9" Type="http://schemas.openxmlformats.org/officeDocument/2006/relationships/image" Target="../media/image1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0970" y="798969"/>
            <a:ext cx="3164205" cy="69850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400" spc="-10">
                <a:solidFill>
                  <a:srgbClr val="183B46"/>
                </a:solidFill>
              </a:rPr>
              <a:t>OUVIDORIA</a:t>
            </a:r>
            <a:endParaRPr sz="44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84282" y="4395813"/>
            <a:ext cx="2122931" cy="681227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4351260" y="3148685"/>
            <a:ext cx="707390" cy="5060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2100"/>
              </a:lnSpc>
              <a:spcBef>
                <a:spcPts val="95"/>
              </a:spcBef>
            </a:pPr>
            <a:r>
              <a:rPr dirty="0" sz="1950" spc="-20" b="1">
                <a:solidFill>
                  <a:srgbClr val="183B46"/>
                </a:solidFill>
                <a:latin typeface="Century Gothic"/>
                <a:cs typeface="Century Gothic"/>
              </a:rPr>
              <a:t>MAIO</a:t>
            </a:r>
            <a:endParaRPr sz="1950">
              <a:latin typeface="Century Gothic"/>
              <a:cs typeface="Century Gothic"/>
            </a:endParaRPr>
          </a:p>
          <a:p>
            <a:pPr algn="ctr" marL="29845">
              <a:lnSpc>
                <a:spcPts val="1680"/>
              </a:lnSpc>
            </a:pPr>
            <a:r>
              <a:rPr dirty="0" sz="1600" spc="-20">
                <a:solidFill>
                  <a:srgbClr val="183B46"/>
                </a:solidFill>
                <a:latin typeface="Century Gothic"/>
                <a:cs typeface="Century Gothic"/>
              </a:rPr>
              <a:t>2022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43946" y="1981797"/>
            <a:ext cx="1399031" cy="10469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67718" y="1414869"/>
            <a:ext cx="1333500" cy="106832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0"/>
            <a:ext cx="2323465" cy="5367020"/>
            <a:chOff x="0" y="0"/>
            <a:chExt cx="2323465" cy="536702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23465" cy="5367020"/>
            </a:xfrm>
            <a:custGeom>
              <a:avLst/>
              <a:gdLst/>
              <a:ahLst/>
              <a:cxnLst/>
              <a:rect l="l" t="t" r="r" b="b"/>
              <a:pathLst>
                <a:path w="2323465" h="5367020">
                  <a:moveTo>
                    <a:pt x="0" y="5366487"/>
                  </a:moveTo>
                  <a:lnTo>
                    <a:pt x="0" y="0"/>
                  </a:lnTo>
                  <a:lnTo>
                    <a:pt x="2323350" y="0"/>
                  </a:lnTo>
                  <a:lnTo>
                    <a:pt x="2323350" y="5366487"/>
                  </a:lnTo>
                  <a:lnTo>
                    <a:pt x="0" y="5366487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16242" y="1907120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773449" y="2742841"/>
            <a:ext cx="235394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3B6431"/>
                </a:solidFill>
                <a:latin typeface="Century Gothic"/>
                <a:cs typeface="Century Gothic"/>
              </a:rPr>
              <a:t>DENÚNCIA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642092" y="153275"/>
            <a:ext cx="63182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3B6431"/>
                </a:solidFill>
                <a:latin typeface="Century Gothic"/>
                <a:cs typeface="Century Gothic"/>
              </a:rPr>
              <a:t>MAI</a:t>
            </a:r>
            <a:r>
              <a:rPr dirty="0" sz="1450" spc="-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3B6431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771901" y="3489646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3B6431"/>
                </a:solidFill>
                <a:latin typeface="Century Gothic"/>
                <a:cs typeface="Century Gothic"/>
              </a:rPr>
              <a:t>22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15991" y="3544511"/>
            <a:ext cx="129095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 spc="-10">
                <a:solidFill>
                  <a:srgbClr val="3B6431"/>
                </a:solidFill>
                <a:latin typeface="Century Gothic"/>
                <a:cs typeface="Century Gothic"/>
              </a:rPr>
              <a:t>protocolos cadastrados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76362" y="2251033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24,4%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594626" y="2625162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65115"/>
          </a:xfrm>
          <a:custGeom>
            <a:avLst/>
            <a:gdLst/>
            <a:ahLst/>
            <a:cxnLst/>
            <a:rect l="l" t="t" r="r" b="b"/>
            <a:pathLst>
              <a:path w="9517380" h="5365115">
                <a:moveTo>
                  <a:pt x="9516923" y="5365077"/>
                </a:moveTo>
                <a:lnTo>
                  <a:pt x="0" y="5365077"/>
                </a:lnTo>
                <a:lnTo>
                  <a:pt x="0" y="0"/>
                </a:lnTo>
                <a:lnTo>
                  <a:pt x="9516923" y="0"/>
                </a:lnTo>
                <a:lnTo>
                  <a:pt x="9516923" y="5365077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2324874" y="4583265"/>
            <a:ext cx="2527300" cy="457200"/>
            <a:chOff x="2324874" y="4583265"/>
            <a:chExt cx="2527300" cy="457200"/>
          </a:xfrm>
        </p:grpSpPr>
        <p:sp>
          <p:nvSpPr>
            <p:cNvPr id="4" name="object 4" descr=""/>
            <p:cNvSpPr/>
            <p:nvPr/>
          </p:nvSpPr>
          <p:spPr>
            <a:xfrm>
              <a:off x="4444758" y="4662513"/>
              <a:ext cx="323215" cy="365760"/>
            </a:xfrm>
            <a:custGeom>
              <a:avLst/>
              <a:gdLst/>
              <a:ahLst/>
              <a:cxnLst/>
              <a:rect l="l" t="t" r="r" b="b"/>
              <a:pathLst>
                <a:path w="323214" h="365760">
                  <a:moveTo>
                    <a:pt x="0" y="365760"/>
                  </a:moveTo>
                  <a:lnTo>
                    <a:pt x="323087" y="365760"/>
                  </a:lnTo>
                  <a:lnTo>
                    <a:pt x="323087" y="0"/>
                  </a:lnTo>
                  <a:lnTo>
                    <a:pt x="0" y="0"/>
                  </a:lnTo>
                  <a:lnTo>
                    <a:pt x="0" y="3657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401074" y="4662513"/>
              <a:ext cx="2044064" cy="365760"/>
            </a:xfrm>
            <a:custGeom>
              <a:avLst/>
              <a:gdLst/>
              <a:ahLst/>
              <a:cxnLst/>
              <a:rect l="l" t="t" r="r" b="b"/>
              <a:pathLst>
                <a:path w="2044064" h="365760">
                  <a:moveTo>
                    <a:pt x="2043684" y="365759"/>
                  </a:moveTo>
                  <a:lnTo>
                    <a:pt x="0" y="365759"/>
                  </a:lnTo>
                  <a:lnTo>
                    <a:pt x="0" y="0"/>
                  </a:lnTo>
                  <a:lnTo>
                    <a:pt x="2043684" y="0"/>
                  </a:lnTo>
                  <a:lnTo>
                    <a:pt x="2043684" y="365759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24874" y="4583265"/>
              <a:ext cx="2526791" cy="457199"/>
            </a:xfrm>
            <a:prstGeom prst="rect">
              <a:avLst/>
            </a:prstGeom>
          </p:spPr>
        </p:pic>
      </p:grpSp>
      <p:grpSp>
        <p:nvGrpSpPr>
          <p:cNvPr id="7" name="object 7" descr=""/>
          <p:cNvGrpSpPr/>
          <p:nvPr/>
        </p:nvGrpSpPr>
        <p:grpSpPr>
          <a:xfrm>
            <a:off x="5878842" y="0"/>
            <a:ext cx="3638550" cy="5356225"/>
            <a:chOff x="5878842" y="0"/>
            <a:chExt cx="3638550" cy="5356225"/>
          </a:xfrm>
        </p:grpSpPr>
        <p:sp>
          <p:nvSpPr>
            <p:cNvPr id="8" name="object 8" descr=""/>
            <p:cNvSpPr/>
            <p:nvPr/>
          </p:nvSpPr>
          <p:spPr>
            <a:xfrm>
              <a:off x="5878842" y="0"/>
              <a:ext cx="3638550" cy="5356225"/>
            </a:xfrm>
            <a:custGeom>
              <a:avLst/>
              <a:gdLst/>
              <a:ahLst/>
              <a:cxnLst/>
              <a:rect l="l" t="t" r="r" b="b"/>
              <a:pathLst>
                <a:path w="3638550" h="5356225">
                  <a:moveTo>
                    <a:pt x="0" y="0"/>
                  </a:moveTo>
                  <a:lnTo>
                    <a:pt x="3638080" y="0"/>
                  </a:lnTo>
                  <a:lnTo>
                    <a:pt x="3638080" y="5355933"/>
                  </a:lnTo>
                  <a:lnTo>
                    <a:pt x="0" y="53559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6343662" y="593433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/>
          <p:nvPr/>
        </p:nvSpPr>
        <p:spPr>
          <a:xfrm>
            <a:off x="261378" y="277965"/>
            <a:ext cx="0" cy="1286510"/>
          </a:xfrm>
          <a:custGeom>
            <a:avLst/>
            <a:gdLst/>
            <a:ahLst/>
            <a:cxnLst/>
            <a:rect l="l" t="t" r="r" b="b"/>
            <a:pathLst>
              <a:path w="0" h="1286510">
                <a:moveTo>
                  <a:pt x="0" y="0"/>
                </a:moveTo>
                <a:lnTo>
                  <a:pt x="0" y="1286256"/>
                </a:lnTo>
              </a:path>
            </a:pathLst>
          </a:custGeom>
          <a:ln w="45719">
            <a:solidFill>
              <a:srgbClr val="3A63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2783598" y="1719669"/>
            <a:ext cx="1518285" cy="160020"/>
          </a:xfrm>
          <a:custGeom>
            <a:avLst/>
            <a:gdLst/>
            <a:ahLst/>
            <a:cxnLst/>
            <a:rect l="l" t="t" r="r" b="b"/>
            <a:pathLst>
              <a:path w="1518285" h="160019">
                <a:moveTo>
                  <a:pt x="1517904" y="160020"/>
                </a:moveTo>
                <a:lnTo>
                  <a:pt x="0" y="160020"/>
                </a:lnTo>
                <a:lnTo>
                  <a:pt x="0" y="0"/>
                </a:lnTo>
                <a:lnTo>
                  <a:pt x="1517904" y="0"/>
                </a:lnTo>
                <a:lnTo>
                  <a:pt x="1517904" y="160020"/>
                </a:lnTo>
                <a:close/>
              </a:path>
            </a:pathLst>
          </a:custGeom>
          <a:solidFill>
            <a:srgbClr val="3A63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2747022" y="1638897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2747022" y="196046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2747022" y="2282025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2747022" y="2603588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2747022" y="2925153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2747022" y="3246716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2747022" y="356980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4348175" y="1694256"/>
            <a:ext cx="19621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-25">
                <a:solidFill>
                  <a:srgbClr val="2E3D46"/>
                </a:solidFill>
                <a:latin typeface="Century Gothic"/>
                <a:cs typeface="Century Gothic"/>
              </a:rPr>
              <a:t>11</a:t>
            </a:r>
            <a:endParaRPr sz="1200">
              <a:latin typeface="Century Gothic"/>
              <a:cs typeface="Century Gothic"/>
            </a:endParaRPr>
          </a:p>
        </p:txBody>
      </p:sp>
      <p:graphicFrame>
        <p:nvGraphicFramePr>
          <p:cNvPr id="20" name="object 20" descr=""/>
          <p:cNvGraphicFramePr>
            <a:graphicFrameLocks noGrp="1"/>
          </p:cNvGraphicFramePr>
          <p:nvPr/>
        </p:nvGraphicFramePr>
        <p:xfrm>
          <a:off x="1343550" y="1638897"/>
          <a:ext cx="2531745" cy="19284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/>
                <a:gridCol w="149859"/>
                <a:gridCol w="411479"/>
                <a:gridCol w="276225"/>
                <a:gridCol w="178435"/>
              </a:tblGrid>
              <a:tr h="388620">
                <a:tc>
                  <a:txBody>
                    <a:bodyPr/>
                    <a:lstStyle/>
                    <a:p>
                      <a:pPr algn="r" marR="9398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LEIGO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09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3355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ARQUITETO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6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EMPRESA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255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4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46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9230">
                <a:tc>
                  <a:txBody>
                    <a:bodyPr/>
                    <a:lstStyle/>
                    <a:p>
                      <a:pPr algn="r" marR="9652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CONTRATANTE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9050"/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290"/>
                        </a:lnSpc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87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94615">
                        <a:lnSpc>
                          <a:spcPct val="100000"/>
                        </a:lnSpc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ELEIÇÕES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5715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113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0675">
                <a:tc>
                  <a:txBody>
                    <a:bodyPr/>
                    <a:lstStyle/>
                    <a:p>
                      <a:pPr algn="r" marR="958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GERAL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(OUVIDORIA)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09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215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3A6330"/>
                </a:solidFill>
              </a:rPr>
              <a:t>DENÚNCIA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3A6330"/>
                </a:solidFill>
              </a:rPr>
              <a:t>MAI</a:t>
            </a:r>
            <a:r>
              <a:rPr dirty="0" sz="1150" spc="35">
                <a:solidFill>
                  <a:srgbClr val="3A6330"/>
                </a:solidFill>
              </a:rPr>
              <a:t> </a:t>
            </a:r>
            <a:r>
              <a:rPr dirty="0" sz="1150" spc="-25">
                <a:solidFill>
                  <a:srgbClr val="3A6330"/>
                </a:solidFill>
              </a:rPr>
              <a:t>22</a:t>
            </a:r>
            <a:endParaRPr sz="1150"/>
          </a:p>
        </p:txBody>
      </p:sp>
      <p:sp>
        <p:nvSpPr>
          <p:cNvPr id="22" name="object 22" descr=""/>
          <p:cNvSpPr txBox="1"/>
          <p:nvPr/>
        </p:nvSpPr>
        <p:spPr>
          <a:xfrm>
            <a:off x="6285266" y="629025"/>
            <a:ext cx="2063750" cy="105537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5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50%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ts val="1910"/>
              </a:lnSpc>
              <a:spcBef>
                <a:spcPts val="21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denúncias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CONTRA</a:t>
            </a:r>
            <a:r>
              <a:rPr dirty="0" sz="1950" spc="-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0">
                <a:solidFill>
                  <a:srgbClr val="DDE1DA"/>
                </a:solidFill>
                <a:latin typeface="Century Gothic"/>
                <a:cs typeface="Century Gothic"/>
              </a:rPr>
              <a:t>LEIGO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248413" y="4561568"/>
            <a:ext cx="1014094" cy="5283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190"/>
              </a:lnSpc>
              <a:spcBef>
                <a:spcPts val="90"/>
              </a:spcBef>
            </a:pPr>
            <a:r>
              <a:rPr dirty="0" sz="1950" spc="-25" b="1">
                <a:solidFill>
                  <a:srgbClr val="3A6330"/>
                </a:solidFill>
                <a:latin typeface="Century Gothic"/>
                <a:cs typeface="Century Gothic"/>
              </a:rPr>
              <a:t>86%</a:t>
            </a:r>
            <a:endParaRPr sz="1950">
              <a:latin typeface="Century Gothic"/>
              <a:cs typeface="Century Gothic"/>
            </a:endParaRPr>
          </a:p>
          <a:p>
            <a:pPr algn="r" marR="10795">
              <a:lnSpc>
                <a:spcPts val="1770"/>
              </a:lnSpc>
            </a:pPr>
            <a:r>
              <a:rPr dirty="0" sz="1600" spc="-10">
                <a:solidFill>
                  <a:srgbClr val="3A6330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6285166" y="2021037"/>
            <a:ext cx="2205355" cy="8985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5240">
              <a:lnSpc>
                <a:spcPts val="228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0335" indent="-127635">
              <a:lnSpc>
                <a:spcPts val="115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exercício</a:t>
            </a:r>
            <a:r>
              <a:rPr dirty="0" sz="1100" spc="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ilegal</a:t>
            </a:r>
            <a:r>
              <a:rPr dirty="0" sz="1100" spc="9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da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profissão;</a:t>
            </a:r>
            <a:endParaRPr sz="1100">
              <a:latin typeface="Century Gothic"/>
              <a:cs typeface="Century Gothic"/>
            </a:endParaRPr>
          </a:p>
          <a:p>
            <a:pPr marL="12700" marR="5080" indent="127635">
              <a:lnSpc>
                <a:spcPts val="1120"/>
              </a:lnSpc>
              <a:spcBef>
                <a:spcPts val="100"/>
              </a:spcBef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obra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sem</a:t>
            </a:r>
            <a:r>
              <a:rPr dirty="0" sz="1100" spc="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acompanhamento profissional;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105"/>
              </a:lnSpc>
              <a:buChar char="•"/>
              <a:tabLst>
                <a:tab pos="14033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imprudência/imperícia.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88470" y="1414869"/>
            <a:ext cx="1301495" cy="106832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0"/>
            <a:ext cx="2323465" cy="5367020"/>
            <a:chOff x="0" y="0"/>
            <a:chExt cx="2323465" cy="536702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23465" cy="5367020"/>
            </a:xfrm>
            <a:custGeom>
              <a:avLst/>
              <a:gdLst/>
              <a:ahLst/>
              <a:cxnLst/>
              <a:rect l="l" t="t" r="r" b="b"/>
              <a:pathLst>
                <a:path w="2323465" h="5367020">
                  <a:moveTo>
                    <a:pt x="0" y="5366487"/>
                  </a:moveTo>
                  <a:lnTo>
                    <a:pt x="0" y="0"/>
                  </a:lnTo>
                  <a:lnTo>
                    <a:pt x="2323350" y="0"/>
                  </a:lnTo>
                  <a:lnTo>
                    <a:pt x="2323350" y="5366487"/>
                  </a:lnTo>
                  <a:lnTo>
                    <a:pt x="0" y="5366487"/>
                  </a:lnTo>
                  <a:close/>
                </a:path>
              </a:pathLst>
            </a:custGeom>
            <a:solidFill>
              <a:srgbClr val="9A743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16242" y="1907120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796234" y="2742841"/>
            <a:ext cx="230886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9A743A"/>
                </a:solidFill>
                <a:latin typeface="Century Gothic"/>
                <a:cs typeface="Century Gothic"/>
              </a:rPr>
              <a:t>SUGESTÃO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642092" y="153275"/>
            <a:ext cx="63182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9A743A"/>
                </a:solidFill>
                <a:latin typeface="Century Gothic"/>
                <a:cs typeface="Century Gothic"/>
              </a:rPr>
              <a:t>MAI</a:t>
            </a:r>
            <a:r>
              <a:rPr dirty="0" sz="1450" spc="-5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9A743A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026514" y="3489646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5" b="1">
                <a:solidFill>
                  <a:srgbClr val="9A743A"/>
                </a:solidFill>
                <a:latin typeface="Century Gothic"/>
                <a:cs typeface="Century Gothic"/>
              </a:rPr>
              <a:t>4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15991" y="3544511"/>
            <a:ext cx="1977389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9A743A"/>
                </a:solidFill>
                <a:latin typeface="Century Gothic"/>
                <a:cs typeface="Century Gothic"/>
              </a:rPr>
              <a:t>sugestões</a:t>
            </a:r>
            <a:r>
              <a:rPr dirty="0" sz="1600" spc="45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A"/>
                </a:solidFill>
                <a:latin typeface="Century Gothic"/>
                <a:cs typeface="Century Gothic"/>
              </a:rPr>
              <a:t>enviadas </a:t>
            </a:r>
            <a:r>
              <a:rPr dirty="0" sz="1600">
                <a:solidFill>
                  <a:srgbClr val="9A743A"/>
                </a:solidFill>
                <a:latin typeface="Century Gothic"/>
                <a:cs typeface="Century Gothic"/>
              </a:rPr>
              <a:t>à</a:t>
            </a:r>
            <a:r>
              <a:rPr dirty="0" sz="1600" spc="15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A"/>
                </a:solidFill>
                <a:latin typeface="Century Gothic"/>
                <a:cs typeface="Century Gothic"/>
              </a:rPr>
              <a:t>ouvidoria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79975" y="2251033"/>
            <a:ext cx="86233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2DA"/>
                </a:solidFill>
              </a:rPr>
              <a:t>4,4%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594626" y="2625162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63845"/>
          </a:xfrm>
          <a:custGeom>
            <a:avLst/>
            <a:gdLst/>
            <a:ahLst/>
            <a:cxnLst/>
            <a:rect l="l" t="t" r="r" b="b"/>
            <a:pathLst>
              <a:path w="9517380" h="5363845">
                <a:moveTo>
                  <a:pt x="9516923" y="5363552"/>
                </a:moveTo>
                <a:lnTo>
                  <a:pt x="0" y="5363552"/>
                </a:lnTo>
                <a:lnTo>
                  <a:pt x="0" y="0"/>
                </a:lnTo>
                <a:lnTo>
                  <a:pt x="9516923" y="0"/>
                </a:lnTo>
                <a:lnTo>
                  <a:pt x="9516923" y="5363552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5878842" y="0"/>
            <a:ext cx="3638550" cy="5354955"/>
            <a:chOff x="5878842" y="0"/>
            <a:chExt cx="3638550" cy="5354955"/>
          </a:xfrm>
        </p:grpSpPr>
        <p:sp>
          <p:nvSpPr>
            <p:cNvPr id="4" name="object 4" descr=""/>
            <p:cNvSpPr/>
            <p:nvPr/>
          </p:nvSpPr>
          <p:spPr>
            <a:xfrm>
              <a:off x="5878842" y="0"/>
              <a:ext cx="3638550" cy="5354955"/>
            </a:xfrm>
            <a:custGeom>
              <a:avLst/>
              <a:gdLst/>
              <a:ahLst/>
              <a:cxnLst/>
              <a:rect l="l" t="t" r="r" b="b"/>
              <a:pathLst>
                <a:path w="3638550" h="5354955">
                  <a:moveTo>
                    <a:pt x="0" y="0"/>
                  </a:moveTo>
                  <a:lnTo>
                    <a:pt x="3638080" y="0"/>
                  </a:lnTo>
                  <a:lnTo>
                    <a:pt x="3638080" y="5354409"/>
                  </a:lnTo>
                  <a:lnTo>
                    <a:pt x="0" y="53544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343662" y="593433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/>
          <p:nvPr/>
        </p:nvSpPr>
        <p:spPr>
          <a:xfrm>
            <a:off x="261378" y="277965"/>
            <a:ext cx="0" cy="1283335"/>
          </a:xfrm>
          <a:custGeom>
            <a:avLst/>
            <a:gdLst/>
            <a:ahLst/>
            <a:cxnLst/>
            <a:rect l="l" t="t" r="r" b="b"/>
            <a:pathLst>
              <a:path w="0" h="1283335">
                <a:moveTo>
                  <a:pt x="0" y="0"/>
                </a:moveTo>
                <a:lnTo>
                  <a:pt x="0" y="1283208"/>
                </a:lnTo>
              </a:path>
            </a:pathLst>
          </a:custGeom>
          <a:ln w="45719">
            <a:solidFill>
              <a:srgbClr val="9A7439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7" name="object 7" descr=""/>
          <p:cNvGrpSpPr/>
          <p:nvPr/>
        </p:nvGrpSpPr>
        <p:grpSpPr>
          <a:xfrm>
            <a:off x="2945142" y="930998"/>
            <a:ext cx="1572895" cy="3691254"/>
            <a:chOff x="2945142" y="930998"/>
            <a:chExt cx="1572895" cy="3691254"/>
          </a:xfrm>
        </p:grpSpPr>
        <p:sp>
          <p:nvSpPr>
            <p:cNvPr id="8" name="object 8" descr=""/>
            <p:cNvSpPr/>
            <p:nvPr/>
          </p:nvSpPr>
          <p:spPr>
            <a:xfrm>
              <a:off x="2981706" y="1036916"/>
              <a:ext cx="1536700" cy="1432560"/>
            </a:xfrm>
            <a:custGeom>
              <a:avLst/>
              <a:gdLst/>
              <a:ahLst/>
              <a:cxnLst/>
              <a:rect l="l" t="t" r="r" b="b"/>
              <a:pathLst>
                <a:path w="1536700" h="1432560">
                  <a:moveTo>
                    <a:pt x="1536192" y="1228344"/>
                  </a:moveTo>
                  <a:lnTo>
                    <a:pt x="0" y="1228344"/>
                  </a:lnTo>
                  <a:lnTo>
                    <a:pt x="0" y="1432560"/>
                  </a:lnTo>
                  <a:lnTo>
                    <a:pt x="1536192" y="1432560"/>
                  </a:lnTo>
                  <a:lnTo>
                    <a:pt x="1536192" y="1228344"/>
                  </a:lnTo>
                  <a:close/>
                </a:path>
                <a:path w="1536700" h="1432560">
                  <a:moveTo>
                    <a:pt x="1536192" y="818388"/>
                  </a:moveTo>
                  <a:lnTo>
                    <a:pt x="0" y="818388"/>
                  </a:lnTo>
                  <a:lnTo>
                    <a:pt x="0" y="1022604"/>
                  </a:lnTo>
                  <a:lnTo>
                    <a:pt x="1536192" y="1022604"/>
                  </a:lnTo>
                  <a:lnTo>
                    <a:pt x="1536192" y="818388"/>
                  </a:lnTo>
                  <a:close/>
                </a:path>
                <a:path w="1536700" h="1432560">
                  <a:moveTo>
                    <a:pt x="1536192" y="409956"/>
                  </a:moveTo>
                  <a:lnTo>
                    <a:pt x="0" y="409956"/>
                  </a:lnTo>
                  <a:lnTo>
                    <a:pt x="0" y="612648"/>
                  </a:lnTo>
                  <a:lnTo>
                    <a:pt x="1536192" y="612648"/>
                  </a:lnTo>
                  <a:lnTo>
                    <a:pt x="1536192" y="409956"/>
                  </a:lnTo>
                  <a:close/>
                </a:path>
                <a:path w="1536700" h="1432560">
                  <a:moveTo>
                    <a:pt x="1536192" y="0"/>
                  </a:moveTo>
                  <a:lnTo>
                    <a:pt x="0" y="0"/>
                  </a:lnTo>
                  <a:lnTo>
                    <a:pt x="0" y="204216"/>
                  </a:lnTo>
                  <a:lnTo>
                    <a:pt x="1536192" y="204216"/>
                  </a:lnTo>
                  <a:lnTo>
                    <a:pt x="1536192" y="0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981718" y="934809"/>
              <a:ext cx="0" cy="3683635"/>
            </a:xfrm>
            <a:custGeom>
              <a:avLst/>
              <a:gdLst/>
              <a:ahLst/>
              <a:cxnLst/>
              <a:rect l="l" t="t" r="r" b="b"/>
              <a:pathLst>
                <a:path w="0" h="3683635">
                  <a:moveTo>
                    <a:pt x="0" y="0"/>
                  </a:moveTo>
                  <a:lnTo>
                    <a:pt x="0" y="36835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945142" y="934808"/>
              <a:ext cx="36830" cy="3683635"/>
            </a:xfrm>
            <a:custGeom>
              <a:avLst/>
              <a:gdLst/>
              <a:ahLst/>
              <a:cxnLst/>
              <a:rect l="l" t="t" r="r" b="b"/>
              <a:pathLst>
                <a:path w="36830" h="3683635">
                  <a:moveTo>
                    <a:pt x="0" y="0"/>
                  </a:moveTo>
                  <a:lnTo>
                    <a:pt x="36576" y="0"/>
                  </a:lnTo>
                </a:path>
                <a:path w="36830" h="3683635">
                  <a:moveTo>
                    <a:pt x="0" y="408432"/>
                  </a:moveTo>
                  <a:lnTo>
                    <a:pt x="36576" y="408432"/>
                  </a:lnTo>
                </a:path>
                <a:path w="36830" h="3683635">
                  <a:moveTo>
                    <a:pt x="0" y="818388"/>
                  </a:moveTo>
                  <a:lnTo>
                    <a:pt x="36576" y="818388"/>
                  </a:lnTo>
                </a:path>
                <a:path w="36830" h="3683635">
                  <a:moveTo>
                    <a:pt x="0" y="1228344"/>
                  </a:moveTo>
                  <a:lnTo>
                    <a:pt x="36576" y="1228344"/>
                  </a:lnTo>
                </a:path>
                <a:path w="36830" h="3683635">
                  <a:moveTo>
                    <a:pt x="0" y="1636776"/>
                  </a:moveTo>
                  <a:lnTo>
                    <a:pt x="36576" y="1636776"/>
                  </a:lnTo>
                </a:path>
                <a:path w="36830" h="3683635">
                  <a:moveTo>
                    <a:pt x="0" y="2046732"/>
                  </a:moveTo>
                  <a:lnTo>
                    <a:pt x="36576" y="2046732"/>
                  </a:lnTo>
                </a:path>
                <a:path w="36830" h="3683635">
                  <a:moveTo>
                    <a:pt x="0" y="2455164"/>
                  </a:moveTo>
                  <a:lnTo>
                    <a:pt x="36576" y="2455164"/>
                  </a:lnTo>
                </a:path>
                <a:path w="36830" h="3683635">
                  <a:moveTo>
                    <a:pt x="0" y="2865120"/>
                  </a:moveTo>
                  <a:lnTo>
                    <a:pt x="36576" y="2865120"/>
                  </a:lnTo>
                </a:path>
                <a:path w="36830" h="3683635">
                  <a:moveTo>
                    <a:pt x="0" y="3273552"/>
                  </a:moveTo>
                  <a:lnTo>
                    <a:pt x="36576" y="3273552"/>
                  </a:lnTo>
                </a:path>
                <a:path w="36830" h="3683635">
                  <a:moveTo>
                    <a:pt x="0" y="3683508"/>
                  </a:moveTo>
                  <a:lnTo>
                    <a:pt x="36576" y="36835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4566107" y="1031383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566107" y="1441565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566107" y="1851747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566107" y="226042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029056" y="2670602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029056" y="3079276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029056" y="348945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029056" y="3899649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3029056" y="4308295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228399" y="1050827"/>
            <a:ext cx="66040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600271" y="1460944"/>
            <a:ext cx="128968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2499720" y="1869507"/>
            <a:ext cx="38925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2678123" y="2279623"/>
            <a:ext cx="21272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2644562" y="2688200"/>
            <a:ext cx="2457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528599" y="3098288"/>
            <a:ext cx="136207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CARTEIRA</a:t>
            </a:r>
            <a:r>
              <a:rPr dirty="0" sz="900" spc="-6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640013" y="3508411"/>
            <a:ext cx="24892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454010" y="3916974"/>
            <a:ext cx="4362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UF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2356432" y="4327097"/>
            <a:ext cx="53530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/>
              <a:t>SUGESTÃO</a:t>
            </a:r>
          </a:p>
          <a:p>
            <a:pPr marL="39370">
              <a:lnSpc>
                <a:spcPts val="1235"/>
              </a:lnSpc>
            </a:pPr>
            <a:r>
              <a:rPr dirty="0" sz="1150"/>
              <a:t>MAI</a:t>
            </a:r>
            <a:r>
              <a:rPr dirty="0" sz="1150" spc="40"/>
              <a:t> </a:t>
            </a:r>
            <a:r>
              <a:rPr dirty="0" sz="1150" spc="-25"/>
              <a:t>22</a:t>
            </a:r>
            <a:endParaRPr sz="1150"/>
          </a:p>
        </p:txBody>
      </p:sp>
      <p:sp>
        <p:nvSpPr>
          <p:cNvPr id="30" name="object 30" descr=""/>
          <p:cNvSpPr txBox="1"/>
          <p:nvPr/>
        </p:nvSpPr>
        <p:spPr>
          <a:xfrm>
            <a:off x="6288297" y="625929"/>
            <a:ext cx="1818005" cy="129921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4065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25%</a:t>
            </a:r>
            <a:endParaRPr sz="3550">
              <a:latin typeface="Century Gothic"/>
              <a:cs typeface="Century Gothic"/>
            </a:endParaRPr>
          </a:p>
          <a:p>
            <a:pPr marL="18415" marR="5080">
              <a:lnSpc>
                <a:spcPct val="81200"/>
              </a:lnSpc>
              <a:spcBef>
                <a:spcPts val="24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1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a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ANUIDADES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6288251" y="2359424"/>
            <a:ext cx="2428875" cy="6045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3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2700" marR="5080" indent="126364">
              <a:lnSpc>
                <a:spcPts val="1100"/>
              </a:lnSpc>
              <a:spcBef>
                <a:spcPts val="120"/>
              </a:spcBef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reconhecimento</a:t>
            </a:r>
            <a:r>
              <a:rPr dirty="0" sz="1100" spc="1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automático</a:t>
            </a:r>
            <a:r>
              <a:rPr dirty="0" sz="1100" spc="20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DDE1DA"/>
                </a:solidFill>
                <a:latin typeface="Century Gothic"/>
                <a:cs typeface="Century Gothic"/>
              </a:rPr>
              <a:t>de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quitação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63845"/>
          </a:xfrm>
          <a:custGeom>
            <a:avLst/>
            <a:gdLst/>
            <a:ahLst/>
            <a:cxnLst/>
            <a:rect l="l" t="t" r="r" b="b"/>
            <a:pathLst>
              <a:path w="9517380" h="5363845">
                <a:moveTo>
                  <a:pt x="9516923" y="5363553"/>
                </a:moveTo>
                <a:lnTo>
                  <a:pt x="0" y="5363553"/>
                </a:lnTo>
                <a:lnTo>
                  <a:pt x="0" y="0"/>
                </a:lnTo>
                <a:lnTo>
                  <a:pt x="9516923" y="0"/>
                </a:lnTo>
                <a:lnTo>
                  <a:pt x="9516923" y="5363553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0" y="0"/>
            <a:ext cx="5094605" cy="5351780"/>
            <a:chOff x="0" y="0"/>
            <a:chExt cx="5094605" cy="535178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5094605" cy="5351780"/>
            </a:xfrm>
            <a:custGeom>
              <a:avLst/>
              <a:gdLst/>
              <a:ahLst/>
              <a:cxnLst/>
              <a:rect l="l" t="t" r="r" b="b"/>
              <a:pathLst>
                <a:path w="5094605" h="5351780">
                  <a:moveTo>
                    <a:pt x="0" y="5351361"/>
                  </a:moveTo>
                  <a:lnTo>
                    <a:pt x="0" y="0"/>
                  </a:lnTo>
                  <a:lnTo>
                    <a:pt x="5093982" y="0"/>
                  </a:lnTo>
                  <a:lnTo>
                    <a:pt x="5093982" y="5351361"/>
                  </a:lnTo>
                  <a:lnTo>
                    <a:pt x="0" y="5351361"/>
                  </a:lnTo>
                  <a:close/>
                </a:path>
              </a:pathLst>
            </a:custGeom>
            <a:solidFill>
              <a:srgbClr val="EDEF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40042" y="265773"/>
              <a:ext cx="0" cy="1295400"/>
            </a:xfrm>
            <a:custGeom>
              <a:avLst/>
              <a:gdLst/>
              <a:ahLst/>
              <a:cxnLst/>
              <a:rect l="l" t="t" r="r" b="b"/>
              <a:pathLst>
                <a:path w="0" h="1295400">
                  <a:moveTo>
                    <a:pt x="0" y="0"/>
                  </a:moveTo>
                  <a:lnTo>
                    <a:pt x="0" y="1295400"/>
                  </a:lnTo>
                </a:path>
              </a:pathLst>
            </a:custGeom>
            <a:ln w="45719">
              <a:solidFill>
                <a:srgbClr val="183B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7205484" y="268820"/>
            <a:ext cx="1413510" cy="4754880"/>
            <a:chOff x="7205484" y="268820"/>
            <a:chExt cx="1413510" cy="4754880"/>
          </a:xfrm>
        </p:grpSpPr>
        <p:sp>
          <p:nvSpPr>
            <p:cNvPr id="7" name="object 7" descr=""/>
            <p:cNvSpPr/>
            <p:nvPr/>
          </p:nvSpPr>
          <p:spPr>
            <a:xfrm>
              <a:off x="7209294" y="3126320"/>
              <a:ext cx="44450" cy="97790"/>
            </a:xfrm>
            <a:custGeom>
              <a:avLst/>
              <a:gdLst/>
              <a:ahLst/>
              <a:cxnLst/>
              <a:rect l="l" t="t" r="r" b="b"/>
              <a:pathLst>
                <a:path w="44450" h="97789">
                  <a:moveTo>
                    <a:pt x="44196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44196" y="0"/>
                  </a:lnTo>
                  <a:lnTo>
                    <a:pt x="44196" y="97535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7209294" y="2949537"/>
              <a:ext cx="44450" cy="99060"/>
            </a:xfrm>
            <a:custGeom>
              <a:avLst/>
              <a:gdLst/>
              <a:ahLst/>
              <a:cxnLst/>
              <a:rect l="l" t="t" r="r" b="b"/>
              <a:pathLst>
                <a:path w="44450" h="99060">
                  <a:moveTo>
                    <a:pt x="44196" y="99059"/>
                  </a:moveTo>
                  <a:lnTo>
                    <a:pt x="0" y="99059"/>
                  </a:lnTo>
                  <a:lnTo>
                    <a:pt x="0" y="0"/>
                  </a:lnTo>
                  <a:lnTo>
                    <a:pt x="44196" y="0"/>
                  </a:lnTo>
                  <a:lnTo>
                    <a:pt x="44196" y="99059"/>
                  </a:lnTo>
                  <a:close/>
                </a:path>
              </a:pathLst>
            </a:custGeom>
            <a:solidFill>
              <a:srgbClr val="60487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209294" y="2774276"/>
              <a:ext cx="44450" cy="97790"/>
            </a:xfrm>
            <a:custGeom>
              <a:avLst/>
              <a:gdLst/>
              <a:ahLst/>
              <a:cxnLst/>
              <a:rect l="l" t="t" r="r" b="b"/>
              <a:pathLst>
                <a:path w="44450" h="97789">
                  <a:moveTo>
                    <a:pt x="44196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44196" y="0"/>
                  </a:lnTo>
                  <a:lnTo>
                    <a:pt x="44196" y="97535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7209294" y="2597493"/>
              <a:ext cx="44450" cy="97790"/>
            </a:xfrm>
            <a:custGeom>
              <a:avLst/>
              <a:gdLst/>
              <a:ahLst/>
              <a:cxnLst/>
              <a:rect l="l" t="t" r="r" b="b"/>
              <a:pathLst>
                <a:path w="44450" h="97789">
                  <a:moveTo>
                    <a:pt x="44196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44196" y="0"/>
                  </a:lnTo>
                  <a:lnTo>
                    <a:pt x="44196" y="97535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209294" y="2245448"/>
              <a:ext cx="44450" cy="274955"/>
            </a:xfrm>
            <a:custGeom>
              <a:avLst/>
              <a:gdLst/>
              <a:ahLst/>
              <a:cxnLst/>
              <a:rect l="l" t="t" r="r" b="b"/>
              <a:pathLst>
                <a:path w="44450" h="274955">
                  <a:moveTo>
                    <a:pt x="44196" y="176796"/>
                  </a:moveTo>
                  <a:lnTo>
                    <a:pt x="0" y="176796"/>
                  </a:lnTo>
                  <a:lnTo>
                    <a:pt x="0" y="274332"/>
                  </a:lnTo>
                  <a:lnTo>
                    <a:pt x="44196" y="274332"/>
                  </a:lnTo>
                  <a:lnTo>
                    <a:pt x="44196" y="176796"/>
                  </a:lnTo>
                  <a:close/>
                </a:path>
                <a:path w="44450" h="274955">
                  <a:moveTo>
                    <a:pt x="44196" y="0"/>
                  </a:moveTo>
                  <a:lnTo>
                    <a:pt x="0" y="0"/>
                  </a:lnTo>
                  <a:lnTo>
                    <a:pt x="0" y="97548"/>
                  </a:lnTo>
                  <a:lnTo>
                    <a:pt x="44196" y="97548"/>
                  </a:lnTo>
                  <a:lnTo>
                    <a:pt x="44196" y="0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7209294" y="2070188"/>
              <a:ext cx="90170" cy="97790"/>
            </a:xfrm>
            <a:custGeom>
              <a:avLst/>
              <a:gdLst/>
              <a:ahLst/>
              <a:cxnLst/>
              <a:rect l="l" t="t" r="r" b="b"/>
              <a:pathLst>
                <a:path w="90170" h="97789">
                  <a:moveTo>
                    <a:pt x="89916" y="97536"/>
                  </a:moveTo>
                  <a:lnTo>
                    <a:pt x="0" y="97536"/>
                  </a:lnTo>
                  <a:lnTo>
                    <a:pt x="0" y="0"/>
                  </a:lnTo>
                  <a:lnTo>
                    <a:pt x="89916" y="0"/>
                  </a:lnTo>
                  <a:lnTo>
                    <a:pt x="89916" y="97536"/>
                  </a:lnTo>
                  <a:close/>
                </a:path>
              </a:pathLst>
            </a:custGeom>
            <a:solidFill>
              <a:srgbClr val="60487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7209294" y="1893404"/>
              <a:ext cx="90170" cy="97790"/>
            </a:xfrm>
            <a:custGeom>
              <a:avLst/>
              <a:gdLst/>
              <a:ahLst/>
              <a:cxnLst/>
              <a:rect l="l" t="t" r="r" b="b"/>
              <a:pathLst>
                <a:path w="90170" h="97789">
                  <a:moveTo>
                    <a:pt x="89916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89916" y="0"/>
                  </a:lnTo>
                  <a:lnTo>
                    <a:pt x="89916" y="97535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7209294" y="1716620"/>
              <a:ext cx="135890" cy="99060"/>
            </a:xfrm>
            <a:custGeom>
              <a:avLst/>
              <a:gdLst/>
              <a:ahLst/>
              <a:cxnLst/>
              <a:rect l="l" t="t" r="r" b="b"/>
              <a:pathLst>
                <a:path w="135890" h="99060">
                  <a:moveTo>
                    <a:pt x="135635" y="99059"/>
                  </a:moveTo>
                  <a:lnTo>
                    <a:pt x="0" y="99059"/>
                  </a:lnTo>
                  <a:lnTo>
                    <a:pt x="0" y="0"/>
                  </a:lnTo>
                  <a:lnTo>
                    <a:pt x="135635" y="0"/>
                  </a:lnTo>
                  <a:lnTo>
                    <a:pt x="135635" y="99059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7209294" y="1541361"/>
              <a:ext cx="135890" cy="97790"/>
            </a:xfrm>
            <a:custGeom>
              <a:avLst/>
              <a:gdLst/>
              <a:ahLst/>
              <a:cxnLst/>
              <a:rect l="l" t="t" r="r" b="b"/>
              <a:pathLst>
                <a:path w="135890" h="97789">
                  <a:moveTo>
                    <a:pt x="135635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135635" y="0"/>
                  </a:lnTo>
                  <a:lnTo>
                    <a:pt x="135635" y="97535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7209294" y="1364577"/>
              <a:ext cx="135890" cy="97790"/>
            </a:xfrm>
            <a:custGeom>
              <a:avLst/>
              <a:gdLst/>
              <a:ahLst/>
              <a:cxnLst/>
              <a:rect l="l" t="t" r="r" b="b"/>
              <a:pathLst>
                <a:path w="135890" h="97790">
                  <a:moveTo>
                    <a:pt x="135635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135635" y="0"/>
                  </a:lnTo>
                  <a:lnTo>
                    <a:pt x="135635" y="97535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7209294" y="1012532"/>
              <a:ext cx="273050" cy="274320"/>
            </a:xfrm>
            <a:custGeom>
              <a:avLst/>
              <a:gdLst/>
              <a:ahLst/>
              <a:cxnLst/>
              <a:rect l="l" t="t" r="r" b="b"/>
              <a:pathLst>
                <a:path w="273050" h="274319">
                  <a:moveTo>
                    <a:pt x="181356" y="176784"/>
                  </a:moveTo>
                  <a:lnTo>
                    <a:pt x="0" y="176784"/>
                  </a:lnTo>
                  <a:lnTo>
                    <a:pt x="0" y="274320"/>
                  </a:lnTo>
                  <a:lnTo>
                    <a:pt x="181356" y="274320"/>
                  </a:lnTo>
                  <a:lnTo>
                    <a:pt x="181356" y="176784"/>
                  </a:lnTo>
                  <a:close/>
                </a:path>
                <a:path w="273050" h="274319">
                  <a:moveTo>
                    <a:pt x="272796" y="0"/>
                  </a:moveTo>
                  <a:lnTo>
                    <a:pt x="0" y="0"/>
                  </a:lnTo>
                  <a:lnTo>
                    <a:pt x="0" y="97548"/>
                  </a:lnTo>
                  <a:lnTo>
                    <a:pt x="272796" y="97548"/>
                  </a:lnTo>
                  <a:lnTo>
                    <a:pt x="272796" y="0"/>
                  </a:lnTo>
                  <a:close/>
                </a:path>
              </a:pathLst>
            </a:custGeom>
            <a:solidFill>
              <a:srgbClr val="9E28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7209294" y="660488"/>
              <a:ext cx="454659" cy="274320"/>
            </a:xfrm>
            <a:custGeom>
              <a:avLst/>
              <a:gdLst/>
              <a:ahLst/>
              <a:cxnLst/>
              <a:rect l="l" t="t" r="r" b="b"/>
              <a:pathLst>
                <a:path w="454659" h="274319">
                  <a:moveTo>
                    <a:pt x="318516" y="176796"/>
                  </a:moveTo>
                  <a:lnTo>
                    <a:pt x="0" y="176796"/>
                  </a:lnTo>
                  <a:lnTo>
                    <a:pt x="0" y="274320"/>
                  </a:lnTo>
                  <a:lnTo>
                    <a:pt x="318516" y="274320"/>
                  </a:lnTo>
                  <a:lnTo>
                    <a:pt x="318516" y="176796"/>
                  </a:lnTo>
                  <a:close/>
                </a:path>
                <a:path w="454659" h="274319">
                  <a:moveTo>
                    <a:pt x="454152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454152" y="97536"/>
                  </a:lnTo>
                  <a:lnTo>
                    <a:pt x="454152" y="0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7209294" y="483704"/>
              <a:ext cx="591820" cy="99060"/>
            </a:xfrm>
            <a:custGeom>
              <a:avLst/>
              <a:gdLst/>
              <a:ahLst/>
              <a:cxnLst/>
              <a:rect l="l" t="t" r="r" b="b"/>
              <a:pathLst>
                <a:path w="591820" h="99059">
                  <a:moveTo>
                    <a:pt x="591312" y="99060"/>
                  </a:moveTo>
                  <a:lnTo>
                    <a:pt x="0" y="99060"/>
                  </a:lnTo>
                  <a:lnTo>
                    <a:pt x="0" y="0"/>
                  </a:lnTo>
                  <a:lnTo>
                    <a:pt x="591312" y="0"/>
                  </a:lnTo>
                  <a:lnTo>
                    <a:pt x="591312" y="99060"/>
                  </a:lnTo>
                  <a:close/>
                </a:path>
              </a:pathLst>
            </a:custGeom>
            <a:solidFill>
              <a:srgbClr val="9E28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7209294" y="308445"/>
              <a:ext cx="1409700" cy="97790"/>
            </a:xfrm>
            <a:custGeom>
              <a:avLst/>
              <a:gdLst/>
              <a:ahLst/>
              <a:cxnLst/>
              <a:rect l="l" t="t" r="r" b="b"/>
              <a:pathLst>
                <a:path w="1409700" h="97789">
                  <a:moveTo>
                    <a:pt x="1409700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1409700" y="0"/>
                  </a:lnTo>
                  <a:lnTo>
                    <a:pt x="1409700" y="97535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7209294" y="268820"/>
              <a:ext cx="0" cy="4754880"/>
            </a:xfrm>
            <a:custGeom>
              <a:avLst/>
              <a:gdLst/>
              <a:ahLst/>
              <a:cxnLst/>
              <a:rect l="l" t="t" r="r" b="b"/>
              <a:pathLst>
                <a:path w="0" h="4754880">
                  <a:moveTo>
                    <a:pt x="0" y="4754880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7256088" y="1111496"/>
            <a:ext cx="268605" cy="3901440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94945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  <a:p>
            <a:pPr marL="149225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  <a:p>
            <a:pPr marL="149225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  <a:p>
            <a:pPr marL="149225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  <a:p>
            <a:pPr marL="103505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03505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57785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57785">
              <a:lnSpc>
                <a:spcPct val="100000"/>
              </a:lnSpc>
              <a:spcBef>
                <a:spcPts val="3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57785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57785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57785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57785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7528861" y="759451"/>
            <a:ext cx="131445" cy="37909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58419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7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6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7711760" y="630631"/>
            <a:ext cx="14668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10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7847383" y="453839"/>
            <a:ext cx="14668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13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8667325" y="277048"/>
            <a:ext cx="14541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31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5847901" y="242814"/>
            <a:ext cx="1275715" cy="478218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algn="r" marR="3556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SÃO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 PAULO</a:t>
            </a:r>
            <a:endParaRPr sz="850">
              <a:latin typeface="Century Gothic"/>
              <a:cs typeface="Century Gothic"/>
            </a:endParaRPr>
          </a:p>
          <a:p>
            <a:pPr algn="r" marL="151130" marR="5080" indent="659765">
              <a:lnSpc>
                <a:spcPct val="135700"/>
              </a:lnSpc>
              <a:spcBef>
                <a:spcPts val="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PARANÁ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850" spc="-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JANEIRO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DISTRITO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FEDERAL</a:t>
            </a:r>
            <a:r>
              <a:rPr dirty="0" sz="850" spc="50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</a:t>
            </a:r>
            <a:endParaRPr sz="850">
              <a:latin typeface="Century Gothic"/>
              <a:cs typeface="Century Gothic"/>
            </a:endParaRPr>
          </a:p>
          <a:p>
            <a:pPr algn="r" marL="518159" marR="5715" indent="396240">
              <a:lnSpc>
                <a:spcPct val="135300"/>
              </a:lnSpc>
              <a:spcBef>
                <a:spcPts val="1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GOIÁS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MINAS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GERAIS</a:t>
            </a:r>
            <a:endParaRPr sz="850">
              <a:latin typeface="Century Gothic"/>
              <a:cs typeface="Century Gothic"/>
            </a:endParaRPr>
          </a:p>
          <a:p>
            <a:pPr algn="r" marL="347345" marR="5715" indent="-335280">
              <a:lnSpc>
                <a:spcPct val="135900"/>
              </a:lnSpc>
              <a:spcBef>
                <a:spcPts val="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NORTE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SANTA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CATARINA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ESPIRITO</a:t>
            </a:r>
            <a:r>
              <a:rPr dirty="0" sz="850" spc="-4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SANTO</a:t>
            </a:r>
            <a:endParaRPr sz="850">
              <a:latin typeface="Century Gothic"/>
              <a:cs typeface="Century Gothic"/>
            </a:endParaRPr>
          </a:p>
          <a:p>
            <a:pPr algn="just" marL="890269" marR="5080" indent="80645">
              <a:lnSpc>
                <a:spcPct val="135900"/>
              </a:lnSpc>
              <a:spcBef>
                <a:spcPts val="5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PARÁ ACRE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CEARÁ</a:t>
            </a:r>
            <a:endParaRPr sz="850">
              <a:latin typeface="Century Gothic"/>
              <a:cs typeface="Century Gothic"/>
            </a:endParaRPr>
          </a:p>
          <a:p>
            <a:pPr algn="r" marR="635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GROSSO</a:t>
            </a:r>
            <a:endParaRPr sz="850">
              <a:latin typeface="Century Gothic"/>
              <a:cs typeface="Century Gothic"/>
            </a:endParaRPr>
          </a:p>
          <a:p>
            <a:pPr algn="r" marL="612775" marR="5080" indent="383540">
              <a:lnSpc>
                <a:spcPct val="136000"/>
              </a:lnSpc>
              <a:spcBef>
                <a:spcPts val="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PIAUÍ SERGIPE TOCANTINS ALAGOAS AMAPÁ AMAZONAS</a:t>
            </a:r>
            <a:endParaRPr sz="850">
              <a:latin typeface="Century Gothic"/>
              <a:cs typeface="Century Gothic"/>
            </a:endParaRPr>
          </a:p>
          <a:p>
            <a:pPr algn="r" marL="579120" marR="35560" indent="330200">
              <a:lnSpc>
                <a:spcPts val="1390"/>
              </a:lnSpc>
              <a:spcBef>
                <a:spcPts val="10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BAHIA MARANHÃO</a:t>
            </a:r>
            <a:endParaRPr sz="85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254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GROSSO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</a:t>
            </a:r>
            <a:endParaRPr sz="850">
              <a:latin typeface="Century Gothic"/>
              <a:cs typeface="Century Gothic"/>
            </a:endParaRPr>
          </a:p>
          <a:p>
            <a:pPr algn="r" marL="499745" marR="5080" indent="304800">
              <a:lnSpc>
                <a:spcPct val="136100"/>
              </a:lnSpc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PARAÍBA PERNAMBUCO RONDÔNIA RORAIMA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xfrm>
            <a:off x="477289" y="227611"/>
            <a:ext cx="2284095" cy="737870"/>
          </a:xfrm>
          <a:prstGeom prst="rect"/>
        </p:spPr>
        <p:txBody>
          <a:bodyPr wrap="square" lIns="0" tIns="69215" rIns="0" bIns="0" rtlCol="0" vert="horz">
            <a:spAutoFit/>
          </a:bodyPr>
          <a:lstStyle/>
          <a:p>
            <a:pPr marL="12700" marR="5080">
              <a:lnSpc>
                <a:spcPts val="2020"/>
              </a:lnSpc>
              <a:spcBef>
                <a:spcPts val="545"/>
              </a:spcBef>
            </a:pPr>
            <a:r>
              <a:rPr dirty="0">
                <a:solidFill>
                  <a:srgbClr val="2F3D46"/>
                </a:solidFill>
              </a:rPr>
              <a:t>NÚMEROS</a:t>
            </a:r>
            <a:r>
              <a:rPr dirty="0" spc="10">
                <a:solidFill>
                  <a:srgbClr val="2F3D46"/>
                </a:solidFill>
              </a:rPr>
              <a:t> </a:t>
            </a:r>
            <a:r>
              <a:rPr dirty="0" spc="-25">
                <a:solidFill>
                  <a:srgbClr val="2F3D46"/>
                </a:solidFill>
              </a:rPr>
              <a:t>POR </a:t>
            </a:r>
            <a:r>
              <a:rPr dirty="0">
                <a:solidFill>
                  <a:srgbClr val="2F3D46"/>
                </a:solidFill>
              </a:rPr>
              <a:t>REGIÃO</a:t>
            </a:r>
            <a:r>
              <a:rPr dirty="0" spc="10">
                <a:solidFill>
                  <a:srgbClr val="2F3D46"/>
                </a:solidFill>
              </a:rPr>
              <a:t> </a:t>
            </a:r>
            <a:r>
              <a:rPr dirty="0">
                <a:solidFill>
                  <a:srgbClr val="2F3D46"/>
                </a:solidFill>
              </a:rPr>
              <a:t>E</a:t>
            </a:r>
            <a:r>
              <a:rPr dirty="0" spc="-5">
                <a:solidFill>
                  <a:srgbClr val="2F3D46"/>
                </a:solidFill>
              </a:rPr>
              <a:t> </a:t>
            </a:r>
            <a:r>
              <a:rPr dirty="0" spc="-10">
                <a:solidFill>
                  <a:srgbClr val="2F3D46"/>
                </a:solidFill>
              </a:rPr>
              <a:t>ESTADO</a:t>
            </a:r>
          </a:p>
          <a:p>
            <a:pPr marL="15240">
              <a:lnSpc>
                <a:spcPts val="1120"/>
              </a:lnSpc>
            </a:pPr>
            <a:r>
              <a:rPr dirty="0" sz="1150">
                <a:solidFill>
                  <a:srgbClr val="183B46"/>
                </a:solidFill>
              </a:rPr>
              <a:t>MAI</a:t>
            </a:r>
            <a:r>
              <a:rPr dirty="0" sz="1150" spc="35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  <p:grpSp>
        <p:nvGrpSpPr>
          <p:cNvPr id="29" name="object 29" descr=""/>
          <p:cNvGrpSpPr/>
          <p:nvPr/>
        </p:nvGrpSpPr>
        <p:grpSpPr>
          <a:xfrm>
            <a:off x="64782" y="3458553"/>
            <a:ext cx="4860290" cy="1746885"/>
            <a:chOff x="64782" y="3458553"/>
            <a:chExt cx="4860290" cy="1746885"/>
          </a:xfrm>
        </p:grpSpPr>
        <p:pic>
          <p:nvPicPr>
            <p:cNvPr id="30" name="object 30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3798" y="3458553"/>
              <a:ext cx="3874008" cy="106679"/>
            </a:xfrm>
            <a:prstGeom prst="rect">
              <a:avLst/>
            </a:prstGeom>
          </p:spPr>
        </p:pic>
        <p:pic>
          <p:nvPicPr>
            <p:cNvPr id="31" name="object 3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782" y="3688677"/>
              <a:ext cx="4860035" cy="151637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67020"/>
          </a:xfrm>
          <a:custGeom>
            <a:avLst/>
            <a:gdLst/>
            <a:ahLst/>
            <a:cxnLst/>
            <a:rect l="l" t="t" r="r" b="b"/>
            <a:pathLst>
              <a:path w="9517380" h="5367020">
                <a:moveTo>
                  <a:pt x="9516923" y="5366486"/>
                </a:moveTo>
                <a:lnTo>
                  <a:pt x="0" y="5366486"/>
                </a:lnTo>
                <a:lnTo>
                  <a:pt x="0" y="0"/>
                </a:lnTo>
                <a:lnTo>
                  <a:pt x="9516923" y="0"/>
                </a:lnTo>
                <a:lnTo>
                  <a:pt x="9516923" y="5366486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4842522" y="3057741"/>
            <a:ext cx="78105" cy="341630"/>
          </a:xfrm>
          <a:custGeom>
            <a:avLst/>
            <a:gdLst/>
            <a:ahLst/>
            <a:cxnLst/>
            <a:rect l="l" t="t" r="r" b="b"/>
            <a:pathLst>
              <a:path w="78104" h="341629">
                <a:moveTo>
                  <a:pt x="77724" y="341376"/>
                </a:moveTo>
                <a:lnTo>
                  <a:pt x="0" y="341376"/>
                </a:lnTo>
                <a:lnTo>
                  <a:pt x="0" y="0"/>
                </a:lnTo>
                <a:lnTo>
                  <a:pt x="77724" y="0"/>
                </a:lnTo>
                <a:lnTo>
                  <a:pt x="77724" y="341376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4222254" y="2646261"/>
            <a:ext cx="698500" cy="341630"/>
          </a:xfrm>
          <a:custGeom>
            <a:avLst/>
            <a:gdLst/>
            <a:ahLst/>
            <a:cxnLst/>
            <a:rect l="l" t="t" r="r" b="b"/>
            <a:pathLst>
              <a:path w="698500" h="341630">
                <a:moveTo>
                  <a:pt x="697992" y="341376"/>
                </a:moveTo>
                <a:lnTo>
                  <a:pt x="0" y="341376"/>
                </a:lnTo>
                <a:lnTo>
                  <a:pt x="0" y="0"/>
                </a:lnTo>
                <a:lnTo>
                  <a:pt x="697992" y="0"/>
                </a:lnTo>
                <a:lnTo>
                  <a:pt x="697992" y="341376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" name="object 5" descr=""/>
          <p:cNvGrpSpPr/>
          <p:nvPr/>
        </p:nvGrpSpPr>
        <p:grpSpPr>
          <a:xfrm>
            <a:off x="3987558" y="1376769"/>
            <a:ext cx="1866900" cy="2880360"/>
            <a:chOff x="3987558" y="1376769"/>
            <a:chExt cx="1866900" cy="2880360"/>
          </a:xfrm>
        </p:grpSpPr>
        <p:sp>
          <p:nvSpPr>
            <p:cNvPr id="6" name="object 6" descr=""/>
            <p:cNvSpPr/>
            <p:nvPr/>
          </p:nvSpPr>
          <p:spPr>
            <a:xfrm>
              <a:off x="4920246" y="3057741"/>
              <a:ext cx="163195" cy="341630"/>
            </a:xfrm>
            <a:custGeom>
              <a:avLst/>
              <a:gdLst/>
              <a:ahLst/>
              <a:cxnLst/>
              <a:rect l="l" t="t" r="r" b="b"/>
              <a:pathLst>
                <a:path w="163195" h="341629">
                  <a:moveTo>
                    <a:pt x="163068" y="341376"/>
                  </a:moveTo>
                  <a:lnTo>
                    <a:pt x="0" y="341376"/>
                  </a:lnTo>
                  <a:lnTo>
                    <a:pt x="0" y="0"/>
                  </a:lnTo>
                  <a:lnTo>
                    <a:pt x="163068" y="0"/>
                  </a:lnTo>
                  <a:lnTo>
                    <a:pt x="163068" y="341376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987546" y="1404200"/>
              <a:ext cx="1867535" cy="2002789"/>
            </a:xfrm>
            <a:custGeom>
              <a:avLst/>
              <a:gdLst/>
              <a:ahLst/>
              <a:cxnLst/>
              <a:rect l="l" t="t" r="r" b="b"/>
              <a:pathLst>
                <a:path w="1867535" h="2002789">
                  <a:moveTo>
                    <a:pt x="15240" y="315468"/>
                  </a:moveTo>
                  <a:lnTo>
                    <a:pt x="0" y="315468"/>
                  </a:lnTo>
                  <a:lnTo>
                    <a:pt x="0" y="332232"/>
                  </a:lnTo>
                  <a:lnTo>
                    <a:pt x="15240" y="332232"/>
                  </a:lnTo>
                  <a:lnTo>
                    <a:pt x="15240" y="315468"/>
                  </a:lnTo>
                  <a:close/>
                </a:path>
                <a:path w="1867535" h="2002789">
                  <a:moveTo>
                    <a:pt x="15240" y="284988"/>
                  </a:moveTo>
                  <a:lnTo>
                    <a:pt x="0" y="284988"/>
                  </a:lnTo>
                  <a:lnTo>
                    <a:pt x="0" y="300228"/>
                  </a:lnTo>
                  <a:lnTo>
                    <a:pt x="15240" y="300228"/>
                  </a:lnTo>
                  <a:lnTo>
                    <a:pt x="15240" y="284988"/>
                  </a:lnTo>
                  <a:close/>
                </a:path>
                <a:path w="1867535" h="2002789">
                  <a:moveTo>
                    <a:pt x="15240" y="254508"/>
                  </a:moveTo>
                  <a:lnTo>
                    <a:pt x="0" y="254508"/>
                  </a:lnTo>
                  <a:lnTo>
                    <a:pt x="0" y="269748"/>
                  </a:lnTo>
                  <a:lnTo>
                    <a:pt x="15240" y="269748"/>
                  </a:lnTo>
                  <a:lnTo>
                    <a:pt x="15240" y="254508"/>
                  </a:lnTo>
                  <a:close/>
                </a:path>
                <a:path w="1867535" h="2002789">
                  <a:moveTo>
                    <a:pt x="15240" y="224028"/>
                  </a:moveTo>
                  <a:lnTo>
                    <a:pt x="0" y="224028"/>
                  </a:lnTo>
                  <a:lnTo>
                    <a:pt x="0" y="239268"/>
                  </a:lnTo>
                  <a:lnTo>
                    <a:pt x="15240" y="239268"/>
                  </a:lnTo>
                  <a:lnTo>
                    <a:pt x="15240" y="224028"/>
                  </a:lnTo>
                  <a:close/>
                </a:path>
                <a:path w="1867535" h="2002789">
                  <a:moveTo>
                    <a:pt x="15240" y="192024"/>
                  </a:moveTo>
                  <a:lnTo>
                    <a:pt x="0" y="192024"/>
                  </a:lnTo>
                  <a:lnTo>
                    <a:pt x="0" y="208788"/>
                  </a:lnTo>
                  <a:lnTo>
                    <a:pt x="15240" y="208788"/>
                  </a:lnTo>
                  <a:lnTo>
                    <a:pt x="15240" y="192024"/>
                  </a:lnTo>
                  <a:close/>
                </a:path>
                <a:path w="1867535" h="2002789">
                  <a:moveTo>
                    <a:pt x="15240" y="161544"/>
                  </a:moveTo>
                  <a:lnTo>
                    <a:pt x="0" y="161544"/>
                  </a:lnTo>
                  <a:lnTo>
                    <a:pt x="0" y="176784"/>
                  </a:lnTo>
                  <a:lnTo>
                    <a:pt x="15240" y="176784"/>
                  </a:lnTo>
                  <a:lnTo>
                    <a:pt x="15240" y="161544"/>
                  </a:lnTo>
                  <a:close/>
                </a:path>
                <a:path w="1867535" h="2002789">
                  <a:moveTo>
                    <a:pt x="15240" y="131064"/>
                  </a:moveTo>
                  <a:lnTo>
                    <a:pt x="0" y="131064"/>
                  </a:lnTo>
                  <a:lnTo>
                    <a:pt x="0" y="146304"/>
                  </a:lnTo>
                  <a:lnTo>
                    <a:pt x="15240" y="146304"/>
                  </a:lnTo>
                  <a:lnTo>
                    <a:pt x="15240" y="131064"/>
                  </a:lnTo>
                  <a:close/>
                </a:path>
                <a:path w="1867535" h="2002789">
                  <a:moveTo>
                    <a:pt x="15240" y="100584"/>
                  </a:moveTo>
                  <a:lnTo>
                    <a:pt x="0" y="100584"/>
                  </a:lnTo>
                  <a:lnTo>
                    <a:pt x="0" y="115824"/>
                  </a:lnTo>
                  <a:lnTo>
                    <a:pt x="15240" y="115824"/>
                  </a:lnTo>
                  <a:lnTo>
                    <a:pt x="15240" y="100584"/>
                  </a:lnTo>
                  <a:close/>
                </a:path>
                <a:path w="1867535" h="2002789">
                  <a:moveTo>
                    <a:pt x="15240" y="68580"/>
                  </a:moveTo>
                  <a:lnTo>
                    <a:pt x="0" y="68580"/>
                  </a:lnTo>
                  <a:lnTo>
                    <a:pt x="0" y="85344"/>
                  </a:lnTo>
                  <a:lnTo>
                    <a:pt x="15240" y="85344"/>
                  </a:lnTo>
                  <a:lnTo>
                    <a:pt x="15240" y="68580"/>
                  </a:lnTo>
                  <a:close/>
                </a:path>
                <a:path w="1867535" h="2002789">
                  <a:moveTo>
                    <a:pt x="15240" y="38100"/>
                  </a:moveTo>
                  <a:lnTo>
                    <a:pt x="0" y="38100"/>
                  </a:lnTo>
                  <a:lnTo>
                    <a:pt x="0" y="53340"/>
                  </a:lnTo>
                  <a:lnTo>
                    <a:pt x="15240" y="53340"/>
                  </a:lnTo>
                  <a:lnTo>
                    <a:pt x="15240" y="38100"/>
                  </a:lnTo>
                  <a:close/>
                </a:path>
                <a:path w="1867535" h="2002789">
                  <a:moveTo>
                    <a:pt x="15240" y="0"/>
                  </a:moveTo>
                  <a:lnTo>
                    <a:pt x="7620" y="0"/>
                  </a:lnTo>
                  <a:lnTo>
                    <a:pt x="7620" y="7620"/>
                  </a:lnTo>
                  <a:lnTo>
                    <a:pt x="0" y="7620"/>
                  </a:lnTo>
                  <a:lnTo>
                    <a:pt x="0" y="22860"/>
                  </a:lnTo>
                  <a:lnTo>
                    <a:pt x="15240" y="22860"/>
                  </a:lnTo>
                  <a:lnTo>
                    <a:pt x="15240" y="15240"/>
                  </a:lnTo>
                  <a:lnTo>
                    <a:pt x="15240" y="0"/>
                  </a:lnTo>
                  <a:close/>
                </a:path>
                <a:path w="1867535" h="2002789">
                  <a:moveTo>
                    <a:pt x="18288" y="342900"/>
                  </a:moveTo>
                  <a:lnTo>
                    <a:pt x="7620" y="342900"/>
                  </a:lnTo>
                  <a:lnTo>
                    <a:pt x="12192" y="347472"/>
                  </a:lnTo>
                  <a:lnTo>
                    <a:pt x="0" y="347472"/>
                  </a:lnTo>
                  <a:lnTo>
                    <a:pt x="0" y="355092"/>
                  </a:lnTo>
                  <a:lnTo>
                    <a:pt x="3048" y="358140"/>
                  </a:lnTo>
                  <a:lnTo>
                    <a:pt x="18288" y="358140"/>
                  </a:lnTo>
                  <a:lnTo>
                    <a:pt x="18288" y="350520"/>
                  </a:lnTo>
                  <a:lnTo>
                    <a:pt x="18288" y="347472"/>
                  </a:lnTo>
                  <a:lnTo>
                    <a:pt x="18288" y="342900"/>
                  </a:lnTo>
                  <a:close/>
                </a:path>
                <a:path w="1867535" h="2002789">
                  <a:moveTo>
                    <a:pt x="45720" y="0"/>
                  </a:moveTo>
                  <a:lnTo>
                    <a:pt x="30480" y="0"/>
                  </a:lnTo>
                  <a:lnTo>
                    <a:pt x="30480" y="15240"/>
                  </a:lnTo>
                  <a:lnTo>
                    <a:pt x="45720" y="15240"/>
                  </a:lnTo>
                  <a:lnTo>
                    <a:pt x="45720" y="0"/>
                  </a:lnTo>
                  <a:close/>
                </a:path>
                <a:path w="1867535" h="2002789">
                  <a:moveTo>
                    <a:pt x="50292" y="342900"/>
                  </a:moveTo>
                  <a:lnTo>
                    <a:pt x="33528" y="342900"/>
                  </a:lnTo>
                  <a:lnTo>
                    <a:pt x="33528" y="358140"/>
                  </a:lnTo>
                  <a:lnTo>
                    <a:pt x="50292" y="358140"/>
                  </a:lnTo>
                  <a:lnTo>
                    <a:pt x="50292" y="342900"/>
                  </a:lnTo>
                  <a:close/>
                </a:path>
                <a:path w="1867535" h="2002789">
                  <a:moveTo>
                    <a:pt x="76200" y="0"/>
                  </a:moveTo>
                  <a:lnTo>
                    <a:pt x="60960" y="0"/>
                  </a:lnTo>
                  <a:lnTo>
                    <a:pt x="60960" y="15240"/>
                  </a:lnTo>
                  <a:lnTo>
                    <a:pt x="76200" y="15240"/>
                  </a:lnTo>
                  <a:lnTo>
                    <a:pt x="76200" y="0"/>
                  </a:lnTo>
                  <a:close/>
                </a:path>
                <a:path w="1867535" h="2002789">
                  <a:moveTo>
                    <a:pt x="80772" y="342900"/>
                  </a:moveTo>
                  <a:lnTo>
                    <a:pt x="65532" y="342900"/>
                  </a:lnTo>
                  <a:lnTo>
                    <a:pt x="65532" y="358140"/>
                  </a:lnTo>
                  <a:lnTo>
                    <a:pt x="80772" y="358140"/>
                  </a:lnTo>
                  <a:lnTo>
                    <a:pt x="80772" y="342900"/>
                  </a:lnTo>
                  <a:close/>
                </a:path>
                <a:path w="1867535" h="2002789">
                  <a:moveTo>
                    <a:pt x="106680" y="0"/>
                  </a:moveTo>
                  <a:lnTo>
                    <a:pt x="91440" y="0"/>
                  </a:lnTo>
                  <a:lnTo>
                    <a:pt x="91440" y="15240"/>
                  </a:lnTo>
                  <a:lnTo>
                    <a:pt x="106680" y="15240"/>
                  </a:lnTo>
                  <a:lnTo>
                    <a:pt x="106680" y="0"/>
                  </a:lnTo>
                  <a:close/>
                </a:path>
                <a:path w="1867535" h="2002789">
                  <a:moveTo>
                    <a:pt x="111252" y="342900"/>
                  </a:moveTo>
                  <a:lnTo>
                    <a:pt x="96012" y="342900"/>
                  </a:lnTo>
                  <a:lnTo>
                    <a:pt x="96012" y="358140"/>
                  </a:lnTo>
                  <a:lnTo>
                    <a:pt x="111252" y="358140"/>
                  </a:lnTo>
                  <a:lnTo>
                    <a:pt x="111252" y="342900"/>
                  </a:lnTo>
                  <a:close/>
                </a:path>
                <a:path w="1867535" h="2002789">
                  <a:moveTo>
                    <a:pt x="138684" y="0"/>
                  </a:moveTo>
                  <a:lnTo>
                    <a:pt x="121920" y="0"/>
                  </a:lnTo>
                  <a:lnTo>
                    <a:pt x="121920" y="15240"/>
                  </a:lnTo>
                  <a:lnTo>
                    <a:pt x="138684" y="15240"/>
                  </a:lnTo>
                  <a:lnTo>
                    <a:pt x="138684" y="0"/>
                  </a:lnTo>
                  <a:close/>
                </a:path>
                <a:path w="1867535" h="2002789">
                  <a:moveTo>
                    <a:pt x="141732" y="342900"/>
                  </a:moveTo>
                  <a:lnTo>
                    <a:pt x="126492" y="342900"/>
                  </a:lnTo>
                  <a:lnTo>
                    <a:pt x="126492" y="358140"/>
                  </a:lnTo>
                  <a:lnTo>
                    <a:pt x="141732" y="358140"/>
                  </a:lnTo>
                  <a:lnTo>
                    <a:pt x="141732" y="342900"/>
                  </a:lnTo>
                  <a:close/>
                </a:path>
                <a:path w="1867535" h="2002789">
                  <a:moveTo>
                    <a:pt x="169164" y="0"/>
                  </a:moveTo>
                  <a:lnTo>
                    <a:pt x="153924" y="0"/>
                  </a:lnTo>
                  <a:lnTo>
                    <a:pt x="153924" y="15240"/>
                  </a:lnTo>
                  <a:lnTo>
                    <a:pt x="169164" y="15240"/>
                  </a:lnTo>
                  <a:lnTo>
                    <a:pt x="169164" y="0"/>
                  </a:lnTo>
                  <a:close/>
                </a:path>
                <a:path w="1867535" h="2002789">
                  <a:moveTo>
                    <a:pt x="173736" y="342900"/>
                  </a:moveTo>
                  <a:lnTo>
                    <a:pt x="156972" y="342900"/>
                  </a:lnTo>
                  <a:lnTo>
                    <a:pt x="156972" y="358140"/>
                  </a:lnTo>
                  <a:lnTo>
                    <a:pt x="173736" y="358140"/>
                  </a:lnTo>
                  <a:lnTo>
                    <a:pt x="173736" y="342900"/>
                  </a:lnTo>
                  <a:close/>
                </a:path>
                <a:path w="1867535" h="2002789">
                  <a:moveTo>
                    <a:pt x="199644" y="0"/>
                  </a:moveTo>
                  <a:lnTo>
                    <a:pt x="184404" y="0"/>
                  </a:lnTo>
                  <a:lnTo>
                    <a:pt x="184404" y="15240"/>
                  </a:lnTo>
                  <a:lnTo>
                    <a:pt x="199644" y="15240"/>
                  </a:lnTo>
                  <a:lnTo>
                    <a:pt x="199644" y="0"/>
                  </a:lnTo>
                  <a:close/>
                </a:path>
                <a:path w="1867535" h="2002789">
                  <a:moveTo>
                    <a:pt x="204216" y="342900"/>
                  </a:moveTo>
                  <a:lnTo>
                    <a:pt x="188976" y="342900"/>
                  </a:lnTo>
                  <a:lnTo>
                    <a:pt x="188976" y="358140"/>
                  </a:lnTo>
                  <a:lnTo>
                    <a:pt x="204216" y="358140"/>
                  </a:lnTo>
                  <a:lnTo>
                    <a:pt x="204216" y="342900"/>
                  </a:lnTo>
                  <a:close/>
                </a:path>
                <a:path w="1867535" h="2002789">
                  <a:moveTo>
                    <a:pt x="230124" y="0"/>
                  </a:moveTo>
                  <a:lnTo>
                    <a:pt x="214884" y="0"/>
                  </a:lnTo>
                  <a:lnTo>
                    <a:pt x="214884" y="15240"/>
                  </a:lnTo>
                  <a:lnTo>
                    <a:pt x="230124" y="15240"/>
                  </a:lnTo>
                  <a:lnTo>
                    <a:pt x="230124" y="0"/>
                  </a:lnTo>
                  <a:close/>
                </a:path>
                <a:path w="1867535" h="2002789">
                  <a:moveTo>
                    <a:pt x="234696" y="342900"/>
                  </a:moveTo>
                  <a:lnTo>
                    <a:pt x="219456" y="342900"/>
                  </a:lnTo>
                  <a:lnTo>
                    <a:pt x="219456" y="358140"/>
                  </a:lnTo>
                  <a:lnTo>
                    <a:pt x="234696" y="358140"/>
                  </a:lnTo>
                  <a:lnTo>
                    <a:pt x="234696" y="342900"/>
                  </a:lnTo>
                  <a:close/>
                </a:path>
                <a:path w="1867535" h="2002789">
                  <a:moveTo>
                    <a:pt x="239280" y="1549908"/>
                  </a:moveTo>
                  <a:lnTo>
                    <a:pt x="224028" y="1549908"/>
                  </a:lnTo>
                  <a:lnTo>
                    <a:pt x="224028" y="1565148"/>
                  </a:lnTo>
                  <a:lnTo>
                    <a:pt x="239280" y="1565148"/>
                  </a:lnTo>
                  <a:lnTo>
                    <a:pt x="239280" y="1549908"/>
                  </a:lnTo>
                  <a:close/>
                </a:path>
                <a:path w="1867535" h="2002789">
                  <a:moveTo>
                    <a:pt x="239280" y="1519428"/>
                  </a:moveTo>
                  <a:lnTo>
                    <a:pt x="224028" y="1519428"/>
                  </a:lnTo>
                  <a:lnTo>
                    <a:pt x="224028" y="1534668"/>
                  </a:lnTo>
                  <a:lnTo>
                    <a:pt x="239280" y="1534668"/>
                  </a:lnTo>
                  <a:lnTo>
                    <a:pt x="239280" y="1519428"/>
                  </a:lnTo>
                  <a:close/>
                </a:path>
                <a:path w="1867535" h="2002789">
                  <a:moveTo>
                    <a:pt x="239280" y="1488948"/>
                  </a:moveTo>
                  <a:lnTo>
                    <a:pt x="224028" y="1488948"/>
                  </a:lnTo>
                  <a:lnTo>
                    <a:pt x="224028" y="1504188"/>
                  </a:lnTo>
                  <a:lnTo>
                    <a:pt x="239280" y="1504188"/>
                  </a:lnTo>
                  <a:lnTo>
                    <a:pt x="239280" y="1488948"/>
                  </a:lnTo>
                  <a:close/>
                </a:path>
                <a:path w="1867535" h="2002789">
                  <a:moveTo>
                    <a:pt x="239280" y="1456944"/>
                  </a:moveTo>
                  <a:lnTo>
                    <a:pt x="224028" y="1456944"/>
                  </a:lnTo>
                  <a:lnTo>
                    <a:pt x="224028" y="1472184"/>
                  </a:lnTo>
                  <a:lnTo>
                    <a:pt x="239280" y="1472184"/>
                  </a:lnTo>
                  <a:lnTo>
                    <a:pt x="239280" y="1456944"/>
                  </a:lnTo>
                  <a:close/>
                </a:path>
                <a:path w="1867535" h="2002789">
                  <a:moveTo>
                    <a:pt x="239280" y="1426464"/>
                  </a:moveTo>
                  <a:lnTo>
                    <a:pt x="224028" y="1426464"/>
                  </a:lnTo>
                  <a:lnTo>
                    <a:pt x="224028" y="1441704"/>
                  </a:lnTo>
                  <a:lnTo>
                    <a:pt x="239280" y="1441704"/>
                  </a:lnTo>
                  <a:lnTo>
                    <a:pt x="239280" y="1426464"/>
                  </a:lnTo>
                  <a:close/>
                </a:path>
                <a:path w="1867535" h="2002789">
                  <a:moveTo>
                    <a:pt x="239280" y="1395984"/>
                  </a:moveTo>
                  <a:lnTo>
                    <a:pt x="224028" y="1395984"/>
                  </a:lnTo>
                  <a:lnTo>
                    <a:pt x="224028" y="1411224"/>
                  </a:lnTo>
                  <a:lnTo>
                    <a:pt x="239280" y="1411224"/>
                  </a:lnTo>
                  <a:lnTo>
                    <a:pt x="239280" y="1395984"/>
                  </a:lnTo>
                  <a:close/>
                </a:path>
                <a:path w="1867535" h="2002789">
                  <a:moveTo>
                    <a:pt x="239280" y="1365504"/>
                  </a:moveTo>
                  <a:lnTo>
                    <a:pt x="224028" y="1365504"/>
                  </a:lnTo>
                  <a:lnTo>
                    <a:pt x="224028" y="1380744"/>
                  </a:lnTo>
                  <a:lnTo>
                    <a:pt x="239280" y="1380744"/>
                  </a:lnTo>
                  <a:lnTo>
                    <a:pt x="239280" y="1365504"/>
                  </a:lnTo>
                  <a:close/>
                </a:path>
                <a:path w="1867535" h="2002789">
                  <a:moveTo>
                    <a:pt x="239280" y="1333500"/>
                  </a:moveTo>
                  <a:lnTo>
                    <a:pt x="224028" y="1333500"/>
                  </a:lnTo>
                  <a:lnTo>
                    <a:pt x="224028" y="1348740"/>
                  </a:lnTo>
                  <a:lnTo>
                    <a:pt x="239280" y="1348740"/>
                  </a:lnTo>
                  <a:lnTo>
                    <a:pt x="239280" y="1333500"/>
                  </a:lnTo>
                  <a:close/>
                </a:path>
                <a:path w="1867535" h="2002789">
                  <a:moveTo>
                    <a:pt x="239280" y="1303020"/>
                  </a:moveTo>
                  <a:lnTo>
                    <a:pt x="224028" y="1303020"/>
                  </a:lnTo>
                  <a:lnTo>
                    <a:pt x="224028" y="1318260"/>
                  </a:lnTo>
                  <a:lnTo>
                    <a:pt x="239280" y="1318260"/>
                  </a:lnTo>
                  <a:lnTo>
                    <a:pt x="239280" y="1303020"/>
                  </a:lnTo>
                  <a:close/>
                </a:path>
                <a:path w="1867535" h="2002789">
                  <a:moveTo>
                    <a:pt x="239280" y="1272540"/>
                  </a:moveTo>
                  <a:lnTo>
                    <a:pt x="224028" y="1272540"/>
                  </a:lnTo>
                  <a:lnTo>
                    <a:pt x="224028" y="1287780"/>
                  </a:lnTo>
                  <a:lnTo>
                    <a:pt x="239280" y="1287780"/>
                  </a:lnTo>
                  <a:lnTo>
                    <a:pt x="239280" y="1272540"/>
                  </a:lnTo>
                  <a:close/>
                </a:path>
                <a:path w="1867535" h="2002789">
                  <a:moveTo>
                    <a:pt x="243852" y="1575816"/>
                  </a:moveTo>
                  <a:lnTo>
                    <a:pt x="231648" y="1575816"/>
                  </a:lnTo>
                  <a:lnTo>
                    <a:pt x="236220" y="1580388"/>
                  </a:lnTo>
                  <a:lnTo>
                    <a:pt x="224028" y="1580388"/>
                  </a:lnTo>
                  <a:lnTo>
                    <a:pt x="224028" y="1588008"/>
                  </a:lnTo>
                  <a:lnTo>
                    <a:pt x="227076" y="1592580"/>
                  </a:lnTo>
                  <a:lnTo>
                    <a:pt x="243852" y="1592580"/>
                  </a:lnTo>
                  <a:lnTo>
                    <a:pt x="243852" y="1583436"/>
                  </a:lnTo>
                  <a:lnTo>
                    <a:pt x="243852" y="1580388"/>
                  </a:lnTo>
                  <a:lnTo>
                    <a:pt x="243852" y="1575816"/>
                  </a:lnTo>
                  <a:close/>
                </a:path>
                <a:path w="1867535" h="2002789">
                  <a:moveTo>
                    <a:pt x="251472" y="1234440"/>
                  </a:moveTo>
                  <a:lnTo>
                    <a:pt x="236220" y="1234440"/>
                  </a:lnTo>
                  <a:lnTo>
                    <a:pt x="236220" y="1242060"/>
                  </a:lnTo>
                  <a:lnTo>
                    <a:pt x="224028" y="1242060"/>
                  </a:lnTo>
                  <a:lnTo>
                    <a:pt x="224028" y="1257300"/>
                  </a:lnTo>
                  <a:lnTo>
                    <a:pt x="239280" y="1257300"/>
                  </a:lnTo>
                  <a:lnTo>
                    <a:pt x="239280" y="1249680"/>
                  </a:lnTo>
                  <a:lnTo>
                    <a:pt x="251472" y="1249680"/>
                  </a:lnTo>
                  <a:lnTo>
                    <a:pt x="251472" y="1242060"/>
                  </a:lnTo>
                  <a:lnTo>
                    <a:pt x="251472" y="1234440"/>
                  </a:lnTo>
                  <a:close/>
                </a:path>
                <a:path w="1867535" h="2002789">
                  <a:moveTo>
                    <a:pt x="262128" y="0"/>
                  </a:moveTo>
                  <a:lnTo>
                    <a:pt x="245364" y="0"/>
                  </a:lnTo>
                  <a:lnTo>
                    <a:pt x="245364" y="15240"/>
                  </a:lnTo>
                  <a:lnTo>
                    <a:pt x="262128" y="15240"/>
                  </a:lnTo>
                  <a:lnTo>
                    <a:pt x="262128" y="0"/>
                  </a:lnTo>
                  <a:close/>
                </a:path>
                <a:path w="1867535" h="2002789">
                  <a:moveTo>
                    <a:pt x="265176" y="342900"/>
                  </a:moveTo>
                  <a:lnTo>
                    <a:pt x="249936" y="342900"/>
                  </a:lnTo>
                  <a:lnTo>
                    <a:pt x="249936" y="358140"/>
                  </a:lnTo>
                  <a:lnTo>
                    <a:pt x="265176" y="358140"/>
                  </a:lnTo>
                  <a:lnTo>
                    <a:pt x="265176" y="342900"/>
                  </a:lnTo>
                  <a:close/>
                </a:path>
                <a:path w="1867535" h="2002789">
                  <a:moveTo>
                    <a:pt x="274332" y="1575816"/>
                  </a:moveTo>
                  <a:lnTo>
                    <a:pt x="259092" y="1575816"/>
                  </a:lnTo>
                  <a:lnTo>
                    <a:pt x="259092" y="1592580"/>
                  </a:lnTo>
                  <a:lnTo>
                    <a:pt x="274332" y="1592580"/>
                  </a:lnTo>
                  <a:lnTo>
                    <a:pt x="274332" y="1575816"/>
                  </a:lnTo>
                  <a:close/>
                </a:path>
                <a:path w="1867535" h="2002789">
                  <a:moveTo>
                    <a:pt x="281952" y="1234440"/>
                  </a:moveTo>
                  <a:lnTo>
                    <a:pt x="266712" y="1234440"/>
                  </a:lnTo>
                  <a:lnTo>
                    <a:pt x="266712" y="1249680"/>
                  </a:lnTo>
                  <a:lnTo>
                    <a:pt x="281952" y="1249680"/>
                  </a:lnTo>
                  <a:lnTo>
                    <a:pt x="281952" y="1234440"/>
                  </a:lnTo>
                  <a:close/>
                </a:path>
                <a:path w="1867535" h="2002789">
                  <a:moveTo>
                    <a:pt x="292608" y="0"/>
                  </a:moveTo>
                  <a:lnTo>
                    <a:pt x="277368" y="0"/>
                  </a:lnTo>
                  <a:lnTo>
                    <a:pt x="277368" y="15240"/>
                  </a:lnTo>
                  <a:lnTo>
                    <a:pt x="292608" y="15240"/>
                  </a:lnTo>
                  <a:lnTo>
                    <a:pt x="292608" y="0"/>
                  </a:lnTo>
                  <a:close/>
                </a:path>
                <a:path w="1867535" h="2002789">
                  <a:moveTo>
                    <a:pt x="297180" y="342900"/>
                  </a:moveTo>
                  <a:lnTo>
                    <a:pt x="280416" y="342900"/>
                  </a:lnTo>
                  <a:lnTo>
                    <a:pt x="280416" y="358140"/>
                  </a:lnTo>
                  <a:lnTo>
                    <a:pt x="297180" y="358140"/>
                  </a:lnTo>
                  <a:lnTo>
                    <a:pt x="297180" y="342900"/>
                  </a:lnTo>
                  <a:close/>
                </a:path>
                <a:path w="1867535" h="2002789">
                  <a:moveTo>
                    <a:pt x="306336" y="1575816"/>
                  </a:moveTo>
                  <a:lnTo>
                    <a:pt x="289572" y="1575816"/>
                  </a:lnTo>
                  <a:lnTo>
                    <a:pt x="289572" y="1592580"/>
                  </a:lnTo>
                  <a:lnTo>
                    <a:pt x="306336" y="1592580"/>
                  </a:lnTo>
                  <a:lnTo>
                    <a:pt x="306336" y="1575816"/>
                  </a:lnTo>
                  <a:close/>
                </a:path>
                <a:path w="1867535" h="2002789">
                  <a:moveTo>
                    <a:pt x="313956" y="1234440"/>
                  </a:moveTo>
                  <a:lnTo>
                    <a:pt x="298716" y="1234440"/>
                  </a:lnTo>
                  <a:lnTo>
                    <a:pt x="298716" y="1249680"/>
                  </a:lnTo>
                  <a:lnTo>
                    <a:pt x="313956" y="1249680"/>
                  </a:lnTo>
                  <a:lnTo>
                    <a:pt x="313956" y="1234440"/>
                  </a:lnTo>
                  <a:close/>
                </a:path>
                <a:path w="1867535" h="2002789">
                  <a:moveTo>
                    <a:pt x="323088" y="0"/>
                  </a:moveTo>
                  <a:lnTo>
                    <a:pt x="307848" y="0"/>
                  </a:lnTo>
                  <a:lnTo>
                    <a:pt x="307848" y="15240"/>
                  </a:lnTo>
                  <a:lnTo>
                    <a:pt x="323088" y="15240"/>
                  </a:lnTo>
                  <a:lnTo>
                    <a:pt x="323088" y="0"/>
                  </a:lnTo>
                  <a:close/>
                </a:path>
                <a:path w="1867535" h="2002789">
                  <a:moveTo>
                    <a:pt x="327660" y="342900"/>
                  </a:moveTo>
                  <a:lnTo>
                    <a:pt x="312420" y="342900"/>
                  </a:lnTo>
                  <a:lnTo>
                    <a:pt x="312420" y="358140"/>
                  </a:lnTo>
                  <a:lnTo>
                    <a:pt x="327660" y="358140"/>
                  </a:lnTo>
                  <a:lnTo>
                    <a:pt x="327660" y="342900"/>
                  </a:lnTo>
                  <a:close/>
                </a:path>
                <a:path w="1867535" h="2002789">
                  <a:moveTo>
                    <a:pt x="336816" y="1575816"/>
                  </a:moveTo>
                  <a:lnTo>
                    <a:pt x="321576" y="1575816"/>
                  </a:lnTo>
                  <a:lnTo>
                    <a:pt x="321576" y="1592580"/>
                  </a:lnTo>
                  <a:lnTo>
                    <a:pt x="336816" y="1592580"/>
                  </a:lnTo>
                  <a:lnTo>
                    <a:pt x="336816" y="1575816"/>
                  </a:lnTo>
                  <a:close/>
                </a:path>
                <a:path w="1867535" h="2002789">
                  <a:moveTo>
                    <a:pt x="344436" y="1234440"/>
                  </a:moveTo>
                  <a:lnTo>
                    <a:pt x="329196" y="1234440"/>
                  </a:lnTo>
                  <a:lnTo>
                    <a:pt x="329196" y="1249680"/>
                  </a:lnTo>
                  <a:lnTo>
                    <a:pt x="344436" y="1249680"/>
                  </a:lnTo>
                  <a:lnTo>
                    <a:pt x="344436" y="1234440"/>
                  </a:lnTo>
                  <a:close/>
                </a:path>
                <a:path w="1867535" h="2002789">
                  <a:moveTo>
                    <a:pt x="347472" y="726948"/>
                  </a:moveTo>
                  <a:lnTo>
                    <a:pt x="332232" y="726948"/>
                  </a:lnTo>
                  <a:lnTo>
                    <a:pt x="332232" y="742188"/>
                  </a:lnTo>
                  <a:lnTo>
                    <a:pt x="347472" y="742188"/>
                  </a:lnTo>
                  <a:lnTo>
                    <a:pt x="347472" y="726948"/>
                  </a:lnTo>
                  <a:close/>
                </a:path>
                <a:path w="1867535" h="2002789">
                  <a:moveTo>
                    <a:pt x="347472" y="696468"/>
                  </a:moveTo>
                  <a:lnTo>
                    <a:pt x="332232" y="696468"/>
                  </a:lnTo>
                  <a:lnTo>
                    <a:pt x="332232" y="711708"/>
                  </a:lnTo>
                  <a:lnTo>
                    <a:pt x="347472" y="711708"/>
                  </a:lnTo>
                  <a:lnTo>
                    <a:pt x="347472" y="696468"/>
                  </a:lnTo>
                  <a:close/>
                </a:path>
                <a:path w="1867535" h="2002789">
                  <a:moveTo>
                    <a:pt x="347472" y="665988"/>
                  </a:moveTo>
                  <a:lnTo>
                    <a:pt x="332232" y="665988"/>
                  </a:lnTo>
                  <a:lnTo>
                    <a:pt x="332232" y="681228"/>
                  </a:lnTo>
                  <a:lnTo>
                    <a:pt x="347472" y="681228"/>
                  </a:lnTo>
                  <a:lnTo>
                    <a:pt x="347472" y="665988"/>
                  </a:lnTo>
                  <a:close/>
                </a:path>
                <a:path w="1867535" h="2002789">
                  <a:moveTo>
                    <a:pt x="347472" y="633984"/>
                  </a:moveTo>
                  <a:lnTo>
                    <a:pt x="332232" y="633984"/>
                  </a:lnTo>
                  <a:lnTo>
                    <a:pt x="332232" y="649224"/>
                  </a:lnTo>
                  <a:lnTo>
                    <a:pt x="347472" y="649224"/>
                  </a:lnTo>
                  <a:lnTo>
                    <a:pt x="347472" y="633984"/>
                  </a:lnTo>
                  <a:close/>
                </a:path>
                <a:path w="1867535" h="2002789">
                  <a:moveTo>
                    <a:pt x="347472" y="603504"/>
                  </a:moveTo>
                  <a:lnTo>
                    <a:pt x="332232" y="603504"/>
                  </a:lnTo>
                  <a:lnTo>
                    <a:pt x="332232" y="618744"/>
                  </a:lnTo>
                  <a:lnTo>
                    <a:pt x="347472" y="618744"/>
                  </a:lnTo>
                  <a:lnTo>
                    <a:pt x="347472" y="603504"/>
                  </a:lnTo>
                  <a:close/>
                </a:path>
                <a:path w="1867535" h="2002789">
                  <a:moveTo>
                    <a:pt x="347472" y="573024"/>
                  </a:moveTo>
                  <a:lnTo>
                    <a:pt x="332232" y="573024"/>
                  </a:lnTo>
                  <a:lnTo>
                    <a:pt x="332232" y="588264"/>
                  </a:lnTo>
                  <a:lnTo>
                    <a:pt x="347472" y="588264"/>
                  </a:lnTo>
                  <a:lnTo>
                    <a:pt x="347472" y="573024"/>
                  </a:lnTo>
                  <a:close/>
                </a:path>
                <a:path w="1867535" h="2002789">
                  <a:moveTo>
                    <a:pt x="347472" y="542544"/>
                  </a:moveTo>
                  <a:lnTo>
                    <a:pt x="332232" y="542544"/>
                  </a:lnTo>
                  <a:lnTo>
                    <a:pt x="332232" y="557784"/>
                  </a:lnTo>
                  <a:lnTo>
                    <a:pt x="347472" y="557784"/>
                  </a:lnTo>
                  <a:lnTo>
                    <a:pt x="347472" y="542544"/>
                  </a:lnTo>
                  <a:close/>
                </a:path>
                <a:path w="1867535" h="2002789">
                  <a:moveTo>
                    <a:pt x="347472" y="510540"/>
                  </a:moveTo>
                  <a:lnTo>
                    <a:pt x="332232" y="510540"/>
                  </a:lnTo>
                  <a:lnTo>
                    <a:pt x="332232" y="525780"/>
                  </a:lnTo>
                  <a:lnTo>
                    <a:pt x="347472" y="525780"/>
                  </a:lnTo>
                  <a:lnTo>
                    <a:pt x="347472" y="510540"/>
                  </a:lnTo>
                  <a:close/>
                </a:path>
                <a:path w="1867535" h="2002789">
                  <a:moveTo>
                    <a:pt x="347472" y="480060"/>
                  </a:moveTo>
                  <a:lnTo>
                    <a:pt x="332232" y="480060"/>
                  </a:lnTo>
                  <a:lnTo>
                    <a:pt x="332232" y="495300"/>
                  </a:lnTo>
                  <a:lnTo>
                    <a:pt x="347472" y="495300"/>
                  </a:lnTo>
                  <a:lnTo>
                    <a:pt x="347472" y="480060"/>
                  </a:lnTo>
                  <a:close/>
                </a:path>
                <a:path w="1867535" h="2002789">
                  <a:moveTo>
                    <a:pt x="347472" y="449580"/>
                  </a:moveTo>
                  <a:lnTo>
                    <a:pt x="332232" y="449580"/>
                  </a:lnTo>
                  <a:lnTo>
                    <a:pt x="332232" y="464820"/>
                  </a:lnTo>
                  <a:lnTo>
                    <a:pt x="347472" y="464820"/>
                  </a:lnTo>
                  <a:lnTo>
                    <a:pt x="347472" y="449580"/>
                  </a:lnTo>
                  <a:close/>
                </a:path>
                <a:path w="1867535" h="2002789">
                  <a:moveTo>
                    <a:pt x="352044" y="754380"/>
                  </a:moveTo>
                  <a:lnTo>
                    <a:pt x="339852" y="754380"/>
                  </a:lnTo>
                  <a:lnTo>
                    <a:pt x="342900" y="757428"/>
                  </a:lnTo>
                  <a:lnTo>
                    <a:pt x="332232" y="757428"/>
                  </a:lnTo>
                  <a:lnTo>
                    <a:pt x="332232" y="766572"/>
                  </a:lnTo>
                  <a:lnTo>
                    <a:pt x="336804" y="769620"/>
                  </a:lnTo>
                  <a:lnTo>
                    <a:pt x="352044" y="769620"/>
                  </a:lnTo>
                  <a:lnTo>
                    <a:pt x="352044" y="762000"/>
                  </a:lnTo>
                  <a:lnTo>
                    <a:pt x="352044" y="757428"/>
                  </a:lnTo>
                  <a:lnTo>
                    <a:pt x="352044" y="754380"/>
                  </a:lnTo>
                  <a:close/>
                </a:path>
                <a:path w="1867535" h="2002789">
                  <a:moveTo>
                    <a:pt x="353568" y="0"/>
                  </a:moveTo>
                  <a:lnTo>
                    <a:pt x="338328" y="0"/>
                  </a:lnTo>
                  <a:lnTo>
                    <a:pt x="338328" y="15240"/>
                  </a:lnTo>
                  <a:lnTo>
                    <a:pt x="353568" y="15240"/>
                  </a:lnTo>
                  <a:lnTo>
                    <a:pt x="353568" y="0"/>
                  </a:lnTo>
                  <a:close/>
                </a:path>
                <a:path w="1867535" h="2002789">
                  <a:moveTo>
                    <a:pt x="358140" y="342900"/>
                  </a:moveTo>
                  <a:lnTo>
                    <a:pt x="342900" y="342900"/>
                  </a:lnTo>
                  <a:lnTo>
                    <a:pt x="342900" y="358140"/>
                  </a:lnTo>
                  <a:lnTo>
                    <a:pt x="358140" y="358140"/>
                  </a:lnTo>
                  <a:lnTo>
                    <a:pt x="358140" y="342900"/>
                  </a:lnTo>
                  <a:close/>
                </a:path>
                <a:path w="1867535" h="2002789">
                  <a:moveTo>
                    <a:pt x="359664" y="411480"/>
                  </a:moveTo>
                  <a:lnTo>
                    <a:pt x="344424" y="411480"/>
                  </a:lnTo>
                  <a:lnTo>
                    <a:pt x="344424" y="419100"/>
                  </a:lnTo>
                  <a:lnTo>
                    <a:pt x="332232" y="419100"/>
                  </a:lnTo>
                  <a:lnTo>
                    <a:pt x="332232" y="434340"/>
                  </a:lnTo>
                  <a:lnTo>
                    <a:pt x="347472" y="434340"/>
                  </a:lnTo>
                  <a:lnTo>
                    <a:pt x="347472" y="426720"/>
                  </a:lnTo>
                  <a:lnTo>
                    <a:pt x="359664" y="426720"/>
                  </a:lnTo>
                  <a:lnTo>
                    <a:pt x="359664" y="419100"/>
                  </a:lnTo>
                  <a:lnTo>
                    <a:pt x="359664" y="411480"/>
                  </a:lnTo>
                  <a:close/>
                </a:path>
                <a:path w="1867535" h="2002789">
                  <a:moveTo>
                    <a:pt x="367296" y="1575816"/>
                  </a:moveTo>
                  <a:lnTo>
                    <a:pt x="352056" y="1575816"/>
                  </a:lnTo>
                  <a:lnTo>
                    <a:pt x="352056" y="1592580"/>
                  </a:lnTo>
                  <a:lnTo>
                    <a:pt x="367296" y="1592580"/>
                  </a:lnTo>
                  <a:lnTo>
                    <a:pt x="367296" y="1575816"/>
                  </a:lnTo>
                  <a:close/>
                </a:path>
                <a:path w="1867535" h="2002789">
                  <a:moveTo>
                    <a:pt x="374916" y="1234440"/>
                  </a:moveTo>
                  <a:lnTo>
                    <a:pt x="359676" y="1234440"/>
                  </a:lnTo>
                  <a:lnTo>
                    <a:pt x="359676" y="1249680"/>
                  </a:lnTo>
                  <a:lnTo>
                    <a:pt x="374916" y="1249680"/>
                  </a:lnTo>
                  <a:lnTo>
                    <a:pt x="374916" y="1234440"/>
                  </a:lnTo>
                  <a:close/>
                </a:path>
                <a:path w="1867535" h="2002789">
                  <a:moveTo>
                    <a:pt x="382524" y="754380"/>
                  </a:moveTo>
                  <a:lnTo>
                    <a:pt x="367284" y="754380"/>
                  </a:lnTo>
                  <a:lnTo>
                    <a:pt x="367284" y="769620"/>
                  </a:lnTo>
                  <a:lnTo>
                    <a:pt x="382524" y="769620"/>
                  </a:lnTo>
                  <a:lnTo>
                    <a:pt x="382524" y="754380"/>
                  </a:lnTo>
                  <a:close/>
                </a:path>
                <a:path w="1867535" h="2002789">
                  <a:moveTo>
                    <a:pt x="385572" y="0"/>
                  </a:moveTo>
                  <a:lnTo>
                    <a:pt x="368808" y="0"/>
                  </a:lnTo>
                  <a:lnTo>
                    <a:pt x="368808" y="15240"/>
                  </a:lnTo>
                  <a:lnTo>
                    <a:pt x="385572" y="15240"/>
                  </a:lnTo>
                  <a:lnTo>
                    <a:pt x="385572" y="0"/>
                  </a:lnTo>
                  <a:close/>
                </a:path>
                <a:path w="1867535" h="2002789">
                  <a:moveTo>
                    <a:pt x="388620" y="342900"/>
                  </a:moveTo>
                  <a:lnTo>
                    <a:pt x="373380" y="342900"/>
                  </a:lnTo>
                  <a:lnTo>
                    <a:pt x="373380" y="358140"/>
                  </a:lnTo>
                  <a:lnTo>
                    <a:pt x="388620" y="358140"/>
                  </a:lnTo>
                  <a:lnTo>
                    <a:pt x="388620" y="342900"/>
                  </a:lnTo>
                  <a:close/>
                </a:path>
                <a:path w="1867535" h="2002789">
                  <a:moveTo>
                    <a:pt x="391668" y="411480"/>
                  </a:moveTo>
                  <a:lnTo>
                    <a:pt x="374904" y="411480"/>
                  </a:lnTo>
                  <a:lnTo>
                    <a:pt x="374904" y="426720"/>
                  </a:lnTo>
                  <a:lnTo>
                    <a:pt x="391668" y="426720"/>
                  </a:lnTo>
                  <a:lnTo>
                    <a:pt x="391668" y="411480"/>
                  </a:lnTo>
                  <a:close/>
                </a:path>
                <a:path w="1867535" h="2002789">
                  <a:moveTo>
                    <a:pt x="397776" y="1575816"/>
                  </a:moveTo>
                  <a:lnTo>
                    <a:pt x="382536" y="1575816"/>
                  </a:lnTo>
                  <a:lnTo>
                    <a:pt x="382536" y="1592580"/>
                  </a:lnTo>
                  <a:lnTo>
                    <a:pt x="397776" y="1592580"/>
                  </a:lnTo>
                  <a:lnTo>
                    <a:pt x="397776" y="1575816"/>
                  </a:lnTo>
                  <a:close/>
                </a:path>
                <a:path w="1867535" h="2002789">
                  <a:moveTo>
                    <a:pt x="405396" y="1234440"/>
                  </a:moveTo>
                  <a:lnTo>
                    <a:pt x="390156" y="1234440"/>
                  </a:lnTo>
                  <a:lnTo>
                    <a:pt x="390156" y="1249680"/>
                  </a:lnTo>
                  <a:lnTo>
                    <a:pt x="405396" y="1249680"/>
                  </a:lnTo>
                  <a:lnTo>
                    <a:pt x="405396" y="1234440"/>
                  </a:lnTo>
                  <a:close/>
                </a:path>
                <a:path w="1867535" h="2002789">
                  <a:moveTo>
                    <a:pt x="409956" y="1138428"/>
                  </a:moveTo>
                  <a:lnTo>
                    <a:pt x="394716" y="1138428"/>
                  </a:lnTo>
                  <a:lnTo>
                    <a:pt x="394716" y="1153668"/>
                  </a:lnTo>
                  <a:lnTo>
                    <a:pt x="409956" y="1153668"/>
                  </a:lnTo>
                  <a:lnTo>
                    <a:pt x="409956" y="1138428"/>
                  </a:lnTo>
                  <a:close/>
                </a:path>
                <a:path w="1867535" h="2002789">
                  <a:moveTo>
                    <a:pt x="409956" y="1107948"/>
                  </a:moveTo>
                  <a:lnTo>
                    <a:pt x="394716" y="1107948"/>
                  </a:lnTo>
                  <a:lnTo>
                    <a:pt x="394716" y="1123188"/>
                  </a:lnTo>
                  <a:lnTo>
                    <a:pt x="409956" y="1123188"/>
                  </a:lnTo>
                  <a:lnTo>
                    <a:pt x="409956" y="1107948"/>
                  </a:lnTo>
                  <a:close/>
                </a:path>
                <a:path w="1867535" h="2002789">
                  <a:moveTo>
                    <a:pt x="409956" y="1075944"/>
                  </a:moveTo>
                  <a:lnTo>
                    <a:pt x="394716" y="1075944"/>
                  </a:lnTo>
                  <a:lnTo>
                    <a:pt x="394716" y="1091184"/>
                  </a:lnTo>
                  <a:lnTo>
                    <a:pt x="409956" y="1091184"/>
                  </a:lnTo>
                  <a:lnTo>
                    <a:pt x="409956" y="1075944"/>
                  </a:lnTo>
                  <a:close/>
                </a:path>
                <a:path w="1867535" h="2002789">
                  <a:moveTo>
                    <a:pt x="409956" y="1045464"/>
                  </a:moveTo>
                  <a:lnTo>
                    <a:pt x="394716" y="1045464"/>
                  </a:lnTo>
                  <a:lnTo>
                    <a:pt x="394716" y="1060704"/>
                  </a:lnTo>
                  <a:lnTo>
                    <a:pt x="409956" y="1060704"/>
                  </a:lnTo>
                  <a:lnTo>
                    <a:pt x="409956" y="1045464"/>
                  </a:lnTo>
                  <a:close/>
                </a:path>
                <a:path w="1867535" h="2002789">
                  <a:moveTo>
                    <a:pt x="409956" y="1014984"/>
                  </a:moveTo>
                  <a:lnTo>
                    <a:pt x="394716" y="1014984"/>
                  </a:lnTo>
                  <a:lnTo>
                    <a:pt x="394716" y="1030224"/>
                  </a:lnTo>
                  <a:lnTo>
                    <a:pt x="409956" y="1030224"/>
                  </a:lnTo>
                  <a:lnTo>
                    <a:pt x="409956" y="1014984"/>
                  </a:lnTo>
                  <a:close/>
                </a:path>
                <a:path w="1867535" h="2002789">
                  <a:moveTo>
                    <a:pt x="409956" y="984504"/>
                  </a:moveTo>
                  <a:lnTo>
                    <a:pt x="394716" y="984504"/>
                  </a:lnTo>
                  <a:lnTo>
                    <a:pt x="394716" y="999744"/>
                  </a:lnTo>
                  <a:lnTo>
                    <a:pt x="409956" y="999744"/>
                  </a:lnTo>
                  <a:lnTo>
                    <a:pt x="409956" y="984504"/>
                  </a:lnTo>
                  <a:close/>
                </a:path>
                <a:path w="1867535" h="2002789">
                  <a:moveTo>
                    <a:pt x="409956" y="952500"/>
                  </a:moveTo>
                  <a:lnTo>
                    <a:pt x="394716" y="952500"/>
                  </a:lnTo>
                  <a:lnTo>
                    <a:pt x="394716" y="967740"/>
                  </a:lnTo>
                  <a:lnTo>
                    <a:pt x="409956" y="967740"/>
                  </a:lnTo>
                  <a:lnTo>
                    <a:pt x="409956" y="952500"/>
                  </a:lnTo>
                  <a:close/>
                </a:path>
                <a:path w="1867535" h="2002789">
                  <a:moveTo>
                    <a:pt x="409956" y="922020"/>
                  </a:moveTo>
                  <a:lnTo>
                    <a:pt x="394716" y="922020"/>
                  </a:lnTo>
                  <a:lnTo>
                    <a:pt x="394716" y="937260"/>
                  </a:lnTo>
                  <a:lnTo>
                    <a:pt x="409956" y="937260"/>
                  </a:lnTo>
                  <a:lnTo>
                    <a:pt x="409956" y="922020"/>
                  </a:lnTo>
                  <a:close/>
                </a:path>
                <a:path w="1867535" h="2002789">
                  <a:moveTo>
                    <a:pt x="409956" y="891540"/>
                  </a:moveTo>
                  <a:lnTo>
                    <a:pt x="394716" y="891540"/>
                  </a:lnTo>
                  <a:lnTo>
                    <a:pt x="394716" y="906780"/>
                  </a:lnTo>
                  <a:lnTo>
                    <a:pt x="409956" y="906780"/>
                  </a:lnTo>
                  <a:lnTo>
                    <a:pt x="409956" y="891540"/>
                  </a:lnTo>
                  <a:close/>
                </a:path>
                <a:path w="1867535" h="2002789">
                  <a:moveTo>
                    <a:pt x="409956" y="861060"/>
                  </a:moveTo>
                  <a:lnTo>
                    <a:pt x="394716" y="861060"/>
                  </a:lnTo>
                  <a:lnTo>
                    <a:pt x="394716" y="876300"/>
                  </a:lnTo>
                  <a:lnTo>
                    <a:pt x="409956" y="876300"/>
                  </a:lnTo>
                  <a:lnTo>
                    <a:pt x="409956" y="861060"/>
                  </a:lnTo>
                  <a:close/>
                </a:path>
                <a:path w="1867535" h="2002789">
                  <a:moveTo>
                    <a:pt x="414528" y="1164336"/>
                  </a:moveTo>
                  <a:lnTo>
                    <a:pt x="402336" y="1164336"/>
                  </a:lnTo>
                  <a:lnTo>
                    <a:pt x="406146" y="1168908"/>
                  </a:lnTo>
                  <a:lnTo>
                    <a:pt x="394716" y="1168908"/>
                  </a:lnTo>
                  <a:lnTo>
                    <a:pt x="394716" y="1176528"/>
                  </a:lnTo>
                  <a:lnTo>
                    <a:pt x="397764" y="1181100"/>
                  </a:lnTo>
                  <a:lnTo>
                    <a:pt x="414528" y="1181100"/>
                  </a:lnTo>
                  <a:lnTo>
                    <a:pt x="414528" y="1173480"/>
                  </a:lnTo>
                  <a:lnTo>
                    <a:pt x="414528" y="1168908"/>
                  </a:lnTo>
                  <a:lnTo>
                    <a:pt x="414528" y="1164336"/>
                  </a:lnTo>
                  <a:close/>
                </a:path>
                <a:path w="1867535" h="2002789">
                  <a:moveTo>
                    <a:pt x="414528" y="754380"/>
                  </a:moveTo>
                  <a:lnTo>
                    <a:pt x="397764" y="754380"/>
                  </a:lnTo>
                  <a:lnTo>
                    <a:pt x="397764" y="769620"/>
                  </a:lnTo>
                  <a:lnTo>
                    <a:pt x="414528" y="769620"/>
                  </a:lnTo>
                  <a:lnTo>
                    <a:pt x="414528" y="754380"/>
                  </a:lnTo>
                  <a:close/>
                </a:path>
                <a:path w="1867535" h="2002789">
                  <a:moveTo>
                    <a:pt x="416052" y="0"/>
                  </a:moveTo>
                  <a:lnTo>
                    <a:pt x="400812" y="0"/>
                  </a:lnTo>
                  <a:lnTo>
                    <a:pt x="400812" y="15240"/>
                  </a:lnTo>
                  <a:lnTo>
                    <a:pt x="416052" y="15240"/>
                  </a:lnTo>
                  <a:lnTo>
                    <a:pt x="416052" y="0"/>
                  </a:lnTo>
                  <a:close/>
                </a:path>
                <a:path w="1867535" h="2002789">
                  <a:moveTo>
                    <a:pt x="420624" y="342900"/>
                  </a:moveTo>
                  <a:lnTo>
                    <a:pt x="403860" y="342900"/>
                  </a:lnTo>
                  <a:lnTo>
                    <a:pt x="403860" y="358140"/>
                  </a:lnTo>
                  <a:lnTo>
                    <a:pt x="420624" y="358140"/>
                  </a:lnTo>
                  <a:lnTo>
                    <a:pt x="420624" y="342900"/>
                  </a:lnTo>
                  <a:close/>
                </a:path>
                <a:path w="1867535" h="2002789">
                  <a:moveTo>
                    <a:pt x="422148" y="821436"/>
                  </a:moveTo>
                  <a:lnTo>
                    <a:pt x="406908" y="821436"/>
                  </a:lnTo>
                  <a:lnTo>
                    <a:pt x="406908" y="829056"/>
                  </a:lnTo>
                  <a:lnTo>
                    <a:pt x="394716" y="829056"/>
                  </a:lnTo>
                  <a:lnTo>
                    <a:pt x="394716" y="844296"/>
                  </a:lnTo>
                  <a:lnTo>
                    <a:pt x="409956" y="844296"/>
                  </a:lnTo>
                  <a:lnTo>
                    <a:pt x="409956" y="836676"/>
                  </a:lnTo>
                  <a:lnTo>
                    <a:pt x="422148" y="836676"/>
                  </a:lnTo>
                  <a:lnTo>
                    <a:pt x="422148" y="829056"/>
                  </a:lnTo>
                  <a:lnTo>
                    <a:pt x="422148" y="821436"/>
                  </a:lnTo>
                  <a:close/>
                </a:path>
                <a:path w="1867535" h="2002789">
                  <a:moveTo>
                    <a:pt x="422148" y="411480"/>
                  </a:moveTo>
                  <a:lnTo>
                    <a:pt x="406908" y="411480"/>
                  </a:lnTo>
                  <a:lnTo>
                    <a:pt x="406908" y="426720"/>
                  </a:lnTo>
                  <a:lnTo>
                    <a:pt x="422148" y="426720"/>
                  </a:lnTo>
                  <a:lnTo>
                    <a:pt x="422148" y="411480"/>
                  </a:lnTo>
                  <a:close/>
                </a:path>
                <a:path w="1867535" h="2002789">
                  <a:moveTo>
                    <a:pt x="429780" y="1575816"/>
                  </a:moveTo>
                  <a:lnTo>
                    <a:pt x="413016" y="1575816"/>
                  </a:lnTo>
                  <a:lnTo>
                    <a:pt x="413016" y="1592580"/>
                  </a:lnTo>
                  <a:lnTo>
                    <a:pt x="429780" y="1592580"/>
                  </a:lnTo>
                  <a:lnTo>
                    <a:pt x="429780" y="1575816"/>
                  </a:lnTo>
                  <a:close/>
                </a:path>
                <a:path w="1867535" h="2002789">
                  <a:moveTo>
                    <a:pt x="437400" y="1234440"/>
                  </a:moveTo>
                  <a:lnTo>
                    <a:pt x="422160" y="1234440"/>
                  </a:lnTo>
                  <a:lnTo>
                    <a:pt x="422160" y="1249680"/>
                  </a:lnTo>
                  <a:lnTo>
                    <a:pt x="437400" y="1249680"/>
                  </a:lnTo>
                  <a:lnTo>
                    <a:pt x="437400" y="1234440"/>
                  </a:lnTo>
                  <a:close/>
                </a:path>
                <a:path w="1867535" h="2002789">
                  <a:moveTo>
                    <a:pt x="445008" y="1164336"/>
                  </a:moveTo>
                  <a:lnTo>
                    <a:pt x="429768" y="1164336"/>
                  </a:lnTo>
                  <a:lnTo>
                    <a:pt x="429768" y="1181100"/>
                  </a:lnTo>
                  <a:lnTo>
                    <a:pt x="445008" y="1181100"/>
                  </a:lnTo>
                  <a:lnTo>
                    <a:pt x="445008" y="1164336"/>
                  </a:lnTo>
                  <a:close/>
                </a:path>
                <a:path w="1867535" h="2002789">
                  <a:moveTo>
                    <a:pt x="445008" y="754380"/>
                  </a:moveTo>
                  <a:lnTo>
                    <a:pt x="429768" y="754380"/>
                  </a:lnTo>
                  <a:lnTo>
                    <a:pt x="429768" y="769620"/>
                  </a:lnTo>
                  <a:lnTo>
                    <a:pt x="445008" y="769620"/>
                  </a:lnTo>
                  <a:lnTo>
                    <a:pt x="445008" y="754380"/>
                  </a:lnTo>
                  <a:close/>
                </a:path>
                <a:path w="1867535" h="2002789">
                  <a:moveTo>
                    <a:pt x="446532" y="0"/>
                  </a:moveTo>
                  <a:lnTo>
                    <a:pt x="431292" y="0"/>
                  </a:lnTo>
                  <a:lnTo>
                    <a:pt x="431292" y="15240"/>
                  </a:lnTo>
                  <a:lnTo>
                    <a:pt x="446532" y="15240"/>
                  </a:lnTo>
                  <a:lnTo>
                    <a:pt x="446532" y="0"/>
                  </a:lnTo>
                  <a:close/>
                </a:path>
                <a:path w="1867535" h="2002789">
                  <a:moveTo>
                    <a:pt x="451104" y="342900"/>
                  </a:moveTo>
                  <a:lnTo>
                    <a:pt x="435864" y="342900"/>
                  </a:lnTo>
                  <a:lnTo>
                    <a:pt x="435864" y="358140"/>
                  </a:lnTo>
                  <a:lnTo>
                    <a:pt x="451104" y="358140"/>
                  </a:lnTo>
                  <a:lnTo>
                    <a:pt x="451104" y="342900"/>
                  </a:lnTo>
                  <a:close/>
                </a:path>
                <a:path w="1867535" h="2002789">
                  <a:moveTo>
                    <a:pt x="452628" y="821436"/>
                  </a:moveTo>
                  <a:lnTo>
                    <a:pt x="437388" y="821436"/>
                  </a:lnTo>
                  <a:lnTo>
                    <a:pt x="437388" y="836676"/>
                  </a:lnTo>
                  <a:lnTo>
                    <a:pt x="452628" y="836676"/>
                  </a:lnTo>
                  <a:lnTo>
                    <a:pt x="452628" y="821436"/>
                  </a:lnTo>
                  <a:close/>
                </a:path>
                <a:path w="1867535" h="2002789">
                  <a:moveTo>
                    <a:pt x="452628" y="411480"/>
                  </a:moveTo>
                  <a:lnTo>
                    <a:pt x="437388" y="411480"/>
                  </a:lnTo>
                  <a:lnTo>
                    <a:pt x="437388" y="426720"/>
                  </a:lnTo>
                  <a:lnTo>
                    <a:pt x="452628" y="426720"/>
                  </a:lnTo>
                  <a:lnTo>
                    <a:pt x="452628" y="411480"/>
                  </a:lnTo>
                  <a:close/>
                </a:path>
                <a:path w="1867535" h="2002789">
                  <a:moveTo>
                    <a:pt x="460260" y="1575816"/>
                  </a:moveTo>
                  <a:lnTo>
                    <a:pt x="445020" y="1575816"/>
                  </a:lnTo>
                  <a:lnTo>
                    <a:pt x="445020" y="1592580"/>
                  </a:lnTo>
                  <a:lnTo>
                    <a:pt x="460260" y="1592580"/>
                  </a:lnTo>
                  <a:lnTo>
                    <a:pt x="460260" y="1575816"/>
                  </a:lnTo>
                  <a:close/>
                </a:path>
                <a:path w="1867535" h="2002789">
                  <a:moveTo>
                    <a:pt x="467880" y="1234440"/>
                  </a:moveTo>
                  <a:lnTo>
                    <a:pt x="452640" y="1234440"/>
                  </a:lnTo>
                  <a:lnTo>
                    <a:pt x="452640" y="1249680"/>
                  </a:lnTo>
                  <a:lnTo>
                    <a:pt x="467880" y="1249680"/>
                  </a:lnTo>
                  <a:lnTo>
                    <a:pt x="467880" y="1234440"/>
                  </a:lnTo>
                  <a:close/>
                </a:path>
                <a:path w="1867535" h="2002789">
                  <a:moveTo>
                    <a:pt x="475488" y="1164336"/>
                  </a:moveTo>
                  <a:lnTo>
                    <a:pt x="460248" y="1164336"/>
                  </a:lnTo>
                  <a:lnTo>
                    <a:pt x="460248" y="1181100"/>
                  </a:lnTo>
                  <a:lnTo>
                    <a:pt x="475488" y="1181100"/>
                  </a:lnTo>
                  <a:lnTo>
                    <a:pt x="475488" y="1164336"/>
                  </a:lnTo>
                  <a:close/>
                </a:path>
                <a:path w="1867535" h="2002789">
                  <a:moveTo>
                    <a:pt x="475488" y="754380"/>
                  </a:moveTo>
                  <a:lnTo>
                    <a:pt x="460248" y="754380"/>
                  </a:lnTo>
                  <a:lnTo>
                    <a:pt x="460248" y="769620"/>
                  </a:lnTo>
                  <a:lnTo>
                    <a:pt x="475488" y="769620"/>
                  </a:lnTo>
                  <a:lnTo>
                    <a:pt x="475488" y="754380"/>
                  </a:lnTo>
                  <a:close/>
                </a:path>
                <a:path w="1867535" h="2002789">
                  <a:moveTo>
                    <a:pt x="477012" y="0"/>
                  </a:moveTo>
                  <a:lnTo>
                    <a:pt x="461772" y="0"/>
                  </a:lnTo>
                  <a:lnTo>
                    <a:pt x="461772" y="15240"/>
                  </a:lnTo>
                  <a:lnTo>
                    <a:pt x="477012" y="15240"/>
                  </a:lnTo>
                  <a:lnTo>
                    <a:pt x="477012" y="0"/>
                  </a:lnTo>
                  <a:close/>
                </a:path>
                <a:path w="1867535" h="2002789">
                  <a:moveTo>
                    <a:pt x="481584" y="342900"/>
                  </a:moveTo>
                  <a:lnTo>
                    <a:pt x="466344" y="342900"/>
                  </a:lnTo>
                  <a:lnTo>
                    <a:pt x="466344" y="358140"/>
                  </a:lnTo>
                  <a:lnTo>
                    <a:pt x="481584" y="358140"/>
                  </a:lnTo>
                  <a:lnTo>
                    <a:pt x="481584" y="342900"/>
                  </a:lnTo>
                  <a:close/>
                </a:path>
                <a:path w="1867535" h="2002789">
                  <a:moveTo>
                    <a:pt x="483108" y="821436"/>
                  </a:moveTo>
                  <a:lnTo>
                    <a:pt x="467868" y="821436"/>
                  </a:lnTo>
                  <a:lnTo>
                    <a:pt x="467868" y="836676"/>
                  </a:lnTo>
                  <a:lnTo>
                    <a:pt x="483108" y="836676"/>
                  </a:lnTo>
                  <a:lnTo>
                    <a:pt x="483108" y="821436"/>
                  </a:lnTo>
                  <a:close/>
                </a:path>
                <a:path w="1867535" h="2002789">
                  <a:moveTo>
                    <a:pt x="483108" y="411480"/>
                  </a:moveTo>
                  <a:lnTo>
                    <a:pt x="467868" y="411480"/>
                  </a:lnTo>
                  <a:lnTo>
                    <a:pt x="467868" y="426720"/>
                  </a:lnTo>
                  <a:lnTo>
                    <a:pt x="483108" y="426720"/>
                  </a:lnTo>
                  <a:lnTo>
                    <a:pt x="483108" y="411480"/>
                  </a:lnTo>
                  <a:close/>
                </a:path>
                <a:path w="1867535" h="2002789">
                  <a:moveTo>
                    <a:pt x="490740" y="1575816"/>
                  </a:moveTo>
                  <a:lnTo>
                    <a:pt x="475500" y="1575816"/>
                  </a:lnTo>
                  <a:lnTo>
                    <a:pt x="475500" y="1592580"/>
                  </a:lnTo>
                  <a:lnTo>
                    <a:pt x="490740" y="1592580"/>
                  </a:lnTo>
                  <a:lnTo>
                    <a:pt x="490740" y="1575816"/>
                  </a:lnTo>
                  <a:close/>
                </a:path>
                <a:path w="1867535" h="2002789">
                  <a:moveTo>
                    <a:pt x="498360" y="1234440"/>
                  </a:moveTo>
                  <a:lnTo>
                    <a:pt x="483120" y="1234440"/>
                  </a:lnTo>
                  <a:lnTo>
                    <a:pt x="483120" y="1249680"/>
                  </a:lnTo>
                  <a:lnTo>
                    <a:pt x="498360" y="1249680"/>
                  </a:lnTo>
                  <a:lnTo>
                    <a:pt x="498360" y="1234440"/>
                  </a:lnTo>
                  <a:close/>
                </a:path>
                <a:path w="1867535" h="2002789">
                  <a:moveTo>
                    <a:pt x="505968" y="1164336"/>
                  </a:moveTo>
                  <a:lnTo>
                    <a:pt x="490728" y="1164336"/>
                  </a:lnTo>
                  <a:lnTo>
                    <a:pt x="490728" y="1181100"/>
                  </a:lnTo>
                  <a:lnTo>
                    <a:pt x="505968" y="1181100"/>
                  </a:lnTo>
                  <a:lnTo>
                    <a:pt x="505968" y="1164336"/>
                  </a:lnTo>
                  <a:close/>
                </a:path>
                <a:path w="1867535" h="2002789">
                  <a:moveTo>
                    <a:pt x="505968" y="754380"/>
                  </a:moveTo>
                  <a:lnTo>
                    <a:pt x="490728" y="754380"/>
                  </a:lnTo>
                  <a:lnTo>
                    <a:pt x="490728" y="769620"/>
                  </a:lnTo>
                  <a:lnTo>
                    <a:pt x="505968" y="769620"/>
                  </a:lnTo>
                  <a:lnTo>
                    <a:pt x="505968" y="754380"/>
                  </a:lnTo>
                  <a:close/>
                </a:path>
                <a:path w="1867535" h="2002789">
                  <a:moveTo>
                    <a:pt x="509016" y="0"/>
                  </a:moveTo>
                  <a:lnTo>
                    <a:pt x="492252" y="0"/>
                  </a:lnTo>
                  <a:lnTo>
                    <a:pt x="492252" y="15240"/>
                  </a:lnTo>
                  <a:lnTo>
                    <a:pt x="509016" y="15240"/>
                  </a:lnTo>
                  <a:lnTo>
                    <a:pt x="509016" y="0"/>
                  </a:lnTo>
                  <a:close/>
                </a:path>
                <a:path w="1867535" h="2002789">
                  <a:moveTo>
                    <a:pt x="512064" y="342900"/>
                  </a:moveTo>
                  <a:lnTo>
                    <a:pt x="496824" y="342900"/>
                  </a:lnTo>
                  <a:lnTo>
                    <a:pt x="496824" y="358140"/>
                  </a:lnTo>
                  <a:lnTo>
                    <a:pt x="512064" y="358140"/>
                  </a:lnTo>
                  <a:lnTo>
                    <a:pt x="512064" y="342900"/>
                  </a:lnTo>
                  <a:close/>
                </a:path>
                <a:path w="1867535" h="2002789">
                  <a:moveTo>
                    <a:pt x="515112" y="821436"/>
                  </a:moveTo>
                  <a:lnTo>
                    <a:pt x="498348" y="821436"/>
                  </a:lnTo>
                  <a:lnTo>
                    <a:pt x="498348" y="836676"/>
                  </a:lnTo>
                  <a:lnTo>
                    <a:pt x="515112" y="836676"/>
                  </a:lnTo>
                  <a:lnTo>
                    <a:pt x="515112" y="821436"/>
                  </a:lnTo>
                  <a:close/>
                </a:path>
                <a:path w="1867535" h="2002789">
                  <a:moveTo>
                    <a:pt x="515112" y="411480"/>
                  </a:moveTo>
                  <a:lnTo>
                    <a:pt x="498348" y="411480"/>
                  </a:lnTo>
                  <a:lnTo>
                    <a:pt x="498348" y="426720"/>
                  </a:lnTo>
                  <a:lnTo>
                    <a:pt x="515112" y="426720"/>
                  </a:lnTo>
                  <a:lnTo>
                    <a:pt x="515112" y="411480"/>
                  </a:lnTo>
                  <a:close/>
                </a:path>
                <a:path w="1867535" h="2002789">
                  <a:moveTo>
                    <a:pt x="521220" y="1575816"/>
                  </a:moveTo>
                  <a:lnTo>
                    <a:pt x="505980" y="1575816"/>
                  </a:lnTo>
                  <a:lnTo>
                    <a:pt x="505980" y="1592580"/>
                  </a:lnTo>
                  <a:lnTo>
                    <a:pt x="521220" y="1592580"/>
                  </a:lnTo>
                  <a:lnTo>
                    <a:pt x="521220" y="1575816"/>
                  </a:lnTo>
                  <a:close/>
                </a:path>
                <a:path w="1867535" h="2002789">
                  <a:moveTo>
                    <a:pt x="528840" y="1234440"/>
                  </a:moveTo>
                  <a:lnTo>
                    <a:pt x="513600" y="1234440"/>
                  </a:lnTo>
                  <a:lnTo>
                    <a:pt x="513600" y="1249680"/>
                  </a:lnTo>
                  <a:lnTo>
                    <a:pt x="528840" y="1249680"/>
                  </a:lnTo>
                  <a:lnTo>
                    <a:pt x="528840" y="1234440"/>
                  </a:lnTo>
                  <a:close/>
                </a:path>
                <a:path w="1867535" h="2002789">
                  <a:moveTo>
                    <a:pt x="537972" y="1164336"/>
                  </a:moveTo>
                  <a:lnTo>
                    <a:pt x="521208" y="1164336"/>
                  </a:lnTo>
                  <a:lnTo>
                    <a:pt x="521208" y="1181100"/>
                  </a:lnTo>
                  <a:lnTo>
                    <a:pt x="537972" y="1181100"/>
                  </a:lnTo>
                  <a:lnTo>
                    <a:pt x="537972" y="1164336"/>
                  </a:lnTo>
                  <a:close/>
                </a:path>
                <a:path w="1867535" h="2002789">
                  <a:moveTo>
                    <a:pt x="537972" y="754380"/>
                  </a:moveTo>
                  <a:lnTo>
                    <a:pt x="521208" y="754380"/>
                  </a:lnTo>
                  <a:lnTo>
                    <a:pt x="521208" y="769620"/>
                  </a:lnTo>
                  <a:lnTo>
                    <a:pt x="537972" y="769620"/>
                  </a:lnTo>
                  <a:lnTo>
                    <a:pt x="537972" y="754380"/>
                  </a:lnTo>
                  <a:close/>
                </a:path>
                <a:path w="1867535" h="2002789">
                  <a:moveTo>
                    <a:pt x="539496" y="0"/>
                  </a:moveTo>
                  <a:lnTo>
                    <a:pt x="524256" y="0"/>
                  </a:lnTo>
                  <a:lnTo>
                    <a:pt x="524256" y="15240"/>
                  </a:lnTo>
                  <a:lnTo>
                    <a:pt x="539496" y="15240"/>
                  </a:lnTo>
                  <a:lnTo>
                    <a:pt x="539496" y="0"/>
                  </a:lnTo>
                  <a:close/>
                </a:path>
                <a:path w="1867535" h="2002789">
                  <a:moveTo>
                    <a:pt x="544068" y="342900"/>
                  </a:moveTo>
                  <a:lnTo>
                    <a:pt x="527304" y="342900"/>
                  </a:lnTo>
                  <a:lnTo>
                    <a:pt x="527304" y="358140"/>
                  </a:lnTo>
                  <a:lnTo>
                    <a:pt x="544068" y="358140"/>
                  </a:lnTo>
                  <a:lnTo>
                    <a:pt x="544068" y="342900"/>
                  </a:lnTo>
                  <a:close/>
                </a:path>
                <a:path w="1867535" h="2002789">
                  <a:moveTo>
                    <a:pt x="545592" y="821436"/>
                  </a:moveTo>
                  <a:lnTo>
                    <a:pt x="530352" y="821436"/>
                  </a:lnTo>
                  <a:lnTo>
                    <a:pt x="530352" y="836676"/>
                  </a:lnTo>
                  <a:lnTo>
                    <a:pt x="545592" y="836676"/>
                  </a:lnTo>
                  <a:lnTo>
                    <a:pt x="545592" y="821436"/>
                  </a:lnTo>
                  <a:close/>
                </a:path>
                <a:path w="1867535" h="2002789">
                  <a:moveTo>
                    <a:pt x="545592" y="411480"/>
                  </a:moveTo>
                  <a:lnTo>
                    <a:pt x="530352" y="411480"/>
                  </a:lnTo>
                  <a:lnTo>
                    <a:pt x="530352" y="426720"/>
                  </a:lnTo>
                  <a:lnTo>
                    <a:pt x="545592" y="426720"/>
                  </a:lnTo>
                  <a:lnTo>
                    <a:pt x="545592" y="411480"/>
                  </a:lnTo>
                  <a:close/>
                </a:path>
                <a:path w="1867535" h="2002789">
                  <a:moveTo>
                    <a:pt x="553224" y="1575816"/>
                  </a:moveTo>
                  <a:lnTo>
                    <a:pt x="536460" y="1575816"/>
                  </a:lnTo>
                  <a:lnTo>
                    <a:pt x="536460" y="1592580"/>
                  </a:lnTo>
                  <a:lnTo>
                    <a:pt x="553224" y="1592580"/>
                  </a:lnTo>
                  <a:lnTo>
                    <a:pt x="553224" y="1575816"/>
                  </a:lnTo>
                  <a:close/>
                </a:path>
                <a:path w="1867535" h="2002789">
                  <a:moveTo>
                    <a:pt x="560844" y="1234440"/>
                  </a:moveTo>
                  <a:lnTo>
                    <a:pt x="545604" y="1234440"/>
                  </a:lnTo>
                  <a:lnTo>
                    <a:pt x="545604" y="1249680"/>
                  </a:lnTo>
                  <a:lnTo>
                    <a:pt x="560844" y="1249680"/>
                  </a:lnTo>
                  <a:lnTo>
                    <a:pt x="560844" y="1234440"/>
                  </a:lnTo>
                  <a:close/>
                </a:path>
                <a:path w="1867535" h="2002789">
                  <a:moveTo>
                    <a:pt x="568452" y="1164336"/>
                  </a:moveTo>
                  <a:lnTo>
                    <a:pt x="553212" y="1164336"/>
                  </a:lnTo>
                  <a:lnTo>
                    <a:pt x="553212" y="1181100"/>
                  </a:lnTo>
                  <a:lnTo>
                    <a:pt x="568452" y="1181100"/>
                  </a:lnTo>
                  <a:lnTo>
                    <a:pt x="568452" y="1164336"/>
                  </a:lnTo>
                  <a:close/>
                </a:path>
                <a:path w="1867535" h="2002789">
                  <a:moveTo>
                    <a:pt x="568452" y="754380"/>
                  </a:moveTo>
                  <a:lnTo>
                    <a:pt x="553212" y="754380"/>
                  </a:lnTo>
                  <a:lnTo>
                    <a:pt x="553212" y="769620"/>
                  </a:lnTo>
                  <a:lnTo>
                    <a:pt x="568452" y="769620"/>
                  </a:lnTo>
                  <a:lnTo>
                    <a:pt x="568452" y="754380"/>
                  </a:lnTo>
                  <a:close/>
                </a:path>
                <a:path w="1867535" h="2002789">
                  <a:moveTo>
                    <a:pt x="569976" y="0"/>
                  </a:moveTo>
                  <a:lnTo>
                    <a:pt x="554736" y="0"/>
                  </a:lnTo>
                  <a:lnTo>
                    <a:pt x="554736" y="15240"/>
                  </a:lnTo>
                  <a:lnTo>
                    <a:pt x="569976" y="15240"/>
                  </a:lnTo>
                  <a:lnTo>
                    <a:pt x="569976" y="0"/>
                  </a:lnTo>
                  <a:close/>
                </a:path>
                <a:path w="1867535" h="2002789">
                  <a:moveTo>
                    <a:pt x="574548" y="342900"/>
                  </a:moveTo>
                  <a:lnTo>
                    <a:pt x="559308" y="342900"/>
                  </a:lnTo>
                  <a:lnTo>
                    <a:pt x="559308" y="358140"/>
                  </a:lnTo>
                  <a:lnTo>
                    <a:pt x="574548" y="358140"/>
                  </a:lnTo>
                  <a:lnTo>
                    <a:pt x="574548" y="342900"/>
                  </a:lnTo>
                  <a:close/>
                </a:path>
                <a:path w="1867535" h="2002789">
                  <a:moveTo>
                    <a:pt x="576072" y="821436"/>
                  </a:moveTo>
                  <a:lnTo>
                    <a:pt x="560832" y="821436"/>
                  </a:lnTo>
                  <a:lnTo>
                    <a:pt x="560832" y="836676"/>
                  </a:lnTo>
                  <a:lnTo>
                    <a:pt x="576072" y="836676"/>
                  </a:lnTo>
                  <a:lnTo>
                    <a:pt x="576072" y="821436"/>
                  </a:lnTo>
                  <a:close/>
                </a:path>
                <a:path w="1867535" h="2002789">
                  <a:moveTo>
                    <a:pt x="576072" y="411480"/>
                  </a:moveTo>
                  <a:lnTo>
                    <a:pt x="560832" y="411480"/>
                  </a:lnTo>
                  <a:lnTo>
                    <a:pt x="560832" y="426720"/>
                  </a:lnTo>
                  <a:lnTo>
                    <a:pt x="576072" y="426720"/>
                  </a:lnTo>
                  <a:lnTo>
                    <a:pt x="576072" y="411480"/>
                  </a:lnTo>
                  <a:close/>
                </a:path>
                <a:path w="1867535" h="2002789">
                  <a:moveTo>
                    <a:pt x="583704" y="1575816"/>
                  </a:moveTo>
                  <a:lnTo>
                    <a:pt x="568464" y="1575816"/>
                  </a:lnTo>
                  <a:lnTo>
                    <a:pt x="568464" y="1592580"/>
                  </a:lnTo>
                  <a:lnTo>
                    <a:pt x="583704" y="1592580"/>
                  </a:lnTo>
                  <a:lnTo>
                    <a:pt x="583704" y="1575816"/>
                  </a:lnTo>
                  <a:close/>
                </a:path>
                <a:path w="1867535" h="2002789">
                  <a:moveTo>
                    <a:pt x="591324" y="1234440"/>
                  </a:moveTo>
                  <a:lnTo>
                    <a:pt x="576084" y="1234440"/>
                  </a:lnTo>
                  <a:lnTo>
                    <a:pt x="576084" y="1249680"/>
                  </a:lnTo>
                  <a:lnTo>
                    <a:pt x="591324" y="1249680"/>
                  </a:lnTo>
                  <a:lnTo>
                    <a:pt x="591324" y="1234440"/>
                  </a:lnTo>
                  <a:close/>
                </a:path>
                <a:path w="1867535" h="2002789">
                  <a:moveTo>
                    <a:pt x="598932" y="1164336"/>
                  </a:moveTo>
                  <a:lnTo>
                    <a:pt x="583692" y="1164336"/>
                  </a:lnTo>
                  <a:lnTo>
                    <a:pt x="583692" y="1181100"/>
                  </a:lnTo>
                  <a:lnTo>
                    <a:pt x="598932" y="1181100"/>
                  </a:lnTo>
                  <a:lnTo>
                    <a:pt x="598932" y="1164336"/>
                  </a:lnTo>
                  <a:close/>
                </a:path>
                <a:path w="1867535" h="2002789">
                  <a:moveTo>
                    <a:pt x="598932" y="754380"/>
                  </a:moveTo>
                  <a:lnTo>
                    <a:pt x="583692" y="754380"/>
                  </a:lnTo>
                  <a:lnTo>
                    <a:pt x="583692" y="769620"/>
                  </a:lnTo>
                  <a:lnTo>
                    <a:pt x="598932" y="769620"/>
                  </a:lnTo>
                  <a:lnTo>
                    <a:pt x="598932" y="754380"/>
                  </a:lnTo>
                  <a:close/>
                </a:path>
                <a:path w="1867535" h="2002789">
                  <a:moveTo>
                    <a:pt x="600456" y="0"/>
                  </a:moveTo>
                  <a:lnTo>
                    <a:pt x="585216" y="0"/>
                  </a:lnTo>
                  <a:lnTo>
                    <a:pt x="585216" y="15240"/>
                  </a:lnTo>
                  <a:lnTo>
                    <a:pt x="600456" y="15240"/>
                  </a:lnTo>
                  <a:lnTo>
                    <a:pt x="600456" y="0"/>
                  </a:lnTo>
                  <a:close/>
                </a:path>
                <a:path w="1867535" h="2002789">
                  <a:moveTo>
                    <a:pt x="605028" y="342900"/>
                  </a:moveTo>
                  <a:lnTo>
                    <a:pt x="589788" y="342900"/>
                  </a:lnTo>
                  <a:lnTo>
                    <a:pt x="589788" y="358140"/>
                  </a:lnTo>
                  <a:lnTo>
                    <a:pt x="605028" y="358140"/>
                  </a:lnTo>
                  <a:lnTo>
                    <a:pt x="605028" y="342900"/>
                  </a:lnTo>
                  <a:close/>
                </a:path>
                <a:path w="1867535" h="2002789">
                  <a:moveTo>
                    <a:pt x="606552" y="821436"/>
                  </a:moveTo>
                  <a:lnTo>
                    <a:pt x="591312" y="821436"/>
                  </a:lnTo>
                  <a:lnTo>
                    <a:pt x="591312" y="836676"/>
                  </a:lnTo>
                  <a:lnTo>
                    <a:pt x="606552" y="836676"/>
                  </a:lnTo>
                  <a:lnTo>
                    <a:pt x="606552" y="821436"/>
                  </a:lnTo>
                  <a:close/>
                </a:path>
                <a:path w="1867535" h="2002789">
                  <a:moveTo>
                    <a:pt x="606552" y="411480"/>
                  </a:moveTo>
                  <a:lnTo>
                    <a:pt x="591312" y="411480"/>
                  </a:lnTo>
                  <a:lnTo>
                    <a:pt x="591312" y="426720"/>
                  </a:lnTo>
                  <a:lnTo>
                    <a:pt x="606552" y="426720"/>
                  </a:lnTo>
                  <a:lnTo>
                    <a:pt x="606552" y="411480"/>
                  </a:lnTo>
                  <a:close/>
                </a:path>
                <a:path w="1867535" h="2002789">
                  <a:moveTo>
                    <a:pt x="614184" y="1575816"/>
                  </a:moveTo>
                  <a:lnTo>
                    <a:pt x="598944" y="1575816"/>
                  </a:lnTo>
                  <a:lnTo>
                    <a:pt x="598944" y="1592580"/>
                  </a:lnTo>
                  <a:lnTo>
                    <a:pt x="614184" y="1592580"/>
                  </a:lnTo>
                  <a:lnTo>
                    <a:pt x="614184" y="1575816"/>
                  </a:lnTo>
                  <a:close/>
                </a:path>
                <a:path w="1867535" h="2002789">
                  <a:moveTo>
                    <a:pt x="621804" y="1234440"/>
                  </a:moveTo>
                  <a:lnTo>
                    <a:pt x="606564" y="1234440"/>
                  </a:lnTo>
                  <a:lnTo>
                    <a:pt x="606564" y="1249680"/>
                  </a:lnTo>
                  <a:lnTo>
                    <a:pt x="621804" y="1249680"/>
                  </a:lnTo>
                  <a:lnTo>
                    <a:pt x="621804" y="1234440"/>
                  </a:lnTo>
                  <a:close/>
                </a:path>
                <a:path w="1867535" h="2002789">
                  <a:moveTo>
                    <a:pt x="629412" y="1164336"/>
                  </a:moveTo>
                  <a:lnTo>
                    <a:pt x="614172" y="1164336"/>
                  </a:lnTo>
                  <a:lnTo>
                    <a:pt x="614172" y="1181100"/>
                  </a:lnTo>
                  <a:lnTo>
                    <a:pt x="629412" y="1181100"/>
                  </a:lnTo>
                  <a:lnTo>
                    <a:pt x="629412" y="1164336"/>
                  </a:lnTo>
                  <a:close/>
                </a:path>
                <a:path w="1867535" h="2002789">
                  <a:moveTo>
                    <a:pt x="629412" y="754380"/>
                  </a:moveTo>
                  <a:lnTo>
                    <a:pt x="614172" y="754380"/>
                  </a:lnTo>
                  <a:lnTo>
                    <a:pt x="614172" y="769620"/>
                  </a:lnTo>
                  <a:lnTo>
                    <a:pt x="629412" y="769620"/>
                  </a:lnTo>
                  <a:lnTo>
                    <a:pt x="629412" y="754380"/>
                  </a:lnTo>
                  <a:close/>
                </a:path>
                <a:path w="1867535" h="2002789">
                  <a:moveTo>
                    <a:pt x="632460" y="0"/>
                  </a:moveTo>
                  <a:lnTo>
                    <a:pt x="615696" y="0"/>
                  </a:lnTo>
                  <a:lnTo>
                    <a:pt x="615696" y="15240"/>
                  </a:lnTo>
                  <a:lnTo>
                    <a:pt x="632460" y="15240"/>
                  </a:lnTo>
                  <a:lnTo>
                    <a:pt x="632460" y="0"/>
                  </a:lnTo>
                  <a:close/>
                </a:path>
                <a:path w="1867535" h="2002789">
                  <a:moveTo>
                    <a:pt x="635508" y="342900"/>
                  </a:moveTo>
                  <a:lnTo>
                    <a:pt x="620268" y="342900"/>
                  </a:lnTo>
                  <a:lnTo>
                    <a:pt x="620268" y="358140"/>
                  </a:lnTo>
                  <a:lnTo>
                    <a:pt x="635508" y="358140"/>
                  </a:lnTo>
                  <a:lnTo>
                    <a:pt x="635508" y="342900"/>
                  </a:lnTo>
                  <a:close/>
                </a:path>
                <a:path w="1867535" h="2002789">
                  <a:moveTo>
                    <a:pt x="638556" y="821436"/>
                  </a:moveTo>
                  <a:lnTo>
                    <a:pt x="621792" y="821436"/>
                  </a:lnTo>
                  <a:lnTo>
                    <a:pt x="621792" y="836676"/>
                  </a:lnTo>
                  <a:lnTo>
                    <a:pt x="638556" y="836676"/>
                  </a:lnTo>
                  <a:lnTo>
                    <a:pt x="638556" y="821436"/>
                  </a:lnTo>
                  <a:close/>
                </a:path>
                <a:path w="1867535" h="2002789">
                  <a:moveTo>
                    <a:pt x="638556" y="411480"/>
                  </a:moveTo>
                  <a:lnTo>
                    <a:pt x="621792" y="411480"/>
                  </a:lnTo>
                  <a:lnTo>
                    <a:pt x="621792" y="426720"/>
                  </a:lnTo>
                  <a:lnTo>
                    <a:pt x="638556" y="426720"/>
                  </a:lnTo>
                  <a:lnTo>
                    <a:pt x="638556" y="411480"/>
                  </a:lnTo>
                  <a:close/>
                </a:path>
                <a:path w="1867535" h="2002789">
                  <a:moveTo>
                    <a:pt x="644664" y="1575816"/>
                  </a:moveTo>
                  <a:lnTo>
                    <a:pt x="629424" y="1575816"/>
                  </a:lnTo>
                  <a:lnTo>
                    <a:pt x="629424" y="1592580"/>
                  </a:lnTo>
                  <a:lnTo>
                    <a:pt x="644664" y="1592580"/>
                  </a:lnTo>
                  <a:lnTo>
                    <a:pt x="644664" y="1575816"/>
                  </a:lnTo>
                  <a:close/>
                </a:path>
                <a:path w="1867535" h="2002789">
                  <a:moveTo>
                    <a:pt x="652284" y="1234440"/>
                  </a:moveTo>
                  <a:lnTo>
                    <a:pt x="637044" y="1234440"/>
                  </a:lnTo>
                  <a:lnTo>
                    <a:pt x="637044" y="1249680"/>
                  </a:lnTo>
                  <a:lnTo>
                    <a:pt x="652284" y="1249680"/>
                  </a:lnTo>
                  <a:lnTo>
                    <a:pt x="652284" y="1234440"/>
                  </a:lnTo>
                  <a:close/>
                </a:path>
                <a:path w="1867535" h="2002789">
                  <a:moveTo>
                    <a:pt x="661416" y="1164336"/>
                  </a:moveTo>
                  <a:lnTo>
                    <a:pt x="644652" y="1164336"/>
                  </a:lnTo>
                  <a:lnTo>
                    <a:pt x="644652" y="1181100"/>
                  </a:lnTo>
                  <a:lnTo>
                    <a:pt x="661416" y="1181100"/>
                  </a:lnTo>
                  <a:lnTo>
                    <a:pt x="661416" y="1164336"/>
                  </a:lnTo>
                  <a:close/>
                </a:path>
                <a:path w="1867535" h="2002789">
                  <a:moveTo>
                    <a:pt x="661416" y="754380"/>
                  </a:moveTo>
                  <a:lnTo>
                    <a:pt x="644652" y="754380"/>
                  </a:lnTo>
                  <a:lnTo>
                    <a:pt x="644652" y="769620"/>
                  </a:lnTo>
                  <a:lnTo>
                    <a:pt x="661416" y="769620"/>
                  </a:lnTo>
                  <a:lnTo>
                    <a:pt x="661416" y="754380"/>
                  </a:lnTo>
                  <a:close/>
                </a:path>
                <a:path w="1867535" h="2002789">
                  <a:moveTo>
                    <a:pt x="662940" y="0"/>
                  </a:moveTo>
                  <a:lnTo>
                    <a:pt x="647700" y="0"/>
                  </a:lnTo>
                  <a:lnTo>
                    <a:pt x="647700" y="15240"/>
                  </a:lnTo>
                  <a:lnTo>
                    <a:pt x="662940" y="15240"/>
                  </a:lnTo>
                  <a:lnTo>
                    <a:pt x="662940" y="0"/>
                  </a:lnTo>
                  <a:close/>
                </a:path>
                <a:path w="1867535" h="2002789">
                  <a:moveTo>
                    <a:pt x="667512" y="342900"/>
                  </a:moveTo>
                  <a:lnTo>
                    <a:pt x="650748" y="342900"/>
                  </a:lnTo>
                  <a:lnTo>
                    <a:pt x="650748" y="358140"/>
                  </a:lnTo>
                  <a:lnTo>
                    <a:pt x="667512" y="358140"/>
                  </a:lnTo>
                  <a:lnTo>
                    <a:pt x="667512" y="342900"/>
                  </a:lnTo>
                  <a:close/>
                </a:path>
                <a:path w="1867535" h="2002789">
                  <a:moveTo>
                    <a:pt x="669036" y="821436"/>
                  </a:moveTo>
                  <a:lnTo>
                    <a:pt x="653796" y="821436"/>
                  </a:lnTo>
                  <a:lnTo>
                    <a:pt x="653796" y="836676"/>
                  </a:lnTo>
                  <a:lnTo>
                    <a:pt x="669036" y="836676"/>
                  </a:lnTo>
                  <a:lnTo>
                    <a:pt x="669036" y="821436"/>
                  </a:lnTo>
                  <a:close/>
                </a:path>
                <a:path w="1867535" h="2002789">
                  <a:moveTo>
                    <a:pt x="669036" y="411480"/>
                  </a:moveTo>
                  <a:lnTo>
                    <a:pt x="653796" y="411480"/>
                  </a:lnTo>
                  <a:lnTo>
                    <a:pt x="653796" y="426720"/>
                  </a:lnTo>
                  <a:lnTo>
                    <a:pt x="669036" y="426720"/>
                  </a:lnTo>
                  <a:lnTo>
                    <a:pt x="669036" y="411480"/>
                  </a:lnTo>
                  <a:close/>
                </a:path>
                <a:path w="1867535" h="2002789">
                  <a:moveTo>
                    <a:pt x="676668" y="1575816"/>
                  </a:moveTo>
                  <a:lnTo>
                    <a:pt x="659904" y="1575816"/>
                  </a:lnTo>
                  <a:lnTo>
                    <a:pt x="659904" y="1592580"/>
                  </a:lnTo>
                  <a:lnTo>
                    <a:pt x="676668" y="1592580"/>
                  </a:lnTo>
                  <a:lnTo>
                    <a:pt x="676668" y="1575816"/>
                  </a:lnTo>
                  <a:close/>
                </a:path>
                <a:path w="1867535" h="2002789">
                  <a:moveTo>
                    <a:pt x="684288" y="1234440"/>
                  </a:moveTo>
                  <a:lnTo>
                    <a:pt x="669048" y="1234440"/>
                  </a:lnTo>
                  <a:lnTo>
                    <a:pt x="669048" y="1249680"/>
                  </a:lnTo>
                  <a:lnTo>
                    <a:pt x="684288" y="1249680"/>
                  </a:lnTo>
                  <a:lnTo>
                    <a:pt x="684288" y="1234440"/>
                  </a:lnTo>
                  <a:close/>
                </a:path>
                <a:path w="1867535" h="2002789">
                  <a:moveTo>
                    <a:pt x="691896" y="1164336"/>
                  </a:moveTo>
                  <a:lnTo>
                    <a:pt x="676656" y="1164336"/>
                  </a:lnTo>
                  <a:lnTo>
                    <a:pt x="676656" y="1181100"/>
                  </a:lnTo>
                  <a:lnTo>
                    <a:pt x="691896" y="1181100"/>
                  </a:lnTo>
                  <a:lnTo>
                    <a:pt x="691896" y="1164336"/>
                  </a:lnTo>
                  <a:close/>
                </a:path>
                <a:path w="1867535" h="2002789">
                  <a:moveTo>
                    <a:pt x="691896" y="754380"/>
                  </a:moveTo>
                  <a:lnTo>
                    <a:pt x="676656" y="754380"/>
                  </a:lnTo>
                  <a:lnTo>
                    <a:pt x="676656" y="769620"/>
                  </a:lnTo>
                  <a:lnTo>
                    <a:pt x="691896" y="769620"/>
                  </a:lnTo>
                  <a:lnTo>
                    <a:pt x="691896" y="754380"/>
                  </a:lnTo>
                  <a:close/>
                </a:path>
                <a:path w="1867535" h="2002789">
                  <a:moveTo>
                    <a:pt x="693420" y="0"/>
                  </a:moveTo>
                  <a:lnTo>
                    <a:pt x="678180" y="0"/>
                  </a:lnTo>
                  <a:lnTo>
                    <a:pt x="678180" y="15240"/>
                  </a:lnTo>
                  <a:lnTo>
                    <a:pt x="693420" y="15240"/>
                  </a:lnTo>
                  <a:lnTo>
                    <a:pt x="693420" y="0"/>
                  </a:lnTo>
                  <a:close/>
                </a:path>
                <a:path w="1867535" h="2002789">
                  <a:moveTo>
                    <a:pt x="697992" y="342900"/>
                  </a:moveTo>
                  <a:lnTo>
                    <a:pt x="682752" y="342900"/>
                  </a:lnTo>
                  <a:lnTo>
                    <a:pt x="682752" y="358140"/>
                  </a:lnTo>
                  <a:lnTo>
                    <a:pt x="697992" y="358140"/>
                  </a:lnTo>
                  <a:lnTo>
                    <a:pt x="697992" y="342900"/>
                  </a:lnTo>
                  <a:close/>
                </a:path>
                <a:path w="1867535" h="2002789">
                  <a:moveTo>
                    <a:pt x="699516" y="821436"/>
                  </a:moveTo>
                  <a:lnTo>
                    <a:pt x="684276" y="821436"/>
                  </a:lnTo>
                  <a:lnTo>
                    <a:pt x="684276" y="836676"/>
                  </a:lnTo>
                  <a:lnTo>
                    <a:pt x="699516" y="836676"/>
                  </a:lnTo>
                  <a:lnTo>
                    <a:pt x="699516" y="821436"/>
                  </a:lnTo>
                  <a:close/>
                </a:path>
                <a:path w="1867535" h="2002789">
                  <a:moveTo>
                    <a:pt x="699516" y="411480"/>
                  </a:moveTo>
                  <a:lnTo>
                    <a:pt x="684276" y="411480"/>
                  </a:lnTo>
                  <a:lnTo>
                    <a:pt x="684276" y="426720"/>
                  </a:lnTo>
                  <a:lnTo>
                    <a:pt x="699516" y="426720"/>
                  </a:lnTo>
                  <a:lnTo>
                    <a:pt x="699516" y="411480"/>
                  </a:lnTo>
                  <a:close/>
                </a:path>
                <a:path w="1867535" h="2002789">
                  <a:moveTo>
                    <a:pt x="707148" y="1575816"/>
                  </a:moveTo>
                  <a:lnTo>
                    <a:pt x="691908" y="1575816"/>
                  </a:lnTo>
                  <a:lnTo>
                    <a:pt x="691908" y="1592580"/>
                  </a:lnTo>
                  <a:lnTo>
                    <a:pt x="707148" y="1592580"/>
                  </a:lnTo>
                  <a:lnTo>
                    <a:pt x="707148" y="1575816"/>
                  </a:lnTo>
                  <a:close/>
                </a:path>
                <a:path w="1867535" h="2002789">
                  <a:moveTo>
                    <a:pt x="714768" y="1234440"/>
                  </a:moveTo>
                  <a:lnTo>
                    <a:pt x="699528" y="1234440"/>
                  </a:lnTo>
                  <a:lnTo>
                    <a:pt x="699528" y="1249680"/>
                  </a:lnTo>
                  <a:lnTo>
                    <a:pt x="714768" y="1249680"/>
                  </a:lnTo>
                  <a:lnTo>
                    <a:pt x="714768" y="1234440"/>
                  </a:lnTo>
                  <a:close/>
                </a:path>
                <a:path w="1867535" h="2002789">
                  <a:moveTo>
                    <a:pt x="722376" y="1164336"/>
                  </a:moveTo>
                  <a:lnTo>
                    <a:pt x="707136" y="1164336"/>
                  </a:lnTo>
                  <a:lnTo>
                    <a:pt x="707136" y="1181100"/>
                  </a:lnTo>
                  <a:lnTo>
                    <a:pt x="722376" y="1181100"/>
                  </a:lnTo>
                  <a:lnTo>
                    <a:pt x="722376" y="1164336"/>
                  </a:lnTo>
                  <a:close/>
                </a:path>
                <a:path w="1867535" h="2002789">
                  <a:moveTo>
                    <a:pt x="722376" y="754380"/>
                  </a:moveTo>
                  <a:lnTo>
                    <a:pt x="707136" y="754380"/>
                  </a:lnTo>
                  <a:lnTo>
                    <a:pt x="707136" y="769620"/>
                  </a:lnTo>
                  <a:lnTo>
                    <a:pt x="722376" y="769620"/>
                  </a:lnTo>
                  <a:lnTo>
                    <a:pt x="722376" y="754380"/>
                  </a:lnTo>
                  <a:close/>
                </a:path>
                <a:path w="1867535" h="2002789">
                  <a:moveTo>
                    <a:pt x="723900" y="0"/>
                  </a:moveTo>
                  <a:lnTo>
                    <a:pt x="708660" y="0"/>
                  </a:lnTo>
                  <a:lnTo>
                    <a:pt x="708660" y="15240"/>
                  </a:lnTo>
                  <a:lnTo>
                    <a:pt x="723900" y="15240"/>
                  </a:lnTo>
                  <a:lnTo>
                    <a:pt x="723900" y="0"/>
                  </a:lnTo>
                  <a:close/>
                </a:path>
                <a:path w="1867535" h="2002789">
                  <a:moveTo>
                    <a:pt x="728472" y="342900"/>
                  </a:moveTo>
                  <a:lnTo>
                    <a:pt x="713232" y="342900"/>
                  </a:lnTo>
                  <a:lnTo>
                    <a:pt x="713232" y="358140"/>
                  </a:lnTo>
                  <a:lnTo>
                    <a:pt x="728472" y="358140"/>
                  </a:lnTo>
                  <a:lnTo>
                    <a:pt x="728472" y="342900"/>
                  </a:lnTo>
                  <a:close/>
                </a:path>
                <a:path w="1867535" h="2002789">
                  <a:moveTo>
                    <a:pt x="729996" y="821436"/>
                  </a:moveTo>
                  <a:lnTo>
                    <a:pt x="714756" y="821436"/>
                  </a:lnTo>
                  <a:lnTo>
                    <a:pt x="714756" y="836676"/>
                  </a:lnTo>
                  <a:lnTo>
                    <a:pt x="729996" y="836676"/>
                  </a:lnTo>
                  <a:lnTo>
                    <a:pt x="729996" y="821436"/>
                  </a:lnTo>
                  <a:close/>
                </a:path>
                <a:path w="1867535" h="2002789">
                  <a:moveTo>
                    <a:pt x="729996" y="411480"/>
                  </a:moveTo>
                  <a:lnTo>
                    <a:pt x="714756" y="411480"/>
                  </a:lnTo>
                  <a:lnTo>
                    <a:pt x="714756" y="426720"/>
                  </a:lnTo>
                  <a:lnTo>
                    <a:pt x="729996" y="426720"/>
                  </a:lnTo>
                  <a:lnTo>
                    <a:pt x="729996" y="411480"/>
                  </a:lnTo>
                  <a:close/>
                </a:path>
                <a:path w="1867535" h="2002789">
                  <a:moveTo>
                    <a:pt x="737628" y="1575816"/>
                  </a:moveTo>
                  <a:lnTo>
                    <a:pt x="722388" y="1575816"/>
                  </a:lnTo>
                  <a:lnTo>
                    <a:pt x="722388" y="1592580"/>
                  </a:lnTo>
                  <a:lnTo>
                    <a:pt x="737628" y="1592580"/>
                  </a:lnTo>
                  <a:lnTo>
                    <a:pt x="737628" y="1575816"/>
                  </a:lnTo>
                  <a:close/>
                </a:path>
                <a:path w="1867535" h="2002789">
                  <a:moveTo>
                    <a:pt x="745248" y="1234440"/>
                  </a:moveTo>
                  <a:lnTo>
                    <a:pt x="730008" y="1234440"/>
                  </a:lnTo>
                  <a:lnTo>
                    <a:pt x="730008" y="1249680"/>
                  </a:lnTo>
                  <a:lnTo>
                    <a:pt x="745248" y="1249680"/>
                  </a:lnTo>
                  <a:lnTo>
                    <a:pt x="745248" y="1234440"/>
                  </a:lnTo>
                  <a:close/>
                </a:path>
                <a:path w="1867535" h="2002789">
                  <a:moveTo>
                    <a:pt x="752856" y="1164336"/>
                  </a:moveTo>
                  <a:lnTo>
                    <a:pt x="737616" y="1164336"/>
                  </a:lnTo>
                  <a:lnTo>
                    <a:pt x="737616" y="1181100"/>
                  </a:lnTo>
                  <a:lnTo>
                    <a:pt x="752856" y="1181100"/>
                  </a:lnTo>
                  <a:lnTo>
                    <a:pt x="752856" y="1164336"/>
                  </a:lnTo>
                  <a:close/>
                </a:path>
                <a:path w="1867535" h="2002789">
                  <a:moveTo>
                    <a:pt x="752856" y="754380"/>
                  </a:moveTo>
                  <a:lnTo>
                    <a:pt x="737616" y="754380"/>
                  </a:lnTo>
                  <a:lnTo>
                    <a:pt x="737616" y="769620"/>
                  </a:lnTo>
                  <a:lnTo>
                    <a:pt x="752856" y="769620"/>
                  </a:lnTo>
                  <a:lnTo>
                    <a:pt x="752856" y="754380"/>
                  </a:lnTo>
                  <a:close/>
                </a:path>
                <a:path w="1867535" h="2002789">
                  <a:moveTo>
                    <a:pt x="755904" y="0"/>
                  </a:moveTo>
                  <a:lnTo>
                    <a:pt x="739140" y="0"/>
                  </a:lnTo>
                  <a:lnTo>
                    <a:pt x="739140" y="15240"/>
                  </a:lnTo>
                  <a:lnTo>
                    <a:pt x="755904" y="15240"/>
                  </a:lnTo>
                  <a:lnTo>
                    <a:pt x="755904" y="0"/>
                  </a:lnTo>
                  <a:close/>
                </a:path>
                <a:path w="1867535" h="2002789">
                  <a:moveTo>
                    <a:pt x="758952" y="342900"/>
                  </a:moveTo>
                  <a:lnTo>
                    <a:pt x="743712" y="342900"/>
                  </a:lnTo>
                  <a:lnTo>
                    <a:pt x="743712" y="358140"/>
                  </a:lnTo>
                  <a:lnTo>
                    <a:pt x="758952" y="358140"/>
                  </a:lnTo>
                  <a:lnTo>
                    <a:pt x="758952" y="342900"/>
                  </a:lnTo>
                  <a:close/>
                </a:path>
                <a:path w="1867535" h="2002789">
                  <a:moveTo>
                    <a:pt x="762000" y="821436"/>
                  </a:moveTo>
                  <a:lnTo>
                    <a:pt x="745236" y="821436"/>
                  </a:lnTo>
                  <a:lnTo>
                    <a:pt x="745236" y="836676"/>
                  </a:lnTo>
                  <a:lnTo>
                    <a:pt x="762000" y="836676"/>
                  </a:lnTo>
                  <a:lnTo>
                    <a:pt x="762000" y="821436"/>
                  </a:lnTo>
                  <a:close/>
                </a:path>
                <a:path w="1867535" h="2002789">
                  <a:moveTo>
                    <a:pt x="762000" y="411480"/>
                  </a:moveTo>
                  <a:lnTo>
                    <a:pt x="745236" y="411480"/>
                  </a:lnTo>
                  <a:lnTo>
                    <a:pt x="745236" y="426720"/>
                  </a:lnTo>
                  <a:lnTo>
                    <a:pt x="762000" y="426720"/>
                  </a:lnTo>
                  <a:lnTo>
                    <a:pt x="762000" y="411480"/>
                  </a:lnTo>
                  <a:close/>
                </a:path>
                <a:path w="1867535" h="2002789">
                  <a:moveTo>
                    <a:pt x="768108" y="1575816"/>
                  </a:moveTo>
                  <a:lnTo>
                    <a:pt x="752868" y="1575816"/>
                  </a:lnTo>
                  <a:lnTo>
                    <a:pt x="752868" y="1592580"/>
                  </a:lnTo>
                  <a:lnTo>
                    <a:pt x="768108" y="1592580"/>
                  </a:lnTo>
                  <a:lnTo>
                    <a:pt x="768108" y="1575816"/>
                  </a:lnTo>
                  <a:close/>
                </a:path>
                <a:path w="1867535" h="2002789">
                  <a:moveTo>
                    <a:pt x="775728" y="1234440"/>
                  </a:moveTo>
                  <a:lnTo>
                    <a:pt x="760488" y="1234440"/>
                  </a:lnTo>
                  <a:lnTo>
                    <a:pt x="760488" y="1249680"/>
                  </a:lnTo>
                  <a:lnTo>
                    <a:pt x="775728" y="1249680"/>
                  </a:lnTo>
                  <a:lnTo>
                    <a:pt x="775728" y="1234440"/>
                  </a:lnTo>
                  <a:close/>
                </a:path>
                <a:path w="1867535" h="2002789">
                  <a:moveTo>
                    <a:pt x="784860" y="1164336"/>
                  </a:moveTo>
                  <a:lnTo>
                    <a:pt x="768096" y="1164336"/>
                  </a:lnTo>
                  <a:lnTo>
                    <a:pt x="768096" y="1181100"/>
                  </a:lnTo>
                  <a:lnTo>
                    <a:pt x="784860" y="1181100"/>
                  </a:lnTo>
                  <a:lnTo>
                    <a:pt x="784860" y="1164336"/>
                  </a:lnTo>
                  <a:close/>
                </a:path>
                <a:path w="1867535" h="2002789">
                  <a:moveTo>
                    <a:pt x="784860" y="754380"/>
                  </a:moveTo>
                  <a:lnTo>
                    <a:pt x="768096" y="754380"/>
                  </a:lnTo>
                  <a:lnTo>
                    <a:pt x="768096" y="769620"/>
                  </a:lnTo>
                  <a:lnTo>
                    <a:pt x="784860" y="769620"/>
                  </a:lnTo>
                  <a:lnTo>
                    <a:pt x="784860" y="754380"/>
                  </a:lnTo>
                  <a:close/>
                </a:path>
                <a:path w="1867535" h="2002789">
                  <a:moveTo>
                    <a:pt x="786384" y="0"/>
                  </a:moveTo>
                  <a:lnTo>
                    <a:pt x="771144" y="0"/>
                  </a:lnTo>
                  <a:lnTo>
                    <a:pt x="771144" y="15240"/>
                  </a:lnTo>
                  <a:lnTo>
                    <a:pt x="786384" y="15240"/>
                  </a:lnTo>
                  <a:lnTo>
                    <a:pt x="786384" y="0"/>
                  </a:lnTo>
                  <a:close/>
                </a:path>
                <a:path w="1867535" h="2002789">
                  <a:moveTo>
                    <a:pt x="790956" y="342900"/>
                  </a:moveTo>
                  <a:lnTo>
                    <a:pt x="774192" y="342900"/>
                  </a:lnTo>
                  <a:lnTo>
                    <a:pt x="774192" y="358140"/>
                  </a:lnTo>
                  <a:lnTo>
                    <a:pt x="790956" y="358140"/>
                  </a:lnTo>
                  <a:lnTo>
                    <a:pt x="790956" y="342900"/>
                  </a:lnTo>
                  <a:close/>
                </a:path>
                <a:path w="1867535" h="2002789">
                  <a:moveTo>
                    <a:pt x="792480" y="821436"/>
                  </a:moveTo>
                  <a:lnTo>
                    <a:pt x="777240" y="821436"/>
                  </a:lnTo>
                  <a:lnTo>
                    <a:pt x="777240" y="836676"/>
                  </a:lnTo>
                  <a:lnTo>
                    <a:pt x="792480" y="836676"/>
                  </a:lnTo>
                  <a:lnTo>
                    <a:pt x="792480" y="821436"/>
                  </a:lnTo>
                  <a:close/>
                </a:path>
                <a:path w="1867535" h="2002789">
                  <a:moveTo>
                    <a:pt x="792480" y="411480"/>
                  </a:moveTo>
                  <a:lnTo>
                    <a:pt x="777240" y="411480"/>
                  </a:lnTo>
                  <a:lnTo>
                    <a:pt x="777240" y="426720"/>
                  </a:lnTo>
                  <a:lnTo>
                    <a:pt x="792480" y="426720"/>
                  </a:lnTo>
                  <a:lnTo>
                    <a:pt x="792480" y="411480"/>
                  </a:lnTo>
                  <a:close/>
                </a:path>
                <a:path w="1867535" h="2002789">
                  <a:moveTo>
                    <a:pt x="800112" y="1575816"/>
                  </a:moveTo>
                  <a:lnTo>
                    <a:pt x="783348" y="1575816"/>
                  </a:lnTo>
                  <a:lnTo>
                    <a:pt x="783348" y="1592580"/>
                  </a:lnTo>
                  <a:lnTo>
                    <a:pt x="800112" y="1592580"/>
                  </a:lnTo>
                  <a:lnTo>
                    <a:pt x="800112" y="1575816"/>
                  </a:lnTo>
                  <a:close/>
                </a:path>
                <a:path w="1867535" h="2002789">
                  <a:moveTo>
                    <a:pt x="807732" y="1234440"/>
                  </a:moveTo>
                  <a:lnTo>
                    <a:pt x="792492" y="1234440"/>
                  </a:lnTo>
                  <a:lnTo>
                    <a:pt x="792492" y="1249680"/>
                  </a:lnTo>
                  <a:lnTo>
                    <a:pt x="807732" y="1249680"/>
                  </a:lnTo>
                  <a:lnTo>
                    <a:pt x="807732" y="1234440"/>
                  </a:lnTo>
                  <a:close/>
                </a:path>
                <a:path w="1867535" h="2002789">
                  <a:moveTo>
                    <a:pt x="815340" y="1164336"/>
                  </a:moveTo>
                  <a:lnTo>
                    <a:pt x="800100" y="1164336"/>
                  </a:lnTo>
                  <a:lnTo>
                    <a:pt x="800100" y="1181100"/>
                  </a:lnTo>
                  <a:lnTo>
                    <a:pt x="815340" y="1181100"/>
                  </a:lnTo>
                  <a:lnTo>
                    <a:pt x="815340" y="1164336"/>
                  </a:lnTo>
                  <a:close/>
                </a:path>
                <a:path w="1867535" h="2002789">
                  <a:moveTo>
                    <a:pt x="815340" y="754380"/>
                  </a:moveTo>
                  <a:lnTo>
                    <a:pt x="800100" y="754380"/>
                  </a:lnTo>
                  <a:lnTo>
                    <a:pt x="800100" y="769620"/>
                  </a:lnTo>
                  <a:lnTo>
                    <a:pt x="815340" y="769620"/>
                  </a:lnTo>
                  <a:lnTo>
                    <a:pt x="815340" y="754380"/>
                  </a:lnTo>
                  <a:close/>
                </a:path>
                <a:path w="1867535" h="2002789">
                  <a:moveTo>
                    <a:pt x="816864" y="0"/>
                  </a:moveTo>
                  <a:lnTo>
                    <a:pt x="801624" y="0"/>
                  </a:lnTo>
                  <a:lnTo>
                    <a:pt x="801624" y="15240"/>
                  </a:lnTo>
                  <a:lnTo>
                    <a:pt x="816864" y="15240"/>
                  </a:lnTo>
                  <a:lnTo>
                    <a:pt x="816864" y="0"/>
                  </a:lnTo>
                  <a:close/>
                </a:path>
                <a:path w="1867535" h="2002789">
                  <a:moveTo>
                    <a:pt x="821436" y="1961388"/>
                  </a:moveTo>
                  <a:lnTo>
                    <a:pt x="806196" y="1961388"/>
                  </a:lnTo>
                  <a:lnTo>
                    <a:pt x="806196" y="1976628"/>
                  </a:lnTo>
                  <a:lnTo>
                    <a:pt x="821436" y="1976628"/>
                  </a:lnTo>
                  <a:lnTo>
                    <a:pt x="821436" y="1961388"/>
                  </a:lnTo>
                  <a:close/>
                </a:path>
                <a:path w="1867535" h="2002789">
                  <a:moveTo>
                    <a:pt x="821436" y="1930908"/>
                  </a:moveTo>
                  <a:lnTo>
                    <a:pt x="806196" y="1930908"/>
                  </a:lnTo>
                  <a:lnTo>
                    <a:pt x="806196" y="1946148"/>
                  </a:lnTo>
                  <a:lnTo>
                    <a:pt x="821436" y="1946148"/>
                  </a:lnTo>
                  <a:lnTo>
                    <a:pt x="821436" y="1930908"/>
                  </a:lnTo>
                  <a:close/>
                </a:path>
                <a:path w="1867535" h="2002789">
                  <a:moveTo>
                    <a:pt x="821436" y="1900428"/>
                  </a:moveTo>
                  <a:lnTo>
                    <a:pt x="806196" y="1900428"/>
                  </a:lnTo>
                  <a:lnTo>
                    <a:pt x="806196" y="1915668"/>
                  </a:lnTo>
                  <a:lnTo>
                    <a:pt x="821436" y="1915668"/>
                  </a:lnTo>
                  <a:lnTo>
                    <a:pt x="821436" y="1900428"/>
                  </a:lnTo>
                  <a:close/>
                </a:path>
                <a:path w="1867535" h="2002789">
                  <a:moveTo>
                    <a:pt x="821436" y="1868424"/>
                  </a:moveTo>
                  <a:lnTo>
                    <a:pt x="806196" y="1868424"/>
                  </a:lnTo>
                  <a:lnTo>
                    <a:pt x="806196" y="1883664"/>
                  </a:lnTo>
                  <a:lnTo>
                    <a:pt x="821436" y="1883664"/>
                  </a:lnTo>
                  <a:lnTo>
                    <a:pt x="821436" y="1868424"/>
                  </a:lnTo>
                  <a:close/>
                </a:path>
                <a:path w="1867535" h="2002789">
                  <a:moveTo>
                    <a:pt x="821436" y="1837944"/>
                  </a:moveTo>
                  <a:lnTo>
                    <a:pt x="806196" y="1837944"/>
                  </a:lnTo>
                  <a:lnTo>
                    <a:pt x="806196" y="1853184"/>
                  </a:lnTo>
                  <a:lnTo>
                    <a:pt x="821436" y="1853184"/>
                  </a:lnTo>
                  <a:lnTo>
                    <a:pt x="821436" y="1837944"/>
                  </a:lnTo>
                  <a:close/>
                </a:path>
                <a:path w="1867535" h="2002789">
                  <a:moveTo>
                    <a:pt x="821436" y="1807464"/>
                  </a:moveTo>
                  <a:lnTo>
                    <a:pt x="806196" y="1807464"/>
                  </a:lnTo>
                  <a:lnTo>
                    <a:pt x="806196" y="1822704"/>
                  </a:lnTo>
                  <a:lnTo>
                    <a:pt x="821436" y="1822704"/>
                  </a:lnTo>
                  <a:lnTo>
                    <a:pt x="821436" y="1807464"/>
                  </a:lnTo>
                  <a:close/>
                </a:path>
                <a:path w="1867535" h="2002789">
                  <a:moveTo>
                    <a:pt x="821436" y="1776984"/>
                  </a:moveTo>
                  <a:lnTo>
                    <a:pt x="806196" y="1776984"/>
                  </a:lnTo>
                  <a:lnTo>
                    <a:pt x="806196" y="1792224"/>
                  </a:lnTo>
                  <a:lnTo>
                    <a:pt x="821436" y="1792224"/>
                  </a:lnTo>
                  <a:lnTo>
                    <a:pt x="821436" y="1776984"/>
                  </a:lnTo>
                  <a:close/>
                </a:path>
                <a:path w="1867535" h="2002789">
                  <a:moveTo>
                    <a:pt x="821436" y="1744980"/>
                  </a:moveTo>
                  <a:lnTo>
                    <a:pt x="806196" y="1744980"/>
                  </a:lnTo>
                  <a:lnTo>
                    <a:pt x="806196" y="1760220"/>
                  </a:lnTo>
                  <a:lnTo>
                    <a:pt x="821436" y="1760220"/>
                  </a:lnTo>
                  <a:lnTo>
                    <a:pt x="821436" y="1744980"/>
                  </a:lnTo>
                  <a:close/>
                </a:path>
                <a:path w="1867535" h="2002789">
                  <a:moveTo>
                    <a:pt x="821436" y="1714500"/>
                  </a:moveTo>
                  <a:lnTo>
                    <a:pt x="806196" y="1714500"/>
                  </a:lnTo>
                  <a:lnTo>
                    <a:pt x="806196" y="1729740"/>
                  </a:lnTo>
                  <a:lnTo>
                    <a:pt x="821436" y="1729740"/>
                  </a:lnTo>
                  <a:lnTo>
                    <a:pt x="821436" y="1714500"/>
                  </a:lnTo>
                  <a:close/>
                </a:path>
                <a:path w="1867535" h="2002789">
                  <a:moveTo>
                    <a:pt x="821436" y="1684020"/>
                  </a:moveTo>
                  <a:lnTo>
                    <a:pt x="806196" y="1684020"/>
                  </a:lnTo>
                  <a:lnTo>
                    <a:pt x="806196" y="1699260"/>
                  </a:lnTo>
                  <a:lnTo>
                    <a:pt x="821436" y="1699260"/>
                  </a:lnTo>
                  <a:lnTo>
                    <a:pt x="821436" y="1684020"/>
                  </a:lnTo>
                  <a:close/>
                </a:path>
                <a:path w="1867535" h="2002789">
                  <a:moveTo>
                    <a:pt x="821436" y="1653540"/>
                  </a:moveTo>
                  <a:lnTo>
                    <a:pt x="806196" y="1653540"/>
                  </a:lnTo>
                  <a:lnTo>
                    <a:pt x="806196" y="1668780"/>
                  </a:lnTo>
                  <a:lnTo>
                    <a:pt x="821436" y="1668780"/>
                  </a:lnTo>
                  <a:lnTo>
                    <a:pt x="821436" y="1653540"/>
                  </a:lnTo>
                  <a:close/>
                </a:path>
                <a:path w="1867535" h="2002789">
                  <a:moveTo>
                    <a:pt x="821436" y="342900"/>
                  </a:moveTo>
                  <a:lnTo>
                    <a:pt x="806196" y="342900"/>
                  </a:lnTo>
                  <a:lnTo>
                    <a:pt x="806196" y="358140"/>
                  </a:lnTo>
                  <a:lnTo>
                    <a:pt x="821436" y="358140"/>
                  </a:lnTo>
                  <a:lnTo>
                    <a:pt x="821436" y="342900"/>
                  </a:lnTo>
                  <a:close/>
                </a:path>
                <a:path w="1867535" h="2002789">
                  <a:moveTo>
                    <a:pt x="822972" y="821436"/>
                  </a:moveTo>
                  <a:lnTo>
                    <a:pt x="807720" y="821436"/>
                  </a:lnTo>
                  <a:lnTo>
                    <a:pt x="807720" y="836676"/>
                  </a:lnTo>
                  <a:lnTo>
                    <a:pt x="822972" y="836676"/>
                  </a:lnTo>
                  <a:lnTo>
                    <a:pt x="822972" y="821436"/>
                  </a:lnTo>
                  <a:close/>
                </a:path>
                <a:path w="1867535" h="2002789">
                  <a:moveTo>
                    <a:pt x="822972" y="411480"/>
                  </a:moveTo>
                  <a:lnTo>
                    <a:pt x="807720" y="411480"/>
                  </a:lnTo>
                  <a:lnTo>
                    <a:pt x="807720" y="426720"/>
                  </a:lnTo>
                  <a:lnTo>
                    <a:pt x="822972" y="426720"/>
                  </a:lnTo>
                  <a:lnTo>
                    <a:pt x="822972" y="411480"/>
                  </a:lnTo>
                  <a:close/>
                </a:path>
                <a:path w="1867535" h="2002789">
                  <a:moveTo>
                    <a:pt x="826020" y="1987296"/>
                  </a:moveTo>
                  <a:lnTo>
                    <a:pt x="813816" y="1987296"/>
                  </a:lnTo>
                  <a:lnTo>
                    <a:pt x="818388" y="1991868"/>
                  </a:lnTo>
                  <a:lnTo>
                    <a:pt x="806196" y="1991868"/>
                  </a:lnTo>
                  <a:lnTo>
                    <a:pt x="806196" y="1999488"/>
                  </a:lnTo>
                  <a:lnTo>
                    <a:pt x="809244" y="2002536"/>
                  </a:lnTo>
                  <a:lnTo>
                    <a:pt x="826020" y="2002536"/>
                  </a:lnTo>
                  <a:lnTo>
                    <a:pt x="826020" y="1994916"/>
                  </a:lnTo>
                  <a:lnTo>
                    <a:pt x="826020" y="1991868"/>
                  </a:lnTo>
                  <a:lnTo>
                    <a:pt x="826020" y="1987296"/>
                  </a:lnTo>
                  <a:close/>
                </a:path>
                <a:path w="1867535" h="2002789">
                  <a:moveTo>
                    <a:pt x="830592" y="1575816"/>
                  </a:moveTo>
                  <a:lnTo>
                    <a:pt x="815352" y="1575816"/>
                  </a:lnTo>
                  <a:lnTo>
                    <a:pt x="815352" y="1592580"/>
                  </a:lnTo>
                  <a:lnTo>
                    <a:pt x="830592" y="1592580"/>
                  </a:lnTo>
                  <a:lnTo>
                    <a:pt x="830592" y="1575816"/>
                  </a:lnTo>
                  <a:close/>
                </a:path>
                <a:path w="1867535" h="2002789">
                  <a:moveTo>
                    <a:pt x="838212" y="1234440"/>
                  </a:moveTo>
                  <a:lnTo>
                    <a:pt x="822972" y="1234440"/>
                  </a:lnTo>
                  <a:lnTo>
                    <a:pt x="822972" y="1249680"/>
                  </a:lnTo>
                  <a:lnTo>
                    <a:pt x="838212" y="1249680"/>
                  </a:lnTo>
                  <a:lnTo>
                    <a:pt x="838212" y="1234440"/>
                  </a:lnTo>
                  <a:close/>
                </a:path>
                <a:path w="1867535" h="2002789">
                  <a:moveTo>
                    <a:pt x="841260" y="1645920"/>
                  </a:moveTo>
                  <a:lnTo>
                    <a:pt x="826020" y="1645920"/>
                  </a:lnTo>
                  <a:lnTo>
                    <a:pt x="826020" y="1661160"/>
                  </a:lnTo>
                  <a:lnTo>
                    <a:pt x="841260" y="1661160"/>
                  </a:lnTo>
                  <a:lnTo>
                    <a:pt x="841260" y="1645920"/>
                  </a:lnTo>
                  <a:close/>
                </a:path>
                <a:path w="1867535" h="2002789">
                  <a:moveTo>
                    <a:pt x="845832" y="1164336"/>
                  </a:moveTo>
                  <a:lnTo>
                    <a:pt x="830592" y="1164336"/>
                  </a:lnTo>
                  <a:lnTo>
                    <a:pt x="830592" y="1181100"/>
                  </a:lnTo>
                  <a:lnTo>
                    <a:pt x="845832" y="1181100"/>
                  </a:lnTo>
                  <a:lnTo>
                    <a:pt x="845832" y="1164336"/>
                  </a:lnTo>
                  <a:close/>
                </a:path>
                <a:path w="1867535" h="2002789">
                  <a:moveTo>
                    <a:pt x="845832" y="754380"/>
                  </a:moveTo>
                  <a:lnTo>
                    <a:pt x="830592" y="754380"/>
                  </a:lnTo>
                  <a:lnTo>
                    <a:pt x="830592" y="769620"/>
                  </a:lnTo>
                  <a:lnTo>
                    <a:pt x="845832" y="769620"/>
                  </a:lnTo>
                  <a:lnTo>
                    <a:pt x="845832" y="754380"/>
                  </a:lnTo>
                  <a:close/>
                </a:path>
                <a:path w="1867535" h="2002789">
                  <a:moveTo>
                    <a:pt x="847356" y="0"/>
                  </a:moveTo>
                  <a:lnTo>
                    <a:pt x="832116" y="0"/>
                  </a:lnTo>
                  <a:lnTo>
                    <a:pt x="832116" y="15240"/>
                  </a:lnTo>
                  <a:lnTo>
                    <a:pt x="847356" y="15240"/>
                  </a:lnTo>
                  <a:lnTo>
                    <a:pt x="847356" y="0"/>
                  </a:lnTo>
                  <a:close/>
                </a:path>
                <a:path w="1867535" h="2002789">
                  <a:moveTo>
                    <a:pt x="851928" y="342900"/>
                  </a:moveTo>
                  <a:lnTo>
                    <a:pt x="836688" y="342900"/>
                  </a:lnTo>
                  <a:lnTo>
                    <a:pt x="836688" y="358140"/>
                  </a:lnTo>
                  <a:lnTo>
                    <a:pt x="851928" y="358140"/>
                  </a:lnTo>
                  <a:lnTo>
                    <a:pt x="851928" y="342900"/>
                  </a:lnTo>
                  <a:close/>
                </a:path>
                <a:path w="1867535" h="2002789">
                  <a:moveTo>
                    <a:pt x="853452" y="821436"/>
                  </a:moveTo>
                  <a:lnTo>
                    <a:pt x="838212" y="821436"/>
                  </a:lnTo>
                  <a:lnTo>
                    <a:pt x="838212" y="836676"/>
                  </a:lnTo>
                  <a:lnTo>
                    <a:pt x="853452" y="836676"/>
                  </a:lnTo>
                  <a:lnTo>
                    <a:pt x="853452" y="821436"/>
                  </a:lnTo>
                  <a:close/>
                </a:path>
                <a:path w="1867535" h="2002789">
                  <a:moveTo>
                    <a:pt x="853452" y="411480"/>
                  </a:moveTo>
                  <a:lnTo>
                    <a:pt x="838212" y="411480"/>
                  </a:lnTo>
                  <a:lnTo>
                    <a:pt x="838212" y="426720"/>
                  </a:lnTo>
                  <a:lnTo>
                    <a:pt x="853452" y="426720"/>
                  </a:lnTo>
                  <a:lnTo>
                    <a:pt x="853452" y="411480"/>
                  </a:lnTo>
                  <a:close/>
                </a:path>
                <a:path w="1867535" h="2002789">
                  <a:moveTo>
                    <a:pt x="856500" y="1987296"/>
                  </a:moveTo>
                  <a:lnTo>
                    <a:pt x="841260" y="1987296"/>
                  </a:lnTo>
                  <a:lnTo>
                    <a:pt x="841260" y="2002536"/>
                  </a:lnTo>
                  <a:lnTo>
                    <a:pt x="856500" y="2002536"/>
                  </a:lnTo>
                  <a:lnTo>
                    <a:pt x="856500" y="1987296"/>
                  </a:lnTo>
                  <a:close/>
                </a:path>
                <a:path w="1867535" h="2002789">
                  <a:moveTo>
                    <a:pt x="861072" y="1575816"/>
                  </a:moveTo>
                  <a:lnTo>
                    <a:pt x="845832" y="1575816"/>
                  </a:lnTo>
                  <a:lnTo>
                    <a:pt x="845832" y="1592580"/>
                  </a:lnTo>
                  <a:lnTo>
                    <a:pt x="861072" y="1592580"/>
                  </a:lnTo>
                  <a:lnTo>
                    <a:pt x="861072" y="1575816"/>
                  </a:lnTo>
                  <a:close/>
                </a:path>
                <a:path w="1867535" h="2002789">
                  <a:moveTo>
                    <a:pt x="868692" y="1234440"/>
                  </a:moveTo>
                  <a:lnTo>
                    <a:pt x="853452" y="1234440"/>
                  </a:lnTo>
                  <a:lnTo>
                    <a:pt x="853452" y="1249680"/>
                  </a:lnTo>
                  <a:lnTo>
                    <a:pt x="868692" y="1249680"/>
                  </a:lnTo>
                  <a:lnTo>
                    <a:pt x="868692" y="1234440"/>
                  </a:lnTo>
                  <a:close/>
                </a:path>
                <a:path w="1867535" h="2002789">
                  <a:moveTo>
                    <a:pt x="871740" y="1645920"/>
                  </a:moveTo>
                  <a:lnTo>
                    <a:pt x="856500" y="1645920"/>
                  </a:lnTo>
                  <a:lnTo>
                    <a:pt x="856500" y="1661160"/>
                  </a:lnTo>
                  <a:lnTo>
                    <a:pt x="871740" y="1661160"/>
                  </a:lnTo>
                  <a:lnTo>
                    <a:pt x="871740" y="1645920"/>
                  </a:lnTo>
                  <a:close/>
                </a:path>
                <a:path w="1867535" h="2002789">
                  <a:moveTo>
                    <a:pt x="876312" y="1164336"/>
                  </a:moveTo>
                  <a:lnTo>
                    <a:pt x="861072" y="1164336"/>
                  </a:lnTo>
                  <a:lnTo>
                    <a:pt x="861072" y="1181100"/>
                  </a:lnTo>
                  <a:lnTo>
                    <a:pt x="876312" y="1181100"/>
                  </a:lnTo>
                  <a:lnTo>
                    <a:pt x="876312" y="1164336"/>
                  </a:lnTo>
                  <a:close/>
                </a:path>
                <a:path w="1867535" h="2002789">
                  <a:moveTo>
                    <a:pt x="876312" y="754380"/>
                  </a:moveTo>
                  <a:lnTo>
                    <a:pt x="861072" y="754380"/>
                  </a:lnTo>
                  <a:lnTo>
                    <a:pt x="861072" y="769620"/>
                  </a:lnTo>
                  <a:lnTo>
                    <a:pt x="876312" y="769620"/>
                  </a:lnTo>
                  <a:lnTo>
                    <a:pt x="876312" y="754380"/>
                  </a:lnTo>
                  <a:close/>
                </a:path>
                <a:path w="1867535" h="2002789">
                  <a:moveTo>
                    <a:pt x="879360" y="0"/>
                  </a:moveTo>
                  <a:lnTo>
                    <a:pt x="862596" y="0"/>
                  </a:lnTo>
                  <a:lnTo>
                    <a:pt x="862596" y="15240"/>
                  </a:lnTo>
                  <a:lnTo>
                    <a:pt x="879360" y="15240"/>
                  </a:lnTo>
                  <a:lnTo>
                    <a:pt x="879360" y="0"/>
                  </a:lnTo>
                  <a:close/>
                </a:path>
                <a:path w="1867535" h="2002789">
                  <a:moveTo>
                    <a:pt x="882408" y="342900"/>
                  </a:moveTo>
                  <a:lnTo>
                    <a:pt x="867168" y="342900"/>
                  </a:lnTo>
                  <a:lnTo>
                    <a:pt x="867168" y="358140"/>
                  </a:lnTo>
                  <a:lnTo>
                    <a:pt x="882408" y="358140"/>
                  </a:lnTo>
                  <a:lnTo>
                    <a:pt x="882408" y="342900"/>
                  </a:lnTo>
                  <a:close/>
                </a:path>
                <a:path w="1867535" h="2002789">
                  <a:moveTo>
                    <a:pt x="885456" y="821436"/>
                  </a:moveTo>
                  <a:lnTo>
                    <a:pt x="868692" y="821436"/>
                  </a:lnTo>
                  <a:lnTo>
                    <a:pt x="868692" y="836676"/>
                  </a:lnTo>
                  <a:lnTo>
                    <a:pt x="885456" y="836676"/>
                  </a:lnTo>
                  <a:lnTo>
                    <a:pt x="885456" y="821436"/>
                  </a:lnTo>
                  <a:close/>
                </a:path>
                <a:path w="1867535" h="2002789">
                  <a:moveTo>
                    <a:pt x="885456" y="411480"/>
                  </a:moveTo>
                  <a:lnTo>
                    <a:pt x="868692" y="411480"/>
                  </a:lnTo>
                  <a:lnTo>
                    <a:pt x="868692" y="426720"/>
                  </a:lnTo>
                  <a:lnTo>
                    <a:pt x="885456" y="426720"/>
                  </a:lnTo>
                  <a:lnTo>
                    <a:pt x="885456" y="411480"/>
                  </a:lnTo>
                  <a:close/>
                </a:path>
                <a:path w="1867535" h="2002789">
                  <a:moveTo>
                    <a:pt x="888504" y="1987296"/>
                  </a:moveTo>
                  <a:lnTo>
                    <a:pt x="871740" y="1987296"/>
                  </a:lnTo>
                  <a:lnTo>
                    <a:pt x="871740" y="2002536"/>
                  </a:lnTo>
                  <a:lnTo>
                    <a:pt x="888504" y="2002536"/>
                  </a:lnTo>
                  <a:lnTo>
                    <a:pt x="888504" y="1987296"/>
                  </a:lnTo>
                  <a:close/>
                </a:path>
                <a:path w="1867535" h="2002789">
                  <a:moveTo>
                    <a:pt x="891552" y="1575816"/>
                  </a:moveTo>
                  <a:lnTo>
                    <a:pt x="876312" y="1575816"/>
                  </a:lnTo>
                  <a:lnTo>
                    <a:pt x="876312" y="1592580"/>
                  </a:lnTo>
                  <a:lnTo>
                    <a:pt x="891552" y="1592580"/>
                  </a:lnTo>
                  <a:lnTo>
                    <a:pt x="891552" y="1575816"/>
                  </a:lnTo>
                  <a:close/>
                </a:path>
                <a:path w="1867535" h="2002789">
                  <a:moveTo>
                    <a:pt x="899172" y="1234440"/>
                  </a:moveTo>
                  <a:lnTo>
                    <a:pt x="883932" y="1234440"/>
                  </a:lnTo>
                  <a:lnTo>
                    <a:pt x="883932" y="1249680"/>
                  </a:lnTo>
                  <a:lnTo>
                    <a:pt x="899172" y="1249680"/>
                  </a:lnTo>
                  <a:lnTo>
                    <a:pt x="899172" y="1234440"/>
                  </a:lnTo>
                  <a:close/>
                </a:path>
                <a:path w="1867535" h="2002789">
                  <a:moveTo>
                    <a:pt x="903744" y="1645920"/>
                  </a:moveTo>
                  <a:lnTo>
                    <a:pt x="888504" y="1645920"/>
                  </a:lnTo>
                  <a:lnTo>
                    <a:pt x="888504" y="1661160"/>
                  </a:lnTo>
                  <a:lnTo>
                    <a:pt x="903744" y="1661160"/>
                  </a:lnTo>
                  <a:lnTo>
                    <a:pt x="903744" y="1645920"/>
                  </a:lnTo>
                  <a:close/>
                </a:path>
                <a:path w="1867535" h="2002789">
                  <a:moveTo>
                    <a:pt x="908316" y="1164336"/>
                  </a:moveTo>
                  <a:lnTo>
                    <a:pt x="891552" y="1164336"/>
                  </a:lnTo>
                  <a:lnTo>
                    <a:pt x="891552" y="1181100"/>
                  </a:lnTo>
                  <a:lnTo>
                    <a:pt x="908316" y="1181100"/>
                  </a:lnTo>
                  <a:lnTo>
                    <a:pt x="908316" y="1164336"/>
                  </a:lnTo>
                  <a:close/>
                </a:path>
                <a:path w="1867535" h="2002789">
                  <a:moveTo>
                    <a:pt x="908316" y="754380"/>
                  </a:moveTo>
                  <a:lnTo>
                    <a:pt x="891552" y="754380"/>
                  </a:lnTo>
                  <a:lnTo>
                    <a:pt x="891552" y="769620"/>
                  </a:lnTo>
                  <a:lnTo>
                    <a:pt x="908316" y="769620"/>
                  </a:lnTo>
                  <a:lnTo>
                    <a:pt x="908316" y="754380"/>
                  </a:lnTo>
                  <a:close/>
                </a:path>
                <a:path w="1867535" h="2002789">
                  <a:moveTo>
                    <a:pt x="909840" y="0"/>
                  </a:moveTo>
                  <a:lnTo>
                    <a:pt x="894600" y="0"/>
                  </a:lnTo>
                  <a:lnTo>
                    <a:pt x="894600" y="15240"/>
                  </a:lnTo>
                  <a:lnTo>
                    <a:pt x="909840" y="15240"/>
                  </a:lnTo>
                  <a:lnTo>
                    <a:pt x="909840" y="0"/>
                  </a:lnTo>
                  <a:close/>
                </a:path>
                <a:path w="1867535" h="2002789">
                  <a:moveTo>
                    <a:pt x="914412" y="342900"/>
                  </a:moveTo>
                  <a:lnTo>
                    <a:pt x="897648" y="342900"/>
                  </a:lnTo>
                  <a:lnTo>
                    <a:pt x="897648" y="358140"/>
                  </a:lnTo>
                  <a:lnTo>
                    <a:pt x="914412" y="358140"/>
                  </a:lnTo>
                  <a:lnTo>
                    <a:pt x="914412" y="342900"/>
                  </a:lnTo>
                  <a:close/>
                </a:path>
                <a:path w="1867535" h="2002789">
                  <a:moveTo>
                    <a:pt x="915936" y="821436"/>
                  </a:moveTo>
                  <a:lnTo>
                    <a:pt x="900696" y="821436"/>
                  </a:lnTo>
                  <a:lnTo>
                    <a:pt x="900696" y="836676"/>
                  </a:lnTo>
                  <a:lnTo>
                    <a:pt x="915936" y="836676"/>
                  </a:lnTo>
                  <a:lnTo>
                    <a:pt x="915936" y="821436"/>
                  </a:lnTo>
                  <a:close/>
                </a:path>
                <a:path w="1867535" h="2002789">
                  <a:moveTo>
                    <a:pt x="915936" y="411480"/>
                  </a:moveTo>
                  <a:lnTo>
                    <a:pt x="900696" y="411480"/>
                  </a:lnTo>
                  <a:lnTo>
                    <a:pt x="900696" y="426720"/>
                  </a:lnTo>
                  <a:lnTo>
                    <a:pt x="915936" y="426720"/>
                  </a:lnTo>
                  <a:lnTo>
                    <a:pt x="915936" y="411480"/>
                  </a:lnTo>
                  <a:close/>
                </a:path>
                <a:path w="1867535" h="2002789">
                  <a:moveTo>
                    <a:pt x="918984" y="1987296"/>
                  </a:moveTo>
                  <a:lnTo>
                    <a:pt x="903744" y="1987296"/>
                  </a:lnTo>
                  <a:lnTo>
                    <a:pt x="903744" y="2002536"/>
                  </a:lnTo>
                  <a:lnTo>
                    <a:pt x="918984" y="2002536"/>
                  </a:lnTo>
                  <a:lnTo>
                    <a:pt x="918984" y="1987296"/>
                  </a:lnTo>
                  <a:close/>
                </a:path>
                <a:path w="1867535" h="2002789">
                  <a:moveTo>
                    <a:pt x="923556" y="1575816"/>
                  </a:moveTo>
                  <a:lnTo>
                    <a:pt x="906792" y="1575816"/>
                  </a:lnTo>
                  <a:lnTo>
                    <a:pt x="906792" y="1592580"/>
                  </a:lnTo>
                  <a:lnTo>
                    <a:pt x="923556" y="1592580"/>
                  </a:lnTo>
                  <a:lnTo>
                    <a:pt x="923556" y="1575816"/>
                  </a:lnTo>
                  <a:close/>
                </a:path>
                <a:path w="1867535" h="2002789">
                  <a:moveTo>
                    <a:pt x="931176" y="1234440"/>
                  </a:moveTo>
                  <a:lnTo>
                    <a:pt x="915936" y="1234440"/>
                  </a:lnTo>
                  <a:lnTo>
                    <a:pt x="915936" y="1249680"/>
                  </a:lnTo>
                  <a:lnTo>
                    <a:pt x="931176" y="1249680"/>
                  </a:lnTo>
                  <a:lnTo>
                    <a:pt x="931176" y="1234440"/>
                  </a:lnTo>
                  <a:close/>
                </a:path>
                <a:path w="1867535" h="2002789">
                  <a:moveTo>
                    <a:pt x="940320" y="1978152"/>
                  </a:moveTo>
                  <a:lnTo>
                    <a:pt x="925080" y="1978152"/>
                  </a:lnTo>
                  <a:lnTo>
                    <a:pt x="925068" y="1993392"/>
                  </a:lnTo>
                  <a:lnTo>
                    <a:pt x="940308" y="1993392"/>
                  </a:lnTo>
                  <a:lnTo>
                    <a:pt x="940320" y="1978152"/>
                  </a:lnTo>
                  <a:close/>
                </a:path>
                <a:path w="1867535" h="2002789">
                  <a:moveTo>
                    <a:pt x="940320" y="1947672"/>
                  </a:moveTo>
                  <a:lnTo>
                    <a:pt x="925080" y="1947672"/>
                  </a:lnTo>
                  <a:lnTo>
                    <a:pt x="925068" y="1962912"/>
                  </a:lnTo>
                  <a:lnTo>
                    <a:pt x="940308" y="1962912"/>
                  </a:lnTo>
                  <a:lnTo>
                    <a:pt x="940320" y="1947672"/>
                  </a:lnTo>
                  <a:close/>
                </a:path>
                <a:path w="1867535" h="2002789">
                  <a:moveTo>
                    <a:pt x="940320" y="1917192"/>
                  </a:moveTo>
                  <a:lnTo>
                    <a:pt x="925080" y="1917192"/>
                  </a:lnTo>
                  <a:lnTo>
                    <a:pt x="925068" y="1932432"/>
                  </a:lnTo>
                  <a:lnTo>
                    <a:pt x="940308" y="1932432"/>
                  </a:lnTo>
                  <a:lnTo>
                    <a:pt x="940320" y="1917192"/>
                  </a:lnTo>
                  <a:close/>
                </a:path>
                <a:path w="1867535" h="2002789">
                  <a:moveTo>
                    <a:pt x="940320" y="1885188"/>
                  </a:moveTo>
                  <a:lnTo>
                    <a:pt x="925080" y="1885188"/>
                  </a:lnTo>
                  <a:lnTo>
                    <a:pt x="925068" y="1900428"/>
                  </a:lnTo>
                  <a:lnTo>
                    <a:pt x="940308" y="1900428"/>
                  </a:lnTo>
                  <a:lnTo>
                    <a:pt x="940320" y="1885188"/>
                  </a:lnTo>
                  <a:close/>
                </a:path>
                <a:path w="1867535" h="2002789">
                  <a:moveTo>
                    <a:pt x="940320" y="1854708"/>
                  </a:moveTo>
                  <a:lnTo>
                    <a:pt x="925080" y="1854708"/>
                  </a:lnTo>
                  <a:lnTo>
                    <a:pt x="925068" y="1869948"/>
                  </a:lnTo>
                  <a:lnTo>
                    <a:pt x="940308" y="1869948"/>
                  </a:lnTo>
                  <a:lnTo>
                    <a:pt x="940320" y="1854708"/>
                  </a:lnTo>
                  <a:close/>
                </a:path>
                <a:path w="1867535" h="2002789">
                  <a:moveTo>
                    <a:pt x="940320" y="1824228"/>
                  </a:moveTo>
                  <a:lnTo>
                    <a:pt x="925080" y="1824228"/>
                  </a:lnTo>
                  <a:lnTo>
                    <a:pt x="925068" y="1839468"/>
                  </a:lnTo>
                  <a:lnTo>
                    <a:pt x="940308" y="1839468"/>
                  </a:lnTo>
                  <a:lnTo>
                    <a:pt x="940320" y="1824228"/>
                  </a:lnTo>
                  <a:close/>
                </a:path>
                <a:path w="1867535" h="2002789">
                  <a:moveTo>
                    <a:pt x="940320" y="1793748"/>
                  </a:moveTo>
                  <a:lnTo>
                    <a:pt x="925080" y="1793748"/>
                  </a:lnTo>
                  <a:lnTo>
                    <a:pt x="925068" y="1808988"/>
                  </a:lnTo>
                  <a:lnTo>
                    <a:pt x="940308" y="1808988"/>
                  </a:lnTo>
                  <a:lnTo>
                    <a:pt x="940320" y="1793748"/>
                  </a:lnTo>
                  <a:close/>
                </a:path>
                <a:path w="1867535" h="2002789">
                  <a:moveTo>
                    <a:pt x="940320" y="1761744"/>
                  </a:moveTo>
                  <a:lnTo>
                    <a:pt x="925080" y="1761744"/>
                  </a:lnTo>
                  <a:lnTo>
                    <a:pt x="925068" y="1776984"/>
                  </a:lnTo>
                  <a:lnTo>
                    <a:pt x="940308" y="1776984"/>
                  </a:lnTo>
                  <a:lnTo>
                    <a:pt x="940320" y="1761744"/>
                  </a:lnTo>
                  <a:close/>
                </a:path>
                <a:path w="1867535" h="2002789">
                  <a:moveTo>
                    <a:pt x="940320" y="1731264"/>
                  </a:moveTo>
                  <a:lnTo>
                    <a:pt x="925080" y="1731264"/>
                  </a:lnTo>
                  <a:lnTo>
                    <a:pt x="925068" y="1746504"/>
                  </a:lnTo>
                  <a:lnTo>
                    <a:pt x="940308" y="1746504"/>
                  </a:lnTo>
                  <a:lnTo>
                    <a:pt x="940320" y="1731264"/>
                  </a:lnTo>
                  <a:close/>
                </a:path>
                <a:path w="1867535" h="2002789">
                  <a:moveTo>
                    <a:pt x="940320" y="1700784"/>
                  </a:moveTo>
                  <a:lnTo>
                    <a:pt x="925080" y="1700784"/>
                  </a:lnTo>
                  <a:lnTo>
                    <a:pt x="925068" y="1716024"/>
                  </a:lnTo>
                  <a:lnTo>
                    <a:pt x="940308" y="1716024"/>
                  </a:lnTo>
                  <a:lnTo>
                    <a:pt x="940320" y="1700784"/>
                  </a:lnTo>
                  <a:close/>
                </a:path>
                <a:path w="1867535" h="2002789">
                  <a:moveTo>
                    <a:pt x="940320" y="1670304"/>
                  </a:moveTo>
                  <a:lnTo>
                    <a:pt x="925080" y="1670304"/>
                  </a:lnTo>
                  <a:lnTo>
                    <a:pt x="925068" y="1685544"/>
                  </a:lnTo>
                  <a:lnTo>
                    <a:pt x="940308" y="1685544"/>
                  </a:lnTo>
                  <a:lnTo>
                    <a:pt x="940320" y="1670304"/>
                  </a:lnTo>
                  <a:close/>
                </a:path>
                <a:path w="1867535" h="2002789">
                  <a:moveTo>
                    <a:pt x="940320" y="1563624"/>
                  </a:moveTo>
                  <a:lnTo>
                    <a:pt x="940308" y="1562100"/>
                  </a:lnTo>
                  <a:lnTo>
                    <a:pt x="925068" y="1562100"/>
                  </a:lnTo>
                  <a:lnTo>
                    <a:pt x="925068" y="1577340"/>
                  </a:lnTo>
                  <a:lnTo>
                    <a:pt x="925080" y="1578864"/>
                  </a:lnTo>
                  <a:lnTo>
                    <a:pt x="940320" y="1578864"/>
                  </a:lnTo>
                  <a:lnTo>
                    <a:pt x="940320" y="1563624"/>
                  </a:lnTo>
                  <a:close/>
                </a:path>
                <a:path w="1867535" h="2002789">
                  <a:moveTo>
                    <a:pt x="940320" y="1533144"/>
                  </a:moveTo>
                  <a:lnTo>
                    <a:pt x="940308" y="1531620"/>
                  </a:lnTo>
                  <a:lnTo>
                    <a:pt x="925068" y="1531620"/>
                  </a:lnTo>
                  <a:lnTo>
                    <a:pt x="925068" y="1546860"/>
                  </a:lnTo>
                  <a:lnTo>
                    <a:pt x="925080" y="1548384"/>
                  </a:lnTo>
                  <a:lnTo>
                    <a:pt x="940320" y="1548384"/>
                  </a:lnTo>
                  <a:lnTo>
                    <a:pt x="940320" y="1533144"/>
                  </a:lnTo>
                  <a:close/>
                </a:path>
                <a:path w="1867535" h="2002789">
                  <a:moveTo>
                    <a:pt x="940320" y="1501140"/>
                  </a:moveTo>
                  <a:lnTo>
                    <a:pt x="925080" y="1501140"/>
                  </a:lnTo>
                  <a:lnTo>
                    <a:pt x="925068" y="1516380"/>
                  </a:lnTo>
                  <a:lnTo>
                    <a:pt x="940308" y="1516380"/>
                  </a:lnTo>
                  <a:lnTo>
                    <a:pt x="940320" y="1501140"/>
                  </a:lnTo>
                  <a:close/>
                </a:path>
                <a:path w="1867535" h="2002789">
                  <a:moveTo>
                    <a:pt x="940320" y="1470660"/>
                  </a:moveTo>
                  <a:lnTo>
                    <a:pt x="940308" y="1469136"/>
                  </a:lnTo>
                  <a:lnTo>
                    <a:pt x="925068" y="1469136"/>
                  </a:lnTo>
                  <a:lnTo>
                    <a:pt x="925068" y="1484376"/>
                  </a:lnTo>
                  <a:lnTo>
                    <a:pt x="925080" y="1485900"/>
                  </a:lnTo>
                  <a:lnTo>
                    <a:pt x="940320" y="1485900"/>
                  </a:lnTo>
                  <a:lnTo>
                    <a:pt x="940320" y="1470660"/>
                  </a:lnTo>
                  <a:close/>
                </a:path>
                <a:path w="1867535" h="2002789">
                  <a:moveTo>
                    <a:pt x="940320" y="1440180"/>
                  </a:moveTo>
                  <a:lnTo>
                    <a:pt x="940308" y="1438656"/>
                  </a:lnTo>
                  <a:lnTo>
                    <a:pt x="925068" y="1438656"/>
                  </a:lnTo>
                  <a:lnTo>
                    <a:pt x="925068" y="1453896"/>
                  </a:lnTo>
                  <a:lnTo>
                    <a:pt x="925080" y="1455420"/>
                  </a:lnTo>
                  <a:lnTo>
                    <a:pt x="940320" y="1455420"/>
                  </a:lnTo>
                  <a:lnTo>
                    <a:pt x="940320" y="1440180"/>
                  </a:lnTo>
                  <a:close/>
                </a:path>
                <a:path w="1867535" h="2002789">
                  <a:moveTo>
                    <a:pt x="940320" y="1409700"/>
                  </a:moveTo>
                  <a:lnTo>
                    <a:pt x="940308" y="1408176"/>
                  </a:lnTo>
                  <a:lnTo>
                    <a:pt x="925068" y="1408176"/>
                  </a:lnTo>
                  <a:lnTo>
                    <a:pt x="925068" y="1423416"/>
                  </a:lnTo>
                  <a:lnTo>
                    <a:pt x="925080" y="1424940"/>
                  </a:lnTo>
                  <a:lnTo>
                    <a:pt x="940320" y="1424940"/>
                  </a:lnTo>
                  <a:lnTo>
                    <a:pt x="940320" y="1409700"/>
                  </a:lnTo>
                  <a:close/>
                </a:path>
                <a:path w="1867535" h="2002789">
                  <a:moveTo>
                    <a:pt x="940320" y="1377696"/>
                  </a:moveTo>
                  <a:lnTo>
                    <a:pt x="925080" y="1377696"/>
                  </a:lnTo>
                  <a:lnTo>
                    <a:pt x="925068" y="1392936"/>
                  </a:lnTo>
                  <a:lnTo>
                    <a:pt x="940308" y="1392936"/>
                  </a:lnTo>
                  <a:lnTo>
                    <a:pt x="940320" y="1377696"/>
                  </a:lnTo>
                  <a:close/>
                </a:path>
                <a:path w="1867535" h="2002789">
                  <a:moveTo>
                    <a:pt x="940320" y="1347216"/>
                  </a:moveTo>
                  <a:lnTo>
                    <a:pt x="940308" y="1345692"/>
                  </a:lnTo>
                  <a:lnTo>
                    <a:pt x="925068" y="1345692"/>
                  </a:lnTo>
                  <a:lnTo>
                    <a:pt x="925068" y="1360932"/>
                  </a:lnTo>
                  <a:lnTo>
                    <a:pt x="925080" y="1362456"/>
                  </a:lnTo>
                  <a:lnTo>
                    <a:pt x="940320" y="1362456"/>
                  </a:lnTo>
                  <a:lnTo>
                    <a:pt x="940320" y="1347216"/>
                  </a:lnTo>
                  <a:close/>
                </a:path>
                <a:path w="1867535" h="2002789">
                  <a:moveTo>
                    <a:pt x="940320" y="1316736"/>
                  </a:moveTo>
                  <a:lnTo>
                    <a:pt x="940308" y="1315212"/>
                  </a:lnTo>
                  <a:lnTo>
                    <a:pt x="925068" y="1315212"/>
                  </a:lnTo>
                  <a:lnTo>
                    <a:pt x="925068" y="1330452"/>
                  </a:lnTo>
                  <a:lnTo>
                    <a:pt x="925080" y="1331976"/>
                  </a:lnTo>
                  <a:lnTo>
                    <a:pt x="940320" y="1331976"/>
                  </a:lnTo>
                  <a:lnTo>
                    <a:pt x="940320" y="1316736"/>
                  </a:lnTo>
                  <a:close/>
                </a:path>
                <a:path w="1867535" h="2002789">
                  <a:moveTo>
                    <a:pt x="940320" y="1286256"/>
                  </a:moveTo>
                  <a:lnTo>
                    <a:pt x="940308" y="1284732"/>
                  </a:lnTo>
                  <a:lnTo>
                    <a:pt x="925068" y="1284732"/>
                  </a:lnTo>
                  <a:lnTo>
                    <a:pt x="925068" y="1299972"/>
                  </a:lnTo>
                  <a:lnTo>
                    <a:pt x="925080" y="1301496"/>
                  </a:lnTo>
                  <a:lnTo>
                    <a:pt x="940320" y="1301496"/>
                  </a:lnTo>
                  <a:lnTo>
                    <a:pt x="940320" y="1286256"/>
                  </a:lnTo>
                  <a:close/>
                </a:path>
                <a:path w="1867535" h="2002789">
                  <a:moveTo>
                    <a:pt x="940320" y="1254252"/>
                  </a:moveTo>
                  <a:lnTo>
                    <a:pt x="925080" y="1254252"/>
                  </a:lnTo>
                  <a:lnTo>
                    <a:pt x="925068" y="1269492"/>
                  </a:lnTo>
                  <a:lnTo>
                    <a:pt x="940308" y="1269492"/>
                  </a:lnTo>
                  <a:lnTo>
                    <a:pt x="940320" y="1254252"/>
                  </a:lnTo>
                  <a:close/>
                </a:path>
                <a:path w="1867535" h="2002789">
                  <a:moveTo>
                    <a:pt x="940320" y="1136904"/>
                  </a:moveTo>
                  <a:lnTo>
                    <a:pt x="925080" y="1136904"/>
                  </a:lnTo>
                  <a:lnTo>
                    <a:pt x="925068" y="1152144"/>
                  </a:lnTo>
                  <a:lnTo>
                    <a:pt x="940308" y="1152144"/>
                  </a:lnTo>
                  <a:lnTo>
                    <a:pt x="940320" y="1136904"/>
                  </a:lnTo>
                  <a:close/>
                </a:path>
                <a:path w="1867535" h="2002789">
                  <a:moveTo>
                    <a:pt x="940320" y="1104900"/>
                  </a:moveTo>
                  <a:lnTo>
                    <a:pt x="925080" y="1104900"/>
                  </a:lnTo>
                  <a:lnTo>
                    <a:pt x="925068" y="1121664"/>
                  </a:lnTo>
                  <a:lnTo>
                    <a:pt x="940308" y="1121664"/>
                  </a:lnTo>
                  <a:lnTo>
                    <a:pt x="940320" y="1104900"/>
                  </a:lnTo>
                  <a:close/>
                </a:path>
                <a:path w="1867535" h="2002789">
                  <a:moveTo>
                    <a:pt x="940320" y="1074420"/>
                  </a:moveTo>
                  <a:lnTo>
                    <a:pt x="925080" y="1074420"/>
                  </a:lnTo>
                  <a:lnTo>
                    <a:pt x="925068" y="1089660"/>
                  </a:lnTo>
                  <a:lnTo>
                    <a:pt x="940308" y="1089660"/>
                  </a:lnTo>
                  <a:lnTo>
                    <a:pt x="940320" y="1074420"/>
                  </a:lnTo>
                  <a:close/>
                </a:path>
                <a:path w="1867535" h="2002789">
                  <a:moveTo>
                    <a:pt x="940320" y="1043940"/>
                  </a:moveTo>
                  <a:lnTo>
                    <a:pt x="925080" y="1043940"/>
                  </a:lnTo>
                  <a:lnTo>
                    <a:pt x="925068" y="1059180"/>
                  </a:lnTo>
                  <a:lnTo>
                    <a:pt x="940308" y="1059180"/>
                  </a:lnTo>
                  <a:lnTo>
                    <a:pt x="940320" y="1043940"/>
                  </a:lnTo>
                  <a:close/>
                </a:path>
                <a:path w="1867535" h="2002789">
                  <a:moveTo>
                    <a:pt x="940320" y="1013460"/>
                  </a:moveTo>
                  <a:lnTo>
                    <a:pt x="925080" y="1013460"/>
                  </a:lnTo>
                  <a:lnTo>
                    <a:pt x="925068" y="1028700"/>
                  </a:lnTo>
                  <a:lnTo>
                    <a:pt x="940308" y="1028700"/>
                  </a:lnTo>
                  <a:lnTo>
                    <a:pt x="940320" y="1013460"/>
                  </a:lnTo>
                  <a:close/>
                </a:path>
                <a:path w="1867535" h="2002789">
                  <a:moveTo>
                    <a:pt x="940320" y="981456"/>
                  </a:moveTo>
                  <a:lnTo>
                    <a:pt x="925080" y="981456"/>
                  </a:lnTo>
                  <a:lnTo>
                    <a:pt x="925068" y="998220"/>
                  </a:lnTo>
                  <a:lnTo>
                    <a:pt x="940308" y="998220"/>
                  </a:lnTo>
                  <a:lnTo>
                    <a:pt x="940320" y="981456"/>
                  </a:lnTo>
                  <a:close/>
                </a:path>
                <a:path w="1867535" h="2002789">
                  <a:moveTo>
                    <a:pt x="940320" y="950976"/>
                  </a:moveTo>
                  <a:lnTo>
                    <a:pt x="925080" y="950976"/>
                  </a:lnTo>
                  <a:lnTo>
                    <a:pt x="925068" y="966216"/>
                  </a:lnTo>
                  <a:lnTo>
                    <a:pt x="940308" y="966216"/>
                  </a:lnTo>
                  <a:lnTo>
                    <a:pt x="940320" y="950976"/>
                  </a:lnTo>
                  <a:close/>
                </a:path>
                <a:path w="1867535" h="2002789">
                  <a:moveTo>
                    <a:pt x="940320" y="920496"/>
                  </a:moveTo>
                  <a:lnTo>
                    <a:pt x="925080" y="920496"/>
                  </a:lnTo>
                  <a:lnTo>
                    <a:pt x="925068" y="935736"/>
                  </a:lnTo>
                  <a:lnTo>
                    <a:pt x="940308" y="935736"/>
                  </a:lnTo>
                  <a:lnTo>
                    <a:pt x="940320" y="920496"/>
                  </a:lnTo>
                  <a:close/>
                </a:path>
                <a:path w="1867535" h="2002789">
                  <a:moveTo>
                    <a:pt x="940320" y="890016"/>
                  </a:moveTo>
                  <a:lnTo>
                    <a:pt x="925080" y="890016"/>
                  </a:lnTo>
                  <a:lnTo>
                    <a:pt x="925068" y="905256"/>
                  </a:lnTo>
                  <a:lnTo>
                    <a:pt x="940308" y="905256"/>
                  </a:lnTo>
                  <a:lnTo>
                    <a:pt x="940320" y="890016"/>
                  </a:lnTo>
                  <a:close/>
                </a:path>
                <a:path w="1867535" h="2002789">
                  <a:moveTo>
                    <a:pt x="940320" y="858012"/>
                  </a:moveTo>
                  <a:lnTo>
                    <a:pt x="925080" y="858012"/>
                  </a:lnTo>
                  <a:lnTo>
                    <a:pt x="925068" y="874776"/>
                  </a:lnTo>
                  <a:lnTo>
                    <a:pt x="940308" y="874776"/>
                  </a:lnTo>
                  <a:lnTo>
                    <a:pt x="940320" y="858012"/>
                  </a:lnTo>
                  <a:close/>
                </a:path>
                <a:path w="1867535" h="2002789">
                  <a:moveTo>
                    <a:pt x="940320" y="826008"/>
                  </a:moveTo>
                  <a:lnTo>
                    <a:pt x="937272" y="821436"/>
                  </a:lnTo>
                  <a:lnTo>
                    <a:pt x="934212" y="821436"/>
                  </a:lnTo>
                  <a:lnTo>
                    <a:pt x="931176" y="821436"/>
                  </a:lnTo>
                  <a:lnTo>
                    <a:pt x="928116" y="821436"/>
                  </a:lnTo>
                  <a:lnTo>
                    <a:pt x="925068" y="826008"/>
                  </a:lnTo>
                  <a:lnTo>
                    <a:pt x="925068" y="842772"/>
                  </a:lnTo>
                  <a:lnTo>
                    <a:pt x="940308" y="842772"/>
                  </a:lnTo>
                  <a:lnTo>
                    <a:pt x="940320" y="836676"/>
                  </a:lnTo>
                  <a:lnTo>
                    <a:pt x="940320" y="826008"/>
                  </a:lnTo>
                  <a:close/>
                </a:path>
                <a:path w="1867535" h="2002789">
                  <a:moveTo>
                    <a:pt x="940320" y="725424"/>
                  </a:moveTo>
                  <a:lnTo>
                    <a:pt x="925080" y="725424"/>
                  </a:lnTo>
                  <a:lnTo>
                    <a:pt x="925068" y="740664"/>
                  </a:lnTo>
                  <a:lnTo>
                    <a:pt x="940308" y="740664"/>
                  </a:lnTo>
                  <a:lnTo>
                    <a:pt x="940320" y="725424"/>
                  </a:lnTo>
                  <a:close/>
                </a:path>
                <a:path w="1867535" h="2002789">
                  <a:moveTo>
                    <a:pt x="940320" y="694944"/>
                  </a:moveTo>
                  <a:lnTo>
                    <a:pt x="925080" y="694944"/>
                  </a:lnTo>
                  <a:lnTo>
                    <a:pt x="925068" y="710184"/>
                  </a:lnTo>
                  <a:lnTo>
                    <a:pt x="940308" y="710184"/>
                  </a:lnTo>
                  <a:lnTo>
                    <a:pt x="940320" y="694944"/>
                  </a:lnTo>
                  <a:close/>
                </a:path>
                <a:path w="1867535" h="2002789">
                  <a:moveTo>
                    <a:pt x="940320" y="662940"/>
                  </a:moveTo>
                  <a:lnTo>
                    <a:pt x="925080" y="662940"/>
                  </a:lnTo>
                  <a:lnTo>
                    <a:pt x="925068" y="679704"/>
                  </a:lnTo>
                  <a:lnTo>
                    <a:pt x="940308" y="679704"/>
                  </a:lnTo>
                  <a:lnTo>
                    <a:pt x="940320" y="662940"/>
                  </a:lnTo>
                  <a:close/>
                </a:path>
                <a:path w="1867535" h="2002789">
                  <a:moveTo>
                    <a:pt x="940320" y="632460"/>
                  </a:moveTo>
                  <a:lnTo>
                    <a:pt x="925080" y="632460"/>
                  </a:lnTo>
                  <a:lnTo>
                    <a:pt x="925068" y="647700"/>
                  </a:lnTo>
                  <a:lnTo>
                    <a:pt x="940308" y="647700"/>
                  </a:lnTo>
                  <a:lnTo>
                    <a:pt x="940320" y="632460"/>
                  </a:lnTo>
                  <a:close/>
                </a:path>
                <a:path w="1867535" h="2002789">
                  <a:moveTo>
                    <a:pt x="940320" y="601980"/>
                  </a:moveTo>
                  <a:lnTo>
                    <a:pt x="925080" y="601980"/>
                  </a:lnTo>
                  <a:lnTo>
                    <a:pt x="925068" y="617220"/>
                  </a:lnTo>
                  <a:lnTo>
                    <a:pt x="940308" y="617220"/>
                  </a:lnTo>
                  <a:lnTo>
                    <a:pt x="940320" y="601980"/>
                  </a:lnTo>
                  <a:close/>
                </a:path>
                <a:path w="1867535" h="2002789">
                  <a:moveTo>
                    <a:pt x="940320" y="571500"/>
                  </a:moveTo>
                  <a:lnTo>
                    <a:pt x="925080" y="571500"/>
                  </a:lnTo>
                  <a:lnTo>
                    <a:pt x="925068" y="586740"/>
                  </a:lnTo>
                  <a:lnTo>
                    <a:pt x="940308" y="586740"/>
                  </a:lnTo>
                  <a:lnTo>
                    <a:pt x="940320" y="571500"/>
                  </a:lnTo>
                  <a:close/>
                </a:path>
                <a:path w="1867535" h="2002789">
                  <a:moveTo>
                    <a:pt x="940320" y="539496"/>
                  </a:moveTo>
                  <a:lnTo>
                    <a:pt x="925080" y="539496"/>
                  </a:lnTo>
                  <a:lnTo>
                    <a:pt x="925068" y="556260"/>
                  </a:lnTo>
                  <a:lnTo>
                    <a:pt x="940308" y="556260"/>
                  </a:lnTo>
                  <a:lnTo>
                    <a:pt x="940320" y="539496"/>
                  </a:lnTo>
                  <a:close/>
                </a:path>
                <a:path w="1867535" h="2002789">
                  <a:moveTo>
                    <a:pt x="940320" y="509016"/>
                  </a:moveTo>
                  <a:lnTo>
                    <a:pt x="925080" y="509016"/>
                  </a:lnTo>
                  <a:lnTo>
                    <a:pt x="925068" y="524256"/>
                  </a:lnTo>
                  <a:lnTo>
                    <a:pt x="940308" y="524256"/>
                  </a:lnTo>
                  <a:lnTo>
                    <a:pt x="940320" y="509016"/>
                  </a:lnTo>
                  <a:close/>
                </a:path>
                <a:path w="1867535" h="2002789">
                  <a:moveTo>
                    <a:pt x="940320" y="478536"/>
                  </a:moveTo>
                  <a:lnTo>
                    <a:pt x="925080" y="478536"/>
                  </a:lnTo>
                  <a:lnTo>
                    <a:pt x="925068" y="493776"/>
                  </a:lnTo>
                  <a:lnTo>
                    <a:pt x="940308" y="493776"/>
                  </a:lnTo>
                  <a:lnTo>
                    <a:pt x="940320" y="478536"/>
                  </a:lnTo>
                  <a:close/>
                </a:path>
                <a:path w="1867535" h="2002789">
                  <a:moveTo>
                    <a:pt x="940320" y="448056"/>
                  </a:moveTo>
                  <a:lnTo>
                    <a:pt x="925080" y="448056"/>
                  </a:lnTo>
                  <a:lnTo>
                    <a:pt x="925068" y="463296"/>
                  </a:lnTo>
                  <a:lnTo>
                    <a:pt x="940308" y="463296"/>
                  </a:lnTo>
                  <a:lnTo>
                    <a:pt x="940320" y="448056"/>
                  </a:lnTo>
                  <a:close/>
                </a:path>
                <a:path w="1867535" h="2002789">
                  <a:moveTo>
                    <a:pt x="940320" y="414528"/>
                  </a:moveTo>
                  <a:lnTo>
                    <a:pt x="937272" y="411480"/>
                  </a:lnTo>
                  <a:lnTo>
                    <a:pt x="934212" y="411480"/>
                  </a:lnTo>
                  <a:lnTo>
                    <a:pt x="931176" y="411480"/>
                  </a:lnTo>
                  <a:lnTo>
                    <a:pt x="928116" y="411480"/>
                  </a:lnTo>
                  <a:lnTo>
                    <a:pt x="925068" y="414528"/>
                  </a:lnTo>
                  <a:lnTo>
                    <a:pt x="925068" y="432816"/>
                  </a:lnTo>
                  <a:lnTo>
                    <a:pt x="940308" y="432816"/>
                  </a:lnTo>
                  <a:lnTo>
                    <a:pt x="940320" y="426720"/>
                  </a:lnTo>
                  <a:lnTo>
                    <a:pt x="940320" y="414528"/>
                  </a:lnTo>
                  <a:close/>
                </a:path>
                <a:path w="1867535" h="2002789">
                  <a:moveTo>
                    <a:pt x="940320" y="338328"/>
                  </a:moveTo>
                  <a:lnTo>
                    <a:pt x="925080" y="338328"/>
                  </a:lnTo>
                  <a:lnTo>
                    <a:pt x="925068" y="355092"/>
                  </a:lnTo>
                  <a:lnTo>
                    <a:pt x="928116" y="358140"/>
                  </a:lnTo>
                  <a:lnTo>
                    <a:pt x="929652" y="358140"/>
                  </a:lnTo>
                  <a:lnTo>
                    <a:pt x="937260" y="358140"/>
                  </a:lnTo>
                  <a:lnTo>
                    <a:pt x="940320" y="355092"/>
                  </a:lnTo>
                  <a:lnTo>
                    <a:pt x="940320" y="342900"/>
                  </a:lnTo>
                  <a:lnTo>
                    <a:pt x="940320" y="338328"/>
                  </a:lnTo>
                  <a:close/>
                </a:path>
                <a:path w="1867535" h="2002789">
                  <a:moveTo>
                    <a:pt x="940320" y="307848"/>
                  </a:moveTo>
                  <a:lnTo>
                    <a:pt x="925080" y="307848"/>
                  </a:lnTo>
                  <a:lnTo>
                    <a:pt x="925068" y="323088"/>
                  </a:lnTo>
                  <a:lnTo>
                    <a:pt x="940308" y="323088"/>
                  </a:lnTo>
                  <a:lnTo>
                    <a:pt x="940320" y="307848"/>
                  </a:lnTo>
                  <a:close/>
                </a:path>
                <a:path w="1867535" h="2002789">
                  <a:moveTo>
                    <a:pt x="940320" y="277368"/>
                  </a:moveTo>
                  <a:lnTo>
                    <a:pt x="925080" y="277368"/>
                  </a:lnTo>
                  <a:lnTo>
                    <a:pt x="925068" y="292608"/>
                  </a:lnTo>
                  <a:lnTo>
                    <a:pt x="940308" y="292608"/>
                  </a:lnTo>
                  <a:lnTo>
                    <a:pt x="940320" y="277368"/>
                  </a:lnTo>
                  <a:close/>
                </a:path>
                <a:path w="1867535" h="2002789">
                  <a:moveTo>
                    <a:pt x="940320" y="246888"/>
                  </a:moveTo>
                  <a:lnTo>
                    <a:pt x="925080" y="246888"/>
                  </a:lnTo>
                  <a:lnTo>
                    <a:pt x="925068" y="262128"/>
                  </a:lnTo>
                  <a:lnTo>
                    <a:pt x="940308" y="262128"/>
                  </a:lnTo>
                  <a:lnTo>
                    <a:pt x="940320" y="246888"/>
                  </a:lnTo>
                  <a:close/>
                </a:path>
                <a:path w="1867535" h="2002789">
                  <a:moveTo>
                    <a:pt x="940320" y="214884"/>
                  </a:moveTo>
                  <a:lnTo>
                    <a:pt x="925080" y="214884"/>
                  </a:lnTo>
                  <a:lnTo>
                    <a:pt x="925068" y="230124"/>
                  </a:lnTo>
                  <a:lnTo>
                    <a:pt x="940308" y="230124"/>
                  </a:lnTo>
                  <a:lnTo>
                    <a:pt x="940320" y="214884"/>
                  </a:lnTo>
                  <a:close/>
                </a:path>
                <a:path w="1867535" h="2002789">
                  <a:moveTo>
                    <a:pt x="940320" y="184404"/>
                  </a:moveTo>
                  <a:lnTo>
                    <a:pt x="925080" y="184404"/>
                  </a:lnTo>
                  <a:lnTo>
                    <a:pt x="925068" y="199644"/>
                  </a:lnTo>
                  <a:lnTo>
                    <a:pt x="940308" y="199644"/>
                  </a:lnTo>
                  <a:lnTo>
                    <a:pt x="940320" y="184404"/>
                  </a:lnTo>
                  <a:close/>
                </a:path>
                <a:path w="1867535" h="2002789">
                  <a:moveTo>
                    <a:pt x="940320" y="153924"/>
                  </a:moveTo>
                  <a:lnTo>
                    <a:pt x="925080" y="153924"/>
                  </a:lnTo>
                  <a:lnTo>
                    <a:pt x="925068" y="169164"/>
                  </a:lnTo>
                  <a:lnTo>
                    <a:pt x="940308" y="169164"/>
                  </a:lnTo>
                  <a:lnTo>
                    <a:pt x="940320" y="153924"/>
                  </a:lnTo>
                  <a:close/>
                </a:path>
                <a:path w="1867535" h="2002789">
                  <a:moveTo>
                    <a:pt x="940320" y="123444"/>
                  </a:moveTo>
                  <a:lnTo>
                    <a:pt x="925080" y="123444"/>
                  </a:lnTo>
                  <a:lnTo>
                    <a:pt x="925068" y="138684"/>
                  </a:lnTo>
                  <a:lnTo>
                    <a:pt x="940308" y="138684"/>
                  </a:lnTo>
                  <a:lnTo>
                    <a:pt x="940320" y="123444"/>
                  </a:lnTo>
                  <a:close/>
                </a:path>
                <a:path w="1867535" h="2002789">
                  <a:moveTo>
                    <a:pt x="940320" y="91440"/>
                  </a:moveTo>
                  <a:lnTo>
                    <a:pt x="925080" y="91440"/>
                  </a:lnTo>
                  <a:lnTo>
                    <a:pt x="925068" y="106680"/>
                  </a:lnTo>
                  <a:lnTo>
                    <a:pt x="940308" y="106680"/>
                  </a:lnTo>
                  <a:lnTo>
                    <a:pt x="940320" y="91440"/>
                  </a:lnTo>
                  <a:close/>
                </a:path>
                <a:path w="1867535" h="2002789">
                  <a:moveTo>
                    <a:pt x="940320" y="60960"/>
                  </a:moveTo>
                  <a:lnTo>
                    <a:pt x="925080" y="60960"/>
                  </a:lnTo>
                  <a:lnTo>
                    <a:pt x="925068" y="76200"/>
                  </a:lnTo>
                  <a:lnTo>
                    <a:pt x="940308" y="76200"/>
                  </a:lnTo>
                  <a:lnTo>
                    <a:pt x="940320" y="60960"/>
                  </a:lnTo>
                  <a:close/>
                </a:path>
                <a:path w="1867535" h="2002789">
                  <a:moveTo>
                    <a:pt x="940320" y="30480"/>
                  </a:moveTo>
                  <a:lnTo>
                    <a:pt x="925080" y="30480"/>
                  </a:lnTo>
                  <a:lnTo>
                    <a:pt x="925068" y="45720"/>
                  </a:lnTo>
                  <a:lnTo>
                    <a:pt x="940308" y="45720"/>
                  </a:lnTo>
                  <a:lnTo>
                    <a:pt x="940320" y="30480"/>
                  </a:lnTo>
                  <a:close/>
                </a:path>
                <a:path w="1867535" h="2002789">
                  <a:moveTo>
                    <a:pt x="940320" y="3048"/>
                  </a:moveTo>
                  <a:lnTo>
                    <a:pt x="940308" y="0"/>
                  </a:lnTo>
                  <a:lnTo>
                    <a:pt x="937272" y="0"/>
                  </a:lnTo>
                  <a:lnTo>
                    <a:pt x="928116" y="0"/>
                  </a:lnTo>
                  <a:lnTo>
                    <a:pt x="925080" y="0"/>
                  </a:lnTo>
                  <a:lnTo>
                    <a:pt x="925080" y="3035"/>
                  </a:lnTo>
                  <a:lnTo>
                    <a:pt x="925068" y="15240"/>
                  </a:lnTo>
                  <a:lnTo>
                    <a:pt x="932688" y="15240"/>
                  </a:lnTo>
                  <a:lnTo>
                    <a:pt x="940308" y="15240"/>
                  </a:lnTo>
                  <a:lnTo>
                    <a:pt x="940320" y="3048"/>
                  </a:lnTo>
                  <a:close/>
                </a:path>
                <a:path w="1867535" h="2002789">
                  <a:moveTo>
                    <a:pt x="943356" y="1164336"/>
                  </a:moveTo>
                  <a:lnTo>
                    <a:pt x="935228" y="1164336"/>
                  </a:lnTo>
                  <a:lnTo>
                    <a:pt x="935228" y="1167384"/>
                  </a:lnTo>
                  <a:lnTo>
                    <a:pt x="930160" y="1167384"/>
                  </a:lnTo>
                  <a:lnTo>
                    <a:pt x="932688" y="1164348"/>
                  </a:lnTo>
                  <a:lnTo>
                    <a:pt x="935228" y="1167384"/>
                  </a:lnTo>
                  <a:lnTo>
                    <a:pt x="935228" y="1164336"/>
                  </a:lnTo>
                  <a:lnTo>
                    <a:pt x="932700" y="1164336"/>
                  </a:lnTo>
                  <a:lnTo>
                    <a:pt x="923556" y="1164336"/>
                  </a:lnTo>
                  <a:lnTo>
                    <a:pt x="923556" y="1181100"/>
                  </a:lnTo>
                  <a:lnTo>
                    <a:pt x="928116" y="1181100"/>
                  </a:lnTo>
                  <a:lnTo>
                    <a:pt x="937272" y="1181100"/>
                  </a:lnTo>
                  <a:lnTo>
                    <a:pt x="943356" y="1181100"/>
                  </a:lnTo>
                  <a:lnTo>
                    <a:pt x="943356" y="1173480"/>
                  </a:lnTo>
                  <a:lnTo>
                    <a:pt x="943356" y="1167384"/>
                  </a:lnTo>
                  <a:lnTo>
                    <a:pt x="943356" y="1164336"/>
                  </a:lnTo>
                  <a:close/>
                </a:path>
                <a:path w="1867535" h="2002789">
                  <a:moveTo>
                    <a:pt x="943356" y="754380"/>
                  </a:moveTo>
                  <a:lnTo>
                    <a:pt x="934212" y="754380"/>
                  </a:lnTo>
                  <a:lnTo>
                    <a:pt x="934212" y="755904"/>
                  </a:lnTo>
                  <a:lnTo>
                    <a:pt x="931176" y="755904"/>
                  </a:lnTo>
                  <a:lnTo>
                    <a:pt x="932688" y="754392"/>
                  </a:lnTo>
                  <a:lnTo>
                    <a:pt x="934212" y="755904"/>
                  </a:lnTo>
                  <a:lnTo>
                    <a:pt x="934212" y="754380"/>
                  </a:lnTo>
                  <a:lnTo>
                    <a:pt x="932700" y="754380"/>
                  </a:lnTo>
                  <a:lnTo>
                    <a:pt x="923556" y="754380"/>
                  </a:lnTo>
                  <a:lnTo>
                    <a:pt x="923556" y="769620"/>
                  </a:lnTo>
                  <a:lnTo>
                    <a:pt x="928116" y="769620"/>
                  </a:lnTo>
                  <a:lnTo>
                    <a:pt x="937272" y="769620"/>
                  </a:lnTo>
                  <a:lnTo>
                    <a:pt x="943356" y="769620"/>
                  </a:lnTo>
                  <a:lnTo>
                    <a:pt x="943356" y="762000"/>
                  </a:lnTo>
                  <a:lnTo>
                    <a:pt x="943356" y="755904"/>
                  </a:lnTo>
                  <a:lnTo>
                    <a:pt x="943356" y="754380"/>
                  </a:lnTo>
                  <a:close/>
                </a:path>
                <a:path w="1867535" h="2002789">
                  <a:moveTo>
                    <a:pt x="946404" y="1645920"/>
                  </a:moveTo>
                  <a:lnTo>
                    <a:pt x="937272" y="1645920"/>
                  </a:lnTo>
                  <a:lnTo>
                    <a:pt x="928116" y="1645920"/>
                  </a:lnTo>
                  <a:lnTo>
                    <a:pt x="918984" y="1645920"/>
                  </a:lnTo>
                  <a:lnTo>
                    <a:pt x="918984" y="1661160"/>
                  </a:lnTo>
                  <a:lnTo>
                    <a:pt x="932688" y="1661160"/>
                  </a:lnTo>
                  <a:lnTo>
                    <a:pt x="925080" y="1653540"/>
                  </a:lnTo>
                  <a:lnTo>
                    <a:pt x="940308" y="1653540"/>
                  </a:lnTo>
                  <a:lnTo>
                    <a:pt x="932688" y="1661160"/>
                  </a:lnTo>
                  <a:lnTo>
                    <a:pt x="946404" y="1661160"/>
                  </a:lnTo>
                  <a:lnTo>
                    <a:pt x="946404" y="1645920"/>
                  </a:lnTo>
                  <a:close/>
                </a:path>
                <a:path w="1867535" h="2002789">
                  <a:moveTo>
                    <a:pt x="952500" y="1234440"/>
                  </a:moveTo>
                  <a:lnTo>
                    <a:pt x="937260" y="1234440"/>
                  </a:lnTo>
                  <a:lnTo>
                    <a:pt x="937260" y="1249680"/>
                  </a:lnTo>
                  <a:lnTo>
                    <a:pt x="952500" y="1249680"/>
                  </a:lnTo>
                  <a:lnTo>
                    <a:pt x="952500" y="1234440"/>
                  </a:lnTo>
                  <a:close/>
                </a:path>
                <a:path w="1867535" h="2002789">
                  <a:moveTo>
                    <a:pt x="957072" y="1575816"/>
                  </a:moveTo>
                  <a:lnTo>
                    <a:pt x="941832" y="1575816"/>
                  </a:lnTo>
                  <a:lnTo>
                    <a:pt x="941832" y="1591056"/>
                  </a:lnTo>
                  <a:lnTo>
                    <a:pt x="957072" y="1591056"/>
                  </a:lnTo>
                  <a:lnTo>
                    <a:pt x="957072" y="1575816"/>
                  </a:lnTo>
                  <a:close/>
                </a:path>
                <a:path w="1867535" h="2002789">
                  <a:moveTo>
                    <a:pt x="963168" y="1987296"/>
                  </a:moveTo>
                  <a:lnTo>
                    <a:pt x="946404" y="1987296"/>
                  </a:lnTo>
                  <a:lnTo>
                    <a:pt x="946404" y="2002536"/>
                  </a:lnTo>
                  <a:lnTo>
                    <a:pt x="963168" y="2002536"/>
                  </a:lnTo>
                  <a:lnTo>
                    <a:pt x="963168" y="1987296"/>
                  </a:lnTo>
                  <a:close/>
                </a:path>
                <a:path w="1867535" h="2002789">
                  <a:moveTo>
                    <a:pt x="966216" y="821436"/>
                  </a:moveTo>
                  <a:lnTo>
                    <a:pt x="949452" y="821436"/>
                  </a:lnTo>
                  <a:lnTo>
                    <a:pt x="949452" y="836676"/>
                  </a:lnTo>
                  <a:lnTo>
                    <a:pt x="966216" y="836676"/>
                  </a:lnTo>
                  <a:lnTo>
                    <a:pt x="966216" y="821436"/>
                  </a:lnTo>
                  <a:close/>
                </a:path>
                <a:path w="1867535" h="2002789">
                  <a:moveTo>
                    <a:pt x="966216" y="411480"/>
                  </a:moveTo>
                  <a:lnTo>
                    <a:pt x="949452" y="411480"/>
                  </a:lnTo>
                  <a:lnTo>
                    <a:pt x="949452" y="426720"/>
                  </a:lnTo>
                  <a:lnTo>
                    <a:pt x="966216" y="426720"/>
                  </a:lnTo>
                  <a:lnTo>
                    <a:pt x="966216" y="411480"/>
                  </a:lnTo>
                  <a:close/>
                </a:path>
                <a:path w="1867535" h="2002789">
                  <a:moveTo>
                    <a:pt x="967740" y="342900"/>
                  </a:moveTo>
                  <a:lnTo>
                    <a:pt x="952500" y="342900"/>
                  </a:lnTo>
                  <a:lnTo>
                    <a:pt x="952500" y="358140"/>
                  </a:lnTo>
                  <a:lnTo>
                    <a:pt x="967740" y="358140"/>
                  </a:lnTo>
                  <a:lnTo>
                    <a:pt x="967740" y="342900"/>
                  </a:lnTo>
                  <a:close/>
                </a:path>
                <a:path w="1867535" h="2002789">
                  <a:moveTo>
                    <a:pt x="972312" y="0"/>
                  </a:moveTo>
                  <a:lnTo>
                    <a:pt x="957072" y="0"/>
                  </a:lnTo>
                  <a:lnTo>
                    <a:pt x="957072" y="15240"/>
                  </a:lnTo>
                  <a:lnTo>
                    <a:pt x="972312" y="15240"/>
                  </a:lnTo>
                  <a:lnTo>
                    <a:pt x="972312" y="0"/>
                  </a:lnTo>
                  <a:close/>
                </a:path>
                <a:path w="1867535" h="2002789">
                  <a:moveTo>
                    <a:pt x="973836" y="1164336"/>
                  </a:moveTo>
                  <a:lnTo>
                    <a:pt x="958596" y="1164336"/>
                  </a:lnTo>
                  <a:lnTo>
                    <a:pt x="958596" y="1181100"/>
                  </a:lnTo>
                  <a:lnTo>
                    <a:pt x="973836" y="1181100"/>
                  </a:lnTo>
                  <a:lnTo>
                    <a:pt x="973836" y="1164336"/>
                  </a:lnTo>
                  <a:close/>
                </a:path>
                <a:path w="1867535" h="2002789">
                  <a:moveTo>
                    <a:pt x="973836" y="754380"/>
                  </a:moveTo>
                  <a:lnTo>
                    <a:pt x="958596" y="754380"/>
                  </a:lnTo>
                  <a:lnTo>
                    <a:pt x="958596" y="769620"/>
                  </a:lnTo>
                  <a:lnTo>
                    <a:pt x="973836" y="769620"/>
                  </a:lnTo>
                  <a:lnTo>
                    <a:pt x="973836" y="754380"/>
                  </a:lnTo>
                  <a:close/>
                </a:path>
                <a:path w="1867535" h="2002789">
                  <a:moveTo>
                    <a:pt x="978408" y="1645920"/>
                  </a:moveTo>
                  <a:lnTo>
                    <a:pt x="963168" y="1645920"/>
                  </a:lnTo>
                  <a:lnTo>
                    <a:pt x="963168" y="1661160"/>
                  </a:lnTo>
                  <a:lnTo>
                    <a:pt x="978408" y="1661160"/>
                  </a:lnTo>
                  <a:lnTo>
                    <a:pt x="978408" y="1645920"/>
                  </a:lnTo>
                  <a:close/>
                </a:path>
                <a:path w="1867535" h="2002789">
                  <a:moveTo>
                    <a:pt x="982980" y="1234440"/>
                  </a:moveTo>
                  <a:lnTo>
                    <a:pt x="967740" y="1234440"/>
                  </a:lnTo>
                  <a:lnTo>
                    <a:pt x="967740" y="1249680"/>
                  </a:lnTo>
                  <a:lnTo>
                    <a:pt x="982980" y="1249680"/>
                  </a:lnTo>
                  <a:lnTo>
                    <a:pt x="982980" y="1234440"/>
                  </a:lnTo>
                  <a:close/>
                </a:path>
                <a:path w="1867535" h="2002789">
                  <a:moveTo>
                    <a:pt x="989076" y="1575816"/>
                  </a:moveTo>
                  <a:lnTo>
                    <a:pt x="972312" y="1575816"/>
                  </a:lnTo>
                  <a:lnTo>
                    <a:pt x="972312" y="1591056"/>
                  </a:lnTo>
                  <a:lnTo>
                    <a:pt x="989076" y="1591056"/>
                  </a:lnTo>
                  <a:lnTo>
                    <a:pt x="989076" y="1575816"/>
                  </a:lnTo>
                  <a:close/>
                </a:path>
                <a:path w="1867535" h="2002789">
                  <a:moveTo>
                    <a:pt x="993648" y="1987296"/>
                  </a:moveTo>
                  <a:lnTo>
                    <a:pt x="978408" y="1987296"/>
                  </a:lnTo>
                  <a:lnTo>
                    <a:pt x="978408" y="2002536"/>
                  </a:lnTo>
                  <a:lnTo>
                    <a:pt x="993648" y="2002536"/>
                  </a:lnTo>
                  <a:lnTo>
                    <a:pt x="993648" y="1987296"/>
                  </a:lnTo>
                  <a:close/>
                </a:path>
                <a:path w="1867535" h="2002789">
                  <a:moveTo>
                    <a:pt x="996696" y="821436"/>
                  </a:moveTo>
                  <a:lnTo>
                    <a:pt x="981456" y="821436"/>
                  </a:lnTo>
                  <a:lnTo>
                    <a:pt x="981456" y="836676"/>
                  </a:lnTo>
                  <a:lnTo>
                    <a:pt x="996696" y="836676"/>
                  </a:lnTo>
                  <a:lnTo>
                    <a:pt x="996696" y="821436"/>
                  </a:lnTo>
                  <a:close/>
                </a:path>
                <a:path w="1867535" h="2002789">
                  <a:moveTo>
                    <a:pt x="996696" y="411480"/>
                  </a:moveTo>
                  <a:lnTo>
                    <a:pt x="981456" y="411480"/>
                  </a:lnTo>
                  <a:lnTo>
                    <a:pt x="981456" y="426720"/>
                  </a:lnTo>
                  <a:lnTo>
                    <a:pt x="996696" y="426720"/>
                  </a:lnTo>
                  <a:lnTo>
                    <a:pt x="996696" y="411480"/>
                  </a:lnTo>
                  <a:close/>
                </a:path>
                <a:path w="1867535" h="2002789">
                  <a:moveTo>
                    <a:pt x="998220" y="342900"/>
                  </a:moveTo>
                  <a:lnTo>
                    <a:pt x="982980" y="342900"/>
                  </a:lnTo>
                  <a:lnTo>
                    <a:pt x="982980" y="358140"/>
                  </a:lnTo>
                  <a:lnTo>
                    <a:pt x="998220" y="358140"/>
                  </a:lnTo>
                  <a:lnTo>
                    <a:pt x="998220" y="342900"/>
                  </a:lnTo>
                  <a:close/>
                </a:path>
                <a:path w="1867535" h="2002789">
                  <a:moveTo>
                    <a:pt x="1002792" y="0"/>
                  </a:moveTo>
                  <a:lnTo>
                    <a:pt x="987552" y="0"/>
                  </a:lnTo>
                  <a:lnTo>
                    <a:pt x="987552" y="15240"/>
                  </a:lnTo>
                  <a:lnTo>
                    <a:pt x="1002792" y="15240"/>
                  </a:lnTo>
                  <a:lnTo>
                    <a:pt x="1002792" y="0"/>
                  </a:lnTo>
                  <a:close/>
                </a:path>
                <a:path w="1867535" h="2002789">
                  <a:moveTo>
                    <a:pt x="1004316" y="1164336"/>
                  </a:moveTo>
                  <a:lnTo>
                    <a:pt x="989076" y="1164336"/>
                  </a:lnTo>
                  <a:lnTo>
                    <a:pt x="989076" y="1181100"/>
                  </a:lnTo>
                  <a:lnTo>
                    <a:pt x="1004316" y="1181100"/>
                  </a:lnTo>
                  <a:lnTo>
                    <a:pt x="1004316" y="1164336"/>
                  </a:lnTo>
                  <a:close/>
                </a:path>
                <a:path w="1867535" h="2002789">
                  <a:moveTo>
                    <a:pt x="1004316" y="754380"/>
                  </a:moveTo>
                  <a:lnTo>
                    <a:pt x="989076" y="754380"/>
                  </a:lnTo>
                  <a:lnTo>
                    <a:pt x="989076" y="769620"/>
                  </a:lnTo>
                  <a:lnTo>
                    <a:pt x="1004316" y="769620"/>
                  </a:lnTo>
                  <a:lnTo>
                    <a:pt x="1004316" y="754380"/>
                  </a:lnTo>
                  <a:close/>
                </a:path>
                <a:path w="1867535" h="2002789">
                  <a:moveTo>
                    <a:pt x="1008888" y="1645920"/>
                  </a:moveTo>
                  <a:lnTo>
                    <a:pt x="993648" y="1645920"/>
                  </a:lnTo>
                  <a:lnTo>
                    <a:pt x="993648" y="1661160"/>
                  </a:lnTo>
                  <a:lnTo>
                    <a:pt x="1008888" y="1661160"/>
                  </a:lnTo>
                  <a:lnTo>
                    <a:pt x="1008888" y="1645920"/>
                  </a:lnTo>
                  <a:close/>
                </a:path>
                <a:path w="1867535" h="2002789">
                  <a:moveTo>
                    <a:pt x="1013460" y="1234440"/>
                  </a:moveTo>
                  <a:lnTo>
                    <a:pt x="998220" y="1234440"/>
                  </a:lnTo>
                  <a:lnTo>
                    <a:pt x="998220" y="1249680"/>
                  </a:lnTo>
                  <a:lnTo>
                    <a:pt x="1013460" y="1249680"/>
                  </a:lnTo>
                  <a:lnTo>
                    <a:pt x="1013460" y="1234440"/>
                  </a:lnTo>
                  <a:close/>
                </a:path>
                <a:path w="1867535" h="2002789">
                  <a:moveTo>
                    <a:pt x="1019556" y="1575816"/>
                  </a:moveTo>
                  <a:lnTo>
                    <a:pt x="1004316" y="1575816"/>
                  </a:lnTo>
                  <a:lnTo>
                    <a:pt x="1004316" y="1591056"/>
                  </a:lnTo>
                  <a:lnTo>
                    <a:pt x="1019556" y="1591056"/>
                  </a:lnTo>
                  <a:lnTo>
                    <a:pt x="1019556" y="1575816"/>
                  </a:lnTo>
                  <a:close/>
                </a:path>
                <a:path w="1867535" h="2002789">
                  <a:moveTo>
                    <a:pt x="1024128" y="1987296"/>
                  </a:moveTo>
                  <a:lnTo>
                    <a:pt x="1008888" y="1987296"/>
                  </a:lnTo>
                  <a:lnTo>
                    <a:pt x="1008888" y="2002536"/>
                  </a:lnTo>
                  <a:lnTo>
                    <a:pt x="1024128" y="2002536"/>
                  </a:lnTo>
                  <a:lnTo>
                    <a:pt x="1024128" y="1987296"/>
                  </a:lnTo>
                  <a:close/>
                </a:path>
                <a:path w="1867535" h="2002789">
                  <a:moveTo>
                    <a:pt x="1027176" y="821436"/>
                  </a:moveTo>
                  <a:lnTo>
                    <a:pt x="1011936" y="821436"/>
                  </a:lnTo>
                  <a:lnTo>
                    <a:pt x="1011936" y="836676"/>
                  </a:lnTo>
                  <a:lnTo>
                    <a:pt x="1027176" y="836676"/>
                  </a:lnTo>
                  <a:lnTo>
                    <a:pt x="1027176" y="821436"/>
                  </a:lnTo>
                  <a:close/>
                </a:path>
                <a:path w="1867535" h="2002789">
                  <a:moveTo>
                    <a:pt x="1027176" y="411480"/>
                  </a:moveTo>
                  <a:lnTo>
                    <a:pt x="1011936" y="411480"/>
                  </a:lnTo>
                  <a:lnTo>
                    <a:pt x="1011936" y="426720"/>
                  </a:lnTo>
                  <a:lnTo>
                    <a:pt x="1027176" y="426720"/>
                  </a:lnTo>
                  <a:lnTo>
                    <a:pt x="1027176" y="411480"/>
                  </a:lnTo>
                  <a:close/>
                </a:path>
                <a:path w="1867535" h="2002789">
                  <a:moveTo>
                    <a:pt x="1028700" y="342900"/>
                  </a:moveTo>
                  <a:lnTo>
                    <a:pt x="1013460" y="342900"/>
                  </a:lnTo>
                  <a:lnTo>
                    <a:pt x="1013460" y="358140"/>
                  </a:lnTo>
                  <a:lnTo>
                    <a:pt x="1028700" y="358140"/>
                  </a:lnTo>
                  <a:lnTo>
                    <a:pt x="1028700" y="342900"/>
                  </a:lnTo>
                  <a:close/>
                </a:path>
                <a:path w="1867535" h="2002789">
                  <a:moveTo>
                    <a:pt x="1033272" y="0"/>
                  </a:moveTo>
                  <a:lnTo>
                    <a:pt x="1018032" y="0"/>
                  </a:lnTo>
                  <a:lnTo>
                    <a:pt x="1018032" y="15240"/>
                  </a:lnTo>
                  <a:lnTo>
                    <a:pt x="1033272" y="15240"/>
                  </a:lnTo>
                  <a:lnTo>
                    <a:pt x="1033272" y="0"/>
                  </a:lnTo>
                  <a:close/>
                </a:path>
                <a:path w="1867535" h="2002789">
                  <a:moveTo>
                    <a:pt x="1034796" y="1164336"/>
                  </a:moveTo>
                  <a:lnTo>
                    <a:pt x="1019556" y="1164336"/>
                  </a:lnTo>
                  <a:lnTo>
                    <a:pt x="1019556" y="1181100"/>
                  </a:lnTo>
                  <a:lnTo>
                    <a:pt x="1034796" y="1181100"/>
                  </a:lnTo>
                  <a:lnTo>
                    <a:pt x="1034796" y="1164336"/>
                  </a:lnTo>
                  <a:close/>
                </a:path>
                <a:path w="1867535" h="2002789">
                  <a:moveTo>
                    <a:pt x="1034796" y="754380"/>
                  </a:moveTo>
                  <a:lnTo>
                    <a:pt x="1019556" y="754380"/>
                  </a:lnTo>
                  <a:lnTo>
                    <a:pt x="1019556" y="769620"/>
                  </a:lnTo>
                  <a:lnTo>
                    <a:pt x="1034796" y="769620"/>
                  </a:lnTo>
                  <a:lnTo>
                    <a:pt x="1034796" y="754380"/>
                  </a:lnTo>
                  <a:close/>
                </a:path>
                <a:path w="1867535" h="2002789">
                  <a:moveTo>
                    <a:pt x="1039368" y="1645920"/>
                  </a:moveTo>
                  <a:lnTo>
                    <a:pt x="1024128" y="1645920"/>
                  </a:lnTo>
                  <a:lnTo>
                    <a:pt x="1024128" y="1661160"/>
                  </a:lnTo>
                  <a:lnTo>
                    <a:pt x="1039368" y="1661160"/>
                  </a:lnTo>
                  <a:lnTo>
                    <a:pt x="1039368" y="1645920"/>
                  </a:lnTo>
                  <a:close/>
                </a:path>
                <a:path w="1867535" h="2002789">
                  <a:moveTo>
                    <a:pt x="1043940" y="1234440"/>
                  </a:moveTo>
                  <a:lnTo>
                    <a:pt x="1028700" y="1234440"/>
                  </a:lnTo>
                  <a:lnTo>
                    <a:pt x="1028700" y="1249680"/>
                  </a:lnTo>
                  <a:lnTo>
                    <a:pt x="1043940" y="1249680"/>
                  </a:lnTo>
                  <a:lnTo>
                    <a:pt x="1043940" y="1234440"/>
                  </a:lnTo>
                  <a:close/>
                </a:path>
                <a:path w="1867535" h="2002789">
                  <a:moveTo>
                    <a:pt x="1050036" y="1575816"/>
                  </a:moveTo>
                  <a:lnTo>
                    <a:pt x="1034796" y="1575816"/>
                  </a:lnTo>
                  <a:lnTo>
                    <a:pt x="1034796" y="1591056"/>
                  </a:lnTo>
                  <a:lnTo>
                    <a:pt x="1050036" y="1591056"/>
                  </a:lnTo>
                  <a:lnTo>
                    <a:pt x="1050036" y="1575816"/>
                  </a:lnTo>
                  <a:close/>
                </a:path>
                <a:path w="1867535" h="2002789">
                  <a:moveTo>
                    <a:pt x="1057656" y="821436"/>
                  </a:moveTo>
                  <a:lnTo>
                    <a:pt x="1042416" y="821436"/>
                  </a:lnTo>
                  <a:lnTo>
                    <a:pt x="1042416" y="836676"/>
                  </a:lnTo>
                  <a:lnTo>
                    <a:pt x="1057656" y="836676"/>
                  </a:lnTo>
                  <a:lnTo>
                    <a:pt x="1057656" y="821436"/>
                  </a:lnTo>
                  <a:close/>
                </a:path>
                <a:path w="1867535" h="2002789">
                  <a:moveTo>
                    <a:pt x="1057656" y="411480"/>
                  </a:moveTo>
                  <a:lnTo>
                    <a:pt x="1042416" y="411480"/>
                  </a:lnTo>
                  <a:lnTo>
                    <a:pt x="1042416" y="426720"/>
                  </a:lnTo>
                  <a:lnTo>
                    <a:pt x="1057656" y="426720"/>
                  </a:lnTo>
                  <a:lnTo>
                    <a:pt x="1057656" y="411480"/>
                  </a:lnTo>
                  <a:close/>
                </a:path>
                <a:path w="1867535" h="2002789">
                  <a:moveTo>
                    <a:pt x="1060704" y="1991868"/>
                  </a:moveTo>
                  <a:lnTo>
                    <a:pt x="1048512" y="1991868"/>
                  </a:lnTo>
                  <a:lnTo>
                    <a:pt x="1053084" y="1987296"/>
                  </a:lnTo>
                  <a:lnTo>
                    <a:pt x="1039368" y="1987296"/>
                  </a:lnTo>
                  <a:lnTo>
                    <a:pt x="1039368" y="2002536"/>
                  </a:lnTo>
                  <a:lnTo>
                    <a:pt x="1057656" y="2002536"/>
                  </a:lnTo>
                  <a:lnTo>
                    <a:pt x="1060704" y="1999488"/>
                  </a:lnTo>
                  <a:lnTo>
                    <a:pt x="1060704" y="1994916"/>
                  </a:lnTo>
                  <a:lnTo>
                    <a:pt x="1060704" y="1991868"/>
                  </a:lnTo>
                  <a:close/>
                </a:path>
                <a:path w="1867535" h="2002789">
                  <a:moveTo>
                    <a:pt x="1060704" y="1961388"/>
                  </a:moveTo>
                  <a:lnTo>
                    <a:pt x="1045464" y="1961388"/>
                  </a:lnTo>
                  <a:lnTo>
                    <a:pt x="1045464" y="1976628"/>
                  </a:lnTo>
                  <a:lnTo>
                    <a:pt x="1060704" y="1976628"/>
                  </a:lnTo>
                  <a:lnTo>
                    <a:pt x="1060704" y="1961388"/>
                  </a:lnTo>
                  <a:close/>
                </a:path>
                <a:path w="1867535" h="2002789">
                  <a:moveTo>
                    <a:pt x="1060704" y="1930908"/>
                  </a:moveTo>
                  <a:lnTo>
                    <a:pt x="1045464" y="1930908"/>
                  </a:lnTo>
                  <a:lnTo>
                    <a:pt x="1045464" y="1946148"/>
                  </a:lnTo>
                  <a:lnTo>
                    <a:pt x="1060704" y="1946148"/>
                  </a:lnTo>
                  <a:lnTo>
                    <a:pt x="1060704" y="1930908"/>
                  </a:lnTo>
                  <a:close/>
                </a:path>
                <a:path w="1867535" h="2002789">
                  <a:moveTo>
                    <a:pt x="1060704" y="1900428"/>
                  </a:moveTo>
                  <a:lnTo>
                    <a:pt x="1045464" y="1900428"/>
                  </a:lnTo>
                  <a:lnTo>
                    <a:pt x="1045464" y="1915668"/>
                  </a:lnTo>
                  <a:lnTo>
                    <a:pt x="1060704" y="1915668"/>
                  </a:lnTo>
                  <a:lnTo>
                    <a:pt x="1060704" y="1900428"/>
                  </a:lnTo>
                  <a:close/>
                </a:path>
                <a:path w="1867535" h="2002789">
                  <a:moveTo>
                    <a:pt x="1060704" y="1868424"/>
                  </a:moveTo>
                  <a:lnTo>
                    <a:pt x="1045464" y="1868424"/>
                  </a:lnTo>
                  <a:lnTo>
                    <a:pt x="1045464" y="1883664"/>
                  </a:lnTo>
                  <a:lnTo>
                    <a:pt x="1060704" y="1883664"/>
                  </a:lnTo>
                  <a:lnTo>
                    <a:pt x="1060704" y="1868424"/>
                  </a:lnTo>
                  <a:close/>
                </a:path>
                <a:path w="1867535" h="2002789">
                  <a:moveTo>
                    <a:pt x="1060704" y="1837944"/>
                  </a:moveTo>
                  <a:lnTo>
                    <a:pt x="1045464" y="1837944"/>
                  </a:lnTo>
                  <a:lnTo>
                    <a:pt x="1045464" y="1853184"/>
                  </a:lnTo>
                  <a:lnTo>
                    <a:pt x="1060704" y="1853184"/>
                  </a:lnTo>
                  <a:lnTo>
                    <a:pt x="1060704" y="1837944"/>
                  </a:lnTo>
                  <a:close/>
                </a:path>
                <a:path w="1867535" h="2002789">
                  <a:moveTo>
                    <a:pt x="1060704" y="1807464"/>
                  </a:moveTo>
                  <a:lnTo>
                    <a:pt x="1045464" y="1807464"/>
                  </a:lnTo>
                  <a:lnTo>
                    <a:pt x="1045464" y="1822704"/>
                  </a:lnTo>
                  <a:lnTo>
                    <a:pt x="1060704" y="1822704"/>
                  </a:lnTo>
                  <a:lnTo>
                    <a:pt x="1060704" y="1807464"/>
                  </a:lnTo>
                  <a:close/>
                </a:path>
                <a:path w="1867535" h="2002789">
                  <a:moveTo>
                    <a:pt x="1060704" y="1776984"/>
                  </a:moveTo>
                  <a:lnTo>
                    <a:pt x="1045464" y="1776984"/>
                  </a:lnTo>
                  <a:lnTo>
                    <a:pt x="1045464" y="1792224"/>
                  </a:lnTo>
                  <a:lnTo>
                    <a:pt x="1060704" y="1792224"/>
                  </a:lnTo>
                  <a:lnTo>
                    <a:pt x="1060704" y="1776984"/>
                  </a:lnTo>
                  <a:close/>
                </a:path>
                <a:path w="1867535" h="2002789">
                  <a:moveTo>
                    <a:pt x="1060704" y="1744980"/>
                  </a:moveTo>
                  <a:lnTo>
                    <a:pt x="1045464" y="1744980"/>
                  </a:lnTo>
                  <a:lnTo>
                    <a:pt x="1045464" y="1760220"/>
                  </a:lnTo>
                  <a:lnTo>
                    <a:pt x="1060704" y="1760220"/>
                  </a:lnTo>
                  <a:lnTo>
                    <a:pt x="1060704" y="1744980"/>
                  </a:lnTo>
                  <a:close/>
                </a:path>
                <a:path w="1867535" h="2002789">
                  <a:moveTo>
                    <a:pt x="1060704" y="1714500"/>
                  </a:moveTo>
                  <a:lnTo>
                    <a:pt x="1045464" y="1714500"/>
                  </a:lnTo>
                  <a:lnTo>
                    <a:pt x="1045464" y="1729740"/>
                  </a:lnTo>
                  <a:lnTo>
                    <a:pt x="1060704" y="1729740"/>
                  </a:lnTo>
                  <a:lnTo>
                    <a:pt x="1060704" y="1714500"/>
                  </a:lnTo>
                  <a:close/>
                </a:path>
                <a:path w="1867535" h="2002789">
                  <a:moveTo>
                    <a:pt x="1060704" y="1684020"/>
                  </a:moveTo>
                  <a:lnTo>
                    <a:pt x="1045464" y="1684020"/>
                  </a:lnTo>
                  <a:lnTo>
                    <a:pt x="1045464" y="1699260"/>
                  </a:lnTo>
                  <a:lnTo>
                    <a:pt x="1060704" y="1699260"/>
                  </a:lnTo>
                  <a:lnTo>
                    <a:pt x="1060704" y="1684020"/>
                  </a:lnTo>
                  <a:close/>
                </a:path>
                <a:path w="1867535" h="2002789">
                  <a:moveTo>
                    <a:pt x="1060704" y="1653540"/>
                  </a:moveTo>
                  <a:lnTo>
                    <a:pt x="1045464" y="1653540"/>
                  </a:lnTo>
                  <a:lnTo>
                    <a:pt x="1045464" y="1668780"/>
                  </a:lnTo>
                  <a:lnTo>
                    <a:pt x="1060704" y="1668780"/>
                  </a:lnTo>
                  <a:lnTo>
                    <a:pt x="1060704" y="1653540"/>
                  </a:lnTo>
                  <a:close/>
                </a:path>
                <a:path w="1867535" h="2002789">
                  <a:moveTo>
                    <a:pt x="1060704" y="342900"/>
                  </a:moveTo>
                  <a:lnTo>
                    <a:pt x="1043940" y="342900"/>
                  </a:lnTo>
                  <a:lnTo>
                    <a:pt x="1043940" y="358140"/>
                  </a:lnTo>
                  <a:lnTo>
                    <a:pt x="1060704" y="358140"/>
                  </a:lnTo>
                  <a:lnTo>
                    <a:pt x="1060704" y="342900"/>
                  </a:lnTo>
                  <a:close/>
                </a:path>
                <a:path w="1867535" h="2002789">
                  <a:moveTo>
                    <a:pt x="1063764" y="0"/>
                  </a:moveTo>
                  <a:lnTo>
                    <a:pt x="1048512" y="0"/>
                  </a:lnTo>
                  <a:lnTo>
                    <a:pt x="1048512" y="15240"/>
                  </a:lnTo>
                  <a:lnTo>
                    <a:pt x="1063764" y="15240"/>
                  </a:lnTo>
                  <a:lnTo>
                    <a:pt x="1063764" y="0"/>
                  </a:lnTo>
                  <a:close/>
                </a:path>
                <a:path w="1867535" h="2002789">
                  <a:moveTo>
                    <a:pt x="1066812" y="1164336"/>
                  </a:moveTo>
                  <a:lnTo>
                    <a:pt x="1051560" y="1164336"/>
                  </a:lnTo>
                  <a:lnTo>
                    <a:pt x="1051560" y="1181100"/>
                  </a:lnTo>
                  <a:lnTo>
                    <a:pt x="1066812" y="1181100"/>
                  </a:lnTo>
                  <a:lnTo>
                    <a:pt x="1066812" y="1164336"/>
                  </a:lnTo>
                  <a:close/>
                </a:path>
                <a:path w="1867535" h="2002789">
                  <a:moveTo>
                    <a:pt x="1066812" y="754380"/>
                  </a:moveTo>
                  <a:lnTo>
                    <a:pt x="1051560" y="754380"/>
                  </a:lnTo>
                  <a:lnTo>
                    <a:pt x="1051560" y="769620"/>
                  </a:lnTo>
                  <a:lnTo>
                    <a:pt x="1066812" y="769620"/>
                  </a:lnTo>
                  <a:lnTo>
                    <a:pt x="1066812" y="754380"/>
                  </a:lnTo>
                  <a:close/>
                </a:path>
                <a:path w="1867535" h="2002789">
                  <a:moveTo>
                    <a:pt x="1075956" y="1234440"/>
                  </a:moveTo>
                  <a:lnTo>
                    <a:pt x="1060704" y="1234440"/>
                  </a:lnTo>
                  <a:lnTo>
                    <a:pt x="1060704" y="1249680"/>
                  </a:lnTo>
                  <a:lnTo>
                    <a:pt x="1075956" y="1249680"/>
                  </a:lnTo>
                  <a:lnTo>
                    <a:pt x="1075956" y="1234440"/>
                  </a:lnTo>
                  <a:close/>
                </a:path>
                <a:path w="1867535" h="2002789">
                  <a:moveTo>
                    <a:pt x="1080528" y="1575816"/>
                  </a:moveTo>
                  <a:lnTo>
                    <a:pt x="1065288" y="1575816"/>
                  </a:lnTo>
                  <a:lnTo>
                    <a:pt x="1065288" y="1591056"/>
                  </a:lnTo>
                  <a:lnTo>
                    <a:pt x="1080528" y="1591056"/>
                  </a:lnTo>
                  <a:lnTo>
                    <a:pt x="1080528" y="1575816"/>
                  </a:lnTo>
                  <a:close/>
                </a:path>
                <a:path w="1867535" h="2002789">
                  <a:moveTo>
                    <a:pt x="1089672" y="821436"/>
                  </a:moveTo>
                  <a:lnTo>
                    <a:pt x="1072908" y="821436"/>
                  </a:lnTo>
                  <a:lnTo>
                    <a:pt x="1072908" y="836676"/>
                  </a:lnTo>
                  <a:lnTo>
                    <a:pt x="1089672" y="836676"/>
                  </a:lnTo>
                  <a:lnTo>
                    <a:pt x="1089672" y="821436"/>
                  </a:lnTo>
                  <a:close/>
                </a:path>
                <a:path w="1867535" h="2002789">
                  <a:moveTo>
                    <a:pt x="1089672" y="411480"/>
                  </a:moveTo>
                  <a:lnTo>
                    <a:pt x="1072908" y="411480"/>
                  </a:lnTo>
                  <a:lnTo>
                    <a:pt x="1072908" y="426720"/>
                  </a:lnTo>
                  <a:lnTo>
                    <a:pt x="1089672" y="426720"/>
                  </a:lnTo>
                  <a:lnTo>
                    <a:pt x="1089672" y="411480"/>
                  </a:lnTo>
                  <a:close/>
                </a:path>
                <a:path w="1867535" h="2002789">
                  <a:moveTo>
                    <a:pt x="1091196" y="342900"/>
                  </a:moveTo>
                  <a:lnTo>
                    <a:pt x="1075956" y="342900"/>
                  </a:lnTo>
                  <a:lnTo>
                    <a:pt x="1075956" y="358140"/>
                  </a:lnTo>
                  <a:lnTo>
                    <a:pt x="1091196" y="358140"/>
                  </a:lnTo>
                  <a:lnTo>
                    <a:pt x="1091196" y="342900"/>
                  </a:lnTo>
                  <a:close/>
                </a:path>
                <a:path w="1867535" h="2002789">
                  <a:moveTo>
                    <a:pt x="1095768" y="0"/>
                  </a:moveTo>
                  <a:lnTo>
                    <a:pt x="1080528" y="0"/>
                  </a:lnTo>
                  <a:lnTo>
                    <a:pt x="1080528" y="15240"/>
                  </a:lnTo>
                  <a:lnTo>
                    <a:pt x="1095768" y="15240"/>
                  </a:lnTo>
                  <a:lnTo>
                    <a:pt x="1095768" y="0"/>
                  </a:lnTo>
                  <a:close/>
                </a:path>
                <a:path w="1867535" h="2002789">
                  <a:moveTo>
                    <a:pt x="1097292" y="1164336"/>
                  </a:moveTo>
                  <a:lnTo>
                    <a:pt x="1082052" y="1164336"/>
                  </a:lnTo>
                  <a:lnTo>
                    <a:pt x="1082052" y="1181100"/>
                  </a:lnTo>
                  <a:lnTo>
                    <a:pt x="1097292" y="1181100"/>
                  </a:lnTo>
                  <a:lnTo>
                    <a:pt x="1097292" y="1164336"/>
                  </a:lnTo>
                  <a:close/>
                </a:path>
                <a:path w="1867535" h="2002789">
                  <a:moveTo>
                    <a:pt x="1097292" y="754380"/>
                  </a:moveTo>
                  <a:lnTo>
                    <a:pt x="1082052" y="754380"/>
                  </a:lnTo>
                  <a:lnTo>
                    <a:pt x="1082052" y="769620"/>
                  </a:lnTo>
                  <a:lnTo>
                    <a:pt x="1097292" y="769620"/>
                  </a:lnTo>
                  <a:lnTo>
                    <a:pt x="1097292" y="754380"/>
                  </a:lnTo>
                  <a:close/>
                </a:path>
                <a:path w="1867535" h="2002789">
                  <a:moveTo>
                    <a:pt x="1106436" y="1234440"/>
                  </a:moveTo>
                  <a:lnTo>
                    <a:pt x="1091196" y="1234440"/>
                  </a:lnTo>
                  <a:lnTo>
                    <a:pt x="1091196" y="1249680"/>
                  </a:lnTo>
                  <a:lnTo>
                    <a:pt x="1106436" y="1249680"/>
                  </a:lnTo>
                  <a:lnTo>
                    <a:pt x="1106436" y="1234440"/>
                  </a:lnTo>
                  <a:close/>
                </a:path>
                <a:path w="1867535" h="2002789">
                  <a:moveTo>
                    <a:pt x="1112532" y="1575816"/>
                  </a:moveTo>
                  <a:lnTo>
                    <a:pt x="1095768" y="1575816"/>
                  </a:lnTo>
                  <a:lnTo>
                    <a:pt x="1095768" y="1591056"/>
                  </a:lnTo>
                  <a:lnTo>
                    <a:pt x="1112532" y="1591056"/>
                  </a:lnTo>
                  <a:lnTo>
                    <a:pt x="1112532" y="1575816"/>
                  </a:lnTo>
                  <a:close/>
                </a:path>
                <a:path w="1867535" h="2002789">
                  <a:moveTo>
                    <a:pt x="1120152" y="821436"/>
                  </a:moveTo>
                  <a:lnTo>
                    <a:pt x="1104912" y="821436"/>
                  </a:lnTo>
                  <a:lnTo>
                    <a:pt x="1104912" y="836676"/>
                  </a:lnTo>
                  <a:lnTo>
                    <a:pt x="1120152" y="836676"/>
                  </a:lnTo>
                  <a:lnTo>
                    <a:pt x="1120152" y="821436"/>
                  </a:lnTo>
                  <a:close/>
                </a:path>
                <a:path w="1867535" h="2002789">
                  <a:moveTo>
                    <a:pt x="1120152" y="411480"/>
                  </a:moveTo>
                  <a:lnTo>
                    <a:pt x="1104912" y="411480"/>
                  </a:lnTo>
                  <a:lnTo>
                    <a:pt x="1104912" y="426720"/>
                  </a:lnTo>
                  <a:lnTo>
                    <a:pt x="1120152" y="426720"/>
                  </a:lnTo>
                  <a:lnTo>
                    <a:pt x="1120152" y="411480"/>
                  </a:lnTo>
                  <a:close/>
                </a:path>
                <a:path w="1867535" h="2002789">
                  <a:moveTo>
                    <a:pt x="1121676" y="342900"/>
                  </a:moveTo>
                  <a:lnTo>
                    <a:pt x="1106436" y="342900"/>
                  </a:lnTo>
                  <a:lnTo>
                    <a:pt x="1106436" y="358140"/>
                  </a:lnTo>
                  <a:lnTo>
                    <a:pt x="1121676" y="358140"/>
                  </a:lnTo>
                  <a:lnTo>
                    <a:pt x="1121676" y="342900"/>
                  </a:lnTo>
                  <a:close/>
                </a:path>
                <a:path w="1867535" h="2002789">
                  <a:moveTo>
                    <a:pt x="1126248" y="0"/>
                  </a:moveTo>
                  <a:lnTo>
                    <a:pt x="1111008" y="0"/>
                  </a:lnTo>
                  <a:lnTo>
                    <a:pt x="1111008" y="15240"/>
                  </a:lnTo>
                  <a:lnTo>
                    <a:pt x="1126248" y="15240"/>
                  </a:lnTo>
                  <a:lnTo>
                    <a:pt x="1126248" y="0"/>
                  </a:lnTo>
                  <a:close/>
                </a:path>
                <a:path w="1867535" h="2002789">
                  <a:moveTo>
                    <a:pt x="1127772" y="1164336"/>
                  </a:moveTo>
                  <a:lnTo>
                    <a:pt x="1112532" y="1164336"/>
                  </a:lnTo>
                  <a:lnTo>
                    <a:pt x="1112532" y="1181100"/>
                  </a:lnTo>
                  <a:lnTo>
                    <a:pt x="1127772" y="1181100"/>
                  </a:lnTo>
                  <a:lnTo>
                    <a:pt x="1127772" y="1164336"/>
                  </a:lnTo>
                  <a:close/>
                </a:path>
                <a:path w="1867535" h="2002789">
                  <a:moveTo>
                    <a:pt x="1127772" y="754380"/>
                  </a:moveTo>
                  <a:lnTo>
                    <a:pt x="1112532" y="754380"/>
                  </a:lnTo>
                  <a:lnTo>
                    <a:pt x="1112532" y="769620"/>
                  </a:lnTo>
                  <a:lnTo>
                    <a:pt x="1127772" y="769620"/>
                  </a:lnTo>
                  <a:lnTo>
                    <a:pt x="1127772" y="754380"/>
                  </a:lnTo>
                  <a:close/>
                </a:path>
                <a:path w="1867535" h="2002789">
                  <a:moveTo>
                    <a:pt x="1136916" y="1234440"/>
                  </a:moveTo>
                  <a:lnTo>
                    <a:pt x="1121676" y="1234440"/>
                  </a:lnTo>
                  <a:lnTo>
                    <a:pt x="1121676" y="1249680"/>
                  </a:lnTo>
                  <a:lnTo>
                    <a:pt x="1136916" y="1249680"/>
                  </a:lnTo>
                  <a:lnTo>
                    <a:pt x="1136916" y="1234440"/>
                  </a:lnTo>
                  <a:close/>
                </a:path>
                <a:path w="1867535" h="2002789">
                  <a:moveTo>
                    <a:pt x="1143012" y="1575816"/>
                  </a:moveTo>
                  <a:lnTo>
                    <a:pt x="1127772" y="1575816"/>
                  </a:lnTo>
                  <a:lnTo>
                    <a:pt x="1127772" y="1591056"/>
                  </a:lnTo>
                  <a:lnTo>
                    <a:pt x="1143012" y="1591056"/>
                  </a:lnTo>
                  <a:lnTo>
                    <a:pt x="1143012" y="1575816"/>
                  </a:lnTo>
                  <a:close/>
                </a:path>
                <a:path w="1867535" h="2002789">
                  <a:moveTo>
                    <a:pt x="1150632" y="821436"/>
                  </a:moveTo>
                  <a:lnTo>
                    <a:pt x="1135392" y="821436"/>
                  </a:lnTo>
                  <a:lnTo>
                    <a:pt x="1135392" y="836676"/>
                  </a:lnTo>
                  <a:lnTo>
                    <a:pt x="1150632" y="836676"/>
                  </a:lnTo>
                  <a:lnTo>
                    <a:pt x="1150632" y="821436"/>
                  </a:lnTo>
                  <a:close/>
                </a:path>
                <a:path w="1867535" h="2002789">
                  <a:moveTo>
                    <a:pt x="1150632" y="411480"/>
                  </a:moveTo>
                  <a:lnTo>
                    <a:pt x="1135392" y="411480"/>
                  </a:lnTo>
                  <a:lnTo>
                    <a:pt x="1135392" y="426720"/>
                  </a:lnTo>
                  <a:lnTo>
                    <a:pt x="1150632" y="426720"/>
                  </a:lnTo>
                  <a:lnTo>
                    <a:pt x="1150632" y="411480"/>
                  </a:lnTo>
                  <a:close/>
                </a:path>
                <a:path w="1867535" h="2002789">
                  <a:moveTo>
                    <a:pt x="1152156" y="342900"/>
                  </a:moveTo>
                  <a:lnTo>
                    <a:pt x="1136916" y="342900"/>
                  </a:lnTo>
                  <a:lnTo>
                    <a:pt x="1136916" y="358140"/>
                  </a:lnTo>
                  <a:lnTo>
                    <a:pt x="1152156" y="358140"/>
                  </a:lnTo>
                  <a:lnTo>
                    <a:pt x="1152156" y="342900"/>
                  </a:lnTo>
                  <a:close/>
                </a:path>
                <a:path w="1867535" h="2002789">
                  <a:moveTo>
                    <a:pt x="1156728" y="0"/>
                  </a:moveTo>
                  <a:lnTo>
                    <a:pt x="1141488" y="0"/>
                  </a:lnTo>
                  <a:lnTo>
                    <a:pt x="1141488" y="15240"/>
                  </a:lnTo>
                  <a:lnTo>
                    <a:pt x="1156728" y="15240"/>
                  </a:lnTo>
                  <a:lnTo>
                    <a:pt x="1156728" y="0"/>
                  </a:lnTo>
                  <a:close/>
                </a:path>
                <a:path w="1867535" h="2002789">
                  <a:moveTo>
                    <a:pt x="1158252" y="1164336"/>
                  </a:moveTo>
                  <a:lnTo>
                    <a:pt x="1143012" y="1164336"/>
                  </a:lnTo>
                  <a:lnTo>
                    <a:pt x="1143012" y="1181100"/>
                  </a:lnTo>
                  <a:lnTo>
                    <a:pt x="1158252" y="1181100"/>
                  </a:lnTo>
                  <a:lnTo>
                    <a:pt x="1158252" y="1164336"/>
                  </a:lnTo>
                  <a:close/>
                </a:path>
                <a:path w="1867535" h="2002789">
                  <a:moveTo>
                    <a:pt x="1158252" y="754380"/>
                  </a:moveTo>
                  <a:lnTo>
                    <a:pt x="1143012" y="754380"/>
                  </a:lnTo>
                  <a:lnTo>
                    <a:pt x="1143012" y="769620"/>
                  </a:lnTo>
                  <a:lnTo>
                    <a:pt x="1158252" y="769620"/>
                  </a:lnTo>
                  <a:lnTo>
                    <a:pt x="1158252" y="754380"/>
                  </a:lnTo>
                  <a:close/>
                </a:path>
                <a:path w="1867535" h="2002789">
                  <a:moveTo>
                    <a:pt x="1167396" y="1234440"/>
                  </a:moveTo>
                  <a:lnTo>
                    <a:pt x="1152156" y="1234440"/>
                  </a:lnTo>
                  <a:lnTo>
                    <a:pt x="1152156" y="1249680"/>
                  </a:lnTo>
                  <a:lnTo>
                    <a:pt x="1167396" y="1249680"/>
                  </a:lnTo>
                  <a:lnTo>
                    <a:pt x="1167396" y="1234440"/>
                  </a:lnTo>
                  <a:close/>
                </a:path>
                <a:path w="1867535" h="2002789">
                  <a:moveTo>
                    <a:pt x="1173492" y="1575816"/>
                  </a:moveTo>
                  <a:lnTo>
                    <a:pt x="1158252" y="1575816"/>
                  </a:lnTo>
                  <a:lnTo>
                    <a:pt x="1158252" y="1591056"/>
                  </a:lnTo>
                  <a:lnTo>
                    <a:pt x="1173492" y="1591056"/>
                  </a:lnTo>
                  <a:lnTo>
                    <a:pt x="1173492" y="1575816"/>
                  </a:lnTo>
                  <a:close/>
                </a:path>
                <a:path w="1867535" h="2002789">
                  <a:moveTo>
                    <a:pt x="1181112" y="821436"/>
                  </a:moveTo>
                  <a:lnTo>
                    <a:pt x="1165872" y="821436"/>
                  </a:lnTo>
                  <a:lnTo>
                    <a:pt x="1165872" y="836676"/>
                  </a:lnTo>
                  <a:lnTo>
                    <a:pt x="1181112" y="836676"/>
                  </a:lnTo>
                  <a:lnTo>
                    <a:pt x="1181112" y="821436"/>
                  </a:lnTo>
                  <a:close/>
                </a:path>
                <a:path w="1867535" h="2002789">
                  <a:moveTo>
                    <a:pt x="1181112" y="411480"/>
                  </a:moveTo>
                  <a:lnTo>
                    <a:pt x="1165872" y="411480"/>
                  </a:lnTo>
                  <a:lnTo>
                    <a:pt x="1165872" y="426720"/>
                  </a:lnTo>
                  <a:lnTo>
                    <a:pt x="1181112" y="426720"/>
                  </a:lnTo>
                  <a:lnTo>
                    <a:pt x="1181112" y="411480"/>
                  </a:lnTo>
                  <a:close/>
                </a:path>
                <a:path w="1867535" h="2002789">
                  <a:moveTo>
                    <a:pt x="1184160" y="342900"/>
                  </a:moveTo>
                  <a:lnTo>
                    <a:pt x="1167396" y="342900"/>
                  </a:lnTo>
                  <a:lnTo>
                    <a:pt x="1167396" y="358140"/>
                  </a:lnTo>
                  <a:lnTo>
                    <a:pt x="1184160" y="358140"/>
                  </a:lnTo>
                  <a:lnTo>
                    <a:pt x="1184160" y="342900"/>
                  </a:lnTo>
                  <a:close/>
                </a:path>
                <a:path w="1867535" h="2002789">
                  <a:moveTo>
                    <a:pt x="1187208" y="0"/>
                  </a:moveTo>
                  <a:lnTo>
                    <a:pt x="1171968" y="0"/>
                  </a:lnTo>
                  <a:lnTo>
                    <a:pt x="1171968" y="15240"/>
                  </a:lnTo>
                  <a:lnTo>
                    <a:pt x="1187208" y="15240"/>
                  </a:lnTo>
                  <a:lnTo>
                    <a:pt x="1187208" y="0"/>
                  </a:lnTo>
                  <a:close/>
                </a:path>
                <a:path w="1867535" h="2002789">
                  <a:moveTo>
                    <a:pt x="1190256" y="1164336"/>
                  </a:moveTo>
                  <a:lnTo>
                    <a:pt x="1175016" y="1164336"/>
                  </a:lnTo>
                  <a:lnTo>
                    <a:pt x="1175016" y="1181100"/>
                  </a:lnTo>
                  <a:lnTo>
                    <a:pt x="1190256" y="1181100"/>
                  </a:lnTo>
                  <a:lnTo>
                    <a:pt x="1190256" y="1164336"/>
                  </a:lnTo>
                  <a:close/>
                </a:path>
                <a:path w="1867535" h="2002789">
                  <a:moveTo>
                    <a:pt x="1190256" y="754380"/>
                  </a:moveTo>
                  <a:lnTo>
                    <a:pt x="1175016" y="754380"/>
                  </a:lnTo>
                  <a:lnTo>
                    <a:pt x="1175016" y="769620"/>
                  </a:lnTo>
                  <a:lnTo>
                    <a:pt x="1190256" y="769620"/>
                  </a:lnTo>
                  <a:lnTo>
                    <a:pt x="1190256" y="754380"/>
                  </a:lnTo>
                  <a:close/>
                </a:path>
                <a:path w="1867535" h="2002789">
                  <a:moveTo>
                    <a:pt x="1199400" y="1234440"/>
                  </a:moveTo>
                  <a:lnTo>
                    <a:pt x="1184160" y="1234440"/>
                  </a:lnTo>
                  <a:lnTo>
                    <a:pt x="1184160" y="1249680"/>
                  </a:lnTo>
                  <a:lnTo>
                    <a:pt x="1199400" y="1249680"/>
                  </a:lnTo>
                  <a:lnTo>
                    <a:pt x="1199400" y="1234440"/>
                  </a:lnTo>
                  <a:close/>
                </a:path>
                <a:path w="1867535" h="2002789">
                  <a:moveTo>
                    <a:pt x="1203972" y="1575816"/>
                  </a:moveTo>
                  <a:lnTo>
                    <a:pt x="1188732" y="1575816"/>
                  </a:lnTo>
                  <a:lnTo>
                    <a:pt x="1188732" y="1591056"/>
                  </a:lnTo>
                  <a:lnTo>
                    <a:pt x="1203972" y="1591056"/>
                  </a:lnTo>
                  <a:lnTo>
                    <a:pt x="1203972" y="1575816"/>
                  </a:lnTo>
                  <a:close/>
                </a:path>
                <a:path w="1867535" h="2002789">
                  <a:moveTo>
                    <a:pt x="1213116" y="821436"/>
                  </a:moveTo>
                  <a:lnTo>
                    <a:pt x="1196352" y="821436"/>
                  </a:lnTo>
                  <a:lnTo>
                    <a:pt x="1196352" y="836676"/>
                  </a:lnTo>
                  <a:lnTo>
                    <a:pt x="1213116" y="836676"/>
                  </a:lnTo>
                  <a:lnTo>
                    <a:pt x="1213116" y="821436"/>
                  </a:lnTo>
                  <a:close/>
                </a:path>
                <a:path w="1867535" h="2002789">
                  <a:moveTo>
                    <a:pt x="1213116" y="411480"/>
                  </a:moveTo>
                  <a:lnTo>
                    <a:pt x="1196352" y="411480"/>
                  </a:lnTo>
                  <a:lnTo>
                    <a:pt x="1196352" y="426720"/>
                  </a:lnTo>
                  <a:lnTo>
                    <a:pt x="1213116" y="426720"/>
                  </a:lnTo>
                  <a:lnTo>
                    <a:pt x="1213116" y="411480"/>
                  </a:lnTo>
                  <a:close/>
                </a:path>
                <a:path w="1867535" h="2002789">
                  <a:moveTo>
                    <a:pt x="1214640" y="342900"/>
                  </a:moveTo>
                  <a:lnTo>
                    <a:pt x="1199400" y="342900"/>
                  </a:lnTo>
                  <a:lnTo>
                    <a:pt x="1199400" y="358140"/>
                  </a:lnTo>
                  <a:lnTo>
                    <a:pt x="1214640" y="358140"/>
                  </a:lnTo>
                  <a:lnTo>
                    <a:pt x="1214640" y="342900"/>
                  </a:lnTo>
                  <a:close/>
                </a:path>
                <a:path w="1867535" h="2002789">
                  <a:moveTo>
                    <a:pt x="1219212" y="0"/>
                  </a:moveTo>
                  <a:lnTo>
                    <a:pt x="1203972" y="0"/>
                  </a:lnTo>
                  <a:lnTo>
                    <a:pt x="1203972" y="15240"/>
                  </a:lnTo>
                  <a:lnTo>
                    <a:pt x="1219212" y="15240"/>
                  </a:lnTo>
                  <a:lnTo>
                    <a:pt x="1219212" y="0"/>
                  </a:lnTo>
                  <a:close/>
                </a:path>
                <a:path w="1867535" h="2002789">
                  <a:moveTo>
                    <a:pt x="1220736" y="1164336"/>
                  </a:moveTo>
                  <a:lnTo>
                    <a:pt x="1205496" y="1164336"/>
                  </a:lnTo>
                  <a:lnTo>
                    <a:pt x="1205496" y="1181100"/>
                  </a:lnTo>
                  <a:lnTo>
                    <a:pt x="1220736" y="1181100"/>
                  </a:lnTo>
                  <a:lnTo>
                    <a:pt x="1220736" y="1164336"/>
                  </a:lnTo>
                  <a:close/>
                </a:path>
                <a:path w="1867535" h="2002789">
                  <a:moveTo>
                    <a:pt x="1220736" y="754380"/>
                  </a:moveTo>
                  <a:lnTo>
                    <a:pt x="1205496" y="754380"/>
                  </a:lnTo>
                  <a:lnTo>
                    <a:pt x="1205496" y="769620"/>
                  </a:lnTo>
                  <a:lnTo>
                    <a:pt x="1220736" y="769620"/>
                  </a:lnTo>
                  <a:lnTo>
                    <a:pt x="1220736" y="754380"/>
                  </a:lnTo>
                  <a:close/>
                </a:path>
                <a:path w="1867535" h="2002789">
                  <a:moveTo>
                    <a:pt x="1229880" y="1234440"/>
                  </a:moveTo>
                  <a:lnTo>
                    <a:pt x="1214640" y="1234440"/>
                  </a:lnTo>
                  <a:lnTo>
                    <a:pt x="1214640" y="1249680"/>
                  </a:lnTo>
                  <a:lnTo>
                    <a:pt x="1229880" y="1249680"/>
                  </a:lnTo>
                  <a:lnTo>
                    <a:pt x="1229880" y="1234440"/>
                  </a:lnTo>
                  <a:close/>
                </a:path>
                <a:path w="1867535" h="2002789">
                  <a:moveTo>
                    <a:pt x="1235976" y="1575816"/>
                  </a:moveTo>
                  <a:lnTo>
                    <a:pt x="1219212" y="1575816"/>
                  </a:lnTo>
                  <a:lnTo>
                    <a:pt x="1219212" y="1591056"/>
                  </a:lnTo>
                  <a:lnTo>
                    <a:pt x="1235976" y="1591056"/>
                  </a:lnTo>
                  <a:lnTo>
                    <a:pt x="1235976" y="1575816"/>
                  </a:lnTo>
                  <a:close/>
                </a:path>
                <a:path w="1867535" h="2002789">
                  <a:moveTo>
                    <a:pt x="1243596" y="821436"/>
                  </a:moveTo>
                  <a:lnTo>
                    <a:pt x="1228356" y="821436"/>
                  </a:lnTo>
                  <a:lnTo>
                    <a:pt x="1228356" y="836676"/>
                  </a:lnTo>
                  <a:lnTo>
                    <a:pt x="1243596" y="836676"/>
                  </a:lnTo>
                  <a:lnTo>
                    <a:pt x="1243596" y="821436"/>
                  </a:lnTo>
                  <a:close/>
                </a:path>
                <a:path w="1867535" h="2002789">
                  <a:moveTo>
                    <a:pt x="1243596" y="411480"/>
                  </a:moveTo>
                  <a:lnTo>
                    <a:pt x="1228356" y="411480"/>
                  </a:lnTo>
                  <a:lnTo>
                    <a:pt x="1228356" y="426720"/>
                  </a:lnTo>
                  <a:lnTo>
                    <a:pt x="1243596" y="426720"/>
                  </a:lnTo>
                  <a:lnTo>
                    <a:pt x="1243596" y="411480"/>
                  </a:lnTo>
                  <a:close/>
                </a:path>
                <a:path w="1867535" h="2002789">
                  <a:moveTo>
                    <a:pt x="1245120" y="342900"/>
                  </a:moveTo>
                  <a:lnTo>
                    <a:pt x="1229880" y="342900"/>
                  </a:lnTo>
                  <a:lnTo>
                    <a:pt x="1229880" y="358140"/>
                  </a:lnTo>
                  <a:lnTo>
                    <a:pt x="1245120" y="358140"/>
                  </a:lnTo>
                  <a:lnTo>
                    <a:pt x="1245120" y="342900"/>
                  </a:lnTo>
                  <a:close/>
                </a:path>
                <a:path w="1867535" h="2002789">
                  <a:moveTo>
                    <a:pt x="1249692" y="0"/>
                  </a:moveTo>
                  <a:lnTo>
                    <a:pt x="1234452" y="0"/>
                  </a:lnTo>
                  <a:lnTo>
                    <a:pt x="1234452" y="15240"/>
                  </a:lnTo>
                  <a:lnTo>
                    <a:pt x="1249692" y="15240"/>
                  </a:lnTo>
                  <a:lnTo>
                    <a:pt x="1249692" y="0"/>
                  </a:lnTo>
                  <a:close/>
                </a:path>
                <a:path w="1867535" h="2002789">
                  <a:moveTo>
                    <a:pt x="1251216" y="1164336"/>
                  </a:moveTo>
                  <a:lnTo>
                    <a:pt x="1235976" y="1164336"/>
                  </a:lnTo>
                  <a:lnTo>
                    <a:pt x="1235976" y="1181100"/>
                  </a:lnTo>
                  <a:lnTo>
                    <a:pt x="1251216" y="1181100"/>
                  </a:lnTo>
                  <a:lnTo>
                    <a:pt x="1251216" y="1164336"/>
                  </a:lnTo>
                  <a:close/>
                </a:path>
                <a:path w="1867535" h="2002789">
                  <a:moveTo>
                    <a:pt x="1251216" y="754380"/>
                  </a:moveTo>
                  <a:lnTo>
                    <a:pt x="1235976" y="754380"/>
                  </a:lnTo>
                  <a:lnTo>
                    <a:pt x="1235976" y="769620"/>
                  </a:lnTo>
                  <a:lnTo>
                    <a:pt x="1251216" y="769620"/>
                  </a:lnTo>
                  <a:lnTo>
                    <a:pt x="1251216" y="754380"/>
                  </a:lnTo>
                  <a:close/>
                </a:path>
                <a:path w="1867535" h="2002789">
                  <a:moveTo>
                    <a:pt x="1260360" y="1234440"/>
                  </a:moveTo>
                  <a:lnTo>
                    <a:pt x="1245120" y="1234440"/>
                  </a:lnTo>
                  <a:lnTo>
                    <a:pt x="1245120" y="1249680"/>
                  </a:lnTo>
                  <a:lnTo>
                    <a:pt x="1260360" y="1249680"/>
                  </a:lnTo>
                  <a:lnTo>
                    <a:pt x="1260360" y="1234440"/>
                  </a:lnTo>
                  <a:close/>
                </a:path>
                <a:path w="1867535" h="2002789">
                  <a:moveTo>
                    <a:pt x="1266456" y="1575816"/>
                  </a:moveTo>
                  <a:lnTo>
                    <a:pt x="1251216" y="1575816"/>
                  </a:lnTo>
                  <a:lnTo>
                    <a:pt x="1251216" y="1591056"/>
                  </a:lnTo>
                  <a:lnTo>
                    <a:pt x="1266456" y="1591056"/>
                  </a:lnTo>
                  <a:lnTo>
                    <a:pt x="1266456" y="1575816"/>
                  </a:lnTo>
                  <a:close/>
                </a:path>
                <a:path w="1867535" h="2002789">
                  <a:moveTo>
                    <a:pt x="1274076" y="821436"/>
                  </a:moveTo>
                  <a:lnTo>
                    <a:pt x="1258836" y="821436"/>
                  </a:lnTo>
                  <a:lnTo>
                    <a:pt x="1258836" y="836676"/>
                  </a:lnTo>
                  <a:lnTo>
                    <a:pt x="1274076" y="836676"/>
                  </a:lnTo>
                  <a:lnTo>
                    <a:pt x="1274076" y="821436"/>
                  </a:lnTo>
                  <a:close/>
                </a:path>
                <a:path w="1867535" h="2002789">
                  <a:moveTo>
                    <a:pt x="1274076" y="411480"/>
                  </a:moveTo>
                  <a:lnTo>
                    <a:pt x="1258836" y="411480"/>
                  </a:lnTo>
                  <a:lnTo>
                    <a:pt x="1258836" y="426720"/>
                  </a:lnTo>
                  <a:lnTo>
                    <a:pt x="1274076" y="426720"/>
                  </a:lnTo>
                  <a:lnTo>
                    <a:pt x="1274076" y="411480"/>
                  </a:lnTo>
                  <a:close/>
                </a:path>
                <a:path w="1867535" h="2002789">
                  <a:moveTo>
                    <a:pt x="1275600" y="342900"/>
                  </a:moveTo>
                  <a:lnTo>
                    <a:pt x="1260360" y="342900"/>
                  </a:lnTo>
                  <a:lnTo>
                    <a:pt x="1260360" y="358140"/>
                  </a:lnTo>
                  <a:lnTo>
                    <a:pt x="1275600" y="358140"/>
                  </a:lnTo>
                  <a:lnTo>
                    <a:pt x="1275600" y="342900"/>
                  </a:lnTo>
                  <a:close/>
                </a:path>
                <a:path w="1867535" h="2002789">
                  <a:moveTo>
                    <a:pt x="1280172" y="0"/>
                  </a:moveTo>
                  <a:lnTo>
                    <a:pt x="1264932" y="0"/>
                  </a:lnTo>
                  <a:lnTo>
                    <a:pt x="1264932" y="15240"/>
                  </a:lnTo>
                  <a:lnTo>
                    <a:pt x="1280172" y="15240"/>
                  </a:lnTo>
                  <a:lnTo>
                    <a:pt x="1280172" y="0"/>
                  </a:lnTo>
                  <a:close/>
                </a:path>
                <a:path w="1867535" h="2002789">
                  <a:moveTo>
                    <a:pt x="1281696" y="1164336"/>
                  </a:moveTo>
                  <a:lnTo>
                    <a:pt x="1266456" y="1164336"/>
                  </a:lnTo>
                  <a:lnTo>
                    <a:pt x="1266456" y="1181100"/>
                  </a:lnTo>
                  <a:lnTo>
                    <a:pt x="1281696" y="1181100"/>
                  </a:lnTo>
                  <a:lnTo>
                    <a:pt x="1281696" y="1164336"/>
                  </a:lnTo>
                  <a:close/>
                </a:path>
                <a:path w="1867535" h="2002789">
                  <a:moveTo>
                    <a:pt x="1281696" y="754380"/>
                  </a:moveTo>
                  <a:lnTo>
                    <a:pt x="1266456" y="754380"/>
                  </a:lnTo>
                  <a:lnTo>
                    <a:pt x="1266456" y="769620"/>
                  </a:lnTo>
                  <a:lnTo>
                    <a:pt x="1281696" y="769620"/>
                  </a:lnTo>
                  <a:lnTo>
                    <a:pt x="1281696" y="754380"/>
                  </a:lnTo>
                  <a:close/>
                </a:path>
                <a:path w="1867535" h="2002789">
                  <a:moveTo>
                    <a:pt x="1290840" y="1234440"/>
                  </a:moveTo>
                  <a:lnTo>
                    <a:pt x="1275600" y="1234440"/>
                  </a:lnTo>
                  <a:lnTo>
                    <a:pt x="1275600" y="1249680"/>
                  </a:lnTo>
                  <a:lnTo>
                    <a:pt x="1290840" y="1249680"/>
                  </a:lnTo>
                  <a:lnTo>
                    <a:pt x="1290840" y="1234440"/>
                  </a:lnTo>
                  <a:close/>
                </a:path>
                <a:path w="1867535" h="2002789">
                  <a:moveTo>
                    <a:pt x="1296936" y="1575816"/>
                  </a:moveTo>
                  <a:lnTo>
                    <a:pt x="1281696" y="1575816"/>
                  </a:lnTo>
                  <a:lnTo>
                    <a:pt x="1281696" y="1591056"/>
                  </a:lnTo>
                  <a:lnTo>
                    <a:pt x="1296936" y="1591056"/>
                  </a:lnTo>
                  <a:lnTo>
                    <a:pt x="1296936" y="1575816"/>
                  </a:lnTo>
                  <a:close/>
                </a:path>
                <a:path w="1867535" h="2002789">
                  <a:moveTo>
                    <a:pt x="1304556" y="821436"/>
                  </a:moveTo>
                  <a:lnTo>
                    <a:pt x="1289316" y="821436"/>
                  </a:lnTo>
                  <a:lnTo>
                    <a:pt x="1289316" y="836676"/>
                  </a:lnTo>
                  <a:lnTo>
                    <a:pt x="1304556" y="836676"/>
                  </a:lnTo>
                  <a:lnTo>
                    <a:pt x="1304556" y="821436"/>
                  </a:lnTo>
                  <a:close/>
                </a:path>
                <a:path w="1867535" h="2002789">
                  <a:moveTo>
                    <a:pt x="1304556" y="411480"/>
                  </a:moveTo>
                  <a:lnTo>
                    <a:pt x="1289316" y="411480"/>
                  </a:lnTo>
                  <a:lnTo>
                    <a:pt x="1289316" y="426720"/>
                  </a:lnTo>
                  <a:lnTo>
                    <a:pt x="1304556" y="426720"/>
                  </a:lnTo>
                  <a:lnTo>
                    <a:pt x="1304556" y="411480"/>
                  </a:lnTo>
                  <a:close/>
                </a:path>
                <a:path w="1867535" h="2002789">
                  <a:moveTo>
                    <a:pt x="1307604" y="342900"/>
                  </a:moveTo>
                  <a:lnTo>
                    <a:pt x="1290840" y="342900"/>
                  </a:lnTo>
                  <a:lnTo>
                    <a:pt x="1290840" y="358140"/>
                  </a:lnTo>
                  <a:lnTo>
                    <a:pt x="1307604" y="358140"/>
                  </a:lnTo>
                  <a:lnTo>
                    <a:pt x="1307604" y="342900"/>
                  </a:lnTo>
                  <a:close/>
                </a:path>
                <a:path w="1867535" h="2002789">
                  <a:moveTo>
                    <a:pt x="1310652" y="0"/>
                  </a:moveTo>
                  <a:lnTo>
                    <a:pt x="1295412" y="0"/>
                  </a:lnTo>
                  <a:lnTo>
                    <a:pt x="1295412" y="15240"/>
                  </a:lnTo>
                  <a:lnTo>
                    <a:pt x="1310652" y="15240"/>
                  </a:lnTo>
                  <a:lnTo>
                    <a:pt x="1310652" y="0"/>
                  </a:lnTo>
                  <a:close/>
                </a:path>
                <a:path w="1867535" h="2002789">
                  <a:moveTo>
                    <a:pt x="1313700" y="1164336"/>
                  </a:moveTo>
                  <a:lnTo>
                    <a:pt x="1298460" y="1164336"/>
                  </a:lnTo>
                  <a:lnTo>
                    <a:pt x="1298460" y="1181100"/>
                  </a:lnTo>
                  <a:lnTo>
                    <a:pt x="1313700" y="1181100"/>
                  </a:lnTo>
                  <a:lnTo>
                    <a:pt x="1313700" y="1164336"/>
                  </a:lnTo>
                  <a:close/>
                </a:path>
                <a:path w="1867535" h="2002789">
                  <a:moveTo>
                    <a:pt x="1313700" y="754380"/>
                  </a:moveTo>
                  <a:lnTo>
                    <a:pt x="1298460" y="754380"/>
                  </a:lnTo>
                  <a:lnTo>
                    <a:pt x="1298460" y="769620"/>
                  </a:lnTo>
                  <a:lnTo>
                    <a:pt x="1313700" y="769620"/>
                  </a:lnTo>
                  <a:lnTo>
                    <a:pt x="1313700" y="754380"/>
                  </a:lnTo>
                  <a:close/>
                </a:path>
                <a:path w="1867535" h="2002789">
                  <a:moveTo>
                    <a:pt x="1322844" y="1234440"/>
                  </a:moveTo>
                  <a:lnTo>
                    <a:pt x="1307604" y="1234440"/>
                  </a:lnTo>
                  <a:lnTo>
                    <a:pt x="1307604" y="1249680"/>
                  </a:lnTo>
                  <a:lnTo>
                    <a:pt x="1322844" y="1249680"/>
                  </a:lnTo>
                  <a:lnTo>
                    <a:pt x="1322844" y="1234440"/>
                  </a:lnTo>
                  <a:close/>
                </a:path>
                <a:path w="1867535" h="2002789">
                  <a:moveTo>
                    <a:pt x="1327416" y="1575816"/>
                  </a:moveTo>
                  <a:lnTo>
                    <a:pt x="1312176" y="1575816"/>
                  </a:lnTo>
                  <a:lnTo>
                    <a:pt x="1312176" y="1591056"/>
                  </a:lnTo>
                  <a:lnTo>
                    <a:pt x="1327416" y="1591056"/>
                  </a:lnTo>
                  <a:lnTo>
                    <a:pt x="1327416" y="1575816"/>
                  </a:lnTo>
                  <a:close/>
                </a:path>
                <a:path w="1867535" h="2002789">
                  <a:moveTo>
                    <a:pt x="1336560" y="821436"/>
                  </a:moveTo>
                  <a:lnTo>
                    <a:pt x="1319796" y="821436"/>
                  </a:lnTo>
                  <a:lnTo>
                    <a:pt x="1319796" y="836676"/>
                  </a:lnTo>
                  <a:lnTo>
                    <a:pt x="1336560" y="836676"/>
                  </a:lnTo>
                  <a:lnTo>
                    <a:pt x="1336560" y="821436"/>
                  </a:lnTo>
                  <a:close/>
                </a:path>
                <a:path w="1867535" h="2002789">
                  <a:moveTo>
                    <a:pt x="1336560" y="411480"/>
                  </a:moveTo>
                  <a:lnTo>
                    <a:pt x="1319796" y="411480"/>
                  </a:lnTo>
                  <a:lnTo>
                    <a:pt x="1319796" y="426720"/>
                  </a:lnTo>
                  <a:lnTo>
                    <a:pt x="1336560" y="426720"/>
                  </a:lnTo>
                  <a:lnTo>
                    <a:pt x="1336560" y="411480"/>
                  </a:lnTo>
                  <a:close/>
                </a:path>
                <a:path w="1867535" h="2002789">
                  <a:moveTo>
                    <a:pt x="1338084" y="342900"/>
                  </a:moveTo>
                  <a:lnTo>
                    <a:pt x="1322844" y="342900"/>
                  </a:lnTo>
                  <a:lnTo>
                    <a:pt x="1322844" y="358140"/>
                  </a:lnTo>
                  <a:lnTo>
                    <a:pt x="1338084" y="358140"/>
                  </a:lnTo>
                  <a:lnTo>
                    <a:pt x="1338084" y="342900"/>
                  </a:lnTo>
                  <a:close/>
                </a:path>
                <a:path w="1867535" h="2002789">
                  <a:moveTo>
                    <a:pt x="1342656" y="0"/>
                  </a:moveTo>
                  <a:lnTo>
                    <a:pt x="1327416" y="0"/>
                  </a:lnTo>
                  <a:lnTo>
                    <a:pt x="1327416" y="15240"/>
                  </a:lnTo>
                  <a:lnTo>
                    <a:pt x="1342656" y="15240"/>
                  </a:lnTo>
                  <a:lnTo>
                    <a:pt x="1342656" y="0"/>
                  </a:lnTo>
                  <a:close/>
                </a:path>
                <a:path w="1867535" h="2002789">
                  <a:moveTo>
                    <a:pt x="1344180" y="1164336"/>
                  </a:moveTo>
                  <a:lnTo>
                    <a:pt x="1328940" y="1164336"/>
                  </a:lnTo>
                  <a:lnTo>
                    <a:pt x="1328940" y="1181100"/>
                  </a:lnTo>
                  <a:lnTo>
                    <a:pt x="1344180" y="1181100"/>
                  </a:lnTo>
                  <a:lnTo>
                    <a:pt x="1344180" y="1164336"/>
                  </a:lnTo>
                  <a:close/>
                </a:path>
                <a:path w="1867535" h="2002789">
                  <a:moveTo>
                    <a:pt x="1344180" y="754380"/>
                  </a:moveTo>
                  <a:lnTo>
                    <a:pt x="1328940" y="754380"/>
                  </a:lnTo>
                  <a:lnTo>
                    <a:pt x="1328940" y="769620"/>
                  </a:lnTo>
                  <a:lnTo>
                    <a:pt x="1344180" y="769620"/>
                  </a:lnTo>
                  <a:lnTo>
                    <a:pt x="1344180" y="754380"/>
                  </a:lnTo>
                  <a:close/>
                </a:path>
                <a:path w="1867535" h="2002789">
                  <a:moveTo>
                    <a:pt x="1353324" y="1234440"/>
                  </a:moveTo>
                  <a:lnTo>
                    <a:pt x="1338084" y="1234440"/>
                  </a:lnTo>
                  <a:lnTo>
                    <a:pt x="1338084" y="1249680"/>
                  </a:lnTo>
                  <a:lnTo>
                    <a:pt x="1353324" y="1249680"/>
                  </a:lnTo>
                  <a:lnTo>
                    <a:pt x="1353324" y="1234440"/>
                  </a:lnTo>
                  <a:close/>
                </a:path>
                <a:path w="1867535" h="2002789">
                  <a:moveTo>
                    <a:pt x="1359420" y="1575816"/>
                  </a:moveTo>
                  <a:lnTo>
                    <a:pt x="1342656" y="1575816"/>
                  </a:lnTo>
                  <a:lnTo>
                    <a:pt x="1342656" y="1591056"/>
                  </a:lnTo>
                  <a:lnTo>
                    <a:pt x="1359420" y="1591056"/>
                  </a:lnTo>
                  <a:lnTo>
                    <a:pt x="1359420" y="1575816"/>
                  </a:lnTo>
                  <a:close/>
                </a:path>
                <a:path w="1867535" h="2002789">
                  <a:moveTo>
                    <a:pt x="1367040" y="821436"/>
                  </a:moveTo>
                  <a:lnTo>
                    <a:pt x="1351800" y="821436"/>
                  </a:lnTo>
                  <a:lnTo>
                    <a:pt x="1351800" y="836676"/>
                  </a:lnTo>
                  <a:lnTo>
                    <a:pt x="1367040" y="836676"/>
                  </a:lnTo>
                  <a:lnTo>
                    <a:pt x="1367040" y="821436"/>
                  </a:lnTo>
                  <a:close/>
                </a:path>
                <a:path w="1867535" h="2002789">
                  <a:moveTo>
                    <a:pt x="1367040" y="411480"/>
                  </a:moveTo>
                  <a:lnTo>
                    <a:pt x="1351800" y="411480"/>
                  </a:lnTo>
                  <a:lnTo>
                    <a:pt x="1351800" y="426720"/>
                  </a:lnTo>
                  <a:lnTo>
                    <a:pt x="1367040" y="426720"/>
                  </a:lnTo>
                  <a:lnTo>
                    <a:pt x="1367040" y="411480"/>
                  </a:lnTo>
                  <a:close/>
                </a:path>
                <a:path w="1867535" h="2002789">
                  <a:moveTo>
                    <a:pt x="1368564" y="342900"/>
                  </a:moveTo>
                  <a:lnTo>
                    <a:pt x="1353324" y="342900"/>
                  </a:lnTo>
                  <a:lnTo>
                    <a:pt x="1353324" y="358140"/>
                  </a:lnTo>
                  <a:lnTo>
                    <a:pt x="1368564" y="358140"/>
                  </a:lnTo>
                  <a:lnTo>
                    <a:pt x="1368564" y="342900"/>
                  </a:lnTo>
                  <a:close/>
                </a:path>
                <a:path w="1867535" h="2002789">
                  <a:moveTo>
                    <a:pt x="1373136" y="0"/>
                  </a:moveTo>
                  <a:lnTo>
                    <a:pt x="1357896" y="0"/>
                  </a:lnTo>
                  <a:lnTo>
                    <a:pt x="1357896" y="15240"/>
                  </a:lnTo>
                  <a:lnTo>
                    <a:pt x="1373136" y="15240"/>
                  </a:lnTo>
                  <a:lnTo>
                    <a:pt x="1373136" y="0"/>
                  </a:lnTo>
                  <a:close/>
                </a:path>
                <a:path w="1867535" h="2002789">
                  <a:moveTo>
                    <a:pt x="1374660" y="1164336"/>
                  </a:moveTo>
                  <a:lnTo>
                    <a:pt x="1359420" y="1164336"/>
                  </a:lnTo>
                  <a:lnTo>
                    <a:pt x="1359420" y="1181100"/>
                  </a:lnTo>
                  <a:lnTo>
                    <a:pt x="1374660" y="1181100"/>
                  </a:lnTo>
                  <a:lnTo>
                    <a:pt x="1374660" y="1164336"/>
                  </a:lnTo>
                  <a:close/>
                </a:path>
                <a:path w="1867535" h="2002789">
                  <a:moveTo>
                    <a:pt x="1374660" y="754380"/>
                  </a:moveTo>
                  <a:lnTo>
                    <a:pt x="1359420" y="754380"/>
                  </a:lnTo>
                  <a:lnTo>
                    <a:pt x="1359420" y="769620"/>
                  </a:lnTo>
                  <a:lnTo>
                    <a:pt x="1374660" y="769620"/>
                  </a:lnTo>
                  <a:lnTo>
                    <a:pt x="1374660" y="754380"/>
                  </a:lnTo>
                  <a:close/>
                </a:path>
                <a:path w="1867535" h="2002789">
                  <a:moveTo>
                    <a:pt x="1383804" y="1234440"/>
                  </a:moveTo>
                  <a:lnTo>
                    <a:pt x="1368564" y="1234440"/>
                  </a:lnTo>
                  <a:lnTo>
                    <a:pt x="1368564" y="1249680"/>
                  </a:lnTo>
                  <a:lnTo>
                    <a:pt x="1383804" y="1249680"/>
                  </a:lnTo>
                  <a:lnTo>
                    <a:pt x="1383804" y="1234440"/>
                  </a:lnTo>
                  <a:close/>
                </a:path>
                <a:path w="1867535" h="2002789">
                  <a:moveTo>
                    <a:pt x="1389900" y="1575816"/>
                  </a:moveTo>
                  <a:lnTo>
                    <a:pt x="1374660" y="1575816"/>
                  </a:lnTo>
                  <a:lnTo>
                    <a:pt x="1374660" y="1591056"/>
                  </a:lnTo>
                  <a:lnTo>
                    <a:pt x="1389900" y="1591056"/>
                  </a:lnTo>
                  <a:lnTo>
                    <a:pt x="1389900" y="1575816"/>
                  </a:lnTo>
                  <a:close/>
                </a:path>
                <a:path w="1867535" h="2002789">
                  <a:moveTo>
                    <a:pt x="1397520" y="821436"/>
                  </a:moveTo>
                  <a:lnTo>
                    <a:pt x="1382280" y="821436"/>
                  </a:lnTo>
                  <a:lnTo>
                    <a:pt x="1382280" y="836676"/>
                  </a:lnTo>
                  <a:lnTo>
                    <a:pt x="1397520" y="836676"/>
                  </a:lnTo>
                  <a:lnTo>
                    <a:pt x="1397520" y="821436"/>
                  </a:lnTo>
                  <a:close/>
                </a:path>
                <a:path w="1867535" h="2002789">
                  <a:moveTo>
                    <a:pt x="1397520" y="411480"/>
                  </a:moveTo>
                  <a:lnTo>
                    <a:pt x="1382280" y="411480"/>
                  </a:lnTo>
                  <a:lnTo>
                    <a:pt x="1382280" y="426720"/>
                  </a:lnTo>
                  <a:lnTo>
                    <a:pt x="1397520" y="426720"/>
                  </a:lnTo>
                  <a:lnTo>
                    <a:pt x="1397520" y="411480"/>
                  </a:lnTo>
                  <a:close/>
                </a:path>
                <a:path w="1867535" h="2002789">
                  <a:moveTo>
                    <a:pt x="1399044" y="342900"/>
                  </a:moveTo>
                  <a:lnTo>
                    <a:pt x="1383804" y="342900"/>
                  </a:lnTo>
                  <a:lnTo>
                    <a:pt x="1383804" y="358140"/>
                  </a:lnTo>
                  <a:lnTo>
                    <a:pt x="1399044" y="358140"/>
                  </a:lnTo>
                  <a:lnTo>
                    <a:pt x="1399044" y="342900"/>
                  </a:lnTo>
                  <a:close/>
                </a:path>
                <a:path w="1867535" h="2002789">
                  <a:moveTo>
                    <a:pt x="1403616" y="0"/>
                  </a:moveTo>
                  <a:lnTo>
                    <a:pt x="1388376" y="0"/>
                  </a:lnTo>
                  <a:lnTo>
                    <a:pt x="1388376" y="15240"/>
                  </a:lnTo>
                  <a:lnTo>
                    <a:pt x="1403616" y="15240"/>
                  </a:lnTo>
                  <a:lnTo>
                    <a:pt x="1403616" y="0"/>
                  </a:lnTo>
                  <a:close/>
                </a:path>
                <a:path w="1867535" h="2002789">
                  <a:moveTo>
                    <a:pt x="1405140" y="1164336"/>
                  </a:moveTo>
                  <a:lnTo>
                    <a:pt x="1389900" y="1164336"/>
                  </a:lnTo>
                  <a:lnTo>
                    <a:pt x="1389900" y="1181100"/>
                  </a:lnTo>
                  <a:lnTo>
                    <a:pt x="1405140" y="1181100"/>
                  </a:lnTo>
                  <a:lnTo>
                    <a:pt x="1405140" y="1164336"/>
                  </a:lnTo>
                  <a:close/>
                </a:path>
                <a:path w="1867535" h="2002789">
                  <a:moveTo>
                    <a:pt x="1405140" y="754380"/>
                  </a:moveTo>
                  <a:lnTo>
                    <a:pt x="1389900" y="754380"/>
                  </a:lnTo>
                  <a:lnTo>
                    <a:pt x="1389900" y="769620"/>
                  </a:lnTo>
                  <a:lnTo>
                    <a:pt x="1405140" y="769620"/>
                  </a:lnTo>
                  <a:lnTo>
                    <a:pt x="1405140" y="754380"/>
                  </a:lnTo>
                  <a:close/>
                </a:path>
                <a:path w="1867535" h="2002789">
                  <a:moveTo>
                    <a:pt x="1414284" y="1234440"/>
                  </a:moveTo>
                  <a:lnTo>
                    <a:pt x="1399044" y="1234440"/>
                  </a:lnTo>
                  <a:lnTo>
                    <a:pt x="1399044" y="1249680"/>
                  </a:lnTo>
                  <a:lnTo>
                    <a:pt x="1414284" y="1249680"/>
                  </a:lnTo>
                  <a:lnTo>
                    <a:pt x="1414284" y="1234440"/>
                  </a:lnTo>
                  <a:close/>
                </a:path>
                <a:path w="1867535" h="2002789">
                  <a:moveTo>
                    <a:pt x="1420380" y="1575816"/>
                  </a:moveTo>
                  <a:lnTo>
                    <a:pt x="1405140" y="1575816"/>
                  </a:lnTo>
                  <a:lnTo>
                    <a:pt x="1405140" y="1591056"/>
                  </a:lnTo>
                  <a:lnTo>
                    <a:pt x="1420380" y="1591056"/>
                  </a:lnTo>
                  <a:lnTo>
                    <a:pt x="1420380" y="1575816"/>
                  </a:lnTo>
                  <a:close/>
                </a:path>
                <a:path w="1867535" h="2002789">
                  <a:moveTo>
                    <a:pt x="1428000" y="821436"/>
                  </a:moveTo>
                  <a:lnTo>
                    <a:pt x="1412760" y="821436"/>
                  </a:lnTo>
                  <a:lnTo>
                    <a:pt x="1412760" y="836676"/>
                  </a:lnTo>
                  <a:lnTo>
                    <a:pt x="1428000" y="836676"/>
                  </a:lnTo>
                  <a:lnTo>
                    <a:pt x="1428000" y="821436"/>
                  </a:lnTo>
                  <a:close/>
                </a:path>
                <a:path w="1867535" h="2002789">
                  <a:moveTo>
                    <a:pt x="1428000" y="411480"/>
                  </a:moveTo>
                  <a:lnTo>
                    <a:pt x="1412760" y="411480"/>
                  </a:lnTo>
                  <a:lnTo>
                    <a:pt x="1412760" y="426720"/>
                  </a:lnTo>
                  <a:lnTo>
                    <a:pt x="1428000" y="426720"/>
                  </a:lnTo>
                  <a:lnTo>
                    <a:pt x="1428000" y="411480"/>
                  </a:lnTo>
                  <a:close/>
                </a:path>
                <a:path w="1867535" h="2002789">
                  <a:moveTo>
                    <a:pt x="1431048" y="342900"/>
                  </a:moveTo>
                  <a:lnTo>
                    <a:pt x="1414284" y="342900"/>
                  </a:lnTo>
                  <a:lnTo>
                    <a:pt x="1414284" y="358140"/>
                  </a:lnTo>
                  <a:lnTo>
                    <a:pt x="1431048" y="358140"/>
                  </a:lnTo>
                  <a:lnTo>
                    <a:pt x="1431048" y="342900"/>
                  </a:lnTo>
                  <a:close/>
                </a:path>
                <a:path w="1867535" h="2002789">
                  <a:moveTo>
                    <a:pt x="1434096" y="0"/>
                  </a:moveTo>
                  <a:lnTo>
                    <a:pt x="1418856" y="0"/>
                  </a:lnTo>
                  <a:lnTo>
                    <a:pt x="1418856" y="15240"/>
                  </a:lnTo>
                  <a:lnTo>
                    <a:pt x="1434096" y="15240"/>
                  </a:lnTo>
                  <a:lnTo>
                    <a:pt x="1434096" y="0"/>
                  </a:lnTo>
                  <a:close/>
                </a:path>
                <a:path w="1867535" h="2002789">
                  <a:moveTo>
                    <a:pt x="1437144" y="1164336"/>
                  </a:moveTo>
                  <a:lnTo>
                    <a:pt x="1421904" y="1164336"/>
                  </a:lnTo>
                  <a:lnTo>
                    <a:pt x="1421904" y="1181100"/>
                  </a:lnTo>
                  <a:lnTo>
                    <a:pt x="1437144" y="1181100"/>
                  </a:lnTo>
                  <a:lnTo>
                    <a:pt x="1437144" y="1164336"/>
                  </a:lnTo>
                  <a:close/>
                </a:path>
                <a:path w="1867535" h="2002789">
                  <a:moveTo>
                    <a:pt x="1437144" y="754380"/>
                  </a:moveTo>
                  <a:lnTo>
                    <a:pt x="1421904" y="754380"/>
                  </a:lnTo>
                  <a:lnTo>
                    <a:pt x="1421904" y="769620"/>
                  </a:lnTo>
                  <a:lnTo>
                    <a:pt x="1437144" y="769620"/>
                  </a:lnTo>
                  <a:lnTo>
                    <a:pt x="1437144" y="754380"/>
                  </a:lnTo>
                  <a:close/>
                </a:path>
                <a:path w="1867535" h="2002789">
                  <a:moveTo>
                    <a:pt x="1446288" y="1234440"/>
                  </a:moveTo>
                  <a:lnTo>
                    <a:pt x="1431048" y="1234440"/>
                  </a:lnTo>
                  <a:lnTo>
                    <a:pt x="1431048" y="1249680"/>
                  </a:lnTo>
                  <a:lnTo>
                    <a:pt x="1446288" y="1249680"/>
                  </a:lnTo>
                  <a:lnTo>
                    <a:pt x="1446288" y="1234440"/>
                  </a:lnTo>
                  <a:close/>
                </a:path>
                <a:path w="1867535" h="2002789">
                  <a:moveTo>
                    <a:pt x="1450860" y="1575816"/>
                  </a:moveTo>
                  <a:lnTo>
                    <a:pt x="1435620" y="1575816"/>
                  </a:lnTo>
                  <a:lnTo>
                    <a:pt x="1435620" y="1591056"/>
                  </a:lnTo>
                  <a:lnTo>
                    <a:pt x="1450860" y="1591056"/>
                  </a:lnTo>
                  <a:lnTo>
                    <a:pt x="1450860" y="1575816"/>
                  </a:lnTo>
                  <a:close/>
                </a:path>
                <a:path w="1867535" h="2002789">
                  <a:moveTo>
                    <a:pt x="1460004" y="411480"/>
                  </a:moveTo>
                  <a:lnTo>
                    <a:pt x="1443240" y="411480"/>
                  </a:lnTo>
                  <a:lnTo>
                    <a:pt x="1443240" y="426720"/>
                  </a:lnTo>
                  <a:lnTo>
                    <a:pt x="1460004" y="426720"/>
                  </a:lnTo>
                  <a:lnTo>
                    <a:pt x="1460004" y="411480"/>
                  </a:lnTo>
                  <a:close/>
                </a:path>
                <a:path w="1867535" h="2002789">
                  <a:moveTo>
                    <a:pt x="1461528" y="342900"/>
                  </a:moveTo>
                  <a:lnTo>
                    <a:pt x="1446288" y="342900"/>
                  </a:lnTo>
                  <a:lnTo>
                    <a:pt x="1446288" y="358140"/>
                  </a:lnTo>
                  <a:lnTo>
                    <a:pt x="1461528" y="358140"/>
                  </a:lnTo>
                  <a:lnTo>
                    <a:pt x="1461528" y="342900"/>
                  </a:lnTo>
                  <a:close/>
                </a:path>
                <a:path w="1867535" h="2002789">
                  <a:moveTo>
                    <a:pt x="1466100" y="0"/>
                  </a:moveTo>
                  <a:lnTo>
                    <a:pt x="1450860" y="0"/>
                  </a:lnTo>
                  <a:lnTo>
                    <a:pt x="1450860" y="15240"/>
                  </a:lnTo>
                  <a:lnTo>
                    <a:pt x="1466100" y="15240"/>
                  </a:lnTo>
                  <a:lnTo>
                    <a:pt x="1466100" y="0"/>
                  </a:lnTo>
                  <a:close/>
                </a:path>
                <a:path w="1867535" h="2002789">
                  <a:moveTo>
                    <a:pt x="1467624" y="754380"/>
                  </a:moveTo>
                  <a:lnTo>
                    <a:pt x="1452384" y="754380"/>
                  </a:lnTo>
                  <a:lnTo>
                    <a:pt x="1452384" y="769620"/>
                  </a:lnTo>
                  <a:lnTo>
                    <a:pt x="1467624" y="769620"/>
                  </a:lnTo>
                  <a:lnTo>
                    <a:pt x="1467624" y="754380"/>
                  </a:lnTo>
                  <a:close/>
                </a:path>
                <a:path w="1867535" h="2002789">
                  <a:moveTo>
                    <a:pt x="1472196" y="1168908"/>
                  </a:moveTo>
                  <a:lnTo>
                    <a:pt x="1459242" y="1168908"/>
                  </a:lnTo>
                  <a:lnTo>
                    <a:pt x="1463052" y="1164336"/>
                  </a:lnTo>
                  <a:lnTo>
                    <a:pt x="1452384" y="1164336"/>
                  </a:lnTo>
                  <a:lnTo>
                    <a:pt x="1452384" y="1181100"/>
                  </a:lnTo>
                  <a:lnTo>
                    <a:pt x="1467624" y="1181100"/>
                  </a:lnTo>
                  <a:lnTo>
                    <a:pt x="1472196" y="1176528"/>
                  </a:lnTo>
                  <a:lnTo>
                    <a:pt x="1472196" y="1173480"/>
                  </a:lnTo>
                  <a:lnTo>
                    <a:pt x="1472196" y="1168908"/>
                  </a:lnTo>
                  <a:close/>
                </a:path>
                <a:path w="1867535" h="2002789">
                  <a:moveTo>
                    <a:pt x="1472196" y="1138428"/>
                  </a:moveTo>
                  <a:lnTo>
                    <a:pt x="1455432" y="1138428"/>
                  </a:lnTo>
                  <a:lnTo>
                    <a:pt x="1455432" y="1153668"/>
                  </a:lnTo>
                  <a:lnTo>
                    <a:pt x="1472196" y="1153668"/>
                  </a:lnTo>
                  <a:lnTo>
                    <a:pt x="1472196" y="1138428"/>
                  </a:lnTo>
                  <a:close/>
                </a:path>
                <a:path w="1867535" h="2002789">
                  <a:moveTo>
                    <a:pt x="1472196" y="1107948"/>
                  </a:moveTo>
                  <a:lnTo>
                    <a:pt x="1455432" y="1107948"/>
                  </a:lnTo>
                  <a:lnTo>
                    <a:pt x="1455432" y="1123188"/>
                  </a:lnTo>
                  <a:lnTo>
                    <a:pt x="1472196" y="1123188"/>
                  </a:lnTo>
                  <a:lnTo>
                    <a:pt x="1472196" y="1107948"/>
                  </a:lnTo>
                  <a:close/>
                </a:path>
                <a:path w="1867535" h="2002789">
                  <a:moveTo>
                    <a:pt x="1472196" y="1075944"/>
                  </a:moveTo>
                  <a:lnTo>
                    <a:pt x="1455432" y="1075944"/>
                  </a:lnTo>
                  <a:lnTo>
                    <a:pt x="1455432" y="1091184"/>
                  </a:lnTo>
                  <a:lnTo>
                    <a:pt x="1472196" y="1091184"/>
                  </a:lnTo>
                  <a:lnTo>
                    <a:pt x="1472196" y="1075944"/>
                  </a:lnTo>
                  <a:close/>
                </a:path>
                <a:path w="1867535" h="2002789">
                  <a:moveTo>
                    <a:pt x="1472196" y="1045464"/>
                  </a:moveTo>
                  <a:lnTo>
                    <a:pt x="1455432" y="1045464"/>
                  </a:lnTo>
                  <a:lnTo>
                    <a:pt x="1455432" y="1060704"/>
                  </a:lnTo>
                  <a:lnTo>
                    <a:pt x="1472196" y="1060704"/>
                  </a:lnTo>
                  <a:lnTo>
                    <a:pt x="1472196" y="1045464"/>
                  </a:lnTo>
                  <a:close/>
                </a:path>
                <a:path w="1867535" h="2002789">
                  <a:moveTo>
                    <a:pt x="1472196" y="1014984"/>
                  </a:moveTo>
                  <a:lnTo>
                    <a:pt x="1455432" y="1014984"/>
                  </a:lnTo>
                  <a:lnTo>
                    <a:pt x="1455432" y="1030224"/>
                  </a:lnTo>
                  <a:lnTo>
                    <a:pt x="1472196" y="1030224"/>
                  </a:lnTo>
                  <a:lnTo>
                    <a:pt x="1472196" y="1014984"/>
                  </a:lnTo>
                  <a:close/>
                </a:path>
                <a:path w="1867535" h="2002789">
                  <a:moveTo>
                    <a:pt x="1472196" y="984504"/>
                  </a:moveTo>
                  <a:lnTo>
                    <a:pt x="1455432" y="984504"/>
                  </a:lnTo>
                  <a:lnTo>
                    <a:pt x="1455432" y="999744"/>
                  </a:lnTo>
                  <a:lnTo>
                    <a:pt x="1472196" y="999744"/>
                  </a:lnTo>
                  <a:lnTo>
                    <a:pt x="1472196" y="984504"/>
                  </a:lnTo>
                  <a:close/>
                </a:path>
                <a:path w="1867535" h="2002789">
                  <a:moveTo>
                    <a:pt x="1472196" y="952500"/>
                  </a:moveTo>
                  <a:lnTo>
                    <a:pt x="1455432" y="952500"/>
                  </a:lnTo>
                  <a:lnTo>
                    <a:pt x="1455432" y="967740"/>
                  </a:lnTo>
                  <a:lnTo>
                    <a:pt x="1472196" y="967740"/>
                  </a:lnTo>
                  <a:lnTo>
                    <a:pt x="1472196" y="952500"/>
                  </a:lnTo>
                  <a:close/>
                </a:path>
                <a:path w="1867535" h="2002789">
                  <a:moveTo>
                    <a:pt x="1472196" y="922020"/>
                  </a:moveTo>
                  <a:lnTo>
                    <a:pt x="1455432" y="922020"/>
                  </a:lnTo>
                  <a:lnTo>
                    <a:pt x="1455432" y="937260"/>
                  </a:lnTo>
                  <a:lnTo>
                    <a:pt x="1472196" y="937260"/>
                  </a:lnTo>
                  <a:lnTo>
                    <a:pt x="1472196" y="922020"/>
                  </a:lnTo>
                  <a:close/>
                </a:path>
                <a:path w="1867535" h="2002789">
                  <a:moveTo>
                    <a:pt x="1472196" y="891540"/>
                  </a:moveTo>
                  <a:lnTo>
                    <a:pt x="1455432" y="891540"/>
                  </a:lnTo>
                  <a:lnTo>
                    <a:pt x="1455432" y="906780"/>
                  </a:lnTo>
                  <a:lnTo>
                    <a:pt x="1472196" y="906780"/>
                  </a:lnTo>
                  <a:lnTo>
                    <a:pt x="1472196" y="891540"/>
                  </a:lnTo>
                  <a:close/>
                </a:path>
                <a:path w="1867535" h="2002789">
                  <a:moveTo>
                    <a:pt x="1472196" y="861060"/>
                  </a:moveTo>
                  <a:lnTo>
                    <a:pt x="1455432" y="861060"/>
                  </a:lnTo>
                  <a:lnTo>
                    <a:pt x="1455432" y="876300"/>
                  </a:lnTo>
                  <a:lnTo>
                    <a:pt x="1472196" y="876300"/>
                  </a:lnTo>
                  <a:lnTo>
                    <a:pt x="1472196" y="861060"/>
                  </a:lnTo>
                  <a:close/>
                </a:path>
                <a:path w="1867535" h="2002789">
                  <a:moveTo>
                    <a:pt x="1472196" y="829056"/>
                  </a:moveTo>
                  <a:lnTo>
                    <a:pt x="1460004" y="829056"/>
                  </a:lnTo>
                  <a:lnTo>
                    <a:pt x="1460004" y="821436"/>
                  </a:lnTo>
                  <a:lnTo>
                    <a:pt x="1443240" y="821436"/>
                  </a:lnTo>
                  <a:lnTo>
                    <a:pt x="1443240" y="836676"/>
                  </a:lnTo>
                  <a:lnTo>
                    <a:pt x="1455432" y="836676"/>
                  </a:lnTo>
                  <a:lnTo>
                    <a:pt x="1455432" y="844296"/>
                  </a:lnTo>
                  <a:lnTo>
                    <a:pt x="1472196" y="844296"/>
                  </a:lnTo>
                  <a:lnTo>
                    <a:pt x="1472196" y="836676"/>
                  </a:lnTo>
                  <a:lnTo>
                    <a:pt x="1472196" y="829056"/>
                  </a:lnTo>
                  <a:close/>
                </a:path>
                <a:path w="1867535" h="2002789">
                  <a:moveTo>
                    <a:pt x="1476768" y="1234440"/>
                  </a:moveTo>
                  <a:lnTo>
                    <a:pt x="1461528" y="1234440"/>
                  </a:lnTo>
                  <a:lnTo>
                    <a:pt x="1461528" y="1249680"/>
                  </a:lnTo>
                  <a:lnTo>
                    <a:pt x="1476768" y="1249680"/>
                  </a:lnTo>
                  <a:lnTo>
                    <a:pt x="1476768" y="1234440"/>
                  </a:lnTo>
                  <a:close/>
                </a:path>
                <a:path w="1867535" h="2002789">
                  <a:moveTo>
                    <a:pt x="1482864" y="1575816"/>
                  </a:moveTo>
                  <a:lnTo>
                    <a:pt x="1466100" y="1575816"/>
                  </a:lnTo>
                  <a:lnTo>
                    <a:pt x="1466100" y="1591056"/>
                  </a:lnTo>
                  <a:lnTo>
                    <a:pt x="1482864" y="1591056"/>
                  </a:lnTo>
                  <a:lnTo>
                    <a:pt x="1482864" y="1575816"/>
                  </a:lnTo>
                  <a:close/>
                </a:path>
                <a:path w="1867535" h="2002789">
                  <a:moveTo>
                    <a:pt x="1490484" y="411480"/>
                  </a:moveTo>
                  <a:lnTo>
                    <a:pt x="1475244" y="411480"/>
                  </a:lnTo>
                  <a:lnTo>
                    <a:pt x="1475244" y="426720"/>
                  </a:lnTo>
                  <a:lnTo>
                    <a:pt x="1490484" y="426720"/>
                  </a:lnTo>
                  <a:lnTo>
                    <a:pt x="1490484" y="411480"/>
                  </a:lnTo>
                  <a:close/>
                </a:path>
                <a:path w="1867535" h="2002789">
                  <a:moveTo>
                    <a:pt x="1492008" y="342900"/>
                  </a:moveTo>
                  <a:lnTo>
                    <a:pt x="1476768" y="342900"/>
                  </a:lnTo>
                  <a:lnTo>
                    <a:pt x="1476768" y="358140"/>
                  </a:lnTo>
                  <a:lnTo>
                    <a:pt x="1492008" y="358140"/>
                  </a:lnTo>
                  <a:lnTo>
                    <a:pt x="1492008" y="342900"/>
                  </a:lnTo>
                  <a:close/>
                </a:path>
                <a:path w="1867535" h="2002789">
                  <a:moveTo>
                    <a:pt x="1496580" y="0"/>
                  </a:moveTo>
                  <a:lnTo>
                    <a:pt x="1481340" y="0"/>
                  </a:lnTo>
                  <a:lnTo>
                    <a:pt x="1481340" y="15240"/>
                  </a:lnTo>
                  <a:lnTo>
                    <a:pt x="1496580" y="15240"/>
                  </a:lnTo>
                  <a:lnTo>
                    <a:pt x="1496580" y="0"/>
                  </a:lnTo>
                  <a:close/>
                </a:path>
                <a:path w="1867535" h="2002789">
                  <a:moveTo>
                    <a:pt x="1498104" y="754380"/>
                  </a:moveTo>
                  <a:lnTo>
                    <a:pt x="1482864" y="754380"/>
                  </a:lnTo>
                  <a:lnTo>
                    <a:pt x="1482864" y="769620"/>
                  </a:lnTo>
                  <a:lnTo>
                    <a:pt x="1498104" y="769620"/>
                  </a:lnTo>
                  <a:lnTo>
                    <a:pt x="1498104" y="754380"/>
                  </a:lnTo>
                  <a:close/>
                </a:path>
                <a:path w="1867535" h="2002789">
                  <a:moveTo>
                    <a:pt x="1507248" y="1234440"/>
                  </a:moveTo>
                  <a:lnTo>
                    <a:pt x="1492008" y="1234440"/>
                  </a:lnTo>
                  <a:lnTo>
                    <a:pt x="1492008" y="1249680"/>
                  </a:lnTo>
                  <a:lnTo>
                    <a:pt x="1507248" y="1249680"/>
                  </a:lnTo>
                  <a:lnTo>
                    <a:pt x="1507248" y="1234440"/>
                  </a:lnTo>
                  <a:close/>
                </a:path>
                <a:path w="1867535" h="2002789">
                  <a:moveTo>
                    <a:pt x="1513344" y="1575816"/>
                  </a:moveTo>
                  <a:lnTo>
                    <a:pt x="1498104" y="1575816"/>
                  </a:lnTo>
                  <a:lnTo>
                    <a:pt x="1498104" y="1591056"/>
                  </a:lnTo>
                  <a:lnTo>
                    <a:pt x="1513344" y="1591056"/>
                  </a:lnTo>
                  <a:lnTo>
                    <a:pt x="1513344" y="1575816"/>
                  </a:lnTo>
                  <a:close/>
                </a:path>
                <a:path w="1867535" h="2002789">
                  <a:moveTo>
                    <a:pt x="1522488" y="342900"/>
                  </a:moveTo>
                  <a:lnTo>
                    <a:pt x="1507248" y="342900"/>
                  </a:lnTo>
                  <a:lnTo>
                    <a:pt x="1507248" y="358140"/>
                  </a:lnTo>
                  <a:lnTo>
                    <a:pt x="1522488" y="358140"/>
                  </a:lnTo>
                  <a:lnTo>
                    <a:pt x="1522488" y="342900"/>
                  </a:lnTo>
                  <a:close/>
                </a:path>
                <a:path w="1867535" h="2002789">
                  <a:moveTo>
                    <a:pt x="1527060" y="0"/>
                  </a:moveTo>
                  <a:lnTo>
                    <a:pt x="1511820" y="0"/>
                  </a:lnTo>
                  <a:lnTo>
                    <a:pt x="1511820" y="15240"/>
                  </a:lnTo>
                  <a:lnTo>
                    <a:pt x="1527060" y="15240"/>
                  </a:lnTo>
                  <a:lnTo>
                    <a:pt x="1527060" y="0"/>
                  </a:lnTo>
                  <a:close/>
                </a:path>
                <a:path w="1867535" h="2002789">
                  <a:moveTo>
                    <a:pt x="1533156" y="757428"/>
                  </a:moveTo>
                  <a:lnTo>
                    <a:pt x="1522488" y="757428"/>
                  </a:lnTo>
                  <a:lnTo>
                    <a:pt x="1525536" y="754380"/>
                  </a:lnTo>
                  <a:lnTo>
                    <a:pt x="1513344" y="754380"/>
                  </a:lnTo>
                  <a:lnTo>
                    <a:pt x="1513344" y="769620"/>
                  </a:lnTo>
                  <a:lnTo>
                    <a:pt x="1530108" y="769620"/>
                  </a:lnTo>
                  <a:lnTo>
                    <a:pt x="1533156" y="766572"/>
                  </a:lnTo>
                  <a:lnTo>
                    <a:pt x="1533156" y="762000"/>
                  </a:lnTo>
                  <a:lnTo>
                    <a:pt x="1533156" y="757428"/>
                  </a:lnTo>
                  <a:close/>
                </a:path>
                <a:path w="1867535" h="2002789">
                  <a:moveTo>
                    <a:pt x="1533156" y="726948"/>
                  </a:moveTo>
                  <a:lnTo>
                    <a:pt x="1517916" y="726948"/>
                  </a:lnTo>
                  <a:lnTo>
                    <a:pt x="1517916" y="742188"/>
                  </a:lnTo>
                  <a:lnTo>
                    <a:pt x="1533156" y="742188"/>
                  </a:lnTo>
                  <a:lnTo>
                    <a:pt x="1533156" y="726948"/>
                  </a:lnTo>
                  <a:close/>
                </a:path>
                <a:path w="1867535" h="2002789">
                  <a:moveTo>
                    <a:pt x="1533156" y="696468"/>
                  </a:moveTo>
                  <a:lnTo>
                    <a:pt x="1517916" y="696468"/>
                  </a:lnTo>
                  <a:lnTo>
                    <a:pt x="1517916" y="711708"/>
                  </a:lnTo>
                  <a:lnTo>
                    <a:pt x="1533156" y="711708"/>
                  </a:lnTo>
                  <a:lnTo>
                    <a:pt x="1533156" y="696468"/>
                  </a:lnTo>
                  <a:close/>
                </a:path>
                <a:path w="1867535" h="2002789">
                  <a:moveTo>
                    <a:pt x="1533156" y="665988"/>
                  </a:moveTo>
                  <a:lnTo>
                    <a:pt x="1517916" y="665988"/>
                  </a:lnTo>
                  <a:lnTo>
                    <a:pt x="1517916" y="681228"/>
                  </a:lnTo>
                  <a:lnTo>
                    <a:pt x="1533156" y="681228"/>
                  </a:lnTo>
                  <a:lnTo>
                    <a:pt x="1533156" y="665988"/>
                  </a:lnTo>
                  <a:close/>
                </a:path>
                <a:path w="1867535" h="2002789">
                  <a:moveTo>
                    <a:pt x="1533156" y="633984"/>
                  </a:moveTo>
                  <a:lnTo>
                    <a:pt x="1517916" y="633984"/>
                  </a:lnTo>
                  <a:lnTo>
                    <a:pt x="1517916" y="649224"/>
                  </a:lnTo>
                  <a:lnTo>
                    <a:pt x="1533156" y="649224"/>
                  </a:lnTo>
                  <a:lnTo>
                    <a:pt x="1533156" y="633984"/>
                  </a:lnTo>
                  <a:close/>
                </a:path>
                <a:path w="1867535" h="2002789">
                  <a:moveTo>
                    <a:pt x="1533156" y="603504"/>
                  </a:moveTo>
                  <a:lnTo>
                    <a:pt x="1517916" y="603504"/>
                  </a:lnTo>
                  <a:lnTo>
                    <a:pt x="1517916" y="618744"/>
                  </a:lnTo>
                  <a:lnTo>
                    <a:pt x="1533156" y="618744"/>
                  </a:lnTo>
                  <a:lnTo>
                    <a:pt x="1533156" y="603504"/>
                  </a:lnTo>
                  <a:close/>
                </a:path>
                <a:path w="1867535" h="2002789">
                  <a:moveTo>
                    <a:pt x="1533156" y="573024"/>
                  </a:moveTo>
                  <a:lnTo>
                    <a:pt x="1517916" y="573024"/>
                  </a:lnTo>
                  <a:lnTo>
                    <a:pt x="1517916" y="588264"/>
                  </a:lnTo>
                  <a:lnTo>
                    <a:pt x="1533156" y="588264"/>
                  </a:lnTo>
                  <a:lnTo>
                    <a:pt x="1533156" y="573024"/>
                  </a:lnTo>
                  <a:close/>
                </a:path>
                <a:path w="1867535" h="2002789">
                  <a:moveTo>
                    <a:pt x="1533156" y="542544"/>
                  </a:moveTo>
                  <a:lnTo>
                    <a:pt x="1517916" y="542544"/>
                  </a:lnTo>
                  <a:lnTo>
                    <a:pt x="1517916" y="557784"/>
                  </a:lnTo>
                  <a:lnTo>
                    <a:pt x="1533156" y="557784"/>
                  </a:lnTo>
                  <a:lnTo>
                    <a:pt x="1533156" y="542544"/>
                  </a:lnTo>
                  <a:close/>
                </a:path>
                <a:path w="1867535" h="2002789">
                  <a:moveTo>
                    <a:pt x="1533156" y="510540"/>
                  </a:moveTo>
                  <a:lnTo>
                    <a:pt x="1517916" y="510540"/>
                  </a:lnTo>
                  <a:lnTo>
                    <a:pt x="1517916" y="525780"/>
                  </a:lnTo>
                  <a:lnTo>
                    <a:pt x="1533156" y="525780"/>
                  </a:lnTo>
                  <a:lnTo>
                    <a:pt x="1533156" y="510540"/>
                  </a:lnTo>
                  <a:close/>
                </a:path>
                <a:path w="1867535" h="2002789">
                  <a:moveTo>
                    <a:pt x="1533156" y="480060"/>
                  </a:moveTo>
                  <a:lnTo>
                    <a:pt x="1517916" y="480060"/>
                  </a:lnTo>
                  <a:lnTo>
                    <a:pt x="1517916" y="495300"/>
                  </a:lnTo>
                  <a:lnTo>
                    <a:pt x="1533156" y="495300"/>
                  </a:lnTo>
                  <a:lnTo>
                    <a:pt x="1533156" y="480060"/>
                  </a:lnTo>
                  <a:close/>
                </a:path>
                <a:path w="1867535" h="2002789">
                  <a:moveTo>
                    <a:pt x="1533156" y="449580"/>
                  </a:moveTo>
                  <a:lnTo>
                    <a:pt x="1517916" y="449580"/>
                  </a:lnTo>
                  <a:lnTo>
                    <a:pt x="1517916" y="464820"/>
                  </a:lnTo>
                  <a:lnTo>
                    <a:pt x="1533156" y="464820"/>
                  </a:lnTo>
                  <a:lnTo>
                    <a:pt x="1533156" y="449580"/>
                  </a:lnTo>
                  <a:close/>
                </a:path>
                <a:path w="1867535" h="2002789">
                  <a:moveTo>
                    <a:pt x="1533156" y="419100"/>
                  </a:moveTo>
                  <a:lnTo>
                    <a:pt x="1520964" y="419100"/>
                  </a:lnTo>
                  <a:lnTo>
                    <a:pt x="1520964" y="411480"/>
                  </a:lnTo>
                  <a:lnTo>
                    <a:pt x="1505724" y="411480"/>
                  </a:lnTo>
                  <a:lnTo>
                    <a:pt x="1505724" y="426720"/>
                  </a:lnTo>
                  <a:lnTo>
                    <a:pt x="1517916" y="426720"/>
                  </a:lnTo>
                  <a:lnTo>
                    <a:pt x="1517916" y="434340"/>
                  </a:lnTo>
                  <a:lnTo>
                    <a:pt x="1533156" y="434340"/>
                  </a:lnTo>
                  <a:lnTo>
                    <a:pt x="1533156" y="426720"/>
                  </a:lnTo>
                  <a:lnTo>
                    <a:pt x="1533156" y="419100"/>
                  </a:lnTo>
                  <a:close/>
                </a:path>
                <a:path w="1867535" h="2002789">
                  <a:moveTo>
                    <a:pt x="1537728" y="1234440"/>
                  </a:moveTo>
                  <a:lnTo>
                    <a:pt x="1522488" y="1234440"/>
                  </a:lnTo>
                  <a:lnTo>
                    <a:pt x="1522488" y="1249680"/>
                  </a:lnTo>
                  <a:lnTo>
                    <a:pt x="1537728" y="1249680"/>
                  </a:lnTo>
                  <a:lnTo>
                    <a:pt x="1537728" y="1234440"/>
                  </a:lnTo>
                  <a:close/>
                </a:path>
                <a:path w="1867535" h="2002789">
                  <a:moveTo>
                    <a:pt x="1543824" y="1575816"/>
                  </a:moveTo>
                  <a:lnTo>
                    <a:pt x="1528584" y="1575816"/>
                  </a:lnTo>
                  <a:lnTo>
                    <a:pt x="1528584" y="1591056"/>
                  </a:lnTo>
                  <a:lnTo>
                    <a:pt x="1543824" y="1591056"/>
                  </a:lnTo>
                  <a:lnTo>
                    <a:pt x="1543824" y="1575816"/>
                  </a:lnTo>
                  <a:close/>
                </a:path>
                <a:path w="1867535" h="2002789">
                  <a:moveTo>
                    <a:pt x="1554492" y="342900"/>
                  </a:moveTo>
                  <a:lnTo>
                    <a:pt x="1537728" y="342900"/>
                  </a:lnTo>
                  <a:lnTo>
                    <a:pt x="1537728" y="358140"/>
                  </a:lnTo>
                  <a:lnTo>
                    <a:pt x="1554492" y="358140"/>
                  </a:lnTo>
                  <a:lnTo>
                    <a:pt x="1554492" y="342900"/>
                  </a:lnTo>
                  <a:close/>
                </a:path>
                <a:path w="1867535" h="2002789">
                  <a:moveTo>
                    <a:pt x="1557540" y="0"/>
                  </a:moveTo>
                  <a:lnTo>
                    <a:pt x="1542300" y="0"/>
                  </a:lnTo>
                  <a:lnTo>
                    <a:pt x="1542300" y="15240"/>
                  </a:lnTo>
                  <a:lnTo>
                    <a:pt x="1557540" y="15240"/>
                  </a:lnTo>
                  <a:lnTo>
                    <a:pt x="1557540" y="0"/>
                  </a:lnTo>
                  <a:close/>
                </a:path>
                <a:path w="1867535" h="2002789">
                  <a:moveTo>
                    <a:pt x="1569732" y="1234440"/>
                  </a:moveTo>
                  <a:lnTo>
                    <a:pt x="1554492" y="1234440"/>
                  </a:lnTo>
                  <a:lnTo>
                    <a:pt x="1554492" y="1249680"/>
                  </a:lnTo>
                  <a:lnTo>
                    <a:pt x="1569732" y="1249680"/>
                  </a:lnTo>
                  <a:lnTo>
                    <a:pt x="1569732" y="1234440"/>
                  </a:lnTo>
                  <a:close/>
                </a:path>
                <a:path w="1867535" h="2002789">
                  <a:moveTo>
                    <a:pt x="1574304" y="1575816"/>
                  </a:moveTo>
                  <a:lnTo>
                    <a:pt x="1559064" y="1575816"/>
                  </a:lnTo>
                  <a:lnTo>
                    <a:pt x="1559064" y="1591056"/>
                  </a:lnTo>
                  <a:lnTo>
                    <a:pt x="1574304" y="1591056"/>
                  </a:lnTo>
                  <a:lnTo>
                    <a:pt x="1574304" y="1575816"/>
                  </a:lnTo>
                  <a:close/>
                </a:path>
                <a:path w="1867535" h="2002789">
                  <a:moveTo>
                    <a:pt x="1584972" y="342900"/>
                  </a:moveTo>
                  <a:lnTo>
                    <a:pt x="1569732" y="342900"/>
                  </a:lnTo>
                  <a:lnTo>
                    <a:pt x="1569732" y="358140"/>
                  </a:lnTo>
                  <a:lnTo>
                    <a:pt x="1584972" y="358140"/>
                  </a:lnTo>
                  <a:lnTo>
                    <a:pt x="1584972" y="342900"/>
                  </a:lnTo>
                  <a:close/>
                </a:path>
                <a:path w="1867535" h="2002789">
                  <a:moveTo>
                    <a:pt x="1589544" y="0"/>
                  </a:moveTo>
                  <a:lnTo>
                    <a:pt x="1574304" y="0"/>
                  </a:lnTo>
                  <a:lnTo>
                    <a:pt x="1574304" y="15240"/>
                  </a:lnTo>
                  <a:lnTo>
                    <a:pt x="1589544" y="15240"/>
                  </a:lnTo>
                  <a:lnTo>
                    <a:pt x="1589544" y="0"/>
                  </a:lnTo>
                  <a:close/>
                </a:path>
                <a:path w="1867535" h="2002789">
                  <a:moveTo>
                    <a:pt x="1600212" y="1234440"/>
                  </a:moveTo>
                  <a:lnTo>
                    <a:pt x="1584972" y="1234440"/>
                  </a:lnTo>
                  <a:lnTo>
                    <a:pt x="1584972" y="1249680"/>
                  </a:lnTo>
                  <a:lnTo>
                    <a:pt x="1600212" y="1249680"/>
                  </a:lnTo>
                  <a:lnTo>
                    <a:pt x="1600212" y="1234440"/>
                  </a:lnTo>
                  <a:close/>
                </a:path>
                <a:path w="1867535" h="2002789">
                  <a:moveTo>
                    <a:pt x="1606308" y="1575816"/>
                  </a:moveTo>
                  <a:lnTo>
                    <a:pt x="1589544" y="1575816"/>
                  </a:lnTo>
                  <a:lnTo>
                    <a:pt x="1589544" y="1591056"/>
                  </a:lnTo>
                  <a:lnTo>
                    <a:pt x="1606308" y="1591056"/>
                  </a:lnTo>
                  <a:lnTo>
                    <a:pt x="1606308" y="1575816"/>
                  </a:lnTo>
                  <a:close/>
                </a:path>
                <a:path w="1867535" h="2002789">
                  <a:moveTo>
                    <a:pt x="1615452" y="342900"/>
                  </a:moveTo>
                  <a:lnTo>
                    <a:pt x="1600212" y="342900"/>
                  </a:lnTo>
                  <a:lnTo>
                    <a:pt x="1600212" y="358140"/>
                  </a:lnTo>
                  <a:lnTo>
                    <a:pt x="1615452" y="358140"/>
                  </a:lnTo>
                  <a:lnTo>
                    <a:pt x="1615452" y="342900"/>
                  </a:lnTo>
                  <a:close/>
                </a:path>
                <a:path w="1867535" h="2002789">
                  <a:moveTo>
                    <a:pt x="1620024" y="0"/>
                  </a:moveTo>
                  <a:lnTo>
                    <a:pt x="1604784" y="0"/>
                  </a:lnTo>
                  <a:lnTo>
                    <a:pt x="1604784" y="15240"/>
                  </a:lnTo>
                  <a:lnTo>
                    <a:pt x="1620024" y="15240"/>
                  </a:lnTo>
                  <a:lnTo>
                    <a:pt x="1620024" y="0"/>
                  </a:lnTo>
                  <a:close/>
                </a:path>
                <a:path w="1867535" h="2002789">
                  <a:moveTo>
                    <a:pt x="1641360" y="1581912"/>
                  </a:moveTo>
                  <a:lnTo>
                    <a:pt x="1627644" y="1581912"/>
                  </a:lnTo>
                  <a:lnTo>
                    <a:pt x="1633740" y="1575816"/>
                  </a:lnTo>
                  <a:lnTo>
                    <a:pt x="1621548" y="1575816"/>
                  </a:lnTo>
                  <a:lnTo>
                    <a:pt x="1621548" y="1591056"/>
                  </a:lnTo>
                  <a:lnTo>
                    <a:pt x="1638312" y="1591056"/>
                  </a:lnTo>
                  <a:lnTo>
                    <a:pt x="1641360" y="1588008"/>
                  </a:lnTo>
                  <a:lnTo>
                    <a:pt x="1641360" y="1583436"/>
                  </a:lnTo>
                  <a:lnTo>
                    <a:pt x="1641360" y="1581912"/>
                  </a:lnTo>
                  <a:close/>
                </a:path>
                <a:path w="1867535" h="2002789">
                  <a:moveTo>
                    <a:pt x="1641360" y="1549908"/>
                  </a:moveTo>
                  <a:lnTo>
                    <a:pt x="1626120" y="1549908"/>
                  </a:lnTo>
                  <a:lnTo>
                    <a:pt x="1626120" y="1566672"/>
                  </a:lnTo>
                  <a:lnTo>
                    <a:pt x="1641360" y="1566672"/>
                  </a:lnTo>
                  <a:lnTo>
                    <a:pt x="1641360" y="1549908"/>
                  </a:lnTo>
                  <a:close/>
                </a:path>
                <a:path w="1867535" h="2002789">
                  <a:moveTo>
                    <a:pt x="1641360" y="1519428"/>
                  </a:moveTo>
                  <a:lnTo>
                    <a:pt x="1626120" y="1519428"/>
                  </a:lnTo>
                  <a:lnTo>
                    <a:pt x="1626120" y="1534668"/>
                  </a:lnTo>
                  <a:lnTo>
                    <a:pt x="1641360" y="1534668"/>
                  </a:lnTo>
                  <a:lnTo>
                    <a:pt x="1641360" y="1519428"/>
                  </a:lnTo>
                  <a:close/>
                </a:path>
                <a:path w="1867535" h="2002789">
                  <a:moveTo>
                    <a:pt x="1641360" y="1488948"/>
                  </a:moveTo>
                  <a:lnTo>
                    <a:pt x="1626120" y="1488948"/>
                  </a:lnTo>
                  <a:lnTo>
                    <a:pt x="1626120" y="1504188"/>
                  </a:lnTo>
                  <a:lnTo>
                    <a:pt x="1641360" y="1504188"/>
                  </a:lnTo>
                  <a:lnTo>
                    <a:pt x="1641360" y="1488948"/>
                  </a:lnTo>
                  <a:close/>
                </a:path>
                <a:path w="1867535" h="2002789">
                  <a:moveTo>
                    <a:pt x="1641360" y="1458468"/>
                  </a:moveTo>
                  <a:lnTo>
                    <a:pt x="1626120" y="1458468"/>
                  </a:lnTo>
                  <a:lnTo>
                    <a:pt x="1626120" y="1473708"/>
                  </a:lnTo>
                  <a:lnTo>
                    <a:pt x="1641360" y="1473708"/>
                  </a:lnTo>
                  <a:lnTo>
                    <a:pt x="1641360" y="1458468"/>
                  </a:lnTo>
                  <a:close/>
                </a:path>
                <a:path w="1867535" h="2002789">
                  <a:moveTo>
                    <a:pt x="1641360" y="1426464"/>
                  </a:moveTo>
                  <a:lnTo>
                    <a:pt x="1626120" y="1426464"/>
                  </a:lnTo>
                  <a:lnTo>
                    <a:pt x="1626120" y="1443228"/>
                  </a:lnTo>
                  <a:lnTo>
                    <a:pt x="1641360" y="1443228"/>
                  </a:lnTo>
                  <a:lnTo>
                    <a:pt x="1641360" y="1426464"/>
                  </a:lnTo>
                  <a:close/>
                </a:path>
                <a:path w="1867535" h="2002789">
                  <a:moveTo>
                    <a:pt x="1641360" y="1395984"/>
                  </a:moveTo>
                  <a:lnTo>
                    <a:pt x="1626120" y="1395984"/>
                  </a:lnTo>
                  <a:lnTo>
                    <a:pt x="1626120" y="1411224"/>
                  </a:lnTo>
                  <a:lnTo>
                    <a:pt x="1641360" y="1411224"/>
                  </a:lnTo>
                  <a:lnTo>
                    <a:pt x="1641360" y="1395984"/>
                  </a:lnTo>
                  <a:close/>
                </a:path>
                <a:path w="1867535" h="2002789">
                  <a:moveTo>
                    <a:pt x="1641360" y="1365504"/>
                  </a:moveTo>
                  <a:lnTo>
                    <a:pt x="1626120" y="1365504"/>
                  </a:lnTo>
                  <a:lnTo>
                    <a:pt x="1626120" y="1380744"/>
                  </a:lnTo>
                  <a:lnTo>
                    <a:pt x="1641360" y="1380744"/>
                  </a:lnTo>
                  <a:lnTo>
                    <a:pt x="1641360" y="1365504"/>
                  </a:lnTo>
                  <a:close/>
                </a:path>
                <a:path w="1867535" h="2002789">
                  <a:moveTo>
                    <a:pt x="1641360" y="1335024"/>
                  </a:moveTo>
                  <a:lnTo>
                    <a:pt x="1626120" y="1335024"/>
                  </a:lnTo>
                  <a:lnTo>
                    <a:pt x="1626120" y="1350264"/>
                  </a:lnTo>
                  <a:lnTo>
                    <a:pt x="1641360" y="1350264"/>
                  </a:lnTo>
                  <a:lnTo>
                    <a:pt x="1641360" y="1335024"/>
                  </a:lnTo>
                  <a:close/>
                </a:path>
                <a:path w="1867535" h="2002789">
                  <a:moveTo>
                    <a:pt x="1641360" y="1303020"/>
                  </a:moveTo>
                  <a:lnTo>
                    <a:pt x="1626120" y="1303020"/>
                  </a:lnTo>
                  <a:lnTo>
                    <a:pt x="1626120" y="1319784"/>
                  </a:lnTo>
                  <a:lnTo>
                    <a:pt x="1641360" y="1319784"/>
                  </a:lnTo>
                  <a:lnTo>
                    <a:pt x="1641360" y="1303020"/>
                  </a:lnTo>
                  <a:close/>
                </a:path>
                <a:path w="1867535" h="2002789">
                  <a:moveTo>
                    <a:pt x="1641360" y="1272540"/>
                  </a:moveTo>
                  <a:lnTo>
                    <a:pt x="1626120" y="1272540"/>
                  </a:lnTo>
                  <a:lnTo>
                    <a:pt x="1626120" y="1287780"/>
                  </a:lnTo>
                  <a:lnTo>
                    <a:pt x="1641360" y="1287780"/>
                  </a:lnTo>
                  <a:lnTo>
                    <a:pt x="1641360" y="1272540"/>
                  </a:lnTo>
                  <a:close/>
                </a:path>
                <a:path w="1867535" h="2002789">
                  <a:moveTo>
                    <a:pt x="1641360" y="1242060"/>
                  </a:moveTo>
                  <a:lnTo>
                    <a:pt x="1630692" y="1242060"/>
                  </a:lnTo>
                  <a:lnTo>
                    <a:pt x="1630692" y="1234440"/>
                  </a:lnTo>
                  <a:lnTo>
                    <a:pt x="1615452" y="1234440"/>
                  </a:lnTo>
                  <a:lnTo>
                    <a:pt x="1615452" y="1249680"/>
                  </a:lnTo>
                  <a:lnTo>
                    <a:pt x="1626120" y="1249680"/>
                  </a:lnTo>
                  <a:lnTo>
                    <a:pt x="1626120" y="1257300"/>
                  </a:lnTo>
                  <a:lnTo>
                    <a:pt x="1641360" y="1257300"/>
                  </a:lnTo>
                  <a:lnTo>
                    <a:pt x="1641360" y="1249680"/>
                  </a:lnTo>
                  <a:lnTo>
                    <a:pt x="1641360" y="1242060"/>
                  </a:lnTo>
                  <a:close/>
                </a:path>
                <a:path w="1867535" h="2002789">
                  <a:moveTo>
                    <a:pt x="1645932" y="342900"/>
                  </a:moveTo>
                  <a:lnTo>
                    <a:pt x="1630692" y="342900"/>
                  </a:lnTo>
                  <a:lnTo>
                    <a:pt x="1630692" y="358140"/>
                  </a:lnTo>
                  <a:lnTo>
                    <a:pt x="1645932" y="358140"/>
                  </a:lnTo>
                  <a:lnTo>
                    <a:pt x="1645932" y="342900"/>
                  </a:lnTo>
                  <a:close/>
                </a:path>
                <a:path w="1867535" h="2002789">
                  <a:moveTo>
                    <a:pt x="1650504" y="0"/>
                  </a:moveTo>
                  <a:lnTo>
                    <a:pt x="1635264" y="0"/>
                  </a:lnTo>
                  <a:lnTo>
                    <a:pt x="1635264" y="15240"/>
                  </a:lnTo>
                  <a:lnTo>
                    <a:pt x="1650504" y="15240"/>
                  </a:lnTo>
                  <a:lnTo>
                    <a:pt x="1650504" y="0"/>
                  </a:lnTo>
                  <a:close/>
                </a:path>
                <a:path w="1867535" h="2002789">
                  <a:moveTo>
                    <a:pt x="1677936" y="342900"/>
                  </a:moveTo>
                  <a:lnTo>
                    <a:pt x="1661172" y="342900"/>
                  </a:lnTo>
                  <a:lnTo>
                    <a:pt x="1661172" y="358140"/>
                  </a:lnTo>
                  <a:lnTo>
                    <a:pt x="1677936" y="358140"/>
                  </a:lnTo>
                  <a:lnTo>
                    <a:pt x="1677936" y="342900"/>
                  </a:lnTo>
                  <a:close/>
                </a:path>
                <a:path w="1867535" h="2002789">
                  <a:moveTo>
                    <a:pt x="1680984" y="0"/>
                  </a:moveTo>
                  <a:lnTo>
                    <a:pt x="1665744" y="0"/>
                  </a:lnTo>
                  <a:lnTo>
                    <a:pt x="1665744" y="15240"/>
                  </a:lnTo>
                  <a:lnTo>
                    <a:pt x="1680984" y="15240"/>
                  </a:lnTo>
                  <a:lnTo>
                    <a:pt x="1680984" y="0"/>
                  </a:lnTo>
                  <a:close/>
                </a:path>
                <a:path w="1867535" h="2002789">
                  <a:moveTo>
                    <a:pt x="1708416" y="342900"/>
                  </a:moveTo>
                  <a:lnTo>
                    <a:pt x="1693176" y="342900"/>
                  </a:lnTo>
                  <a:lnTo>
                    <a:pt x="1693176" y="358140"/>
                  </a:lnTo>
                  <a:lnTo>
                    <a:pt x="1708416" y="358140"/>
                  </a:lnTo>
                  <a:lnTo>
                    <a:pt x="1708416" y="342900"/>
                  </a:lnTo>
                  <a:close/>
                </a:path>
                <a:path w="1867535" h="2002789">
                  <a:moveTo>
                    <a:pt x="1712988" y="0"/>
                  </a:moveTo>
                  <a:lnTo>
                    <a:pt x="1697748" y="0"/>
                  </a:lnTo>
                  <a:lnTo>
                    <a:pt x="1697748" y="15240"/>
                  </a:lnTo>
                  <a:lnTo>
                    <a:pt x="1712988" y="15240"/>
                  </a:lnTo>
                  <a:lnTo>
                    <a:pt x="1712988" y="0"/>
                  </a:lnTo>
                  <a:close/>
                </a:path>
                <a:path w="1867535" h="2002789">
                  <a:moveTo>
                    <a:pt x="1738896" y="342900"/>
                  </a:moveTo>
                  <a:lnTo>
                    <a:pt x="1723656" y="342900"/>
                  </a:lnTo>
                  <a:lnTo>
                    <a:pt x="1723656" y="358140"/>
                  </a:lnTo>
                  <a:lnTo>
                    <a:pt x="1738896" y="358140"/>
                  </a:lnTo>
                  <a:lnTo>
                    <a:pt x="1738896" y="342900"/>
                  </a:lnTo>
                  <a:close/>
                </a:path>
                <a:path w="1867535" h="2002789">
                  <a:moveTo>
                    <a:pt x="1743468" y="0"/>
                  </a:moveTo>
                  <a:lnTo>
                    <a:pt x="1728228" y="0"/>
                  </a:lnTo>
                  <a:lnTo>
                    <a:pt x="1728228" y="15240"/>
                  </a:lnTo>
                  <a:lnTo>
                    <a:pt x="1743468" y="15240"/>
                  </a:lnTo>
                  <a:lnTo>
                    <a:pt x="1743468" y="0"/>
                  </a:lnTo>
                  <a:close/>
                </a:path>
                <a:path w="1867535" h="2002789">
                  <a:moveTo>
                    <a:pt x="1769376" y="342900"/>
                  </a:moveTo>
                  <a:lnTo>
                    <a:pt x="1754136" y="342900"/>
                  </a:lnTo>
                  <a:lnTo>
                    <a:pt x="1754136" y="358140"/>
                  </a:lnTo>
                  <a:lnTo>
                    <a:pt x="1769376" y="358140"/>
                  </a:lnTo>
                  <a:lnTo>
                    <a:pt x="1769376" y="342900"/>
                  </a:lnTo>
                  <a:close/>
                </a:path>
                <a:path w="1867535" h="2002789">
                  <a:moveTo>
                    <a:pt x="1773948" y="0"/>
                  </a:moveTo>
                  <a:lnTo>
                    <a:pt x="1758708" y="0"/>
                  </a:lnTo>
                  <a:lnTo>
                    <a:pt x="1758708" y="15240"/>
                  </a:lnTo>
                  <a:lnTo>
                    <a:pt x="1773948" y="15240"/>
                  </a:lnTo>
                  <a:lnTo>
                    <a:pt x="1773948" y="0"/>
                  </a:lnTo>
                  <a:close/>
                </a:path>
                <a:path w="1867535" h="2002789">
                  <a:moveTo>
                    <a:pt x="1801380" y="342900"/>
                  </a:moveTo>
                  <a:lnTo>
                    <a:pt x="1784616" y="342900"/>
                  </a:lnTo>
                  <a:lnTo>
                    <a:pt x="1784616" y="358140"/>
                  </a:lnTo>
                  <a:lnTo>
                    <a:pt x="1801380" y="358140"/>
                  </a:lnTo>
                  <a:lnTo>
                    <a:pt x="1801380" y="342900"/>
                  </a:lnTo>
                  <a:close/>
                </a:path>
                <a:path w="1867535" h="2002789">
                  <a:moveTo>
                    <a:pt x="1804428" y="0"/>
                  </a:moveTo>
                  <a:lnTo>
                    <a:pt x="1789188" y="0"/>
                  </a:lnTo>
                  <a:lnTo>
                    <a:pt x="1789188" y="15240"/>
                  </a:lnTo>
                  <a:lnTo>
                    <a:pt x="1804428" y="15240"/>
                  </a:lnTo>
                  <a:lnTo>
                    <a:pt x="1804428" y="0"/>
                  </a:lnTo>
                  <a:close/>
                </a:path>
                <a:path w="1867535" h="2002789">
                  <a:moveTo>
                    <a:pt x="1831860" y="342900"/>
                  </a:moveTo>
                  <a:lnTo>
                    <a:pt x="1816620" y="342900"/>
                  </a:lnTo>
                  <a:lnTo>
                    <a:pt x="1816620" y="358140"/>
                  </a:lnTo>
                  <a:lnTo>
                    <a:pt x="1831860" y="358140"/>
                  </a:lnTo>
                  <a:lnTo>
                    <a:pt x="1831860" y="342900"/>
                  </a:lnTo>
                  <a:close/>
                </a:path>
                <a:path w="1867535" h="2002789">
                  <a:moveTo>
                    <a:pt x="1836432" y="0"/>
                  </a:moveTo>
                  <a:lnTo>
                    <a:pt x="1821192" y="0"/>
                  </a:lnTo>
                  <a:lnTo>
                    <a:pt x="1821192" y="15240"/>
                  </a:lnTo>
                  <a:lnTo>
                    <a:pt x="1836432" y="15240"/>
                  </a:lnTo>
                  <a:lnTo>
                    <a:pt x="1836432" y="0"/>
                  </a:lnTo>
                  <a:close/>
                </a:path>
                <a:path w="1867535" h="2002789">
                  <a:moveTo>
                    <a:pt x="1866912" y="347472"/>
                  </a:moveTo>
                  <a:lnTo>
                    <a:pt x="1854720" y="347472"/>
                  </a:lnTo>
                  <a:lnTo>
                    <a:pt x="1859292" y="342900"/>
                  </a:lnTo>
                  <a:lnTo>
                    <a:pt x="1847100" y="342900"/>
                  </a:lnTo>
                  <a:lnTo>
                    <a:pt x="1847100" y="358140"/>
                  </a:lnTo>
                  <a:lnTo>
                    <a:pt x="1862340" y="358140"/>
                  </a:lnTo>
                  <a:lnTo>
                    <a:pt x="1866912" y="355092"/>
                  </a:lnTo>
                  <a:lnTo>
                    <a:pt x="1866912" y="350520"/>
                  </a:lnTo>
                  <a:lnTo>
                    <a:pt x="1866912" y="347472"/>
                  </a:lnTo>
                  <a:close/>
                </a:path>
                <a:path w="1867535" h="2002789">
                  <a:moveTo>
                    <a:pt x="1866912" y="315468"/>
                  </a:moveTo>
                  <a:lnTo>
                    <a:pt x="1851672" y="315468"/>
                  </a:lnTo>
                  <a:lnTo>
                    <a:pt x="1851672" y="332232"/>
                  </a:lnTo>
                  <a:lnTo>
                    <a:pt x="1866912" y="332232"/>
                  </a:lnTo>
                  <a:lnTo>
                    <a:pt x="1866912" y="315468"/>
                  </a:lnTo>
                  <a:close/>
                </a:path>
                <a:path w="1867535" h="2002789">
                  <a:moveTo>
                    <a:pt x="1866912" y="284988"/>
                  </a:moveTo>
                  <a:lnTo>
                    <a:pt x="1851672" y="284988"/>
                  </a:lnTo>
                  <a:lnTo>
                    <a:pt x="1851672" y="300228"/>
                  </a:lnTo>
                  <a:lnTo>
                    <a:pt x="1866912" y="300228"/>
                  </a:lnTo>
                  <a:lnTo>
                    <a:pt x="1866912" y="284988"/>
                  </a:lnTo>
                  <a:close/>
                </a:path>
                <a:path w="1867535" h="2002789">
                  <a:moveTo>
                    <a:pt x="1866912" y="254508"/>
                  </a:moveTo>
                  <a:lnTo>
                    <a:pt x="1851672" y="254508"/>
                  </a:lnTo>
                  <a:lnTo>
                    <a:pt x="1851672" y="269748"/>
                  </a:lnTo>
                  <a:lnTo>
                    <a:pt x="1866912" y="269748"/>
                  </a:lnTo>
                  <a:lnTo>
                    <a:pt x="1866912" y="254508"/>
                  </a:lnTo>
                  <a:close/>
                </a:path>
                <a:path w="1867535" h="2002789">
                  <a:moveTo>
                    <a:pt x="1866912" y="224028"/>
                  </a:moveTo>
                  <a:lnTo>
                    <a:pt x="1851672" y="224028"/>
                  </a:lnTo>
                  <a:lnTo>
                    <a:pt x="1851672" y="239268"/>
                  </a:lnTo>
                  <a:lnTo>
                    <a:pt x="1866912" y="239268"/>
                  </a:lnTo>
                  <a:lnTo>
                    <a:pt x="1866912" y="224028"/>
                  </a:lnTo>
                  <a:close/>
                </a:path>
                <a:path w="1867535" h="2002789">
                  <a:moveTo>
                    <a:pt x="1866912" y="192024"/>
                  </a:moveTo>
                  <a:lnTo>
                    <a:pt x="1851672" y="192024"/>
                  </a:lnTo>
                  <a:lnTo>
                    <a:pt x="1851672" y="208788"/>
                  </a:lnTo>
                  <a:lnTo>
                    <a:pt x="1866912" y="208788"/>
                  </a:lnTo>
                  <a:lnTo>
                    <a:pt x="1866912" y="192024"/>
                  </a:lnTo>
                  <a:close/>
                </a:path>
                <a:path w="1867535" h="2002789">
                  <a:moveTo>
                    <a:pt x="1866912" y="161544"/>
                  </a:moveTo>
                  <a:lnTo>
                    <a:pt x="1851672" y="161544"/>
                  </a:lnTo>
                  <a:lnTo>
                    <a:pt x="1851672" y="176784"/>
                  </a:lnTo>
                  <a:lnTo>
                    <a:pt x="1866912" y="176784"/>
                  </a:lnTo>
                  <a:lnTo>
                    <a:pt x="1866912" y="161544"/>
                  </a:lnTo>
                  <a:close/>
                </a:path>
                <a:path w="1867535" h="2002789">
                  <a:moveTo>
                    <a:pt x="1866912" y="131064"/>
                  </a:moveTo>
                  <a:lnTo>
                    <a:pt x="1851672" y="131064"/>
                  </a:lnTo>
                  <a:lnTo>
                    <a:pt x="1851672" y="146304"/>
                  </a:lnTo>
                  <a:lnTo>
                    <a:pt x="1866912" y="146304"/>
                  </a:lnTo>
                  <a:lnTo>
                    <a:pt x="1866912" y="131064"/>
                  </a:lnTo>
                  <a:close/>
                </a:path>
                <a:path w="1867535" h="2002789">
                  <a:moveTo>
                    <a:pt x="1866912" y="100584"/>
                  </a:moveTo>
                  <a:lnTo>
                    <a:pt x="1851672" y="100584"/>
                  </a:lnTo>
                  <a:lnTo>
                    <a:pt x="1851672" y="115824"/>
                  </a:lnTo>
                  <a:lnTo>
                    <a:pt x="1866912" y="115824"/>
                  </a:lnTo>
                  <a:lnTo>
                    <a:pt x="1866912" y="100584"/>
                  </a:lnTo>
                  <a:close/>
                </a:path>
                <a:path w="1867535" h="2002789">
                  <a:moveTo>
                    <a:pt x="1866912" y="68580"/>
                  </a:moveTo>
                  <a:lnTo>
                    <a:pt x="1851672" y="68580"/>
                  </a:lnTo>
                  <a:lnTo>
                    <a:pt x="1851672" y="85344"/>
                  </a:lnTo>
                  <a:lnTo>
                    <a:pt x="1866912" y="85344"/>
                  </a:lnTo>
                  <a:lnTo>
                    <a:pt x="1866912" y="68580"/>
                  </a:lnTo>
                  <a:close/>
                </a:path>
                <a:path w="1867535" h="2002789">
                  <a:moveTo>
                    <a:pt x="1866912" y="38100"/>
                  </a:moveTo>
                  <a:lnTo>
                    <a:pt x="1851672" y="38100"/>
                  </a:lnTo>
                  <a:lnTo>
                    <a:pt x="1851672" y="53340"/>
                  </a:lnTo>
                  <a:lnTo>
                    <a:pt x="1866912" y="53340"/>
                  </a:lnTo>
                  <a:lnTo>
                    <a:pt x="1866912" y="38100"/>
                  </a:lnTo>
                  <a:close/>
                </a:path>
                <a:path w="1867535" h="2002789">
                  <a:moveTo>
                    <a:pt x="1866912" y="7620"/>
                  </a:moveTo>
                  <a:lnTo>
                    <a:pt x="1859292" y="7620"/>
                  </a:lnTo>
                  <a:lnTo>
                    <a:pt x="1859292" y="0"/>
                  </a:lnTo>
                  <a:lnTo>
                    <a:pt x="1851672" y="0"/>
                  </a:lnTo>
                  <a:lnTo>
                    <a:pt x="1851672" y="22860"/>
                  </a:lnTo>
                  <a:lnTo>
                    <a:pt x="1866912" y="22860"/>
                  </a:lnTo>
                  <a:lnTo>
                    <a:pt x="1866912" y="15240"/>
                  </a:lnTo>
                  <a:lnTo>
                    <a:pt x="1866912" y="762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920246" y="1376769"/>
              <a:ext cx="0" cy="2880360"/>
            </a:xfrm>
            <a:custGeom>
              <a:avLst/>
              <a:gdLst/>
              <a:ahLst/>
              <a:cxnLst/>
              <a:rect l="l" t="t" r="r" b="b"/>
              <a:pathLst>
                <a:path w="0" h="2880360">
                  <a:moveTo>
                    <a:pt x="0" y="2880360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4222254" y="2646261"/>
            <a:ext cx="698500" cy="341630"/>
          </a:xfrm>
          <a:prstGeom prst="rect">
            <a:avLst/>
          </a:prstGeom>
        </p:spPr>
        <p:txBody>
          <a:bodyPr wrap="square" lIns="0" tIns="87630" rIns="0" bIns="0" rtlCol="0" vert="horz">
            <a:spAutoFit/>
          </a:bodyPr>
          <a:lstStyle/>
          <a:p>
            <a:pPr marL="348615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455426" y="2233257"/>
            <a:ext cx="464820" cy="34480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8900" rIns="0" bIns="0" rtlCol="0" vert="horz">
            <a:spAutoFit/>
          </a:bodyPr>
          <a:lstStyle/>
          <a:p>
            <a:pPr marL="115570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16%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222254" y="1823301"/>
            <a:ext cx="698500" cy="34290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7630" rIns="0" bIns="0" rtlCol="0" vert="horz">
            <a:spAutoFit/>
          </a:bodyPr>
          <a:lstStyle/>
          <a:p>
            <a:pPr marL="348615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989082" y="1411821"/>
            <a:ext cx="931544" cy="34290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8900" rIns="0" bIns="0" rtlCol="0" vert="horz">
            <a:spAutoFit/>
          </a:bodyPr>
          <a:lstStyle/>
          <a:p>
            <a:pPr marL="581660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32%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639236" y="3950624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639236" y="3539196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39236" y="3127785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3%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6%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924056" y="2646261"/>
            <a:ext cx="700405" cy="34163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763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25%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924056" y="2233257"/>
            <a:ext cx="592455" cy="34480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890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21%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924056" y="1823301"/>
            <a:ext cx="483870" cy="34290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763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17%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924056" y="1411821"/>
            <a:ext cx="916940" cy="34290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890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32%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230631" y="3941457"/>
            <a:ext cx="6997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352543" y="3530029"/>
            <a:ext cx="5772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171261" y="3118689"/>
            <a:ext cx="7594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157512" y="2707260"/>
            <a:ext cx="7734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942666" y="2295832"/>
            <a:ext cx="9874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895424" y="1884404"/>
            <a:ext cx="103505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861932" y="1473046"/>
            <a:ext cx="1068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pic>
        <p:nvPicPr>
          <p:cNvPr id="27" name="object 2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98810" y="4785957"/>
            <a:ext cx="803147" cy="580529"/>
          </a:xfrm>
          <a:prstGeom prst="rect">
            <a:avLst/>
          </a:prstGeom>
        </p:spPr>
      </p:pic>
      <p:pic>
        <p:nvPicPr>
          <p:cNvPr id="28" name="object 2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51310" y="4715852"/>
            <a:ext cx="806195" cy="650633"/>
          </a:xfrm>
          <a:prstGeom prst="rect">
            <a:avLst/>
          </a:prstGeom>
        </p:spPr>
      </p:pic>
      <p:sp>
        <p:nvSpPr>
          <p:cNvPr id="29" name="object 29" descr=""/>
          <p:cNvSpPr txBox="1"/>
          <p:nvPr/>
        </p:nvSpPr>
        <p:spPr>
          <a:xfrm>
            <a:off x="2760285" y="4977808"/>
            <a:ext cx="115633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CAPITAIS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6079409" y="4977808"/>
            <a:ext cx="1132840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INTERIOR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31" name="object 31" descr=""/>
          <p:cNvGrpSpPr/>
          <p:nvPr/>
        </p:nvGrpSpPr>
        <p:grpSpPr>
          <a:xfrm>
            <a:off x="8081117" y="4123016"/>
            <a:ext cx="1096010" cy="1096010"/>
            <a:chOff x="8081117" y="4123016"/>
            <a:chExt cx="1096010" cy="1096010"/>
          </a:xfrm>
        </p:grpSpPr>
        <p:sp>
          <p:nvSpPr>
            <p:cNvPr id="32" name="object 32" descr=""/>
            <p:cNvSpPr/>
            <p:nvPr/>
          </p:nvSpPr>
          <p:spPr>
            <a:xfrm>
              <a:off x="8081117" y="4123016"/>
              <a:ext cx="548640" cy="1022985"/>
            </a:xfrm>
            <a:custGeom>
              <a:avLst/>
              <a:gdLst/>
              <a:ahLst/>
              <a:cxnLst/>
              <a:rect l="l" t="t" r="r" b="b"/>
              <a:pathLst>
                <a:path w="548640" h="1022985">
                  <a:moveTo>
                    <a:pt x="274225" y="1022603"/>
                  </a:moveTo>
                  <a:lnTo>
                    <a:pt x="234277" y="997286"/>
                  </a:lnTo>
                  <a:lnTo>
                    <a:pt x="197252" y="969129"/>
                  </a:lnTo>
                  <a:lnTo>
                    <a:pt x="163209" y="938358"/>
                  </a:lnTo>
                  <a:lnTo>
                    <a:pt x="132208" y="905198"/>
                  </a:lnTo>
                  <a:lnTo>
                    <a:pt x="104310" y="869874"/>
                  </a:lnTo>
                  <a:lnTo>
                    <a:pt x="79573" y="832611"/>
                  </a:lnTo>
                  <a:lnTo>
                    <a:pt x="58059" y="793636"/>
                  </a:lnTo>
                  <a:lnTo>
                    <a:pt x="39827" y="753173"/>
                  </a:lnTo>
                  <a:lnTo>
                    <a:pt x="24937" y="711447"/>
                  </a:lnTo>
                  <a:lnTo>
                    <a:pt x="13450" y="668684"/>
                  </a:lnTo>
                  <a:lnTo>
                    <a:pt x="5424" y="625109"/>
                  </a:lnTo>
                  <a:lnTo>
                    <a:pt x="921" y="580948"/>
                  </a:lnTo>
                  <a:lnTo>
                    <a:pt x="0" y="536425"/>
                  </a:lnTo>
                  <a:lnTo>
                    <a:pt x="2720" y="491767"/>
                  </a:lnTo>
                  <a:lnTo>
                    <a:pt x="9143" y="447197"/>
                  </a:lnTo>
                  <a:lnTo>
                    <a:pt x="19329" y="402943"/>
                  </a:lnTo>
                  <a:lnTo>
                    <a:pt x="33336" y="359228"/>
                  </a:lnTo>
                  <a:lnTo>
                    <a:pt x="51225" y="316278"/>
                  </a:lnTo>
                  <a:lnTo>
                    <a:pt x="73057" y="274319"/>
                  </a:lnTo>
                  <a:lnTo>
                    <a:pt x="100708" y="230970"/>
                  </a:lnTo>
                  <a:lnTo>
                    <a:pt x="131938" y="190808"/>
                  </a:lnTo>
                  <a:lnTo>
                    <a:pt x="166472" y="153998"/>
                  </a:lnTo>
                  <a:lnTo>
                    <a:pt x="204036" y="120706"/>
                  </a:lnTo>
                  <a:lnTo>
                    <a:pt x="244355" y="91096"/>
                  </a:lnTo>
                  <a:lnTo>
                    <a:pt x="287154" y="65333"/>
                  </a:lnTo>
                  <a:lnTo>
                    <a:pt x="332159" y="43583"/>
                  </a:lnTo>
                  <a:lnTo>
                    <a:pt x="379093" y="26009"/>
                  </a:lnTo>
                  <a:lnTo>
                    <a:pt x="427684" y="12778"/>
                  </a:lnTo>
                  <a:lnTo>
                    <a:pt x="477655" y="4053"/>
                  </a:lnTo>
                  <a:lnTo>
                    <a:pt x="528733" y="0"/>
                  </a:lnTo>
                  <a:lnTo>
                    <a:pt x="548545" y="548639"/>
                  </a:lnTo>
                  <a:lnTo>
                    <a:pt x="274225" y="1022603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8355343" y="4123017"/>
              <a:ext cx="821690" cy="1096010"/>
            </a:xfrm>
            <a:custGeom>
              <a:avLst/>
              <a:gdLst/>
              <a:ahLst/>
              <a:cxnLst/>
              <a:rect l="l" t="t" r="r" b="b"/>
              <a:pathLst>
                <a:path w="821690" h="1096010">
                  <a:moveTo>
                    <a:pt x="292607" y="1095755"/>
                  </a:moveTo>
                  <a:lnTo>
                    <a:pt x="241617" y="1095523"/>
                  </a:lnTo>
                  <a:lnTo>
                    <a:pt x="191007" y="1090337"/>
                  </a:lnTo>
                  <a:lnTo>
                    <a:pt x="141160" y="1080325"/>
                  </a:lnTo>
                  <a:lnTo>
                    <a:pt x="92455" y="1065614"/>
                  </a:lnTo>
                  <a:lnTo>
                    <a:pt x="45275" y="1046331"/>
                  </a:lnTo>
                  <a:lnTo>
                    <a:pt x="0" y="1022603"/>
                  </a:lnTo>
                  <a:lnTo>
                    <a:pt x="274319" y="548639"/>
                  </a:lnTo>
                  <a:lnTo>
                    <a:pt x="254507" y="0"/>
                  </a:lnTo>
                  <a:lnTo>
                    <a:pt x="301947" y="341"/>
                  </a:lnTo>
                  <a:lnTo>
                    <a:pt x="348383" y="4628"/>
                  </a:lnTo>
                  <a:lnTo>
                    <a:pt x="393647" y="12704"/>
                  </a:lnTo>
                  <a:lnTo>
                    <a:pt x="437571" y="24411"/>
                  </a:lnTo>
                  <a:lnTo>
                    <a:pt x="479988" y="39593"/>
                  </a:lnTo>
                  <a:lnTo>
                    <a:pt x="520729" y="58091"/>
                  </a:lnTo>
                  <a:lnTo>
                    <a:pt x="559626" y="79749"/>
                  </a:lnTo>
                  <a:lnTo>
                    <a:pt x="596511" y="104409"/>
                  </a:lnTo>
                  <a:lnTo>
                    <a:pt x="631217" y="131914"/>
                  </a:lnTo>
                  <a:lnTo>
                    <a:pt x="663575" y="162107"/>
                  </a:lnTo>
                  <a:lnTo>
                    <a:pt x="693417" y="194830"/>
                  </a:lnTo>
                  <a:lnTo>
                    <a:pt x="720576" y="229926"/>
                  </a:lnTo>
                  <a:lnTo>
                    <a:pt x="744883" y="267238"/>
                  </a:lnTo>
                  <a:lnTo>
                    <a:pt x="766170" y="306608"/>
                  </a:lnTo>
                  <a:lnTo>
                    <a:pt x="784270" y="347879"/>
                  </a:lnTo>
                  <a:lnTo>
                    <a:pt x="799015" y="390894"/>
                  </a:lnTo>
                  <a:lnTo>
                    <a:pt x="810236" y="435495"/>
                  </a:lnTo>
                  <a:lnTo>
                    <a:pt x="817765" y="481525"/>
                  </a:lnTo>
                  <a:lnTo>
                    <a:pt x="821435" y="528827"/>
                  </a:lnTo>
                  <a:lnTo>
                    <a:pt x="821094" y="576267"/>
                  </a:lnTo>
                  <a:lnTo>
                    <a:pt x="816807" y="622703"/>
                  </a:lnTo>
                  <a:lnTo>
                    <a:pt x="808731" y="667967"/>
                  </a:lnTo>
                  <a:lnTo>
                    <a:pt x="797024" y="711891"/>
                  </a:lnTo>
                  <a:lnTo>
                    <a:pt x="781842" y="754308"/>
                  </a:lnTo>
                  <a:lnTo>
                    <a:pt x="763344" y="795049"/>
                  </a:lnTo>
                  <a:lnTo>
                    <a:pt x="741686" y="833946"/>
                  </a:lnTo>
                  <a:lnTo>
                    <a:pt x="717026" y="870831"/>
                  </a:lnTo>
                  <a:lnTo>
                    <a:pt x="689521" y="905537"/>
                  </a:lnTo>
                  <a:lnTo>
                    <a:pt x="659328" y="937895"/>
                  </a:lnTo>
                  <a:lnTo>
                    <a:pt x="626605" y="967737"/>
                  </a:lnTo>
                  <a:lnTo>
                    <a:pt x="591509" y="994896"/>
                  </a:lnTo>
                  <a:lnTo>
                    <a:pt x="554197" y="1019203"/>
                  </a:lnTo>
                  <a:lnTo>
                    <a:pt x="514827" y="1040490"/>
                  </a:lnTo>
                  <a:lnTo>
                    <a:pt x="473556" y="1058590"/>
                  </a:lnTo>
                  <a:lnTo>
                    <a:pt x="430541" y="1073335"/>
                  </a:lnTo>
                  <a:lnTo>
                    <a:pt x="385940" y="1084556"/>
                  </a:lnTo>
                  <a:lnTo>
                    <a:pt x="339910" y="1092085"/>
                  </a:lnTo>
                  <a:lnTo>
                    <a:pt x="292607" y="1095755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 descr=""/>
          <p:cNvSpPr txBox="1"/>
          <p:nvPr/>
        </p:nvSpPr>
        <p:spPr>
          <a:xfrm>
            <a:off x="8165796" y="4479868"/>
            <a:ext cx="39179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41%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8697772" y="4612430"/>
            <a:ext cx="39370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59%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477290" y="279306"/>
            <a:ext cx="5317490" cy="59753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>
                <a:solidFill>
                  <a:srgbClr val="2E3D46"/>
                </a:solidFill>
              </a:rPr>
              <a:t>TIPO DE</a:t>
            </a:r>
            <a:r>
              <a:rPr dirty="0" spc="-1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PROTOCOLOS</a:t>
            </a:r>
            <a:r>
              <a:rPr dirty="0" spc="3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POR</a:t>
            </a:r>
            <a:r>
              <a:rPr dirty="0" spc="5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LOCALIZAÇÃO</a:t>
            </a:r>
          </a:p>
          <a:p>
            <a:pPr marL="12700">
              <a:lnSpc>
                <a:spcPts val="2245"/>
              </a:lnSpc>
            </a:pPr>
            <a:r>
              <a:rPr dirty="0">
                <a:solidFill>
                  <a:srgbClr val="2E3D46"/>
                </a:solidFill>
              </a:rPr>
              <a:t>(pessoa física</a:t>
            </a:r>
            <a:r>
              <a:rPr dirty="0" spc="1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+</a:t>
            </a:r>
            <a:r>
              <a:rPr dirty="0" spc="-3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pessoa</a:t>
            </a:r>
            <a:r>
              <a:rPr dirty="0" spc="30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jurídica)</a:t>
            </a:r>
          </a:p>
        </p:txBody>
      </p:sp>
      <p:sp>
        <p:nvSpPr>
          <p:cNvPr id="37" name="object 37" descr=""/>
          <p:cNvSpPr/>
          <p:nvPr/>
        </p:nvSpPr>
        <p:spPr>
          <a:xfrm>
            <a:off x="240042" y="317589"/>
            <a:ext cx="0" cy="1297305"/>
          </a:xfrm>
          <a:custGeom>
            <a:avLst/>
            <a:gdLst/>
            <a:ahLst/>
            <a:cxnLst/>
            <a:rect l="l" t="t" r="r" b="b"/>
            <a:pathLst>
              <a:path w="0" h="1297305">
                <a:moveTo>
                  <a:pt x="0" y="0"/>
                </a:moveTo>
                <a:lnTo>
                  <a:pt x="0" y="1296924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 descr=""/>
          <p:cNvSpPr txBox="1"/>
          <p:nvPr/>
        </p:nvSpPr>
        <p:spPr>
          <a:xfrm>
            <a:off x="477257" y="906781"/>
            <a:ext cx="52006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MAI</a:t>
            </a:r>
            <a:r>
              <a:rPr dirty="0" sz="1150" spc="35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sp>
        <p:nvSpPr>
          <p:cNvPr id="39" name="object 39" descr=""/>
          <p:cNvSpPr/>
          <p:nvPr/>
        </p:nvSpPr>
        <p:spPr>
          <a:xfrm>
            <a:off x="7818894" y="3586569"/>
            <a:ext cx="612775" cy="704215"/>
          </a:xfrm>
          <a:custGeom>
            <a:avLst/>
            <a:gdLst/>
            <a:ahLst/>
            <a:cxnLst/>
            <a:rect l="l" t="t" r="r" b="b"/>
            <a:pathLst>
              <a:path w="612775" h="704214">
                <a:moveTo>
                  <a:pt x="612648" y="0"/>
                </a:moveTo>
                <a:lnTo>
                  <a:pt x="4572" y="0"/>
                </a:lnTo>
                <a:lnTo>
                  <a:pt x="4572" y="414528"/>
                </a:lnTo>
                <a:lnTo>
                  <a:pt x="0" y="414528"/>
                </a:lnTo>
                <a:lnTo>
                  <a:pt x="0" y="704088"/>
                </a:lnTo>
                <a:lnTo>
                  <a:pt x="300228" y="704088"/>
                </a:lnTo>
                <a:lnTo>
                  <a:pt x="300228" y="548640"/>
                </a:lnTo>
                <a:lnTo>
                  <a:pt x="612648" y="548640"/>
                </a:lnTo>
                <a:lnTo>
                  <a:pt x="612648" y="0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67020"/>
          </a:xfrm>
          <a:custGeom>
            <a:avLst/>
            <a:gdLst/>
            <a:ahLst/>
            <a:cxnLst/>
            <a:rect l="l" t="t" r="r" b="b"/>
            <a:pathLst>
              <a:path w="9517380" h="5367020">
                <a:moveTo>
                  <a:pt x="9516923" y="5366486"/>
                </a:moveTo>
                <a:lnTo>
                  <a:pt x="0" y="5366486"/>
                </a:lnTo>
                <a:lnTo>
                  <a:pt x="0" y="0"/>
                </a:lnTo>
                <a:lnTo>
                  <a:pt x="9516923" y="0"/>
                </a:lnTo>
                <a:lnTo>
                  <a:pt x="9516923" y="5366486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32566" y="4689945"/>
            <a:ext cx="1437131" cy="676541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2967551" y="4991609"/>
            <a:ext cx="112204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HOMENS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145325" y="4991609"/>
            <a:ext cx="128206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MULHERES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3867162" y="1520025"/>
            <a:ext cx="2222500" cy="2595880"/>
            <a:chOff x="3867162" y="1520025"/>
            <a:chExt cx="2222500" cy="2595880"/>
          </a:xfrm>
        </p:grpSpPr>
        <p:sp>
          <p:nvSpPr>
            <p:cNvPr id="7" name="object 7" descr=""/>
            <p:cNvSpPr/>
            <p:nvPr/>
          </p:nvSpPr>
          <p:spPr>
            <a:xfrm>
              <a:off x="4612398" y="3405213"/>
              <a:ext cx="307975" cy="307975"/>
            </a:xfrm>
            <a:custGeom>
              <a:avLst/>
              <a:gdLst/>
              <a:ahLst/>
              <a:cxnLst/>
              <a:rect l="l" t="t" r="r" b="b"/>
              <a:pathLst>
                <a:path w="307975" h="307975">
                  <a:moveTo>
                    <a:pt x="307848" y="307848"/>
                  </a:moveTo>
                  <a:lnTo>
                    <a:pt x="0" y="307848"/>
                  </a:lnTo>
                  <a:lnTo>
                    <a:pt x="0" y="0"/>
                  </a:lnTo>
                  <a:lnTo>
                    <a:pt x="307848" y="0"/>
                  </a:lnTo>
                  <a:lnTo>
                    <a:pt x="307848" y="307848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920246" y="3405213"/>
              <a:ext cx="106680" cy="307975"/>
            </a:xfrm>
            <a:custGeom>
              <a:avLst/>
              <a:gdLst/>
              <a:ahLst/>
              <a:cxnLst/>
              <a:rect l="l" t="t" r="r" b="b"/>
              <a:pathLst>
                <a:path w="106679" h="307975">
                  <a:moveTo>
                    <a:pt x="106680" y="307848"/>
                  </a:moveTo>
                  <a:lnTo>
                    <a:pt x="0" y="307848"/>
                  </a:lnTo>
                  <a:lnTo>
                    <a:pt x="0" y="0"/>
                  </a:lnTo>
                  <a:lnTo>
                    <a:pt x="106680" y="0"/>
                  </a:lnTo>
                  <a:lnTo>
                    <a:pt x="106680" y="307848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612398" y="2663025"/>
              <a:ext cx="307975" cy="309880"/>
            </a:xfrm>
            <a:custGeom>
              <a:avLst/>
              <a:gdLst/>
              <a:ahLst/>
              <a:cxnLst/>
              <a:rect l="l" t="t" r="r" b="b"/>
              <a:pathLst>
                <a:path w="307975" h="309880">
                  <a:moveTo>
                    <a:pt x="307848" y="309372"/>
                  </a:moveTo>
                  <a:lnTo>
                    <a:pt x="0" y="309372"/>
                  </a:lnTo>
                  <a:lnTo>
                    <a:pt x="0" y="0"/>
                  </a:lnTo>
                  <a:lnTo>
                    <a:pt x="307848" y="0"/>
                  </a:lnTo>
                  <a:lnTo>
                    <a:pt x="307848" y="309372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920246" y="1550505"/>
              <a:ext cx="1169035" cy="309880"/>
            </a:xfrm>
            <a:custGeom>
              <a:avLst/>
              <a:gdLst/>
              <a:ahLst/>
              <a:cxnLst/>
              <a:rect l="l" t="t" r="r" b="b"/>
              <a:pathLst>
                <a:path w="1169035" h="309880">
                  <a:moveTo>
                    <a:pt x="1168908" y="309372"/>
                  </a:moveTo>
                  <a:lnTo>
                    <a:pt x="0" y="309372"/>
                  </a:lnTo>
                  <a:lnTo>
                    <a:pt x="0" y="0"/>
                  </a:lnTo>
                  <a:lnTo>
                    <a:pt x="1168908" y="0"/>
                  </a:lnTo>
                  <a:lnTo>
                    <a:pt x="1168908" y="309372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3867150" y="1542884"/>
              <a:ext cx="2106295" cy="2178050"/>
            </a:xfrm>
            <a:custGeom>
              <a:avLst/>
              <a:gdLst/>
              <a:ahLst/>
              <a:cxnLst/>
              <a:rect l="l" t="t" r="r" b="b"/>
              <a:pathLst>
                <a:path w="2106295" h="2178050">
                  <a:moveTo>
                    <a:pt x="15240" y="284988"/>
                  </a:moveTo>
                  <a:lnTo>
                    <a:pt x="0" y="284988"/>
                  </a:lnTo>
                  <a:lnTo>
                    <a:pt x="0" y="300228"/>
                  </a:lnTo>
                  <a:lnTo>
                    <a:pt x="15240" y="300228"/>
                  </a:lnTo>
                  <a:lnTo>
                    <a:pt x="15240" y="284988"/>
                  </a:lnTo>
                  <a:close/>
                </a:path>
                <a:path w="2106295" h="2178050">
                  <a:moveTo>
                    <a:pt x="15240" y="254508"/>
                  </a:moveTo>
                  <a:lnTo>
                    <a:pt x="0" y="254508"/>
                  </a:lnTo>
                  <a:lnTo>
                    <a:pt x="0" y="269748"/>
                  </a:lnTo>
                  <a:lnTo>
                    <a:pt x="15240" y="269748"/>
                  </a:lnTo>
                  <a:lnTo>
                    <a:pt x="15240" y="254508"/>
                  </a:lnTo>
                  <a:close/>
                </a:path>
                <a:path w="2106295" h="2178050">
                  <a:moveTo>
                    <a:pt x="15240" y="224028"/>
                  </a:moveTo>
                  <a:lnTo>
                    <a:pt x="0" y="224028"/>
                  </a:lnTo>
                  <a:lnTo>
                    <a:pt x="0" y="239268"/>
                  </a:lnTo>
                  <a:lnTo>
                    <a:pt x="15240" y="239268"/>
                  </a:lnTo>
                  <a:lnTo>
                    <a:pt x="15240" y="224028"/>
                  </a:lnTo>
                  <a:close/>
                </a:path>
                <a:path w="2106295" h="2178050">
                  <a:moveTo>
                    <a:pt x="15240" y="193548"/>
                  </a:moveTo>
                  <a:lnTo>
                    <a:pt x="0" y="193548"/>
                  </a:lnTo>
                  <a:lnTo>
                    <a:pt x="0" y="208788"/>
                  </a:lnTo>
                  <a:lnTo>
                    <a:pt x="15240" y="208788"/>
                  </a:lnTo>
                  <a:lnTo>
                    <a:pt x="15240" y="193548"/>
                  </a:lnTo>
                  <a:close/>
                </a:path>
                <a:path w="2106295" h="2178050">
                  <a:moveTo>
                    <a:pt x="15240" y="161544"/>
                  </a:moveTo>
                  <a:lnTo>
                    <a:pt x="0" y="161544"/>
                  </a:lnTo>
                  <a:lnTo>
                    <a:pt x="0" y="176784"/>
                  </a:lnTo>
                  <a:lnTo>
                    <a:pt x="15240" y="176784"/>
                  </a:lnTo>
                  <a:lnTo>
                    <a:pt x="15240" y="161544"/>
                  </a:lnTo>
                  <a:close/>
                </a:path>
                <a:path w="2106295" h="2178050">
                  <a:moveTo>
                    <a:pt x="15240" y="131064"/>
                  </a:moveTo>
                  <a:lnTo>
                    <a:pt x="0" y="131064"/>
                  </a:lnTo>
                  <a:lnTo>
                    <a:pt x="0" y="146304"/>
                  </a:lnTo>
                  <a:lnTo>
                    <a:pt x="15240" y="146304"/>
                  </a:lnTo>
                  <a:lnTo>
                    <a:pt x="15240" y="131064"/>
                  </a:lnTo>
                  <a:close/>
                </a:path>
                <a:path w="2106295" h="2178050">
                  <a:moveTo>
                    <a:pt x="15240" y="100584"/>
                  </a:moveTo>
                  <a:lnTo>
                    <a:pt x="0" y="100584"/>
                  </a:lnTo>
                  <a:lnTo>
                    <a:pt x="0" y="115824"/>
                  </a:lnTo>
                  <a:lnTo>
                    <a:pt x="15240" y="115824"/>
                  </a:lnTo>
                  <a:lnTo>
                    <a:pt x="15240" y="100584"/>
                  </a:lnTo>
                  <a:close/>
                </a:path>
                <a:path w="2106295" h="2178050">
                  <a:moveTo>
                    <a:pt x="15240" y="70104"/>
                  </a:moveTo>
                  <a:lnTo>
                    <a:pt x="0" y="70104"/>
                  </a:lnTo>
                  <a:lnTo>
                    <a:pt x="0" y="85344"/>
                  </a:lnTo>
                  <a:lnTo>
                    <a:pt x="15240" y="85344"/>
                  </a:lnTo>
                  <a:lnTo>
                    <a:pt x="15240" y="70104"/>
                  </a:lnTo>
                  <a:close/>
                </a:path>
                <a:path w="2106295" h="2178050">
                  <a:moveTo>
                    <a:pt x="15240" y="38100"/>
                  </a:moveTo>
                  <a:lnTo>
                    <a:pt x="0" y="38100"/>
                  </a:lnTo>
                  <a:lnTo>
                    <a:pt x="0" y="53340"/>
                  </a:lnTo>
                  <a:lnTo>
                    <a:pt x="15240" y="53340"/>
                  </a:lnTo>
                  <a:lnTo>
                    <a:pt x="15240" y="38100"/>
                  </a:lnTo>
                  <a:close/>
                </a:path>
                <a:path w="2106295" h="2178050">
                  <a:moveTo>
                    <a:pt x="15240" y="7620"/>
                  </a:moveTo>
                  <a:lnTo>
                    <a:pt x="0" y="7620"/>
                  </a:lnTo>
                  <a:lnTo>
                    <a:pt x="0" y="22860"/>
                  </a:lnTo>
                  <a:lnTo>
                    <a:pt x="15240" y="22860"/>
                  </a:lnTo>
                  <a:lnTo>
                    <a:pt x="15240" y="7620"/>
                  </a:lnTo>
                  <a:close/>
                </a:path>
                <a:path w="2106295" h="2178050">
                  <a:moveTo>
                    <a:pt x="21336" y="309372"/>
                  </a:moveTo>
                  <a:lnTo>
                    <a:pt x="7620" y="309372"/>
                  </a:lnTo>
                  <a:lnTo>
                    <a:pt x="15240" y="316992"/>
                  </a:lnTo>
                  <a:lnTo>
                    <a:pt x="0" y="316992"/>
                  </a:lnTo>
                  <a:lnTo>
                    <a:pt x="0" y="321564"/>
                  </a:lnTo>
                  <a:lnTo>
                    <a:pt x="3048" y="324612"/>
                  </a:lnTo>
                  <a:lnTo>
                    <a:pt x="21336" y="324612"/>
                  </a:lnTo>
                  <a:lnTo>
                    <a:pt x="21336" y="309372"/>
                  </a:lnTo>
                  <a:close/>
                </a:path>
                <a:path w="2106295" h="2178050">
                  <a:moveTo>
                    <a:pt x="33528" y="0"/>
                  </a:moveTo>
                  <a:lnTo>
                    <a:pt x="18288" y="0"/>
                  </a:lnTo>
                  <a:lnTo>
                    <a:pt x="18288" y="15240"/>
                  </a:lnTo>
                  <a:lnTo>
                    <a:pt x="33528" y="15240"/>
                  </a:lnTo>
                  <a:lnTo>
                    <a:pt x="33528" y="0"/>
                  </a:lnTo>
                  <a:close/>
                </a:path>
                <a:path w="2106295" h="2178050">
                  <a:moveTo>
                    <a:pt x="53340" y="309372"/>
                  </a:moveTo>
                  <a:lnTo>
                    <a:pt x="38100" y="309372"/>
                  </a:lnTo>
                  <a:lnTo>
                    <a:pt x="38100" y="324612"/>
                  </a:lnTo>
                  <a:lnTo>
                    <a:pt x="53340" y="324612"/>
                  </a:lnTo>
                  <a:lnTo>
                    <a:pt x="53340" y="309372"/>
                  </a:lnTo>
                  <a:close/>
                </a:path>
                <a:path w="2106295" h="2178050">
                  <a:moveTo>
                    <a:pt x="64008" y="0"/>
                  </a:moveTo>
                  <a:lnTo>
                    <a:pt x="48768" y="0"/>
                  </a:lnTo>
                  <a:lnTo>
                    <a:pt x="48768" y="15240"/>
                  </a:lnTo>
                  <a:lnTo>
                    <a:pt x="64008" y="15240"/>
                  </a:lnTo>
                  <a:lnTo>
                    <a:pt x="64008" y="0"/>
                  </a:lnTo>
                  <a:close/>
                </a:path>
                <a:path w="2106295" h="2178050">
                  <a:moveTo>
                    <a:pt x="83820" y="309372"/>
                  </a:moveTo>
                  <a:lnTo>
                    <a:pt x="68580" y="309372"/>
                  </a:lnTo>
                  <a:lnTo>
                    <a:pt x="68580" y="324612"/>
                  </a:lnTo>
                  <a:lnTo>
                    <a:pt x="83820" y="324612"/>
                  </a:lnTo>
                  <a:lnTo>
                    <a:pt x="83820" y="309372"/>
                  </a:lnTo>
                  <a:close/>
                </a:path>
                <a:path w="2106295" h="2178050">
                  <a:moveTo>
                    <a:pt x="96012" y="0"/>
                  </a:moveTo>
                  <a:lnTo>
                    <a:pt x="79248" y="0"/>
                  </a:lnTo>
                  <a:lnTo>
                    <a:pt x="79248" y="15240"/>
                  </a:lnTo>
                  <a:lnTo>
                    <a:pt x="96012" y="15240"/>
                  </a:lnTo>
                  <a:lnTo>
                    <a:pt x="96012" y="0"/>
                  </a:lnTo>
                  <a:close/>
                </a:path>
                <a:path w="2106295" h="2178050">
                  <a:moveTo>
                    <a:pt x="114300" y="309372"/>
                  </a:moveTo>
                  <a:lnTo>
                    <a:pt x="99060" y="309372"/>
                  </a:lnTo>
                  <a:lnTo>
                    <a:pt x="99060" y="324612"/>
                  </a:lnTo>
                  <a:lnTo>
                    <a:pt x="114300" y="324612"/>
                  </a:lnTo>
                  <a:lnTo>
                    <a:pt x="114300" y="309372"/>
                  </a:lnTo>
                  <a:close/>
                </a:path>
                <a:path w="2106295" h="2178050">
                  <a:moveTo>
                    <a:pt x="126492" y="0"/>
                  </a:moveTo>
                  <a:lnTo>
                    <a:pt x="111252" y="0"/>
                  </a:lnTo>
                  <a:lnTo>
                    <a:pt x="111252" y="15240"/>
                  </a:lnTo>
                  <a:lnTo>
                    <a:pt x="126492" y="15240"/>
                  </a:lnTo>
                  <a:lnTo>
                    <a:pt x="126492" y="0"/>
                  </a:lnTo>
                  <a:close/>
                </a:path>
                <a:path w="2106295" h="2178050">
                  <a:moveTo>
                    <a:pt x="144780" y="309372"/>
                  </a:moveTo>
                  <a:lnTo>
                    <a:pt x="129540" y="309372"/>
                  </a:lnTo>
                  <a:lnTo>
                    <a:pt x="129540" y="324612"/>
                  </a:lnTo>
                  <a:lnTo>
                    <a:pt x="144780" y="324612"/>
                  </a:lnTo>
                  <a:lnTo>
                    <a:pt x="144780" y="309372"/>
                  </a:lnTo>
                  <a:close/>
                </a:path>
                <a:path w="2106295" h="2178050">
                  <a:moveTo>
                    <a:pt x="156972" y="0"/>
                  </a:moveTo>
                  <a:lnTo>
                    <a:pt x="141732" y="0"/>
                  </a:lnTo>
                  <a:lnTo>
                    <a:pt x="141732" y="15240"/>
                  </a:lnTo>
                  <a:lnTo>
                    <a:pt x="156972" y="15240"/>
                  </a:lnTo>
                  <a:lnTo>
                    <a:pt x="156972" y="0"/>
                  </a:lnTo>
                  <a:close/>
                </a:path>
                <a:path w="2106295" h="2178050">
                  <a:moveTo>
                    <a:pt x="176784" y="309372"/>
                  </a:moveTo>
                  <a:lnTo>
                    <a:pt x="161544" y="309372"/>
                  </a:lnTo>
                  <a:lnTo>
                    <a:pt x="161544" y="324612"/>
                  </a:lnTo>
                  <a:lnTo>
                    <a:pt x="176784" y="324612"/>
                  </a:lnTo>
                  <a:lnTo>
                    <a:pt x="176784" y="309372"/>
                  </a:lnTo>
                  <a:close/>
                </a:path>
                <a:path w="2106295" h="2178050">
                  <a:moveTo>
                    <a:pt x="187452" y="0"/>
                  </a:moveTo>
                  <a:lnTo>
                    <a:pt x="172212" y="0"/>
                  </a:lnTo>
                  <a:lnTo>
                    <a:pt x="172212" y="15240"/>
                  </a:lnTo>
                  <a:lnTo>
                    <a:pt x="187452" y="15240"/>
                  </a:lnTo>
                  <a:lnTo>
                    <a:pt x="187452" y="0"/>
                  </a:lnTo>
                  <a:close/>
                </a:path>
                <a:path w="2106295" h="2178050">
                  <a:moveTo>
                    <a:pt x="207264" y="309372"/>
                  </a:moveTo>
                  <a:lnTo>
                    <a:pt x="192024" y="309372"/>
                  </a:lnTo>
                  <a:lnTo>
                    <a:pt x="192024" y="324612"/>
                  </a:lnTo>
                  <a:lnTo>
                    <a:pt x="207264" y="324612"/>
                  </a:lnTo>
                  <a:lnTo>
                    <a:pt x="207264" y="309372"/>
                  </a:lnTo>
                  <a:close/>
                </a:path>
                <a:path w="2106295" h="2178050">
                  <a:moveTo>
                    <a:pt x="219456" y="0"/>
                  </a:moveTo>
                  <a:lnTo>
                    <a:pt x="202692" y="0"/>
                  </a:lnTo>
                  <a:lnTo>
                    <a:pt x="202692" y="15240"/>
                  </a:lnTo>
                  <a:lnTo>
                    <a:pt x="219456" y="15240"/>
                  </a:lnTo>
                  <a:lnTo>
                    <a:pt x="219456" y="0"/>
                  </a:lnTo>
                  <a:close/>
                </a:path>
                <a:path w="2106295" h="2178050">
                  <a:moveTo>
                    <a:pt x="237744" y="309372"/>
                  </a:moveTo>
                  <a:lnTo>
                    <a:pt x="222504" y="309372"/>
                  </a:lnTo>
                  <a:lnTo>
                    <a:pt x="222504" y="324612"/>
                  </a:lnTo>
                  <a:lnTo>
                    <a:pt x="237744" y="324612"/>
                  </a:lnTo>
                  <a:lnTo>
                    <a:pt x="237744" y="309372"/>
                  </a:lnTo>
                  <a:close/>
                </a:path>
                <a:path w="2106295" h="2178050">
                  <a:moveTo>
                    <a:pt x="249936" y="0"/>
                  </a:moveTo>
                  <a:lnTo>
                    <a:pt x="234696" y="0"/>
                  </a:lnTo>
                  <a:lnTo>
                    <a:pt x="234696" y="15240"/>
                  </a:lnTo>
                  <a:lnTo>
                    <a:pt x="249936" y="15240"/>
                  </a:lnTo>
                  <a:lnTo>
                    <a:pt x="249936" y="0"/>
                  </a:lnTo>
                  <a:close/>
                </a:path>
                <a:path w="2106295" h="2178050">
                  <a:moveTo>
                    <a:pt x="268224" y="309372"/>
                  </a:moveTo>
                  <a:lnTo>
                    <a:pt x="252984" y="309372"/>
                  </a:lnTo>
                  <a:lnTo>
                    <a:pt x="252984" y="324612"/>
                  </a:lnTo>
                  <a:lnTo>
                    <a:pt x="268224" y="324612"/>
                  </a:lnTo>
                  <a:lnTo>
                    <a:pt x="268224" y="309372"/>
                  </a:lnTo>
                  <a:close/>
                </a:path>
                <a:path w="2106295" h="2178050">
                  <a:moveTo>
                    <a:pt x="280416" y="0"/>
                  </a:moveTo>
                  <a:lnTo>
                    <a:pt x="265176" y="0"/>
                  </a:lnTo>
                  <a:lnTo>
                    <a:pt x="265176" y="15240"/>
                  </a:lnTo>
                  <a:lnTo>
                    <a:pt x="280416" y="15240"/>
                  </a:lnTo>
                  <a:lnTo>
                    <a:pt x="280416" y="0"/>
                  </a:lnTo>
                  <a:close/>
                </a:path>
                <a:path w="2106295" h="2178050">
                  <a:moveTo>
                    <a:pt x="300228" y="309372"/>
                  </a:moveTo>
                  <a:lnTo>
                    <a:pt x="284988" y="309372"/>
                  </a:lnTo>
                  <a:lnTo>
                    <a:pt x="284988" y="324612"/>
                  </a:lnTo>
                  <a:lnTo>
                    <a:pt x="300228" y="324612"/>
                  </a:lnTo>
                  <a:lnTo>
                    <a:pt x="300228" y="309372"/>
                  </a:lnTo>
                  <a:close/>
                </a:path>
                <a:path w="2106295" h="2178050">
                  <a:moveTo>
                    <a:pt x="310896" y="0"/>
                  </a:moveTo>
                  <a:lnTo>
                    <a:pt x="295656" y="0"/>
                  </a:lnTo>
                  <a:lnTo>
                    <a:pt x="295656" y="15240"/>
                  </a:lnTo>
                  <a:lnTo>
                    <a:pt x="310896" y="15240"/>
                  </a:lnTo>
                  <a:lnTo>
                    <a:pt x="310896" y="0"/>
                  </a:lnTo>
                  <a:close/>
                </a:path>
                <a:path w="2106295" h="2178050">
                  <a:moveTo>
                    <a:pt x="327660" y="656844"/>
                  </a:moveTo>
                  <a:lnTo>
                    <a:pt x="312420" y="656844"/>
                  </a:lnTo>
                  <a:lnTo>
                    <a:pt x="312420" y="672084"/>
                  </a:lnTo>
                  <a:lnTo>
                    <a:pt x="327660" y="672084"/>
                  </a:lnTo>
                  <a:lnTo>
                    <a:pt x="327660" y="656844"/>
                  </a:lnTo>
                  <a:close/>
                </a:path>
                <a:path w="2106295" h="2178050">
                  <a:moveTo>
                    <a:pt x="327660" y="626364"/>
                  </a:moveTo>
                  <a:lnTo>
                    <a:pt x="312420" y="626364"/>
                  </a:lnTo>
                  <a:lnTo>
                    <a:pt x="312420" y="641604"/>
                  </a:lnTo>
                  <a:lnTo>
                    <a:pt x="327660" y="641604"/>
                  </a:lnTo>
                  <a:lnTo>
                    <a:pt x="327660" y="626364"/>
                  </a:lnTo>
                  <a:close/>
                </a:path>
                <a:path w="2106295" h="2178050">
                  <a:moveTo>
                    <a:pt x="327660" y="595884"/>
                  </a:moveTo>
                  <a:lnTo>
                    <a:pt x="312420" y="595884"/>
                  </a:lnTo>
                  <a:lnTo>
                    <a:pt x="312420" y="611124"/>
                  </a:lnTo>
                  <a:lnTo>
                    <a:pt x="327660" y="611124"/>
                  </a:lnTo>
                  <a:lnTo>
                    <a:pt x="327660" y="595884"/>
                  </a:lnTo>
                  <a:close/>
                </a:path>
                <a:path w="2106295" h="2178050">
                  <a:moveTo>
                    <a:pt x="327660" y="563880"/>
                  </a:moveTo>
                  <a:lnTo>
                    <a:pt x="312420" y="563880"/>
                  </a:lnTo>
                  <a:lnTo>
                    <a:pt x="312420" y="579120"/>
                  </a:lnTo>
                  <a:lnTo>
                    <a:pt x="327660" y="579120"/>
                  </a:lnTo>
                  <a:lnTo>
                    <a:pt x="327660" y="563880"/>
                  </a:lnTo>
                  <a:close/>
                </a:path>
                <a:path w="2106295" h="2178050">
                  <a:moveTo>
                    <a:pt x="327660" y="533400"/>
                  </a:moveTo>
                  <a:lnTo>
                    <a:pt x="312420" y="533400"/>
                  </a:lnTo>
                  <a:lnTo>
                    <a:pt x="312420" y="548640"/>
                  </a:lnTo>
                  <a:lnTo>
                    <a:pt x="327660" y="548640"/>
                  </a:lnTo>
                  <a:lnTo>
                    <a:pt x="327660" y="533400"/>
                  </a:lnTo>
                  <a:close/>
                </a:path>
                <a:path w="2106295" h="2178050">
                  <a:moveTo>
                    <a:pt x="327660" y="502920"/>
                  </a:moveTo>
                  <a:lnTo>
                    <a:pt x="312420" y="502920"/>
                  </a:lnTo>
                  <a:lnTo>
                    <a:pt x="312420" y="518160"/>
                  </a:lnTo>
                  <a:lnTo>
                    <a:pt x="327660" y="518160"/>
                  </a:lnTo>
                  <a:lnTo>
                    <a:pt x="327660" y="502920"/>
                  </a:lnTo>
                  <a:close/>
                </a:path>
                <a:path w="2106295" h="2178050">
                  <a:moveTo>
                    <a:pt x="327660" y="472440"/>
                  </a:moveTo>
                  <a:lnTo>
                    <a:pt x="312420" y="472440"/>
                  </a:lnTo>
                  <a:lnTo>
                    <a:pt x="312420" y="487680"/>
                  </a:lnTo>
                  <a:lnTo>
                    <a:pt x="327660" y="487680"/>
                  </a:lnTo>
                  <a:lnTo>
                    <a:pt x="327660" y="472440"/>
                  </a:lnTo>
                  <a:close/>
                </a:path>
                <a:path w="2106295" h="2178050">
                  <a:moveTo>
                    <a:pt x="327660" y="440436"/>
                  </a:moveTo>
                  <a:lnTo>
                    <a:pt x="312420" y="440436"/>
                  </a:lnTo>
                  <a:lnTo>
                    <a:pt x="312420" y="455676"/>
                  </a:lnTo>
                  <a:lnTo>
                    <a:pt x="327660" y="455676"/>
                  </a:lnTo>
                  <a:lnTo>
                    <a:pt x="327660" y="440436"/>
                  </a:lnTo>
                  <a:close/>
                </a:path>
                <a:path w="2106295" h="2178050">
                  <a:moveTo>
                    <a:pt x="327660" y="409956"/>
                  </a:moveTo>
                  <a:lnTo>
                    <a:pt x="312420" y="409956"/>
                  </a:lnTo>
                  <a:lnTo>
                    <a:pt x="312420" y="425196"/>
                  </a:lnTo>
                  <a:lnTo>
                    <a:pt x="327660" y="425196"/>
                  </a:lnTo>
                  <a:lnTo>
                    <a:pt x="327660" y="409956"/>
                  </a:lnTo>
                  <a:close/>
                </a:path>
                <a:path w="2106295" h="2178050">
                  <a:moveTo>
                    <a:pt x="330708" y="1027176"/>
                  </a:moveTo>
                  <a:lnTo>
                    <a:pt x="315468" y="1027176"/>
                  </a:lnTo>
                  <a:lnTo>
                    <a:pt x="315468" y="1042416"/>
                  </a:lnTo>
                  <a:lnTo>
                    <a:pt x="330708" y="1042416"/>
                  </a:lnTo>
                  <a:lnTo>
                    <a:pt x="330708" y="1027176"/>
                  </a:lnTo>
                  <a:close/>
                </a:path>
                <a:path w="2106295" h="2178050">
                  <a:moveTo>
                    <a:pt x="330708" y="996696"/>
                  </a:moveTo>
                  <a:lnTo>
                    <a:pt x="315468" y="996696"/>
                  </a:lnTo>
                  <a:lnTo>
                    <a:pt x="315468" y="1011936"/>
                  </a:lnTo>
                  <a:lnTo>
                    <a:pt x="330708" y="1011936"/>
                  </a:lnTo>
                  <a:lnTo>
                    <a:pt x="330708" y="996696"/>
                  </a:lnTo>
                  <a:close/>
                </a:path>
                <a:path w="2106295" h="2178050">
                  <a:moveTo>
                    <a:pt x="330708" y="966216"/>
                  </a:moveTo>
                  <a:lnTo>
                    <a:pt x="315468" y="966216"/>
                  </a:lnTo>
                  <a:lnTo>
                    <a:pt x="315468" y="981456"/>
                  </a:lnTo>
                  <a:lnTo>
                    <a:pt x="330708" y="981456"/>
                  </a:lnTo>
                  <a:lnTo>
                    <a:pt x="330708" y="966216"/>
                  </a:lnTo>
                  <a:close/>
                </a:path>
                <a:path w="2106295" h="2178050">
                  <a:moveTo>
                    <a:pt x="330708" y="934212"/>
                  </a:moveTo>
                  <a:lnTo>
                    <a:pt x="315468" y="934212"/>
                  </a:lnTo>
                  <a:lnTo>
                    <a:pt x="315468" y="949452"/>
                  </a:lnTo>
                  <a:lnTo>
                    <a:pt x="330708" y="949452"/>
                  </a:lnTo>
                  <a:lnTo>
                    <a:pt x="330708" y="934212"/>
                  </a:lnTo>
                  <a:close/>
                </a:path>
                <a:path w="2106295" h="2178050">
                  <a:moveTo>
                    <a:pt x="330708" y="903732"/>
                  </a:moveTo>
                  <a:lnTo>
                    <a:pt x="315468" y="903732"/>
                  </a:lnTo>
                  <a:lnTo>
                    <a:pt x="315468" y="918972"/>
                  </a:lnTo>
                  <a:lnTo>
                    <a:pt x="330708" y="918972"/>
                  </a:lnTo>
                  <a:lnTo>
                    <a:pt x="330708" y="903732"/>
                  </a:lnTo>
                  <a:close/>
                </a:path>
                <a:path w="2106295" h="2178050">
                  <a:moveTo>
                    <a:pt x="330708" y="873252"/>
                  </a:moveTo>
                  <a:lnTo>
                    <a:pt x="315468" y="873252"/>
                  </a:lnTo>
                  <a:lnTo>
                    <a:pt x="315468" y="888492"/>
                  </a:lnTo>
                  <a:lnTo>
                    <a:pt x="330708" y="888492"/>
                  </a:lnTo>
                  <a:lnTo>
                    <a:pt x="330708" y="873252"/>
                  </a:lnTo>
                  <a:close/>
                </a:path>
                <a:path w="2106295" h="2178050">
                  <a:moveTo>
                    <a:pt x="330708" y="842772"/>
                  </a:moveTo>
                  <a:lnTo>
                    <a:pt x="315468" y="842772"/>
                  </a:lnTo>
                  <a:lnTo>
                    <a:pt x="315468" y="858012"/>
                  </a:lnTo>
                  <a:lnTo>
                    <a:pt x="330708" y="858012"/>
                  </a:lnTo>
                  <a:lnTo>
                    <a:pt x="330708" y="842772"/>
                  </a:lnTo>
                  <a:close/>
                </a:path>
                <a:path w="2106295" h="2178050">
                  <a:moveTo>
                    <a:pt x="330708" y="810768"/>
                  </a:moveTo>
                  <a:lnTo>
                    <a:pt x="315468" y="810768"/>
                  </a:lnTo>
                  <a:lnTo>
                    <a:pt x="315468" y="826008"/>
                  </a:lnTo>
                  <a:lnTo>
                    <a:pt x="330708" y="826008"/>
                  </a:lnTo>
                  <a:lnTo>
                    <a:pt x="330708" y="810768"/>
                  </a:lnTo>
                  <a:close/>
                </a:path>
                <a:path w="2106295" h="2178050">
                  <a:moveTo>
                    <a:pt x="330708" y="780288"/>
                  </a:moveTo>
                  <a:lnTo>
                    <a:pt x="315468" y="780288"/>
                  </a:lnTo>
                  <a:lnTo>
                    <a:pt x="315468" y="795528"/>
                  </a:lnTo>
                  <a:lnTo>
                    <a:pt x="330708" y="795528"/>
                  </a:lnTo>
                  <a:lnTo>
                    <a:pt x="330708" y="780288"/>
                  </a:lnTo>
                  <a:close/>
                </a:path>
                <a:path w="2106295" h="2178050">
                  <a:moveTo>
                    <a:pt x="330708" y="309372"/>
                  </a:moveTo>
                  <a:lnTo>
                    <a:pt x="315468" y="309372"/>
                  </a:lnTo>
                  <a:lnTo>
                    <a:pt x="315468" y="324612"/>
                  </a:lnTo>
                  <a:lnTo>
                    <a:pt x="330708" y="324612"/>
                  </a:lnTo>
                  <a:lnTo>
                    <a:pt x="330708" y="309372"/>
                  </a:lnTo>
                  <a:close/>
                </a:path>
                <a:path w="2106295" h="2178050">
                  <a:moveTo>
                    <a:pt x="333756" y="742188"/>
                  </a:moveTo>
                  <a:lnTo>
                    <a:pt x="323088" y="742188"/>
                  </a:lnTo>
                  <a:lnTo>
                    <a:pt x="323088" y="749808"/>
                  </a:lnTo>
                  <a:lnTo>
                    <a:pt x="315468" y="749808"/>
                  </a:lnTo>
                  <a:lnTo>
                    <a:pt x="315468" y="765048"/>
                  </a:lnTo>
                  <a:lnTo>
                    <a:pt x="330708" y="765048"/>
                  </a:lnTo>
                  <a:lnTo>
                    <a:pt x="330708" y="757428"/>
                  </a:lnTo>
                  <a:lnTo>
                    <a:pt x="333756" y="757428"/>
                  </a:lnTo>
                  <a:lnTo>
                    <a:pt x="333756" y="749808"/>
                  </a:lnTo>
                  <a:lnTo>
                    <a:pt x="333756" y="742188"/>
                  </a:lnTo>
                  <a:close/>
                </a:path>
                <a:path w="2106295" h="2178050">
                  <a:moveTo>
                    <a:pt x="335280" y="679704"/>
                  </a:moveTo>
                  <a:lnTo>
                    <a:pt x="320040" y="679704"/>
                  </a:lnTo>
                  <a:lnTo>
                    <a:pt x="320040" y="694944"/>
                  </a:lnTo>
                  <a:lnTo>
                    <a:pt x="335280" y="694944"/>
                  </a:lnTo>
                  <a:lnTo>
                    <a:pt x="335280" y="679704"/>
                  </a:lnTo>
                  <a:close/>
                </a:path>
                <a:path w="2106295" h="2178050">
                  <a:moveTo>
                    <a:pt x="336804" y="371856"/>
                  </a:moveTo>
                  <a:lnTo>
                    <a:pt x="320040" y="371856"/>
                  </a:lnTo>
                  <a:lnTo>
                    <a:pt x="320040" y="379476"/>
                  </a:lnTo>
                  <a:lnTo>
                    <a:pt x="312420" y="379476"/>
                  </a:lnTo>
                  <a:lnTo>
                    <a:pt x="312420" y="394716"/>
                  </a:lnTo>
                  <a:lnTo>
                    <a:pt x="327660" y="394716"/>
                  </a:lnTo>
                  <a:lnTo>
                    <a:pt x="327660" y="387096"/>
                  </a:lnTo>
                  <a:lnTo>
                    <a:pt x="336804" y="387096"/>
                  </a:lnTo>
                  <a:lnTo>
                    <a:pt x="336804" y="379476"/>
                  </a:lnTo>
                  <a:lnTo>
                    <a:pt x="336804" y="371856"/>
                  </a:lnTo>
                  <a:close/>
                </a:path>
                <a:path w="2106295" h="2178050">
                  <a:moveTo>
                    <a:pt x="338328" y="1050036"/>
                  </a:moveTo>
                  <a:lnTo>
                    <a:pt x="323088" y="1050036"/>
                  </a:lnTo>
                  <a:lnTo>
                    <a:pt x="323088" y="1065276"/>
                  </a:lnTo>
                  <a:lnTo>
                    <a:pt x="338328" y="1065276"/>
                  </a:lnTo>
                  <a:lnTo>
                    <a:pt x="338328" y="1050036"/>
                  </a:lnTo>
                  <a:close/>
                </a:path>
                <a:path w="2106295" h="2178050">
                  <a:moveTo>
                    <a:pt x="342900" y="0"/>
                  </a:moveTo>
                  <a:lnTo>
                    <a:pt x="326136" y="0"/>
                  </a:lnTo>
                  <a:lnTo>
                    <a:pt x="326136" y="15240"/>
                  </a:lnTo>
                  <a:lnTo>
                    <a:pt x="342900" y="15240"/>
                  </a:lnTo>
                  <a:lnTo>
                    <a:pt x="342900" y="0"/>
                  </a:lnTo>
                  <a:close/>
                </a:path>
                <a:path w="2106295" h="2178050">
                  <a:moveTo>
                    <a:pt x="361188" y="309372"/>
                  </a:moveTo>
                  <a:lnTo>
                    <a:pt x="345948" y="309372"/>
                  </a:lnTo>
                  <a:lnTo>
                    <a:pt x="345948" y="324612"/>
                  </a:lnTo>
                  <a:lnTo>
                    <a:pt x="361188" y="324612"/>
                  </a:lnTo>
                  <a:lnTo>
                    <a:pt x="361188" y="309372"/>
                  </a:lnTo>
                  <a:close/>
                </a:path>
                <a:path w="2106295" h="2178050">
                  <a:moveTo>
                    <a:pt x="364236" y="742188"/>
                  </a:moveTo>
                  <a:lnTo>
                    <a:pt x="348996" y="742188"/>
                  </a:lnTo>
                  <a:lnTo>
                    <a:pt x="348996" y="757428"/>
                  </a:lnTo>
                  <a:lnTo>
                    <a:pt x="364236" y="757428"/>
                  </a:lnTo>
                  <a:lnTo>
                    <a:pt x="364236" y="742188"/>
                  </a:lnTo>
                  <a:close/>
                </a:path>
                <a:path w="2106295" h="2178050">
                  <a:moveTo>
                    <a:pt x="365760" y="679704"/>
                  </a:moveTo>
                  <a:lnTo>
                    <a:pt x="350520" y="679704"/>
                  </a:lnTo>
                  <a:lnTo>
                    <a:pt x="350520" y="694944"/>
                  </a:lnTo>
                  <a:lnTo>
                    <a:pt x="365760" y="694944"/>
                  </a:lnTo>
                  <a:lnTo>
                    <a:pt x="365760" y="679704"/>
                  </a:lnTo>
                  <a:close/>
                </a:path>
                <a:path w="2106295" h="2178050">
                  <a:moveTo>
                    <a:pt x="367284" y="371856"/>
                  </a:moveTo>
                  <a:lnTo>
                    <a:pt x="352044" y="371856"/>
                  </a:lnTo>
                  <a:lnTo>
                    <a:pt x="352044" y="387096"/>
                  </a:lnTo>
                  <a:lnTo>
                    <a:pt x="367284" y="387096"/>
                  </a:lnTo>
                  <a:lnTo>
                    <a:pt x="367284" y="371856"/>
                  </a:lnTo>
                  <a:close/>
                </a:path>
                <a:path w="2106295" h="2178050">
                  <a:moveTo>
                    <a:pt x="368808" y="1050036"/>
                  </a:moveTo>
                  <a:lnTo>
                    <a:pt x="353568" y="1050036"/>
                  </a:lnTo>
                  <a:lnTo>
                    <a:pt x="353568" y="1065276"/>
                  </a:lnTo>
                  <a:lnTo>
                    <a:pt x="368808" y="1065276"/>
                  </a:lnTo>
                  <a:lnTo>
                    <a:pt x="368808" y="1050036"/>
                  </a:lnTo>
                  <a:close/>
                </a:path>
                <a:path w="2106295" h="2178050">
                  <a:moveTo>
                    <a:pt x="373380" y="0"/>
                  </a:moveTo>
                  <a:lnTo>
                    <a:pt x="358140" y="0"/>
                  </a:lnTo>
                  <a:lnTo>
                    <a:pt x="358140" y="15240"/>
                  </a:lnTo>
                  <a:lnTo>
                    <a:pt x="373380" y="15240"/>
                  </a:lnTo>
                  <a:lnTo>
                    <a:pt x="373380" y="0"/>
                  </a:lnTo>
                  <a:close/>
                </a:path>
                <a:path w="2106295" h="2178050">
                  <a:moveTo>
                    <a:pt x="391668" y="309372"/>
                  </a:moveTo>
                  <a:lnTo>
                    <a:pt x="376428" y="309372"/>
                  </a:lnTo>
                  <a:lnTo>
                    <a:pt x="376428" y="324612"/>
                  </a:lnTo>
                  <a:lnTo>
                    <a:pt x="391668" y="324612"/>
                  </a:lnTo>
                  <a:lnTo>
                    <a:pt x="391668" y="309372"/>
                  </a:lnTo>
                  <a:close/>
                </a:path>
                <a:path w="2106295" h="2178050">
                  <a:moveTo>
                    <a:pt x="394716" y="742188"/>
                  </a:moveTo>
                  <a:lnTo>
                    <a:pt x="379476" y="742188"/>
                  </a:lnTo>
                  <a:lnTo>
                    <a:pt x="379476" y="757428"/>
                  </a:lnTo>
                  <a:lnTo>
                    <a:pt x="394716" y="757428"/>
                  </a:lnTo>
                  <a:lnTo>
                    <a:pt x="394716" y="742188"/>
                  </a:lnTo>
                  <a:close/>
                </a:path>
                <a:path w="2106295" h="2178050">
                  <a:moveTo>
                    <a:pt x="397764" y="679704"/>
                  </a:moveTo>
                  <a:lnTo>
                    <a:pt x="382524" y="679704"/>
                  </a:lnTo>
                  <a:lnTo>
                    <a:pt x="382524" y="694944"/>
                  </a:lnTo>
                  <a:lnTo>
                    <a:pt x="397764" y="694944"/>
                  </a:lnTo>
                  <a:lnTo>
                    <a:pt x="397764" y="679704"/>
                  </a:lnTo>
                  <a:close/>
                </a:path>
                <a:path w="2106295" h="2178050">
                  <a:moveTo>
                    <a:pt x="397764" y="371856"/>
                  </a:moveTo>
                  <a:lnTo>
                    <a:pt x="382524" y="371856"/>
                  </a:lnTo>
                  <a:lnTo>
                    <a:pt x="382524" y="387096"/>
                  </a:lnTo>
                  <a:lnTo>
                    <a:pt x="397764" y="387096"/>
                  </a:lnTo>
                  <a:lnTo>
                    <a:pt x="397764" y="371856"/>
                  </a:lnTo>
                  <a:close/>
                </a:path>
                <a:path w="2106295" h="2178050">
                  <a:moveTo>
                    <a:pt x="399288" y="1050036"/>
                  </a:moveTo>
                  <a:lnTo>
                    <a:pt x="384048" y="1050036"/>
                  </a:lnTo>
                  <a:lnTo>
                    <a:pt x="384048" y="1065276"/>
                  </a:lnTo>
                  <a:lnTo>
                    <a:pt x="399288" y="1065276"/>
                  </a:lnTo>
                  <a:lnTo>
                    <a:pt x="399288" y="1050036"/>
                  </a:lnTo>
                  <a:close/>
                </a:path>
                <a:path w="2106295" h="2178050">
                  <a:moveTo>
                    <a:pt x="403860" y="0"/>
                  </a:moveTo>
                  <a:lnTo>
                    <a:pt x="388620" y="0"/>
                  </a:lnTo>
                  <a:lnTo>
                    <a:pt x="388620" y="15240"/>
                  </a:lnTo>
                  <a:lnTo>
                    <a:pt x="403860" y="15240"/>
                  </a:lnTo>
                  <a:lnTo>
                    <a:pt x="403860" y="0"/>
                  </a:lnTo>
                  <a:close/>
                </a:path>
                <a:path w="2106295" h="2178050">
                  <a:moveTo>
                    <a:pt x="423672" y="309372"/>
                  </a:moveTo>
                  <a:lnTo>
                    <a:pt x="408432" y="309372"/>
                  </a:lnTo>
                  <a:lnTo>
                    <a:pt x="408432" y="324612"/>
                  </a:lnTo>
                  <a:lnTo>
                    <a:pt x="423672" y="324612"/>
                  </a:lnTo>
                  <a:lnTo>
                    <a:pt x="423672" y="309372"/>
                  </a:lnTo>
                  <a:close/>
                </a:path>
                <a:path w="2106295" h="2178050">
                  <a:moveTo>
                    <a:pt x="426720" y="742188"/>
                  </a:moveTo>
                  <a:lnTo>
                    <a:pt x="411480" y="742188"/>
                  </a:lnTo>
                  <a:lnTo>
                    <a:pt x="411480" y="757428"/>
                  </a:lnTo>
                  <a:lnTo>
                    <a:pt x="426720" y="757428"/>
                  </a:lnTo>
                  <a:lnTo>
                    <a:pt x="426720" y="742188"/>
                  </a:lnTo>
                  <a:close/>
                </a:path>
                <a:path w="2106295" h="2178050">
                  <a:moveTo>
                    <a:pt x="428244" y="679704"/>
                  </a:moveTo>
                  <a:lnTo>
                    <a:pt x="413004" y="679704"/>
                  </a:lnTo>
                  <a:lnTo>
                    <a:pt x="413004" y="694944"/>
                  </a:lnTo>
                  <a:lnTo>
                    <a:pt x="428244" y="694944"/>
                  </a:lnTo>
                  <a:lnTo>
                    <a:pt x="428244" y="679704"/>
                  </a:lnTo>
                  <a:close/>
                </a:path>
                <a:path w="2106295" h="2178050">
                  <a:moveTo>
                    <a:pt x="428244" y="371856"/>
                  </a:moveTo>
                  <a:lnTo>
                    <a:pt x="413004" y="371856"/>
                  </a:lnTo>
                  <a:lnTo>
                    <a:pt x="413004" y="387096"/>
                  </a:lnTo>
                  <a:lnTo>
                    <a:pt x="428244" y="387096"/>
                  </a:lnTo>
                  <a:lnTo>
                    <a:pt x="428244" y="371856"/>
                  </a:lnTo>
                  <a:close/>
                </a:path>
                <a:path w="2106295" h="2178050">
                  <a:moveTo>
                    <a:pt x="431292" y="1050036"/>
                  </a:moveTo>
                  <a:lnTo>
                    <a:pt x="414528" y="1050036"/>
                  </a:lnTo>
                  <a:lnTo>
                    <a:pt x="414528" y="1065276"/>
                  </a:lnTo>
                  <a:lnTo>
                    <a:pt x="431292" y="1065276"/>
                  </a:lnTo>
                  <a:lnTo>
                    <a:pt x="431292" y="1050036"/>
                  </a:lnTo>
                  <a:close/>
                </a:path>
                <a:path w="2106295" h="2178050">
                  <a:moveTo>
                    <a:pt x="434340" y="0"/>
                  </a:moveTo>
                  <a:lnTo>
                    <a:pt x="419100" y="0"/>
                  </a:lnTo>
                  <a:lnTo>
                    <a:pt x="419100" y="15240"/>
                  </a:lnTo>
                  <a:lnTo>
                    <a:pt x="434340" y="15240"/>
                  </a:lnTo>
                  <a:lnTo>
                    <a:pt x="434340" y="0"/>
                  </a:lnTo>
                  <a:close/>
                </a:path>
                <a:path w="2106295" h="2178050">
                  <a:moveTo>
                    <a:pt x="454152" y="309372"/>
                  </a:moveTo>
                  <a:lnTo>
                    <a:pt x="438912" y="309372"/>
                  </a:lnTo>
                  <a:lnTo>
                    <a:pt x="438912" y="324612"/>
                  </a:lnTo>
                  <a:lnTo>
                    <a:pt x="454152" y="324612"/>
                  </a:lnTo>
                  <a:lnTo>
                    <a:pt x="454152" y="309372"/>
                  </a:lnTo>
                  <a:close/>
                </a:path>
                <a:path w="2106295" h="2178050">
                  <a:moveTo>
                    <a:pt x="457200" y="742188"/>
                  </a:moveTo>
                  <a:lnTo>
                    <a:pt x="441960" y="742188"/>
                  </a:lnTo>
                  <a:lnTo>
                    <a:pt x="441960" y="757428"/>
                  </a:lnTo>
                  <a:lnTo>
                    <a:pt x="457200" y="757428"/>
                  </a:lnTo>
                  <a:lnTo>
                    <a:pt x="457200" y="742188"/>
                  </a:lnTo>
                  <a:close/>
                </a:path>
                <a:path w="2106295" h="2178050">
                  <a:moveTo>
                    <a:pt x="458724" y="679704"/>
                  </a:moveTo>
                  <a:lnTo>
                    <a:pt x="443484" y="679704"/>
                  </a:lnTo>
                  <a:lnTo>
                    <a:pt x="443484" y="694944"/>
                  </a:lnTo>
                  <a:lnTo>
                    <a:pt x="458724" y="694944"/>
                  </a:lnTo>
                  <a:lnTo>
                    <a:pt x="458724" y="679704"/>
                  </a:lnTo>
                  <a:close/>
                </a:path>
                <a:path w="2106295" h="2178050">
                  <a:moveTo>
                    <a:pt x="460248" y="371856"/>
                  </a:moveTo>
                  <a:lnTo>
                    <a:pt x="443484" y="371856"/>
                  </a:lnTo>
                  <a:lnTo>
                    <a:pt x="443484" y="387096"/>
                  </a:lnTo>
                  <a:lnTo>
                    <a:pt x="460248" y="387096"/>
                  </a:lnTo>
                  <a:lnTo>
                    <a:pt x="460248" y="371856"/>
                  </a:lnTo>
                  <a:close/>
                </a:path>
                <a:path w="2106295" h="2178050">
                  <a:moveTo>
                    <a:pt x="461772" y="1050036"/>
                  </a:moveTo>
                  <a:lnTo>
                    <a:pt x="446532" y="1050036"/>
                  </a:lnTo>
                  <a:lnTo>
                    <a:pt x="446532" y="1065276"/>
                  </a:lnTo>
                  <a:lnTo>
                    <a:pt x="461772" y="1065276"/>
                  </a:lnTo>
                  <a:lnTo>
                    <a:pt x="461772" y="1050036"/>
                  </a:lnTo>
                  <a:close/>
                </a:path>
                <a:path w="2106295" h="2178050">
                  <a:moveTo>
                    <a:pt x="466344" y="0"/>
                  </a:moveTo>
                  <a:lnTo>
                    <a:pt x="449580" y="0"/>
                  </a:lnTo>
                  <a:lnTo>
                    <a:pt x="449580" y="15240"/>
                  </a:lnTo>
                  <a:lnTo>
                    <a:pt x="466344" y="15240"/>
                  </a:lnTo>
                  <a:lnTo>
                    <a:pt x="466344" y="0"/>
                  </a:lnTo>
                  <a:close/>
                </a:path>
                <a:path w="2106295" h="2178050">
                  <a:moveTo>
                    <a:pt x="484632" y="309372"/>
                  </a:moveTo>
                  <a:lnTo>
                    <a:pt x="469392" y="309372"/>
                  </a:lnTo>
                  <a:lnTo>
                    <a:pt x="469392" y="324612"/>
                  </a:lnTo>
                  <a:lnTo>
                    <a:pt x="484632" y="324612"/>
                  </a:lnTo>
                  <a:lnTo>
                    <a:pt x="484632" y="309372"/>
                  </a:lnTo>
                  <a:close/>
                </a:path>
                <a:path w="2106295" h="2178050">
                  <a:moveTo>
                    <a:pt x="487680" y="742188"/>
                  </a:moveTo>
                  <a:lnTo>
                    <a:pt x="472440" y="742188"/>
                  </a:lnTo>
                  <a:lnTo>
                    <a:pt x="472440" y="757428"/>
                  </a:lnTo>
                  <a:lnTo>
                    <a:pt x="487680" y="757428"/>
                  </a:lnTo>
                  <a:lnTo>
                    <a:pt x="487680" y="742188"/>
                  </a:lnTo>
                  <a:close/>
                </a:path>
                <a:path w="2106295" h="2178050">
                  <a:moveTo>
                    <a:pt x="489204" y="679704"/>
                  </a:moveTo>
                  <a:lnTo>
                    <a:pt x="473964" y="679704"/>
                  </a:lnTo>
                  <a:lnTo>
                    <a:pt x="473964" y="694944"/>
                  </a:lnTo>
                  <a:lnTo>
                    <a:pt x="489204" y="694944"/>
                  </a:lnTo>
                  <a:lnTo>
                    <a:pt x="489204" y="679704"/>
                  </a:lnTo>
                  <a:close/>
                </a:path>
                <a:path w="2106295" h="2178050">
                  <a:moveTo>
                    <a:pt x="490728" y="371856"/>
                  </a:moveTo>
                  <a:lnTo>
                    <a:pt x="475488" y="371856"/>
                  </a:lnTo>
                  <a:lnTo>
                    <a:pt x="475488" y="387096"/>
                  </a:lnTo>
                  <a:lnTo>
                    <a:pt x="490728" y="387096"/>
                  </a:lnTo>
                  <a:lnTo>
                    <a:pt x="490728" y="371856"/>
                  </a:lnTo>
                  <a:close/>
                </a:path>
                <a:path w="2106295" h="2178050">
                  <a:moveTo>
                    <a:pt x="492252" y="1050036"/>
                  </a:moveTo>
                  <a:lnTo>
                    <a:pt x="477012" y="1050036"/>
                  </a:lnTo>
                  <a:lnTo>
                    <a:pt x="477012" y="1065276"/>
                  </a:lnTo>
                  <a:lnTo>
                    <a:pt x="492252" y="1065276"/>
                  </a:lnTo>
                  <a:lnTo>
                    <a:pt x="492252" y="1050036"/>
                  </a:lnTo>
                  <a:close/>
                </a:path>
                <a:path w="2106295" h="2178050">
                  <a:moveTo>
                    <a:pt x="496824" y="0"/>
                  </a:moveTo>
                  <a:lnTo>
                    <a:pt x="481584" y="0"/>
                  </a:lnTo>
                  <a:lnTo>
                    <a:pt x="481584" y="15240"/>
                  </a:lnTo>
                  <a:lnTo>
                    <a:pt x="496824" y="15240"/>
                  </a:lnTo>
                  <a:lnTo>
                    <a:pt x="496824" y="0"/>
                  </a:lnTo>
                  <a:close/>
                </a:path>
                <a:path w="2106295" h="2178050">
                  <a:moveTo>
                    <a:pt x="515112" y="309372"/>
                  </a:moveTo>
                  <a:lnTo>
                    <a:pt x="499872" y="309372"/>
                  </a:lnTo>
                  <a:lnTo>
                    <a:pt x="499872" y="324612"/>
                  </a:lnTo>
                  <a:lnTo>
                    <a:pt x="515112" y="324612"/>
                  </a:lnTo>
                  <a:lnTo>
                    <a:pt x="515112" y="309372"/>
                  </a:lnTo>
                  <a:close/>
                </a:path>
                <a:path w="2106295" h="2178050">
                  <a:moveTo>
                    <a:pt x="518160" y="742188"/>
                  </a:moveTo>
                  <a:lnTo>
                    <a:pt x="502920" y="742188"/>
                  </a:lnTo>
                  <a:lnTo>
                    <a:pt x="502920" y="757428"/>
                  </a:lnTo>
                  <a:lnTo>
                    <a:pt x="518160" y="757428"/>
                  </a:lnTo>
                  <a:lnTo>
                    <a:pt x="518160" y="742188"/>
                  </a:lnTo>
                  <a:close/>
                </a:path>
                <a:path w="2106295" h="2178050">
                  <a:moveTo>
                    <a:pt x="521208" y="679704"/>
                  </a:moveTo>
                  <a:lnTo>
                    <a:pt x="505968" y="679704"/>
                  </a:lnTo>
                  <a:lnTo>
                    <a:pt x="505968" y="694944"/>
                  </a:lnTo>
                  <a:lnTo>
                    <a:pt x="521208" y="694944"/>
                  </a:lnTo>
                  <a:lnTo>
                    <a:pt x="521208" y="679704"/>
                  </a:lnTo>
                  <a:close/>
                </a:path>
                <a:path w="2106295" h="2178050">
                  <a:moveTo>
                    <a:pt x="521208" y="371856"/>
                  </a:moveTo>
                  <a:lnTo>
                    <a:pt x="505968" y="371856"/>
                  </a:lnTo>
                  <a:lnTo>
                    <a:pt x="505968" y="387096"/>
                  </a:lnTo>
                  <a:lnTo>
                    <a:pt x="521208" y="387096"/>
                  </a:lnTo>
                  <a:lnTo>
                    <a:pt x="521208" y="371856"/>
                  </a:lnTo>
                  <a:close/>
                </a:path>
                <a:path w="2106295" h="2178050">
                  <a:moveTo>
                    <a:pt x="522732" y="1050036"/>
                  </a:moveTo>
                  <a:lnTo>
                    <a:pt x="507492" y="1050036"/>
                  </a:lnTo>
                  <a:lnTo>
                    <a:pt x="507492" y="1065276"/>
                  </a:lnTo>
                  <a:lnTo>
                    <a:pt x="522732" y="1065276"/>
                  </a:lnTo>
                  <a:lnTo>
                    <a:pt x="522732" y="1050036"/>
                  </a:lnTo>
                  <a:close/>
                </a:path>
                <a:path w="2106295" h="2178050">
                  <a:moveTo>
                    <a:pt x="527304" y="0"/>
                  </a:moveTo>
                  <a:lnTo>
                    <a:pt x="512064" y="0"/>
                  </a:lnTo>
                  <a:lnTo>
                    <a:pt x="512064" y="15240"/>
                  </a:lnTo>
                  <a:lnTo>
                    <a:pt x="527304" y="15240"/>
                  </a:lnTo>
                  <a:lnTo>
                    <a:pt x="527304" y="0"/>
                  </a:lnTo>
                  <a:close/>
                </a:path>
                <a:path w="2106295" h="2178050">
                  <a:moveTo>
                    <a:pt x="547116" y="309372"/>
                  </a:moveTo>
                  <a:lnTo>
                    <a:pt x="531876" y="309372"/>
                  </a:lnTo>
                  <a:lnTo>
                    <a:pt x="531876" y="324612"/>
                  </a:lnTo>
                  <a:lnTo>
                    <a:pt x="547116" y="324612"/>
                  </a:lnTo>
                  <a:lnTo>
                    <a:pt x="547116" y="309372"/>
                  </a:lnTo>
                  <a:close/>
                </a:path>
                <a:path w="2106295" h="2178050">
                  <a:moveTo>
                    <a:pt x="550164" y="742188"/>
                  </a:moveTo>
                  <a:lnTo>
                    <a:pt x="534924" y="742188"/>
                  </a:lnTo>
                  <a:lnTo>
                    <a:pt x="534924" y="757428"/>
                  </a:lnTo>
                  <a:lnTo>
                    <a:pt x="550164" y="757428"/>
                  </a:lnTo>
                  <a:lnTo>
                    <a:pt x="550164" y="742188"/>
                  </a:lnTo>
                  <a:close/>
                </a:path>
                <a:path w="2106295" h="2178050">
                  <a:moveTo>
                    <a:pt x="551688" y="679704"/>
                  </a:moveTo>
                  <a:lnTo>
                    <a:pt x="536448" y="679704"/>
                  </a:lnTo>
                  <a:lnTo>
                    <a:pt x="536448" y="694944"/>
                  </a:lnTo>
                  <a:lnTo>
                    <a:pt x="551688" y="694944"/>
                  </a:lnTo>
                  <a:lnTo>
                    <a:pt x="551688" y="679704"/>
                  </a:lnTo>
                  <a:close/>
                </a:path>
                <a:path w="2106295" h="2178050">
                  <a:moveTo>
                    <a:pt x="551688" y="371856"/>
                  </a:moveTo>
                  <a:lnTo>
                    <a:pt x="536448" y="371856"/>
                  </a:lnTo>
                  <a:lnTo>
                    <a:pt x="536448" y="387096"/>
                  </a:lnTo>
                  <a:lnTo>
                    <a:pt x="551688" y="387096"/>
                  </a:lnTo>
                  <a:lnTo>
                    <a:pt x="551688" y="371856"/>
                  </a:lnTo>
                  <a:close/>
                </a:path>
                <a:path w="2106295" h="2178050">
                  <a:moveTo>
                    <a:pt x="554736" y="1050036"/>
                  </a:moveTo>
                  <a:lnTo>
                    <a:pt x="537972" y="1050036"/>
                  </a:lnTo>
                  <a:lnTo>
                    <a:pt x="537972" y="1065276"/>
                  </a:lnTo>
                  <a:lnTo>
                    <a:pt x="554736" y="1065276"/>
                  </a:lnTo>
                  <a:lnTo>
                    <a:pt x="554736" y="1050036"/>
                  </a:lnTo>
                  <a:close/>
                </a:path>
                <a:path w="2106295" h="2178050">
                  <a:moveTo>
                    <a:pt x="557784" y="0"/>
                  </a:moveTo>
                  <a:lnTo>
                    <a:pt x="542544" y="0"/>
                  </a:lnTo>
                  <a:lnTo>
                    <a:pt x="542544" y="15240"/>
                  </a:lnTo>
                  <a:lnTo>
                    <a:pt x="557784" y="15240"/>
                  </a:lnTo>
                  <a:lnTo>
                    <a:pt x="557784" y="0"/>
                  </a:lnTo>
                  <a:close/>
                </a:path>
                <a:path w="2106295" h="2178050">
                  <a:moveTo>
                    <a:pt x="577596" y="309372"/>
                  </a:moveTo>
                  <a:lnTo>
                    <a:pt x="562356" y="309372"/>
                  </a:lnTo>
                  <a:lnTo>
                    <a:pt x="562356" y="324612"/>
                  </a:lnTo>
                  <a:lnTo>
                    <a:pt x="577596" y="324612"/>
                  </a:lnTo>
                  <a:lnTo>
                    <a:pt x="577596" y="309372"/>
                  </a:lnTo>
                  <a:close/>
                </a:path>
                <a:path w="2106295" h="2178050">
                  <a:moveTo>
                    <a:pt x="580644" y="742188"/>
                  </a:moveTo>
                  <a:lnTo>
                    <a:pt x="565404" y="742188"/>
                  </a:lnTo>
                  <a:lnTo>
                    <a:pt x="565404" y="757428"/>
                  </a:lnTo>
                  <a:lnTo>
                    <a:pt x="580644" y="757428"/>
                  </a:lnTo>
                  <a:lnTo>
                    <a:pt x="580644" y="742188"/>
                  </a:lnTo>
                  <a:close/>
                </a:path>
                <a:path w="2106295" h="2178050">
                  <a:moveTo>
                    <a:pt x="582168" y="679704"/>
                  </a:moveTo>
                  <a:lnTo>
                    <a:pt x="566928" y="679704"/>
                  </a:lnTo>
                  <a:lnTo>
                    <a:pt x="566928" y="694944"/>
                  </a:lnTo>
                  <a:lnTo>
                    <a:pt x="582168" y="694944"/>
                  </a:lnTo>
                  <a:lnTo>
                    <a:pt x="582168" y="679704"/>
                  </a:lnTo>
                  <a:close/>
                </a:path>
                <a:path w="2106295" h="2178050">
                  <a:moveTo>
                    <a:pt x="583692" y="371856"/>
                  </a:moveTo>
                  <a:lnTo>
                    <a:pt x="566928" y="371856"/>
                  </a:lnTo>
                  <a:lnTo>
                    <a:pt x="566928" y="387096"/>
                  </a:lnTo>
                  <a:lnTo>
                    <a:pt x="583692" y="387096"/>
                  </a:lnTo>
                  <a:lnTo>
                    <a:pt x="583692" y="371856"/>
                  </a:lnTo>
                  <a:close/>
                </a:path>
                <a:path w="2106295" h="2178050">
                  <a:moveTo>
                    <a:pt x="585216" y="1050036"/>
                  </a:moveTo>
                  <a:lnTo>
                    <a:pt x="569976" y="1050036"/>
                  </a:lnTo>
                  <a:lnTo>
                    <a:pt x="569976" y="1065276"/>
                  </a:lnTo>
                  <a:lnTo>
                    <a:pt x="585216" y="1065276"/>
                  </a:lnTo>
                  <a:lnTo>
                    <a:pt x="585216" y="1050036"/>
                  </a:lnTo>
                  <a:close/>
                </a:path>
                <a:path w="2106295" h="2178050">
                  <a:moveTo>
                    <a:pt x="589788" y="0"/>
                  </a:moveTo>
                  <a:lnTo>
                    <a:pt x="573024" y="0"/>
                  </a:lnTo>
                  <a:lnTo>
                    <a:pt x="573024" y="15240"/>
                  </a:lnTo>
                  <a:lnTo>
                    <a:pt x="589788" y="15240"/>
                  </a:lnTo>
                  <a:lnTo>
                    <a:pt x="589788" y="0"/>
                  </a:lnTo>
                  <a:close/>
                </a:path>
                <a:path w="2106295" h="2178050">
                  <a:moveTo>
                    <a:pt x="608076" y="309372"/>
                  </a:moveTo>
                  <a:lnTo>
                    <a:pt x="592836" y="309372"/>
                  </a:lnTo>
                  <a:lnTo>
                    <a:pt x="592836" y="324612"/>
                  </a:lnTo>
                  <a:lnTo>
                    <a:pt x="608076" y="324612"/>
                  </a:lnTo>
                  <a:lnTo>
                    <a:pt x="608076" y="309372"/>
                  </a:lnTo>
                  <a:close/>
                </a:path>
                <a:path w="2106295" h="2178050">
                  <a:moveTo>
                    <a:pt x="611124" y="742188"/>
                  </a:moveTo>
                  <a:lnTo>
                    <a:pt x="595884" y="742188"/>
                  </a:lnTo>
                  <a:lnTo>
                    <a:pt x="595884" y="757428"/>
                  </a:lnTo>
                  <a:lnTo>
                    <a:pt x="611124" y="757428"/>
                  </a:lnTo>
                  <a:lnTo>
                    <a:pt x="611124" y="742188"/>
                  </a:lnTo>
                  <a:close/>
                </a:path>
                <a:path w="2106295" h="2178050">
                  <a:moveTo>
                    <a:pt x="612648" y="679704"/>
                  </a:moveTo>
                  <a:lnTo>
                    <a:pt x="597408" y="679704"/>
                  </a:lnTo>
                  <a:lnTo>
                    <a:pt x="597408" y="694944"/>
                  </a:lnTo>
                  <a:lnTo>
                    <a:pt x="612648" y="694944"/>
                  </a:lnTo>
                  <a:lnTo>
                    <a:pt x="612648" y="679704"/>
                  </a:lnTo>
                  <a:close/>
                </a:path>
                <a:path w="2106295" h="2178050">
                  <a:moveTo>
                    <a:pt x="614172" y="371856"/>
                  </a:moveTo>
                  <a:lnTo>
                    <a:pt x="598932" y="371856"/>
                  </a:lnTo>
                  <a:lnTo>
                    <a:pt x="598932" y="387096"/>
                  </a:lnTo>
                  <a:lnTo>
                    <a:pt x="614172" y="387096"/>
                  </a:lnTo>
                  <a:lnTo>
                    <a:pt x="614172" y="371856"/>
                  </a:lnTo>
                  <a:close/>
                </a:path>
                <a:path w="2106295" h="2178050">
                  <a:moveTo>
                    <a:pt x="615696" y="1050036"/>
                  </a:moveTo>
                  <a:lnTo>
                    <a:pt x="600456" y="1050036"/>
                  </a:lnTo>
                  <a:lnTo>
                    <a:pt x="600456" y="1065276"/>
                  </a:lnTo>
                  <a:lnTo>
                    <a:pt x="615696" y="1065276"/>
                  </a:lnTo>
                  <a:lnTo>
                    <a:pt x="615696" y="1050036"/>
                  </a:lnTo>
                  <a:close/>
                </a:path>
                <a:path w="2106295" h="2178050">
                  <a:moveTo>
                    <a:pt x="620268" y="0"/>
                  </a:moveTo>
                  <a:lnTo>
                    <a:pt x="605028" y="0"/>
                  </a:lnTo>
                  <a:lnTo>
                    <a:pt x="605028" y="15240"/>
                  </a:lnTo>
                  <a:lnTo>
                    <a:pt x="620268" y="15240"/>
                  </a:lnTo>
                  <a:lnTo>
                    <a:pt x="620268" y="0"/>
                  </a:lnTo>
                  <a:close/>
                </a:path>
                <a:path w="2106295" h="2178050">
                  <a:moveTo>
                    <a:pt x="638556" y="309372"/>
                  </a:moveTo>
                  <a:lnTo>
                    <a:pt x="623316" y="309372"/>
                  </a:lnTo>
                  <a:lnTo>
                    <a:pt x="623316" y="324612"/>
                  </a:lnTo>
                  <a:lnTo>
                    <a:pt x="638556" y="324612"/>
                  </a:lnTo>
                  <a:lnTo>
                    <a:pt x="638556" y="309372"/>
                  </a:lnTo>
                  <a:close/>
                </a:path>
                <a:path w="2106295" h="2178050">
                  <a:moveTo>
                    <a:pt x="641604" y="742188"/>
                  </a:moveTo>
                  <a:lnTo>
                    <a:pt x="626364" y="742188"/>
                  </a:lnTo>
                  <a:lnTo>
                    <a:pt x="626364" y="757428"/>
                  </a:lnTo>
                  <a:lnTo>
                    <a:pt x="641604" y="757428"/>
                  </a:lnTo>
                  <a:lnTo>
                    <a:pt x="641604" y="742188"/>
                  </a:lnTo>
                  <a:close/>
                </a:path>
                <a:path w="2106295" h="2178050">
                  <a:moveTo>
                    <a:pt x="644652" y="679704"/>
                  </a:moveTo>
                  <a:lnTo>
                    <a:pt x="629412" y="679704"/>
                  </a:lnTo>
                  <a:lnTo>
                    <a:pt x="629412" y="694944"/>
                  </a:lnTo>
                  <a:lnTo>
                    <a:pt x="644652" y="694944"/>
                  </a:lnTo>
                  <a:lnTo>
                    <a:pt x="644652" y="679704"/>
                  </a:lnTo>
                  <a:close/>
                </a:path>
                <a:path w="2106295" h="2178050">
                  <a:moveTo>
                    <a:pt x="644652" y="371856"/>
                  </a:moveTo>
                  <a:lnTo>
                    <a:pt x="629412" y="371856"/>
                  </a:lnTo>
                  <a:lnTo>
                    <a:pt x="629412" y="387096"/>
                  </a:lnTo>
                  <a:lnTo>
                    <a:pt x="644652" y="387096"/>
                  </a:lnTo>
                  <a:lnTo>
                    <a:pt x="644652" y="371856"/>
                  </a:lnTo>
                  <a:close/>
                </a:path>
                <a:path w="2106295" h="2178050">
                  <a:moveTo>
                    <a:pt x="646176" y="1050036"/>
                  </a:moveTo>
                  <a:lnTo>
                    <a:pt x="630936" y="1050036"/>
                  </a:lnTo>
                  <a:lnTo>
                    <a:pt x="630936" y="1065276"/>
                  </a:lnTo>
                  <a:lnTo>
                    <a:pt x="646176" y="1065276"/>
                  </a:lnTo>
                  <a:lnTo>
                    <a:pt x="646176" y="1050036"/>
                  </a:lnTo>
                  <a:close/>
                </a:path>
                <a:path w="2106295" h="2178050">
                  <a:moveTo>
                    <a:pt x="650748" y="0"/>
                  </a:moveTo>
                  <a:lnTo>
                    <a:pt x="635508" y="0"/>
                  </a:lnTo>
                  <a:lnTo>
                    <a:pt x="635508" y="15240"/>
                  </a:lnTo>
                  <a:lnTo>
                    <a:pt x="650748" y="15240"/>
                  </a:lnTo>
                  <a:lnTo>
                    <a:pt x="650748" y="0"/>
                  </a:lnTo>
                  <a:close/>
                </a:path>
                <a:path w="2106295" h="2178050">
                  <a:moveTo>
                    <a:pt x="670560" y="309372"/>
                  </a:moveTo>
                  <a:lnTo>
                    <a:pt x="655320" y="309372"/>
                  </a:lnTo>
                  <a:lnTo>
                    <a:pt x="655320" y="324612"/>
                  </a:lnTo>
                  <a:lnTo>
                    <a:pt x="670560" y="324612"/>
                  </a:lnTo>
                  <a:lnTo>
                    <a:pt x="670560" y="309372"/>
                  </a:lnTo>
                  <a:close/>
                </a:path>
                <a:path w="2106295" h="2178050">
                  <a:moveTo>
                    <a:pt x="673608" y="742188"/>
                  </a:moveTo>
                  <a:lnTo>
                    <a:pt x="658368" y="742188"/>
                  </a:lnTo>
                  <a:lnTo>
                    <a:pt x="658368" y="757428"/>
                  </a:lnTo>
                  <a:lnTo>
                    <a:pt x="673608" y="757428"/>
                  </a:lnTo>
                  <a:lnTo>
                    <a:pt x="673608" y="742188"/>
                  </a:lnTo>
                  <a:close/>
                </a:path>
                <a:path w="2106295" h="2178050">
                  <a:moveTo>
                    <a:pt x="675132" y="679704"/>
                  </a:moveTo>
                  <a:lnTo>
                    <a:pt x="659892" y="679704"/>
                  </a:lnTo>
                  <a:lnTo>
                    <a:pt x="659892" y="694944"/>
                  </a:lnTo>
                  <a:lnTo>
                    <a:pt x="675132" y="694944"/>
                  </a:lnTo>
                  <a:lnTo>
                    <a:pt x="675132" y="679704"/>
                  </a:lnTo>
                  <a:close/>
                </a:path>
                <a:path w="2106295" h="2178050">
                  <a:moveTo>
                    <a:pt x="675132" y="371856"/>
                  </a:moveTo>
                  <a:lnTo>
                    <a:pt x="659892" y="371856"/>
                  </a:lnTo>
                  <a:lnTo>
                    <a:pt x="659892" y="387096"/>
                  </a:lnTo>
                  <a:lnTo>
                    <a:pt x="675132" y="387096"/>
                  </a:lnTo>
                  <a:lnTo>
                    <a:pt x="675132" y="371856"/>
                  </a:lnTo>
                  <a:close/>
                </a:path>
                <a:path w="2106295" h="2178050">
                  <a:moveTo>
                    <a:pt x="678180" y="1050036"/>
                  </a:moveTo>
                  <a:lnTo>
                    <a:pt x="661416" y="1050036"/>
                  </a:lnTo>
                  <a:lnTo>
                    <a:pt x="661416" y="1065276"/>
                  </a:lnTo>
                  <a:lnTo>
                    <a:pt x="678180" y="1065276"/>
                  </a:lnTo>
                  <a:lnTo>
                    <a:pt x="678180" y="1050036"/>
                  </a:lnTo>
                  <a:close/>
                </a:path>
                <a:path w="2106295" h="2178050">
                  <a:moveTo>
                    <a:pt x="681228" y="0"/>
                  </a:moveTo>
                  <a:lnTo>
                    <a:pt x="665988" y="0"/>
                  </a:lnTo>
                  <a:lnTo>
                    <a:pt x="665988" y="15240"/>
                  </a:lnTo>
                  <a:lnTo>
                    <a:pt x="681228" y="15240"/>
                  </a:lnTo>
                  <a:lnTo>
                    <a:pt x="681228" y="0"/>
                  </a:lnTo>
                  <a:close/>
                </a:path>
                <a:path w="2106295" h="2178050">
                  <a:moveTo>
                    <a:pt x="701040" y="309372"/>
                  </a:moveTo>
                  <a:lnTo>
                    <a:pt x="685800" y="309372"/>
                  </a:lnTo>
                  <a:lnTo>
                    <a:pt x="685800" y="324612"/>
                  </a:lnTo>
                  <a:lnTo>
                    <a:pt x="701040" y="324612"/>
                  </a:lnTo>
                  <a:lnTo>
                    <a:pt x="701040" y="309372"/>
                  </a:lnTo>
                  <a:close/>
                </a:path>
                <a:path w="2106295" h="2178050">
                  <a:moveTo>
                    <a:pt x="704088" y="742188"/>
                  </a:moveTo>
                  <a:lnTo>
                    <a:pt x="688848" y="742188"/>
                  </a:lnTo>
                  <a:lnTo>
                    <a:pt x="688848" y="757428"/>
                  </a:lnTo>
                  <a:lnTo>
                    <a:pt x="704088" y="757428"/>
                  </a:lnTo>
                  <a:lnTo>
                    <a:pt x="704088" y="742188"/>
                  </a:lnTo>
                  <a:close/>
                </a:path>
                <a:path w="2106295" h="2178050">
                  <a:moveTo>
                    <a:pt x="705612" y="679704"/>
                  </a:moveTo>
                  <a:lnTo>
                    <a:pt x="690372" y="679704"/>
                  </a:lnTo>
                  <a:lnTo>
                    <a:pt x="690372" y="694944"/>
                  </a:lnTo>
                  <a:lnTo>
                    <a:pt x="705612" y="694944"/>
                  </a:lnTo>
                  <a:lnTo>
                    <a:pt x="705612" y="679704"/>
                  </a:lnTo>
                  <a:close/>
                </a:path>
                <a:path w="2106295" h="2178050">
                  <a:moveTo>
                    <a:pt x="707136" y="371856"/>
                  </a:moveTo>
                  <a:lnTo>
                    <a:pt x="690372" y="371856"/>
                  </a:lnTo>
                  <a:lnTo>
                    <a:pt x="690372" y="387096"/>
                  </a:lnTo>
                  <a:lnTo>
                    <a:pt x="707136" y="387096"/>
                  </a:lnTo>
                  <a:lnTo>
                    <a:pt x="707136" y="371856"/>
                  </a:lnTo>
                  <a:close/>
                </a:path>
                <a:path w="2106295" h="2178050">
                  <a:moveTo>
                    <a:pt x="708660" y="1050036"/>
                  </a:moveTo>
                  <a:lnTo>
                    <a:pt x="693420" y="1050036"/>
                  </a:lnTo>
                  <a:lnTo>
                    <a:pt x="693420" y="1065276"/>
                  </a:lnTo>
                  <a:lnTo>
                    <a:pt x="708660" y="1065276"/>
                  </a:lnTo>
                  <a:lnTo>
                    <a:pt x="708660" y="1050036"/>
                  </a:lnTo>
                  <a:close/>
                </a:path>
                <a:path w="2106295" h="2178050">
                  <a:moveTo>
                    <a:pt x="713232" y="0"/>
                  </a:moveTo>
                  <a:lnTo>
                    <a:pt x="696468" y="0"/>
                  </a:lnTo>
                  <a:lnTo>
                    <a:pt x="696468" y="15240"/>
                  </a:lnTo>
                  <a:lnTo>
                    <a:pt x="713232" y="15240"/>
                  </a:lnTo>
                  <a:lnTo>
                    <a:pt x="713232" y="0"/>
                  </a:lnTo>
                  <a:close/>
                </a:path>
                <a:path w="2106295" h="2178050">
                  <a:moveTo>
                    <a:pt x="731520" y="309372"/>
                  </a:moveTo>
                  <a:lnTo>
                    <a:pt x="716280" y="309372"/>
                  </a:lnTo>
                  <a:lnTo>
                    <a:pt x="716280" y="324612"/>
                  </a:lnTo>
                  <a:lnTo>
                    <a:pt x="731520" y="324612"/>
                  </a:lnTo>
                  <a:lnTo>
                    <a:pt x="731520" y="309372"/>
                  </a:lnTo>
                  <a:close/>
                </a:path>
                <a:path w="2106295" h="2178050">
                  <a:moveTo>
                    <a:pt x="734568" y="742188"/>
                  </a:moveTo>
                  <a:lnTo>
                    <a:pt x="719328" y="742188"/>
                  </a:lnTo>
                  <a:lnTo>
                    <a:pt x="719328" y="757428"/>
                  </a:lnTo>
                  <a:lnTo>
                    <a:pt x="734568" y="757428"/>
                  </a:lnTo>
                  <a:lnTo>
                    <a:pt x="734568" y="742188"/>
                  </a:lnTo>
                  <a:close/>
                </a:path>
                <a:path w="2106295" h="2178050">
                  <a:moveTo>
                    <a:pt x="736092" y="679704"/>
                  </a:moveTo>
                  <a:lnTo>
                    <a:pt x="720852" y="679704"/>
                  </a:lnTo>
                  <a:lnTo>
                    <a:pt x="720852" y="694944"/>
                  </a:lnTo>
                  <a:lnTo>
                    <a:pt x="736092" y="694944"/>
                  </a:lnTo>
                  <a:lnTo>
                    <a:pt x="736092" y="679704"/>
                  </a:lnTo>
                  <a:close/>
                </a:path>
                <a:path w="2106295" h="2178050">
                  <a:moveTo>
                    <a:pt x="737616" y="371856"/>
                  </a:moveTo>
                  <a:lnTo>
                    <a:pt x="722376" y="371856"/>
                  </a:lnTo>
                  <a:lnTo>
                    <a:pt x="722376" y="387096"/>
                  </a:lnTo>
                  <a:lnTo>
                    <a:pt x="737616" y="387096"/>
                  </a:lnTo>
                  <a:lnTo>
                    <a:pt x="737616" y="371856"/>
                  </a:lnTo>
                  <a:close/>
                </a:path>
                <a:path w="2106295" h="2178050">
                  <a:moveTo>
                    <a:pt x="739140" y="1050036"/>
                  </a:moveTo>
                  <a:lnTo>
                    <a:pt x="723900" y="1050036"/>
                  </a:lnTo>
                  <a:lnTo>
                    <a:pt x="723900" y="1065276"/>
                  </a:lnTo>
                  <a:lnTo>
                    <a:pt x="739140" y="1065276"/>
                  </a:lnTo>
                  <a:lnTo>
                    <a:pt x="739140" y="1050036"/>
                  </a:lnTo>
                  <a:close/>
                </a:path>
                <a:path w="2106295" h="2178050">
                  <a:moveTo>
                    <a:pt x="743712" y="0"/>
                  </a:moveTo>
                  <a:lnTo>
                    <a:pt x="728472" y="0"/>
                  </a:lnTo>
                  <a:lnTo>
                    <a:pt x="728472" y="15240"/>
                  </a:lnTo>
                  <a:lnTo>
                    <a:pt x="743712" y="15240"/>
                  </a:lnTo>
                  <a:lnTo>
                    <a:pt x="743712" y="0"/>
                  </a:lnTo>
                  <a:close/>
                </a:path>
                <a:path w="2106295" h="2178050">
                  <a:moveTo>
                    <a:pt x="762000" y="309372"/>
                  </a:moveTo>
                  <a:lnTo>
                    <a:pt x="746760" y="309372"/>
                  </a:lnTo>
                  <a:lnTo>
                    <a:pt x="746760" y="324612"/>
                  </a:lnTo>
                  <a:lnTo>
                    <a:pt x="762000" y="324612"/>
                  </a:lnTo>
                  <a:lnTo>
                    <a:pt x="762000" y="309372"/>
                  </a:lnTo>
                  <a:close/>
                </a:path>
                <a:path w="2106295" h="2178050">
                  <a:moveTo>
                    <a:pt x="765048" y="742188"/>
                  </a:moveTo>
                  <a:lnTo>
                    <a:pt x="749808" y="742188"/>
                  </a:lnTo>
                  <a:lnTo>
                    <a:pt x="749808" y="757428"/>
                  </a:lnTo>
                  <a:lnTo>
                    <a:pt x="765048" y="757428"/>
                  </a:lnTo>
                  <a:lnTo>
                    <a:pt x="765048" y="742188"/>
                  </a:lnTo>
                  <a:close/>
                </a:path>
                <a:path w="2106295" h="2178050">
                  <a:moveTo>
                    <a:pt x="768096" y="679704"/>
                  </a:moveTo>
                  <a:lnTo>
                    <a:pt x="752856" y="679704"/>
                  </a:lnTo>
                  <a:lnTo>
                    <a:pt x="752856" y="694944"/>
                  </a:lnTo>
                  <a:lnTo>
                    <a:pt x="768096" y="694944"/>
                  </a:lnTo>
                  <a:lnTo>
                    <a:pt x="768096" y="679704"/>
                  </a:lnTo>
                  <a:close/>
                </a:path>
                <a:path w="2106295" h="2178050">
                  <a:moveTo>
                    <a:pt x="768096" y="371856"/>
                  </a:moveTo>
                  <a:lnTo>
                    <a:pt x="752856" y="371856"/>
                  </a:lnTo>
                  <a:lnTo>
                    <a:pt x="752856" y="387096"/>
                  </a:lnTo>
                  <a:lnTo>
                    <a:pt x="768096" y="387096"/>
                  </a:lnTo>
                  <a:lnTo>
                    <a:pt x="768096" y="371856"/>
                  </a:lnTo>
                  <a:close/>
                </a:path>
                <a:path w="2106295" h="2178050">
                  <a:moveTo>
                    <a:pt x="769620" y="1050036"/>
                  </a:moveTo>
                  <a:lnTo>
                    <a:pt x="754380" y="1050036"/>
                  </a:lnTo>
                  <a:lnTo>
                    <a:pt x="754380" y="1065276"/>
                  </a:lnTo>
                  <a:lnTo>
                    <a:pt x="769620" y="1065276"/>
                  </a:lnTo>
                  <a:lnTo>
                    <a:pt x="769620" y="1050036"/>
                  </a:lnTo>
                  <a:close/>
                </a:path>
                <a:path w="2106295" h="2178050">
                  <a:moveTo>
                    <a:pt x="774192" y="0"/>
                  </a:moveTo>
                  <a:lnTo>
                    <a:pt x="758952" y="0"/>
                  </a:lnTo>
                  <a:lnTo>
                    <a:pt x="758952" y="15240"/>
                  </a:lnTo>
                  <a:lnTo>
                    <a:pt x="774192" y="15240"/>
                  </a:lnTo>
                  <a:lnTo>
                    <a:pt x="774192" y="0"/>
                  </a:lnTo>
                  <a:close/>
                </a:path>
                <a:path w="2106295" h="2178050">
                  <a:moveTo>
                    <a:pt x="794004" y="309372"/>
                  </a:moveTo>
                  <a:lnTo>
                    <a:pt x="778764" y="309372"/>
                  </a:lnTo>
                  <a:lnTo>
                    <a:pt x="778764" y="324612"/>
                  </a:lnTo>
                  <a:lnTo>
                    <a:pt x="794004" y="324612"/>
                  </a:lnTo>
                  <a:lnTo>
                    <a:pt x="794004" y="309372"/>
                  </a:lnTo>
                  <a:close/>
                </a:path>
                <a:path w="2106295" h="2178050">
                  <a:moveTo>
                    <a:pt x="797052" y="742188"/>
                  </a:moveTo>
                  <a:lnTo>
                    <a:pt x="781812" y="742188"/>
                  </a:lnTo>
                  <a:lnTo>
                    <a:pt x="781812" y="757428"/>
                  </a:lnTo>
                  <a:lnTo>
                    <a:pt x="797052" y="757428"/>
                  </a:lnTo>
                  <a:lnTo>
                    <a:pt x="797052" y="742188"/>
                  </a:lnTo>
                  <a:close/>
                </a:path>
                <a:path w="2106295" h="2178050">
                  <a:moveTo>
                    <a:pt x="798576" y="679704"/>
                  </a:moveTo>
                  <a:lnTo>
                    <a:pt x="783336" y="679704"/>
                  </a:lnTo>
                  <a:lnTo>
                    <a:pt x="783336" y="694944"/>
                  </a:lnTo>
                  <a:lnTo>
                    <a:pt x="798576" y="694944"/>
                  </a:lnTo>
                  <a:lnTo>
                    <a:pt x="798576" y="679704"/>
                  </a:lnTo>
                  <a:close/>
                </a:path>
                <a:path w="2106295" h="2178050">
                  <a:moveTo>
                    <a:pt x="798576" y="371856"/>
                  </a:moveTo>
                  <a:lnTo>
                    <a:pt x="783336" y="371856"/>
                  </a:lnTo>
                  <a:lnTo>
                    <a:pt x="783336" y="387096"/>
                  </a:lnTo>
                  <a:lnTo>
                    <a:pt x="798576" y="387096"/>
                  </a:lnTo>
                  <a:lnTo>
                    <a:pt x="798576" y="371856"/>
                  </a:lnTo>
                  <a:close/>
                </a:path>
                <a:path w="2106295" h="2178050">
                  <a:moveTo>
                    <a:pt x="801624" y="1050036"/>
                  </a:moveTo>
                  <a:lnTo>
                    <a:pt x="784860" y="1050036"/>
                  </a:lnTo>
                  <a:lnTo>
                    <a:pt x="784860" y="1065276"/>
                  </a:lnTo>
                  <a:lnTo>
                    <a:pt x="801624" y="1065276"/>
                  </a:lnTo>
                  <a:lnTo>
                    <a:pt x="801624" y="1050036"/>
                  </a:lnTo>
                  <a:close/>
                </a:path>
                <a:path w="2106295" h="2178050">
                  <a:moveTo>
                    <a:pt x="804672" y="0"/>
                  </a:moveTo>
                  <a:lnTo>
                    <a:pt x="789432" y="0"/>
                  </a:lnTo>
                  <a:lnTo>
                    <a:pt x="789432" y="15240"/>
                  </a:lnTo>
                  <a:lnTo>
                    <a:pt x="804672" y="15240"/>
                  </a:lnTo>
                  <a:lnTo>
                    <a:pt x="804672" y="0"/>
                  </a:lnTo>
                  <a:close/>
                </a:path>
                <a:path w="2106295" h="2178050">
                  <a:moveTo>
                    <a:pt x="824484" y="309372"/>
                  </a:moveTo>
                  <a:lnTo>
                    <a:pt x="809244" y="309372"/>
                  </a:lnTo>
                  <a:lnTo>
                    <a:pt x="809244" y="324612"/>
                  </a:lnTo>
                  <a:lnTo>
                    <a:pt x="824484" y="324612"/>
                  </a:lnTo>
                  <a:lnTo>
                    <a:pt x="824484" y="309372"/>
                  </a:lnTo>
                  <a:close/>
                </a:path>
                <a:path w="2106295" h="2178050">
                  <a:moveTo>
                    <a:pt x="827532" y="742188"/>
                  </a:moveTo>
                  <a:lnTo>
                    <a:pt x="812292" y="742188"/>
                  </a:lnTo>
                  <a:lnTo>
                    <a:pt x="812292" y="757428"/>
                  </a:lnTo>
                  <a:lnTo>
                    <a:pt x="827532" y="757428"/>
                  </a:lnTo>
                  <a:lnTo>
                    <a:pt x="827532" y="742188"/>
                  </a:lnTo>
                  <a:close/>
                </a:path>
                <a:path w="2106295" h="2178050">
                  <a:moveTo>
                    <a:pt x="829056" y="679704"/>
                  </a:moveTo>
                  <a:lnTo>
                    <a:pt x="813816" y="679704"/>
                  </a:lnTo>
                  <a:lnTo>
                    <a:pt x="813816" y="694944"/>
                  </a:lnTo>
                  <a:lnTo>
                    <a:pt x="829056" y="694944"/>
                  </a:lnTo>
                  <a:lnTo>
                    <a:pt x="829056" y="679704"/>
                  </a:lnTo>
                  <a:close/>
                </a:path>
                <a:path w="2106295" h="2178050">
                  <a:moveTo>
                    <a:pt x="830580" y="371856"/>
                  </a:moveTo>
                  <a:lnTo>
                    <a:pt x="813816" y="371856"/>
                  </a:lnTo>
                  <a:lnTo>
                    <a:pt x="813816" y="387096"/>
                  </a:lnTo>
                  <a:lnTo>
                    <a:pt x="830580" y="387096"/>
                  </a:lnTo>
                  <a:lnTo>
                    <a:pt x="830580" y="371856"/>
                  </a:lnTo>
                  <a:close/>
                </a:path>
                <a:path w="2106295" h="2178050">
                  <a:moveTo>
                    <a:pt x="832104" y="1050036"/>
                  </a:moveTo>
                  <a:lnTo>
                    <a:pt x="816864" y="1050036"/>
                  </a:lnTo>
                  <a:lnTo>
                    <a:pt x="816864" y="1065276"/>
                  </a:lnTo>
                  <a:lnTo>
                    <a:pt x="832104" y="1065276"/>
                  </a:lnTo>
                  <a:lnTo>
                    <a:pt x="832104" y="1050036"/>
                  </a:lnTo>
                  <a:close/>
                </a:path>
                <a:path w="2106295" h="2178050">
                  <a:moveTo>
                    <a:pt x="836676" y="0"/>
                  </a:moveTo>
                  <a:lnTo>
                    <a:pt x="819912" y="0"/>
                  </a:lnTo>
                  <a:lnTo>
                    <a:pt x="819912" y="15240"/>
                  </a:lnTo>
                  <a:lnTo>
                    <a:pt x="836676" y="15240"/>
                  </a:lnTo>
                  <a:lnTo>
                    <a:pt x="836676" y="0"/>
                  </a:lnTo>
                  <a:close/>
                </a:path>
                <a:path w="2106295" h="2178050">
                  <a:moveTo>
                    <a:pt x="853440" y="2139696"/>
                  </a:moveTo>
                  <a:lnTo>
                    <a:pt x="838200" y="2139696"/>
                  </a:lnTo>
                  <a:lnTo>
                    <a:pt x="838200" y="2154936"/>
                  </a:lnTo>
                  <a:lnTo>
                    <a:pt x="853440" y="2154936"/>
                  </a:lnTo>
                  <a:lnTo>
                    <a:pt x="853440" y="2139696"/>
                  </a:lnTo>
                  <a:close/>
                </a:path>
                <a:path w="2106295" h="2178050">
                  <a:moveTo>
                    <a:pt x="853440" y="2109216"/>
                  </a:moveTo>
                  <a:lnTo>
                    <a:pt x="838200" y="2109216"/>
                  </a:lnTo>
                  <a:lnTo>
                    <a:pt x="838200" y="2124456"/>
                  </a:lnTo>
                  <a:lnTo>
                    <a:pt x="853440" y="2124456"/>
                  </a:lnTo>
                  <a:lnTo>
                    <a:pt x="853440" y="2109216"/>
                  </a:lnTo>
                  <a:close/>
                </a:path>
                <a:path w="2106295" h="2178050">
                  <a:moveTo>
                    <a:pt x="853440" y="2077212"/>
                  </a:moveTo>
                  <a:lnTo>
                    <a:pt x="838200" y="2077212"/>
                  </a:lnTo>
                  <a:lnTo>
                    <a:pt x="838200" y="2093976"/>
                  </a:lnTo>
                  <a:lnTo>
                    <a:pt x="853440" y="2093976"/>
                  </a:lnTo>
                  <a:lnTo>
                    <a:pt x="853440" y="2077212"/>
                  </a:lnTo>
                  <a:close/>
                </a:path>
                <a:path w="2106295" h="2178050">
                  <a:moveTo>
                    <a:pt x="853440" y="2046732"/>
                  </a:moveTo>
                  <a:lnTo>
                    <a:pt x="838200" y="2046732"/>
                  </a:lnTo>
                  <a:lnTo>
                    <a:pt x="838200" y="2061972"/>
                  </a:lnTo>
                  <a:lnTo>
                    <a:pt x="853440" y="2061972"/>
                  </a:lnTo>
                  <a:lnTo>
                    <a:pt x="853440" y="2046732"/>
                  </a:lnTo>
                  <a:close/>
                </a:path>
                <a:path w="2106295" h="2178050">
                  <a:moveTo>
                    <a:pt x="853440" y="2016252"/>
                  </a:moveTo>
                  <a:lnTo>
                    <a:pt x="838200" y="2016252"/>
                  </a:lnTo>
                  <a:lnTo>
                    <a:pt x="838200" y="2031492"/>
                  </a:lnTo>
                  <a:lnTo>
                    <a:pt x="853440" y="2031492"/>
                  </a:lnTo>
                  <a:lnTo>
                    <a:pt x="853440" y="2016252"/>
                  </a:lnTo>
                  <a:close/>
                </a:path>
                <a:path w="2106295" h="2178050">
                  <a:moveTo>
                    <a:pt x="853440" y="1985772"/>
                  </a:moveTo>
                  <a:lnTo>
                    <a:pt x="838200" y="1985772"/>
                  </a:lnTo>
                  <a:lnTo>
                    <a:pt x="838200" y="2001012"/>
                  </a:lnTo>
                  <a:lnTo>
                    <a:pt x="853440" y="2001012"/>
                  </a:lnTo>
                  <a:lnTo>
                    <a:pt x="853440" y="1985772"/>
                  </a:lnTo>
                  <a:close/>
                </a:path>
                <a:path w="2106295" h="2178050">
                  <a:moveTo>
                    <a:pt x="853440" y="1953768"/>
                  </a:moveTo>
                  <a:lnTo>
                    <a:pt x="838200" y="1953768"/>
                  </a:lnTo>
                  <a:lnTo>
                    <a:pt x="838200" y="1970532"/>
                  </a:lnTo>
                  <a:lnTo>
                    <a:pt x="853440" y="1970532"/>
                  </a:lnTo>
                  <a:lnTo>
                    <a:pt x="853440" y="1953768"/>
                  </a:lnTo>
                  <a:close/>
                </a:path>
                <a:path w="2106295" h="2178050">
                  <a:moveTo>
                    <a:pt x="853440" y="1923288"/>
                  </a:moveTo>
                  <a:lnTo>
                    <a:pt x="838200" y="1923288"/>
                  </a:lnTo>
                  <a:lnTo>
                    <a:pt x="838200" y="1938528"/>
                  </a:lnTo>
                  <a:lnTo>
                    <a:pt x="853440" y="1938528"/>
                  </a:lnTo>
                  <a:lnTo>
                    <a:pt x="853440" y="1923288"/>
                  </a:lnTo>
                  <a:close/>
                </a:path>
                <a:path w="2106295" h="2178050">
                  <a:moveTo>
                    <a:pt x="853440" y="1892808"/>
                  </a:moveTo>
                  <a:lnTo>
                    <a:pt x="838200" y="1892808"/>
                  </a:lnTo>
                  <a:lnTo>
                    <a:pt x="838200" y="1908048"/>
                  </a:lnTo>
                  <a:lnTo>
                    <a:pt x="853440" y="1908048"/>
                  </a:lnTo>
                  <a:lnTo>
                    <a:pt x="853440" y="1892808"/>
                  </a:lnTo>
                  <a:close/>
                </a:path>
                <a:path w="2106295" h="2178050">
                  <a:moveTo>
                    <a:pt x="854976" y="309372"/>
                  </a:moveTo>
                  <a:lnTo>
                    <a:pt x="839724" y="309372"/>
                  </a:lnTo>
                  <a:lnTo>
                    <a:pt x="839724" y="324612"/>
                  </a:lnTo>
                  <a:lnTo>
                    <a:pt x="854976" y="324612"/>
                  </a:lnTo>
                  <a:lnTo>
                    <a:pt x="854976" y="309372"/>
                  </a:lnTo>
                  <a:close/>
                </a:path>
                <a:path w="2106295" h="2178050">
                  <a:moveTo>
                    <a:pt x="858024" y="742188"/>
                  </a:moveTo>
                  <a:lnTo>
                    <a:pt x="842772" y="742188"/>
                  </a:lnTo>
                  <a:lnTo>
                    <a:pt x="842772" y="757428"/>
                  </a:lnTo>
                  <a:lnTo>
                    <a:pt x="858024" y="757428"/>
                  </a:lnTo>
                  <a:lnTo>
                    <a:pt x="858024" y="742188"/>
                  </a:lnTo>
                  <a:close/>
                </a:path>
                <a:path w="2106295" h="2178050">
                  <a:moveTo>
                    <a:pt x="859548" y="1854708"/>
                  </a:moveTo>
                  <a:lnTo>
                    <a:pt x="845820" y="1854708"/>
                  </a:lnTo>
                  <a:lnTo>
                    <a:pt x="845820" y="1862328"/>
                  </a:lnTo>
                  <a:lnTo>
                    <a:pt x="838200" y="1862328"/>
                  </a:lnTo>
                  <a:lnTo>
                    <a:pt x="838200" y="1877568"/>
                  </a:lnTo>
                  <a:lnTo>
                    <a:pt x="853440" y="1877568"/>
                  </a:lnTo>
                  <a:lnTo>
                    <a:pt x="853440" y="1869948"/>
                  </a:lnTo>
                  <a:lnTo>
                    <a:pt x="859548" y="1869948"/>
                  </a:lnTo>
                  <a:lnTo>
                    <a:pt x="859548" y="1862328"/>
                  </a:lnTo>
                  <a:lnTo>
                    <a:pt x="859548" y="1854708"/>
                  </a:lnTo>
                  <a:close/>
                </a:path>
                <a:path w="2106295" h="2178050">
                  <a:moveTo>
                    <a:pt x="859548" y="679704"/>
                  </a:moveTo>
                  <a:lnTo>
                    <a:pt x="844296" y="679704"/>
                  </a:lnTo>
                  <a:lnTo>
                    <a:pt x="844296" y="694944"/>
                  </a:lnTo>
                  <a:lnTo>
                    <a:pt x="859548" y="694944"/>
                  </a:lnTo>
                  <a:lnTo>
                    <a:pt x="859548" y="679704"/>
                  </a:lnTo>
                  <a:close/>
                </a:path>
                <a:path w="2106295" h="2178050">
                  <a:moveTo>
                    <a:pt x="861072" y="2162556"/>
                  </a:moveTo>
                  <a:lnTo>
                    <a:pt x="845820" y="2162556"/>
                  </a:lnTo>
                  <a:lnTo>
                    <a:pt x="845820" y="2177796"/>
                  </a:lnTo>
                  <a:lnTo>
                    <a:pt x="861072" y="2177796"/>
                  </a:lnTo>
                  <a:lnTo>
                    <a:pt x="861072" y="2162556"/>
                  </a:lnTo>
                  <a:close/>
                </a:path>
                <a:path w="2106295" h="2178050">
                  <a:moveTo>
                    <a:pt x="861072" y="371856"/>
                  </a:moveTo>
                  <a:lnTo>
                    <a:pt x="845820" y="371856"/>
                  </a:lnTo>
                  <a:lnTo>
                    <a:pt x="845820" y="387096"/>
                  </a:lnTo>
                  <a:lnTo>
                    <a:pt x="861072" y="387096"/>
                  </a:lnTo>
                  <a:lnTo>
                    <a:pt x="861072" y="371856"/>
                  </a:lnTo>
                  <a:close/>
                </a:path>
                <a:path w="2106295" h="2178050">
                  <a:moveTo>
                    <a:pt x="862596" y="1050036"/>
                  </a:moveTo>
                  <a:lnTo>
                    <a:pt x="847344" y="1050036"/>
                  </a:lnTo>
                  <a:lnTo>
                    <a:pt x="847344" y="1065276"/>
                  </a:lnTo>
                  <a:lnTo>
                    <a:pt x="862596" y="1065276"/>
                  </a:lnTo>
                  <a:lnTo>
                    <a:pt x="862596" y="1050036"/>
                  </a:lnTo>
                  <a:close/>
                </a:path>
                <a:path w="2106295" h="2178050">
                  <a:moveTo>
                    <a:pt x="867168" y="0"/>
                  </a:moveTo>
                  <a:lnTo>
                    <a:pt x="851916" y="0"/>
                  </a:lnTo>
                  <a:lnTo>
                    <a:pt x="851916" y="15240"/>
                  </a:lnTo>
                  <a:lnTo>
                    <a:pt x="867168" y="15240"/>
                  </a:lnTo>
                  <a:lnTo>
                    <a:pt x="867168" y="0"/>
                  </a:lnTo>
                  <a:close/>
                </a:path>
                <a:path w="2106295" h="2178050">
                  <a:moveTo>
                    <a:pt x="885456" y="309372"/>
                  </a:moveTo>
                  <a:lnTo>
                    <a:pt x="870216" y="309372"/>
                  </a:lnTo>
                  <a:lnTo>
                    <a:pt x="870216" y="324612"/>
                  </a:lnTo>
                  <a:lnTo>
                    <a:pt x="885456" y="324612"/>
                  </a:lnTo>
                  <a:lnTo>
                    <a:pt x="885456" y="309372"/>
                  </a:lnTo>
                  <a:close/>
                </a:path>
                <a:path w="2106295" h="2178050">
                  <a:moveTo>
                    <a:pt x="888504" y="742188"/>
                  </a:moveTo>
                  <a:lnTo>
                    <a:pt x="873264" y="742188"/>
                  </a:lnTo>
                  <a:lnTo>
                    <a:pt x="873264" y="757428"/>
                  </a:lnTo>
                  <a:lnTo>
                    <a:pt x="888504" y="757428"/>
                  </a:lnTo>
                  <a:lnTo>
                    <a:pt x="888504" y="742188"/>
                  </a:lnTo>
                  <a:close/>
                </a:path>
                <a:path w="2106295" h="2178050">
                  <a:moveTo>
                    <a:pt x="890028" y="1854708"/>
                  </a:moveTo>
                  <a:lnTo>
                    <a:pt x="874788" y="1854708"/>
                  </a:lnTo>
                  <a:lnTo>
                    <a:pt x="874788" y="1869948"/>
                  </a:lnTo>
                  <a:lnTo>
                    <a:pt x="890028" y="1869948"/>
                  </a:lnTo>
                  <a:lnTo>
                    <a:pt x="890028" y="1854708"/>
                  </a:lnTo>
                  <a:close/>
                </a:path>
                <a:path w="2106295" h="2178050">
                  <a:moveTo>
                    <a:pt x="891552" y="2162556"/>
                  </a:moveTo>
                  <a:lnTo>
                    <a:pt x="876312" y="2162556"/>
                  </a:lnTo>
                  <a:lnTo>
                    <a:pt x="876312" y="2177796"/>
                  </a:lnTo>
                  <a:lnTo>
                    <a:pt x="891552" y="2177796"/>
                  </a:lnTo>
                  <a:lnTo>
                    <a:pt x="891552" y="2162556"/>
                  </a:lnTo>
                  <a:close/>
                </a:path>
                <a:path w="2106295" h="2178050">
                  <a:moveTo>
                    <a:pt x="891552" y="679704"/>
                  </a:moveTo>
                  <a:lnTo>
                    <a:pt x="876312" y="679704"/>
                  </a:lnTo>
                  <a:lnTo>
                    <a:pt x="876312" y="694944"/>
                  </a:lnTo>
                  <a:lnTo>
                    <a:pt x="891552" y="694944"/>
                  </a:lnTo>
                  <a:lnTo>
                    <a:pt x="891552" y="679704"/>
                  </a:lnTo>
                  <a:close/>
                </a:path>
                <a:path w="2106295" h="2178050">
                  <a:moveTo>
                    <a:pt x="891552" y="371856"/>
                  </a:moveTo>
                  <a:lnTo>
                    <a:pt x="876312" y="371856"/>
                  </a:lnTo>
                  <a:lnTo>
                    <a:pt x="876312" y="387096"/>
                  </a:lnTo>
                  <a:lnTo>
                    <a:pt x="891552" y="387096"/>
                  </a:lnTo>
                  <a:lnTo>
                    <a:pt x="891552" y="371856"/>
                  </a:lnTo>
                  <a:close/>
                </a:path>
                <a:path w="2106295" h="2178050">
                  <a:moveTo>
                    <a:pt x="893076" y="1050036"/>
                  </a:moveTo>
                  <a:lnTo>
                    <a:pt x="877836" y="1050036"/>
                  </a:lnTo>
                  <a:lnTo>
                    <a:pt x="877836" y="1065276"/>
                  </a:lnTo>
                  <a:lnTo>
                    <a:pt x="893076" y="1065276"/>
                  </a:lnTo>
                  <a:lnTo>
                    <a:pt x="893076" y="1050036"/>
                  </a:lnTo>
                  <a:close/>
                </a:path>
                <a:path w="2106295" h="2178050">
                  <a:moveTo>
                    <a:pt x="897648" y="0"/>
                  </a:moveTo>
                  <a:lnTo>
                    <a:pt x="882408" y="0"/>
                  </a:lnTo>
                  <a:lnTo>
                    <a:pt x="882408" y="15240"/>
                  </a:lnTo>
                  <a:lnTo>
                    <a:pt x="897648" y="15240"/>
                  </a:lnTo>
                  <a:lnTo>
                    <a:pt x="897648" y="0"/>
                  </a:lnTo>
                  <a:close/>
                </a:path>
                <a:path w="2106295" h="2178050">
                  <a:moveTo>
                    <a:pt x="906780" y="1397520"/>
                  </a:moveTo>
                  <a:lnTo>
                    <a:pt x="891540" y="1397520"/>
                  </a:lnTo>
                  <a:lnTo>
                    <a:pt x="891540" y="1414284"/>
                  </a:lnTo>
                  <a:lnTo>
                    <a:pt x="906780" y="1414284"/>
                  </a:lnTo>
                  <a:lnTo>
                    <a:pt x="906780" y="1397520"/>
                  </a:lnTo>
                  <a:close/>
                </a:path>
                <a:path w="2106295" h="2178050">
                  <a:moveTo>
                    <a:pt x="906780" y="1367040"/>
                  </a:moveTo>
                  <a:lnTo>
                    <a:pt x="891540" y="1367040"/>
                  </a:lnTo>
                  <a:lnTo>
                    <a:pt x="891540" y="1382280"/>
                  </a:lnTo>
                  <a:lnTo>
                    <a:pt x="906780" y="1382280"/>
                  </a:lnTo>
                  <a:lnTo>
                    <a:pt x="906780" y="1367040"/>
                  </a:lnTo>
                  <a:close/>
                </a:path>
                <a:path w="2106295" h="2178050">
                  <a:moveTo>
                    <a:pt x="906780" y="1336560"/>
                  </a:moveTo>
                  <a:lnTo>
                    <a:pt x="891540" y="1336560"/>
                  </a:lnTo>
                  <a:lnTo>
                    <a:pt x="891540" y="1351800"/>
                  </a:lnTo>
                  <a:lnTo>
                    <a:pt x="906780" y="1351800"/>
                  </a:lnTo>
                  <a:lnTo>
                    <a:pt x="906780" y="1336560"/>
                  </a:lnTo>
                  <a:close/>
                </a:path>
                <a:path w="2106295" h="2178050">
                  <a:moveTo>
                    <a:pt x="906780" y="1306080"/>
                  </a:moveTo>
                  <a:lnTo>
                    <a:pt x="891540" y="1306080"/>
                  </a:lnTo>
                  <a:lnTo>
                    <a:pt x="891540" y="1321320"/>
                  </a:lnTo>
                  <a:lnTo>
                    <a:pt x="906780" y="1321320"/>
                  </a:lnTo>
                  <a:lnTo>
                    <a:pt x="906780" y="1306080"/>
                  </a:lnTo>
                  <a:close/>
                </a:path>
                <a:path w="2106295" h="2178050">
                  <a:moveTo>
                    <a:pt x="906780" y="1274076"/>
                  </a:moveTo>
                  <a:lnTo>
                    <a:pt x="891540" y="1274076"/>
                  </a:lnTo>
                  <a:lnTo>
                    <a:pt x="891540" y="1290840"/>
                  </a:lnTo>
                  <a:lnTo>
                    <a:pt x="906780" y="1290840"/>
                  </a:lnTo>
                  <a:lnTo>
                    <a:pt x="906780" y="1274076"/>
                  </a:lnTo>
                  <a:close/>
                </a:path>
                <a:path w="2106295" h="2178050">
                  <a:moveTo>
                    <a:pt x="906780" y="1243596"/>
                  </a:moveTo>
                  <a:lnTo>
                    <a:pt x="891540" y="1243596"/>
                  </a:lnTo>
                  <a:lnTo>
                    <a:pt x="891540" y="1258836"/>
                  </a:lnTo>
                  <a:lnTo>
                    <a:pt x="906780" y="1258836"/>
                  </a:lnTo>
                  <a:lnTo>
                    <a:pt x="906780" y="1243596"/>
                  </a:lnTo>
                  <a:close/>
                </a:path>
                <a:path w="2106295" h="2178050">
                  <a:moveTo>
                    <a:pt x="906780" y="1213116"/>
                  </a:moveTo>
                  <a:lnTo>
                    <a:pt x="891540" y="1213116"/>
                  </a:lnTo>
                  <a:lnTo>
                    <a:pt x="891540" y="1228356"/>
                  </a:lnTo>
                  <a:lnTo>
                    <a:pt x="906780" y="1228356"/>
                  </a:lnTo>
                  <a:lnTo>
                    <a:pt x="906780" y="1213116"/>
                  </a:lnTo>
                  <a:close/>
                </a:path>
                <a:path w="2106295" h="2178050">
                  <a:moveTo>
                    <a:pt x="906780" y="1182636"/>
                  </a:moveTo>
                  <a:lnTo>
                    <a:pt x="891540" y="1182636"/>
                  </a:lnTo>
                  <a:lnTo>
                    <a:pt x="891540" y="1197876"/>
                  </a:lnTo>
                  <a:lnTo>
                    <a:pt x="906780" y="1197876"/>
                  </a:lnTo>
                  <a:lnTo>
                    <a:pt x="906780" y="1182636"/>
                  </a:lnTo>
                  <a:close/>
                </a:path>
                <a:path w="2106295" h="2178050">
                  <a:moveTo>
                    <a:pt x="906780" y="1150632"/>
                  </a:moveTo>
                  <a:lnTo>
                    <a:pt x="891540" y="1150632"/>
                  </a:lnTo>
                  <a:lnTo>
                    <a:pt x="891540" y="1167396"/>
                  </a:lnTo>
                  <a:lnTo>
                    <a:pt x="906780" y="1167396"/>
                  </a:lnTo>
                  <a:lnTo>
                    <a:pt x="906780" y="1150632"/>
                  </a:lnTo>
                  <a:close/>
                </a:path>
                <a:path w="2106295" h="2178050">
                  <a:moveTo>
                    <a:pt x="906780" y="1120152"/>
                  </a:moveTo>
                  <a:lnTo>
                    <a:pt x="891540" y="1120152"/>
                  </a:lnTo>
                  <a:lnTo>
                    <a:pt x="891540" y="1135392"/>
                  </a:lnTo>
                  <a:lnTo>
                    <a:pt x="906780" y="1135392"/>
                  </a:lnTo>
                  <a:lnTo>
                    <a:pt x="906780" y="1120152"/>
                  </a:lnTo>
                  <a:close/>
                </a:path>
                <a:path w="2106295" h="2178050">
                  <a:moveTo>
                    <a:pt x="914400" y="1421904"/>
                  </a:moveTo>
                  <a:lnTo>
                    <a:pt x="899160" y="1421904"/>
                  </a:lnTo>
                  <a:lnTo>
                    <a:pt x="906780" y="1429524"/>
                  </a:lnTo>
                  <a:lnTo>
                    <a:pt x="891540" y="1429524"/>
                  </a:lnTo>
                  <a:lnTo>
                    <a:pt x="891540" y="1434096"/>
                  </a:lnTo>
                  <a:lnTo>
                    <a:pt x="894588" y="1437144"/>
                  </a:lnTo>
                  <a:lnTo>
                    <a:pt x="914400" y="1437144"/>
                  </a:lnTo>
                  <a:lnTo>
                    <a:pt x="914400" y="1421904"/>
                  </a:lnTo>
                  <a:close/>
                </a:path>
                <a:path w="2106295" h="2178050">
                  <a:moveTo>
                    <a:pt x="917460" y="309372"/>
                  </a:moveTo>
                  <a:lnTo>
                    <a:pt x="902220" y="309372"/>
                  </a:lnTo>
                  <a:lnTo>
                    <a:pt x="902220" y="324612"/>
                  </a:lnTo>
                  <a:lnTo>
                    <a:pt x="917460" y="324612"/>
                  </a:lnTo>
                  <a:lnTo>
                    <a:pt x="917460" y="309372"/>
                  </a:lnTo>
                  <a:close/>
                </a:path>
                <a:path w="2106295" h="2178050">
                  <a:moveTo>
                    <a:pt x="920508" y="1854708"/>
                  </a:moveTo>
                  <a:lnTo>
                    <a:pt x="905268" y="1854708"/>
                  </a:lnTo>
                  <a:lnTo>
                    <a:pt x="905268" y="1869948"/>
                  </a:lnTo>
                  <a:lnTo>
                    <a:pt x="920508" y="1869948"/>
                  </a:lnTo>
                  <a:lnTo>
                    <a:pt x="920508" y="1854708"/>
                  </a:lnTo>
                  <a:close/>
                </a:path>
                <a:path w="2106295" h="2178050">
                  <a:moveTo>
                    <a:pt x="920508" y="742188"/>
                  </a:moveTo>
                  <a:lnTo>
                    <a:pt x="905268" y="742188"/>
                  </a:lnTo>
                  <a:lnTo>
                    <a:pt x="905268" y="757428"/>
                  </a:lnTo>
                  <a:lnTo>
                    <a:pt x="920508" y="757428"/>
                  </a:lnTo>
                  <a:lnTo>
                    <a:pt x="920508" y="742188"/>
                  </a:lnTo>
                  <a:close/>
                </a:path>
                <a:path w="2106295" h="2178050">
                  <a:moveTo>
                    <a:pt x="922032" y="679704"/>
                  </a:moveTo>
                  <a:lnTo>
                    <a:pt x="906792" y="679704"/>
                  </a:lnTo>
                  <a:lnTo>
                    <a:pt x="906792" y="694944"/>
                  </a:lnTo>
                  <a:lnTo>
                    <a:pt x="922032" y="694944"/>
                  </a:lnTo>
                  <a:lnTo>
                    <a:pt x="922032" y="679704"/>
                  </a:lnTo>
                  <a:close/>
                </a:path>
                <a:path w="2106295" h="2178050">
                  <a:moveTo>
                    <a:pt x="922032" y="371856"/>
                  </a:moveTo>
                  <a:lnTo>
                    <a:pt x="906792" y="371856"/>
                  </a:lnTo>
                  <a:lnTo>
                    <a:pt x="906792" y="387096"/>
                  </a:lnTo>
                  <a:lnTo>
                    <a:pt x="922032" y="387096"/>
                  </a:lnTo>
                  <a:lnTo>
                    <a:pt x="922032" y="371856"/>
                  </a:lnTo>
                  <a:close/>
                </a:path>
                <a:path w="2106295" h="2178050">
                  <a:moveTo>
                    <a:pt x="923556" y="2162556"/>
                  </a:moveTo>
                  <a:lnTo>
                    <a:pt x="908316" y="2162556"/>
                  </a:lnTo>
                  <a:lnTo>
                    <a:pt x="908316" y="2177796"/>
                  </a:lnTo>
                  <a:lnTo>
                    <a:pt x="923556" y="2177796"/>
                  </a:lnTo>
                  <a:lnTo>
                    <a:pt x="923556" y="2162556"/>
                  </a:lnTo>
                  <a:close/>
                </a:path>
                <a:path w="2106295" h="2178050">
                  <a:moveTo>
                    <a:pt x="925080" y="1050036"/>
                  </a:moveTo>
                  <a:lnTo>
                    <a:pt x="908316" y="1050036"/>
                  </a:lnTo>
                  <a:lnTo>
                    <a:pt x="908316" y="1065276"/>
                  </a:lnTo>
                  <a:lnTo>
                    <a:pt x="925080" y="1065276"/>
                  </a:lnTo>
                  <a:lnTo>
                    <a:pt x="925080" y="1050036"/>
                  </a:lnTo>
                  <a:close/>
                </a:path>
                <a:path w="2106295" h="2178050">
                  <a:moveTo>
                    <a:pt x="928128" y="0"/>
                  </a:moveTo>
                  <a:lnTo>
                    <a:pt x="912888" y="0"/>
                  </a:lnTo>
                  <a:lnTo>
                    <a:pt x="912888" y="15240"/>
                  </a:lnTo>
                  <a:lnTo>
                    <a:pt x="928128" y="15240"/>
                  </a:lnTo>
                  <a:lnTo>
                    <a:pt x="928128" y="0"/>
                  </a:lnTo>
                  <a:close/>
                </a:path>
                <a:path w="2106295" h="2178050">
                  <a:moveTo>
                    <a:pt x="929640" y="1112532"/>
                  </a:moveTo>
                  <a:lnTo>
                    <a:pt x="914400" y="1112532"/>
                  </a:lnTo>
                  <a:lnTo>
                    <a:pt x="914400" y="1127772"/>
                  </a:lnTo>
                  <a:lnTo>
                    <a:pt x="929640" y="1127772"/>
                  </a:lnTo>
                  <a:lnTo>
                    <a:pt x="929640" y="1112532"/>
                  </a:lnTo>
                  <a:close/>
                </a:path>
                <a:path w="2106295" h="2178050">
                  <a:moveTo>
                    <a:pt x="944880" y="1421904"/>
                  </a:moveTo>
                  <a:lnTo>
                    <a:pt x="929640" y="1421904"/>
                  </a:lnTo>
                  <a:lnTo>
                    <a:pt x="929640" y="1437144"/>
                  </a:lnTo>
                  <a:lnTo>
                    <a:pt x="944880" y="1437144"/>
                  </a:lnTo>
                  <a:lnTo>
                    <a:pt x="944880" y="1421904"/>
                  </a:lnTo>
                  <a:close/>
                </a:path>
                <a:path w="2106295" h="2178050">
                  <a:moveTo>
                    <a:pt x="947940" y="309372"/>
                  </a:moveTo>
                  <a:lnTo>
                    <a:pt x="932700" y="309372"/>
                  </a:lnTo>
                  <a:lnTo>
                    <a:pt x="932700" y="324612"/>
                  </a:lnTo>
                  <a:lnTo>
                    <a:pt x="947940" y="324612"/>
                  </a:lnTo>
                  <a:lnTo>
                    <a:pt x="947940" y="309372"/>
                  </a:lnTo>
                  <a:close/>
                </a:path>
                <a:path w="2106295" h="2178050">
                  <a:moveTo>
                    <a:pt x="950988" y="742188"/>
                  </a:moveTo>
                  <a:lnTo>
                    <a:pt x="935748" y="742188"/>
                  </a:lnTo>
                  <a:lnTo>
                    <a:pt x="935748" y="757428"/>
                  </a:lnTo>
                  <a:lnTo>
                    <a:pt x="950988" y="757428"/>
                  </a:lnTo>
                  <a:lnTo>
                    <a:pt x="950988" y="742188"/>
                  </a:lnTo>
                  <a:close/>
                </a:path>
                <a:path w="2106295" h="2178050">
                  <a:moveTo>
                    <a:pt x="952512" y="1854708"/>
                  </a:moveTo>
                  <a:lnTo>
                    <a:pt x="937272" y="1854708"/>
                  </a:lnTo>
                  <a:lnTo>
                    <a:pt x="937272" y="1869948"/>
                  </a:lnTo>
                  <a:lnTo>
                    <a:pt x="952512" y="1869948"/>
                  </a:lnTo>
                  <a:lnTo>
                    <a:pt x="952512" y="1854708"/>
                  </a:lnTo>
                  <a:close/>
                </a:path>
                <a:path w="2106295" h="2178050">
                  <a:moveTo>
                    <a:pt x="952512" y="679704"/>
                  </a:moveTo>
                  <a:lnTo>
                    <a:pt x="937272" y="679704"/>
                  </a:lnTo>
                  <a:lnTo>
                    <a:pt x="937272" y="694944"/>
                  </a:lnTo>
                  <a:lnTo>
                    <a:pt x="952512" y="694944"/>
                  </a:lnTo>
                  <a:lnTo>
                    <a:pt x="952512" y="679704"/>
                  </a:lnTo>
                  <a:close/>
                </a:path>
                <a:path w="2106295" h="2178050">
                  <a:moveTo>
                    <a:pt x="954036" y="2162556"/>
                  </a:moveTo>
                  <a:lnTo>
                    <a:pt x="938796" y="2162556"/>
                  </a:lnTo>
                  <a:lnTo>
                    <a:pt x="938796" y="2177796"/>
                  </a:lnTo>
                  <a:lnTo>
                    <a:pt x="954036" y="2177796"/>
                  </a:lnTo>
                  <a:lnTo>
                    <a:pt x="954036" y="2162556"/>
                  </a:lnTo>
                  <a:close/>
                </a:path>
                <a:path w="2106295" h="2178050">
                  <a:moveTo>
                    <a:pt x="954036" y="371856"/>
                  </a:moveTo>
                  <a:lnTo>
                    <a:pt x="937272" y="371856"/>
                  </a:lnTo>
                  <a:lnTo>
                    <a:pt x="937272" y="387096"/>
                  </a:lnTo>
                  <a:lnTo>
                    <a:pt x="954036" y="387096"/>
                  </a:lnTo>
                  <a:lnTo>
                    <a:pt x="954036" y="371856"/>
                  </a:lnTo>
                  <a:close/>
                </a:path>
                <a:path w="2106295" h="2178050">
                  <a:moveTo>
                    <a:pt x="955560" y="1050036"/>
                  </a:moveTo>
                  <a:lnTo>
                    <a:pt x="940320" y="1050036"/>
                  </a:lnTo>
                  <a:lnTo>
                    <a:pt x="940320" y="1065276"/>
                  </a:lnTo>
                  <a:lnTo>
                    <a:pt x="955560" y="1065276"/>
                  </a:lnTo>
                  <a:lnTo>
                    <a:pt x="955560" y="1050036"/>
                  </a:lnTo>
                  <a:close/>
                </a:path>
                <a:path w="2106295" h="2178050">
                  <a:moveTo>
                    <a:pt x="960120" y="1112532"/>
                  </a:moveTo>
                  <a:lnTo>
                    <a:pt x="944880" y="1112532"/>
                  </a:lnTo>
                  <a:lnTo>
                    <a:pt x="944880" y="1127772"/>
                  </a:lnTo>
                  <a:lnTo>
                    <a:pt x="960120" y="1127772"/>
                  </a:lnTo>
                  <a:lnTo>
                    <a:pt x="960120" y="1112532"/>
                  </a:lnTo>
                  <a:close/>
                </a:path>
                <a:path w="2106295" h="2178050">
                  <a:moveTo>
                    <a:pt x="960132" y="0"/>
                  </a:moveTo>
                  <a:lnTo>
                    <a:pt x="943368" y="0"/>
                  </a:lnTo>
                  <a:lnTo>
                    <a:pt x="943368" y="15240"/>
                  </a:lnTo>
                  <a:lnTo>
                    <a:pt x="960132" y="15240"/>
                  </a:lnTo>
                  <a:lnTo>
                    <a:pt x="960132" y="0"/>
                  </a:lnTo>
                  <a:close/>
                </a:path>
                <a:path w="2106295" h="2178050">
                  <a:moveTo>
                    <a:pt x="976884" y="1421904"/>
                  </a:moveTo>
                  <a:lnTo>
                    <a:pt x="960120" y="1421904"/>
                  </a:lnTo>
                  <a:lnTo>
                    <a:pt x="960120" y="1437144"/>
                  </a:lnTo>
                  <a:lnTo>
                    <a:pt x="976884" y="1437144"/>
                  </a:lnTo>
                  <a:lnTo>
                    <a:pt x="976884" y="1421904"/>
                  </a:lnTo>
                  <a:close/>
                </a:path>
                <a:path w="2106295" h="2178050">
                  <a:moveTo>
                    <a:pt x="978420" y="309372"/>
                  </a:moveTo>
                  <a:lnTo>
                    <a:pt x="963180" y="309372"/>
                  </a:lnTo>
                  <a:lnTo>
                    <a:pt x="963180" y="324612"/>
                  </a:lnTo>
                  <a:lnTo>
                    <a:pt x="978420" y="324612"/>
                  </a:lnTo>
                  <a:lnTo>
                    <a:pt x="978420" y="309372"/>
                  </a:lnTo>
                  <a:close/>
                </a:path>
                <a:path w="2106295" h="2178050">
                  <a:moveTo>
                    <a:pt x="981468" y="742188"/>
                  </a:moveTo>
                  <a:lnTo>
                    <a:pt x="966228" y="742188"/>
                  </a:lnTo>
                  <a:lnTo>
                    <a:pt x="966228" y="757428"/>
                  </a:lnTo>
                  <a:lnTo>
                    <a:pt x="981468" y="757428"/>
                  </a:lnTo>
                  <a:lnTo>
                    <a:pt x="981468" y="742188"/>
                  </a:lnTo>
                  <a:close/>
                </a:path>
                <a:path w="2106295" h="2178050">
                  <a:moveTo>
                    <a:pt x="982992" y="1854708"/>
                  </a:moveTo>
                  <a:lnTo>
                    <a:pt x="967752" y="1854708"/>
                  </a:lnTo>
                  <a:lnTo>
                    <a:pt x="967752" y="1869948"/>
                  </a:lnTo>
                  <a:lnTo>
                    <a:pt x="982992" y="1869948"/>
                  </a:lnTo>
                  <a:lnTo>
                    <a:pt x="982992" y="1854708"/>
                  </a:lnTo>
                  <a:close/>
                </a:path>
                <a:path w="2106295" h="2178050">
                  <a:moveTo>
                    <a:pt x="982992" y="679704"/>
                  </a:moveTo>
                  <a:lnTo>
                    <a:pt x="967752" y="679704"/>
                  </a:lnTo>
                  <a:lnTo>
                    <a:pt x="967752" y="694944"/>
                  </a:lnTo>
                  <a:lnTo>
                    <a:pt x="982992" y="694944"/>
                  </a:lnTo>
                  <a:lnTo>
                    <a:pt x="982992" y="679704"/>
                  </a:lnTo>
                  <a:close/>
                </a:path>
                <a:path w="2106295" h="2178050">
                  <a:moveTo>
                    <a:pt x="984516" y="2162556"/>
                  </a:moveTo>
                  <a:lnTo>
                    <a:pt x="969276" y="2162556"/>
                  </a:lnTo>
                  <a:lnTo>
                    <a:pt x="969276" y="2177796"/>
                  </a:lnTo>
                  <a:lnTo>
                    <a:pt x="984516" y="2177796"/>
                  </a:lnTo>
                  <a:lnTo>
                    <a:pt x="984516" y="2162556"/>
                  </a:lnTo>
                  <a:close/>
                </a:path>
                <a:path w="2106295" h="2178050">
                  <a:moveTo>
                    <a:pt x="984516" y="371856"/>
                  </a:moveTo>
                  <a:lnTo>
                    <a:pt x="969276" y="371856"/>
                  </a:lnTo>
                  <a:lnTo>
                    <a:pt x="969276" y="387096"/>
                  </a:lnTo>
                  <a:lnTo>
                    <a:pt x="984516" y="387096"/>
                  </a:lnTo>
                  <a:lnTo>
                    <a:pt x="984516" y="371856"/>
                  </a:lnTo>
                  <a:close/>
                </a:path>
                <a:path w="2106295" h="2178050">
                  <a:moveTo>
                    <a:pt x="986040" y="1050036"/>
                  </a:moveTo>
                  <a:lnTo>
                    <a:pt x="970800" y="1050036"/>
                  </a:lnTo>
                  <a:lnTo>
                    <a:pt x="970800" y="1065276"/>
                  </a:lnTo>
                  <a:lnTo>
                    <a:pt x="986040" y="1065276"/>
                  </a:lnTo>
                  <a:lnTo>
                    <a:pt x="986040" y="1050036"/>
                  </a:lnTo>
                  <a:close/>
                </a:path>
                <a:path w="2106295" h="2178050">
                  <a:moveTo>
                    <a:pt x="990612" y="0"/>
                  </a:moveTo>
                  <a:lnTo>
                    <a:pt x="975372" y="0"/>
                  </a:lnTo>
                  <a:lnTo>
                    <a:pt x="975372" y="15240"/>
                  </a:lnTo>
                  <a:lnTo>
                    <a:pt x="990612" y="15240"/>
                  </a:lnTo>
                  <a:lnTo>
                    <a:pt x="990612" y="0"/>
                  </a:lnTo>
                  <a:close/>
                </a:path>
                <a:path w="2106295" h="2178050">
                  <a:moveTo>
                    <a:pt x="992124" y="1112532"/>
                  </a:moveTo>
                  <a:lnTo>
                    <a:pt x="976884" y="1112532"/>
                  </a:lnTo>
                  <a:lnTo>
                    <a:pt x="976884" y="1127772"/>
                  </a:lnTo>
                  <a:lnTo>
                    <a:pt x="992124" y="1127772"/>
                  </a:lnTo>
                  <a:lnTo>
                    <a:pt x="992124" y="1112532"/>
                  </a:lnTo>
                  <a:close/>
                </a:path>
                <a:path w="2106295" h="2178050">
                  <a:moveTo>
                    <a:pt x="1007364" y="1421904"/>
                  </a:moveTo>
                  <a:lnTo>
                    <a:pt x="992124" y="1421904"/>
                  </a:lnTo>
                  <a:lnTo>
                    <a:pt x="992124" y="1437144"/>
                  </a:lnTo>
                  <a:lnTo>
                    <a:pt x="1007364" y="1437144"/>
                  </a:lnTo>
                  <a:lnTo>
                    <a:pt x="1007364" y="1421904"/>
                  </a:lnTo>
                  <a:close/>
                </a:path>
                <a:path w="2106295" h="2178050">
                  <a:moveTo>
                    <a:pt x="1008900" y="309372"/>
                  </a:moveTo>
                  <a:lnTo>
                    <a:pt x="993660" y="309372"/>
                  </a:lnTo>
                  <a:lnTo>
                    <a:pt x="993660" y="324612"/>
                  </a:lnTo>
                  <a:lnTo>
                    <a:pt x="1008900" y="324612"/>
                  </a:lnTo>
                  <a:lnTo>
                    <a:pt x="1008900" y="309372"/>
                  </a:lnTo>
                  <a:close/>
                </a:path>
                <a:path w="2106295" h="2178050">
                  <a:moveTo>
                    <a:pt x="1011948" y="742188"/>
                  </a:moveTo>
                  <a:lnTo>
                    <a:pt x="996708" y="742188"/>
                  </a:lnTo>
                  <a:lnTo>
                    <a:pt x="996708" y="757428"/>
                  </a:lnTo>
                  <a:lnTo>
                    <a:pt x="1011948" y="757428"/>
                  </a:lnTo>
                  <a:lnTo>
                    <a:pt x="1011948" y="742188"/>
                  </a:lnTo>
                  <a:close/>
                </a:path>
                <a:path w="2106295" h="2178050">
                  <a:moveTo>
                    <a:pt x="1013472" y="1854708"/>
                  </a:moveTo>
                  <a:lnTo>
                    <a:pt x="998232" y="1854708"/>
                  </a:lnTo>
                  <a:lnTo>
                    <a:pt x="998232" y="1869948"/>
                  </a:lnTo>
                  <a:lnTo>
                    <a:pt x="1013472" y="1869948"/>
                  </a:lnTo>
                  <a:lnTo>
                    <a:pt x="1013472" y="1854708"/>
                  </a:lnTo>
                  <a:close/>
                </a:path>
                <a:path w="2106295" h="2178050">
                  <a:moveTo>
                    <a:pt x="1014996" y="2162556"/>
                  </a:moveTo>
                  <a:lnTo>
                    <a:pt x="999756" y="2162556"/>
                  </a:lnTo>
                  <a:lnTo>
                    <a:pt x="999756" y="2177796"/>
                  </a:lnTo>
                  <a:lnTo>
                    <a:pt x="1014996" y="2177796"/>
                  </a:lnTo>
                  <a:lnTo>
                    <a:pt x="1014996" y="2162556"/>
                  </a:lnTo>
                  <a:close/>
                </a:path>
                <a:path w="2106295" h="2178050">
                  <a:moveTo>
                    <a:pt x="1014996" y="679704"/>
                  </a:moveTo>
                  <a:lnTo>
                    <a:pt x="999756" y="679704"/>
                  </a:lnTo>
                  <a:lnTo>
                    <a:pt x="999756" y="694944"/>
                  </a:lnTo>
                  <a:lnTo>
                    <a:pt x="1014996" y="694944"/>
                  </a:lnTo>
                  <a:lnTo>
                    <a:pt x="1014996" y="679704"/>
                  </a:lnTo>
                  <a:close/>
                </a:path>
                <a:path w="2106295" h="2178050">
                  <a:moveTo>
                    <a:pt x="1014996" y="371856"/>
                  </a:moveTo>
                  <a:lnTo>
                    <a:pt x="999756" y="371856"/>
                  </a:lnTo>
                  <a:lnTo>
                    <a:pt x="999756" y="387096"/>
                  </a:lnTo>
                  <a:lnTo>
                    <a:pt x="1014996" y="387096"/>
                  </a:lnTo>
                  <a:lnTo>
                    <a:pt x="1014996" y="371856"/>
                  </a:lnTo>
                  <a:close/>
                </a:path>
                <a:path w="2106295" h="2178050">
                  <a:moveTo>
                    <a:pt x="1016520" y="1050036"/>
                  </a:moveTo>
                  <a:lnTo>
                    <a:pt x="1001280" y="1050036"/>
                  </a:lnTo>
                  <a:lnTo>
                    <a:pt x="1001280" y="1065276"/>
                  </a:lnTo>
                  <a:lnTo>
                    <a:pt x="1016520" y="1065276"/>
                  </a:lnTo>
                  <a:lnTo>
                    <a:pt x="1016520" y="1050036"/>
                  </a:lnTo>
                  <a:close/>
                </a:path>
                <a:path w="2106295" h="2178050">
                  <a:moveTo>
                    <a:pt x="1021092" y="0"/>
                  </a:moveTo>
                  <a:lnTo>
                    <a:pt x="1005852" y="0"/>
                  </a:lnTo>
                  <a:lnTo>
                    <a:pt x="1005852" y="15240"/>
                  </a:lnTo>
                  <a:lnTo>
                    <a:pt x="1021092" y="15240"/>
                  </a:lnTo>
                  <a:lnTo>
                    <a:pt x="1021092" y="0"/>
                  </a:lnTo>
                  <a:close/>
                </a:path>
                <a:path w="2106295" h="2178050">
                  <a:moveTo>
                    <a:pt x="1022604" y="1112532"/>
                  </a:moveTo>
                  <a:lnTo>
                    <a:pt x="1007364" y="1112532"/>
                  </a:lnTo>
                  <a:lnTo>
                    <a:pt x="1007364" y="1127772"/>
                  </a:lnTo>
                  <a:lnTo>
                    <a:pt x="1022604" y="1127772"/>
                  </a:lnTo>
                  <a:lnTo>
                    <a:pt x="1022604" y="1112532"/>
                  </a:lnTo>
                  <a:close/>
                </a:path>
                <a:path w="2106295" h="2178050">
                  <a:moveTo>
                    <a:pt x="1037844" y="1421904"/>
                  </a:moveTo>
                  <a:lnTo>
                    <a:pt x="1022604" y="1421904"/>
                  </a:lnTo>
                  <a:lnTo>
                    <a:pt x="1022604" y="1437144"/>
                  </a:lnTo>
                  <a:lnTo>
                    <a:pt x="1037844" y="1437144"/>
                  </a:lnTo>
                  <a:lnTo>
                    <a:pt x="1037844" y="1421904"/>
                  </a:lnTo>
                  <a:close/>
                </a:path>
                <a:path w="2106295" h="2178050">
                  <a:moveTo>
                    <a:pt x="1040904" y="309372"/>
                  </a:moveTo>
                  <a:lnTo>
                    <a:pt x="1025664" y="309372"/>
                  </a:lnTo>
                  <a:lnTo>
                    <a:pt x="1025664" y="324612"/>
                  </a:lnTo>
                  <a:lnTo>
                    <a:pt x="1040904" y="324612"/>
                  </a:lnTo>
                  <a:lnTo>
                    <a:pt x="1040904" y="309372"/>
                  </a:lnTo>
                  <a:close/>
                </a:path>
                <a:path w="2106295" h="2178050">
                  <a:moveTo>
                    <a:pt x="1043952" y="1854708"/>
                  </a:moveTo>
                  <a:lnTo>
                    <a:pt x="1028712" y="1854708"/>
                  </a:lnTo>
                  <a:lnTo>
                    <a:pt x="1028712" y="1869948"/>
                  </a:lnTo>
                  <a:lnTo>
                    <a:pt x="1043952" y="1869948"/>
                  </a:lnTo>
                  <a:lnTo>
                    <a:pt x="1043952" y="1854708"/>
                  </a:lnTo>
                  <a:close/>
                </a:path>
                <a:path w="2106295" h="2178050">
                  <a:moveTo>
                    <a:pt x="1043952" y="742188"/>
                  </a:moveTo>
                  <a:lnTo>
                    <a:pt x="1028712" y="742188"/>
                  </a:lnTo>
                  <a:lnTo>
                    <a:pt x="1028712" y="757428"/>
                  </a:lnTo>
                  <a:lnTo>
                    <a:pt x="1043952" y="757428"/>
                  </a:lnTo>
                  <a:lnTo>
                    <a:pt x="1043952" y="742188"/>
                  </a:lnTo>
                  <a:close/>
                </a:path>
                <a:path w="2106295" h="2178050">
                  <a:moveTo>
                    <a:pt x="1047000" y="2162556"/>
                  </a:moveTo>
                  <a:lnTo>
                    <a:pt x="1031760" y="2162556"/>
                  </a:lnTo>
                  <a:lnTo>
                    <a:pt x="1031760" y="2177796"/>
                  </a:lnTo>
                  <a:lnTo>
                    <a:pt x="1047000" y="2177796"/>
                  </a:lnTo>
                  <a:lnTo>
                    <a:pt x="1047000" y="2162556"/>
                  </a:lnTo>
                  <a:close/>
                </a:path>
                <a:path w="2106295" h="2178050">
                  <a:moveTo>
                    <a:pt x="1048524" y="1050036"/>
                  </a:moveTo>
                  <a:lnTo>
                    <a:pt x="1031760" y="1050036"/>
                  </a:lnTo>
                  <a:lnTo>
                    <a:pt x="1031760" y="1065276"/>
                  </a:lnTo>
                  <a:lnTo>
                    <a:pt x="1048524" y="1065276"/>
                  </a:lnTo>
                  <a:lnTo>
                    <a:pt x="1048524" y="1050036"/>
                  </a:lnTo>
                  <a:close/>
                </a:path>
                <a:path w="2106295" h="2178050">
                  <a:moveTo>
                    <a:pt x="1051572" y="0"/>
                  </a:moveTo>
                  <a:lnTo>
                    <a:pt x="1036332" y="0"/>
                  </a:lnTo>
                  <a:lnTo>
                    <a:pt x="1036332" y="15240"/>
                  </a:lnTo>
                  <a:lnTo>
                    <a:pt x="1051572" y="15240"/>
                  </a:lnTo>
                  <a:lnTo>
                    <a:pt x="1051572" y="0"/>
                  </a:lnTo>
                  <a:close/>
                </a:path>
                <a:path w="2106295" h="2178050">
                  <a:moveTo>
                    <a:pt x="1060704" y="1414272"/>
                  </a:moveTo>
                  <a:lnTo>
                    <a:pt x="1045464" y="1414272"/>
                  </a:lnTo>
                  <a:lnTo>
                    <a:pt x="1045464" y="1429512"/>
                  </a:lnTo>
                  <a:lnTo>
                    <a:pt x="1060704" y="1429524"/>
                  </a:lnTo>
                  <a:lnTo>
                    <a:pt x="1060704" y="1414284"/>
                  </a:lnTo>
                  <a:close/>
                </a:path>
                <a:path w="2106295" h="2178050">
                  <a:moveTo>
                    <a:pt x="1060704" y="1382280"/>
                  </a:moveTo>
                  <a:lnTo>
                    <a:pt x="1045464" y="1382280"/>
                  </a:lnTo>
                  <a:lnTo>
                    <a:pt x="1045464" y="1383792"/>
                  </a:lnTo>
                  <a:lnTo>
                    <a:pt x="1045464" y="1397520"/>
                  </a:lnTo>
                  <a:lnTo>
                    <a:pt x="1045464" y="1399032"/>
                  </a:lnTo>
                  <a:lnTo>
                    <a:pt x="1060704" y="1399032"/>
                  </a:lnTo>
                  <a:lnTo>
                    <a:pt x="1060704" y="1397520"/>
                  </a:lnTo>
                  <a:lnTo>
                    <a:pt x="1060704" y="1383792"/>
                  </a:lnTo>
                  <a:lnTo>
                    <a:pt x="1060704" y="1382280"/>
                  </a:lnTo>
                  <a:close/>
                </a:path>
                <a:path w="2106295" h="2178050">
                  <a:moveTo>
                    <a:pt x="1060704" y="1351800"/>
                  </a:moveTo>
                  <a:lnTo>
                    <a:pt x="1045464" y="1351800"/>
                  </a:lnTo>
                  <a:lnTo>
                    <a:pt x="1045464" y="1353312"/>
                  </a:lnTo>
                  <a:lnTo>
                    <a:pt x="1045464" y="1367040"/>
                  </a:lnTo>
                  <a:lnTo>
                    <a:pt x="1045464" y="1368552"/>
                  </a:lnTo>
                  <a:lnTo>
                    <a:pt x="1060704" y="1368552"/>
                  </a:lnTo>
                  <a:lnTo>
                    <a:pt x="1060704" y="1367040"/>
                  </a:lnTo>
                  <a:lnTo>
                    <a:pt x="1060704" y="1353312"/>
                  </a:lnTo>
                  <a:lnTo>
                    <a:pt x="1060704" y="1351800"/>
                  </a:lnTo>
                  <a:close/>
                </a:path>
                <a:path w="2106295" h="2178050">
                  <a:moveTo>
                    <a:pt x="1060704" y="1321308"/>
                  </a:moveTo>
                  <a:lnTo>
                    <a:pt x="1045464" y="1321308"/>
                  </a:lnTo>
                  <a:lnTo>
                    <a:pt x="1045464" y="1336548"/>
                  </a:lnTo>
                  <a:lnTo>
                    <a:pt x="1060704" y="1336560"/>
                  </a:lnTo>
                  <a:lnTo>
                    <a:pt x="1060704" y="1321320"/>
                  </a:lnTo>
                  <a:close/>
                </a:path>
                <a:path w="2106295" h="2178050">
                  <a:moveTo>
                    <a:pt x="1060704" y="1290828"/>
                  </a:moveTo>
                  <a:lnTo>
                    <a:pt x="1045464" y="1290828"/>
                  </a:lnTo>
                  <a:lnTo>
                    <a:pt x="1045464" y="1306068"/>
                  </a:lnTo>
                  <a:lnTo>
                    <a:pt x="1060704" y="1306080"/>
                  </a:lnTo>
                  <a:lnTo>
                    <a:pt x="1060704" y="1290840"/>
                  </a:lnTo>
                  <a:close/>
                </a:path>
                <a:path w="2106295" h="2178050">
                  <a:moveTo>
                    <a:pt x="1060704" y="1258836"/>
                  </a:moveTo>
                  <a:lnTo>
                    <a:pt x="1045464" y="1258836"/>
                  </a:lnTo>
                  <a:lnTo>
                    <a:pt x="1045464" y="1260348"/>
                  </a:lnTo>
                  <a:lnTo>
                    <a:pt x="1045464" y="1274076"/>
                  </a:lnTo>
                  <a:lnTo>
                    <a:pt x="1045464" y="1275588"/>
                  </a:lnTo>
                  <a:lnTo>
                    <a:pt x="1060704" y="1275588"/>
                  </a:lnTo>
                  <a:lnTo>
                    <a:pt x="1060704" y="1274076"/>
                  </a:lnTo>
                  <a:lnTo>
                    <a:pt x="1060704" y="1260348"/>
                  </a:lnTo>
                  <a:lnTo>
                    <a:pt x="1060704" y="1258836"/>
                  </a:lnTo>
                  <a:close/>
                </a:path>
                <a:path w="2106295" h="2178050">
                  <a:moveTo>
                    <a:pt x="1060704" y="1228356"/>
                  </a:moveTo>
                  <a:lnTo>
                    <a:pt x="1045464" y="1228356"/>
                  </a:lnTo>
                  <a:lnTo>
                    <a:pt x="1045464" y="1229868"/>
                  </a:lnTo>
                  <a:lnTo>
                    <a:pt x="1045464" y="1243596"/>
                  </a:lnTo>
                  <a:lnTo>
                    <a:pt x="1045464" y="1245108"/>
                  </a:lnTo>
                  <a:lnTo>
                    <a:pt x="1060704" y="1245108"/>
                  </a:lnTo>
                  <a:lnTo>
                    <a:pt x="1060704" y="1243596"/>
                  </a:lnTo>
                  <a:lnTo>
                    <a:pt x="1060704" y="1229868"/>
                  </a:lnTo>
                  <a:lnTo>
                    <a:pt x="1060704" y="1228356"/>
                  </a:lnTo>
                  <a:close/>
                </a:path>
                <a:path w="2106295" h="2178050">
                  <a:moveTo>
                    <a:pt x="1060704" y="1197864"/>
                  </a:moveTo>
                  <a:lnTo>
                    <a:pt x="1045464" y="1197864"/>
                  </a:lnTo>
                  <a:lnTo>
                    <a:pt x="1045464" y="1213104"/>
                  </a:lnTo>
                  <a:lnTo>
                    <a:pt x="1060704" y="1213116"/>
                  </a:lnTo>
                  <a:lnTo>
                    <a:pt x="1060704" y="1197876"/>
                  </a:lnTo>
                  <a:close/>
                </a:path>
                <a:path w="2106295" h="2178050">
                  <a:moveTo>
                    <a:pt x="1060704" y="1167384"/>
                  </a:moveTo>
                  <a:lnTo>
                    <a:pt x="1045464" y="1167384"/>
                  </a:lnTo>
                  <a:lnTo>
                    <a:pt x="1045464" y="1182624"/>
                  </a:lnTo>
                  <a:lnTo>
                    <a:pt x="1060704" y="1182636"/>
                  </a:lnTo>
                  <a:lnTo>
                    <a:pt x="1060704" y="1167396"/>
                  </a:lnTo>
                  <a:close/>
                </a:path>
                <a:path w="2106295" h="2178050">
                  <a:moveTo>
                    <a:pt x="1060704" y="1135392"/>
                  </a:moveTo>
                  <a:lnTo>
                    <a:pt x="1045464" y="1135392"/>
                  </a:lnTo>
                  <a:lnTo>
                    <a:pt x="1045464" y="1136904"/>
                  </a:lnTo>
                  <a:lnTo>
                    <a:pt x="1045464" y="1150632"/>
                  </a:lnTo>
                  <a:lnTo>
                    <a:pt x="1045464" y="1152144"/>
                  </a:lnTo>
                  <a:lnTo>
                    <a:pt x="1060704" y="1152144"/>
                  </a:lnTo>
                  <a:lnTo>
                    <a:pt x="1060704" y="1150632"/>
                  </a:lnTo>
                  <a:lnTo>
                    <a:pt x="1060704" y="1136904"/>
                  </a:lnTo>
                  <a:lnTo>
                    <a:pt x="1060704" y="1135392"/>
                  </a:lnTo>
                  <a:close/>
                </a:path>
                <a:path w="2106295" h="2178050">
                  <a:moveTo>
                    <a:pt x="1060716" y="2145792"/>
                  </a:moveTo>
                  <a:lnTo>
                    <a:pt x="1045476" y="2145792"/>
                  </a:lnTo>
                  <a:lnTo>
                    <a:pt x="1045464" y="2161032"/>
                  </a:lnTo>
                  <a:lnTo>
                    <a:pt x="1060704" y="2161032"/>
                  </a:lnTo>
                  <a:lnTo>
                    <a:pt x="1060716" y="2145792"/>
                  </a:lnTo>
                  <a:close/>
                </a:path>
                <a:path w="2106295" h="2178050">
                  <a:moveTo>
                    <a:pt x="1060716" y="2115312"/>
                  </a:moveTo>
                  <a:lnTo>
                    <a:pt x="1045476" y="2115312"/>
                  </a:lnTo>
                  <a:lnTo>
                    <a:pt x="1045464" y="2130552"/>
                  </a:lnTo>
                  <a:lnTo>
                    <a:pt x="1060704" y="2130552"/>
                  </a:lnTo>
                  <a:lnTo>
                    <a:pt x="1060716" y="2115312"/>
                  </a:lnTo>
                  <a:close/>
                </a:path>
                <a:path w="2106295" h="2178050">
                  <a:moveTo>
                    <a:pt x="1060716" y="2084832"/>
                  </a:moveTo>
                  <a:lnTo>
                    <a:pt x="1045476" y="2084832"/>
                  </a:lnTo>
                  <a:lnTo>
                    <a:pt x="1045464" y="2100072"/>
                  </a:lnTo>
                  <a:lnTo>
                    <a:pt x="1060704" y="2100072"/>
                  </a:lnTo>
                  <a:lnTo>
                    <a:pt x="1060716" y="2084832"/>
                  </a:lnTo>
                  <a:close/>
                </a:path>
                <a:path w="2106295" h="2178050">
                  <a:moveTo>
                    <a:pt x="1060716" y="2054352"/>
                  </a:moveTo>
                  <a:lnTo>
                    <a:pt x="1045476" y="2054352"/>
                  </a:lnTo>
                  <a:lnTo>
                    <a:pt x="1045464" y="2069592"/>
                  </a:lnTo>
                  <a:lnTo>
                    <a:pt x="1060704" y="2069592"/>
                  </a:lnTo>
                  <a:lnTo>
                    <a:pt x="1060716" y="2054352"/>
                  </a:lnTo>
                  <a:close/>
                </a:path>
                <a:path w="2106295" h="2178050">
                  <a:moveTo>
                    <a:pt x="1060716" y="2022348"/>
                  </a:moveTo>
                  <a:lnTo>
                    <a:pt x="1045476" y="2022348"/>
                  </a:lnTo>
                  <a:lnTo>
                    <a:pt x="1045464" y="2037588"/>
                  </a:lnTo>
                  <a:lnTo>
                    <a:pt x="1060704" y="2037588"/>
                  </a:lnTo>
                  <a:lnTo>
                    <a:pt x="1060716" y="2022348"/>
                  </a:lnTo>
                  <a:close/>
                </a:path>
                <a:path w="2106295" h="2178050">
                  <a:moveTo>
                    <a:pt x="1060716" y="1991868"/>
                  </a:moveTo>
                  <a:lnTo>
                    <a:pt x="1045476" y="1991868"/>
                  </a:lnTo>
                  <a:lnTo>
                    <a:pt x="1045464" y="2007108"/>
                  </a:lnTo>
                  <a:lnTo>
                    <a:pt x="1060704" y="2007108"/>
                  </a:lnTo>
                  <a:lnTo>
                    <a:pt x="1060716" y="1991868"/>
                  </a:lnTo>
                  <a:close/>
                </a:path>
                <a:path w="2106295" h="2178050">
                  <a:moveTo>
                    <a:pt x="1060716" y="1961388"/>
                  </a:moveTo>
                  <a:lnTo>
                    <a:pt x="1045476" y="1961388"/>
                  </a:lnTo>
                  <a:lnTo>
                    <a:pt x="1045464" y="1976628"/>
                  </a:lnTo>
                  <a:lnTo>
                    <a:pt x="1060704" y="1976628"/>
                  </a:lnTo>
                  <a:lnTo>
                    <a:pt x="1060716" y="1961388"/>
                  </a:lnTo>
                  <a:close/>
                </a:path>
                <a:path w="2106295" h="2178050">
                  <a:moveTo>
                    <a:pt x="1060716" y="1930908"/>
                  </a:moveTo>
                  <a:lnTo>
                    <a:pt x="1045476" y="1930908"/>
                  </a:lnTo>
                  <a:lnTo>
                    <a:pt x="1045464" y="1946148"/>
                  </a:lnTo>
                  <a:lnTo>
                    <a:pt x="1060704" y="1946148"/>
                  </a:lnTo>
                  <a:lnTo>
                    <a:pt x="1060716" y="1930908"/>
                  </a:lnTo>
                  <a:close/>
                </a:path>
                <a:path w="2106295" h="2178050">
                  <a:moveTo>
                    <a:pt x="1060716" y="1898904"/>
                  </a:moveTo>
                  <a:lnTo>
                    <a:pt x="1045476" y="1898904"/>
                  </a:lnTo>
                  <a:lnTo>
                    <a:pt x="1045464" y="1914144"/>
                  </a:lnTo>
                  <a:lnTo>
                    <a:pt x="1060704" y="1914144"/>
                  </a:lnTo>
                  <a:lnTo>
                    <a:pt x="1060716" y="1898904"/>
                  </a:lnTo>
                  <a:close/>
                </a:path>
                <a:path w="2106295" h="2178050">
                  <a:moveTo>
                    <a:pt x="1060716" y="1868424"/>
                  </a:moveTo>
                  <a:lnTo>
                    <a:pt x="1045476" y="1868424"/>
                  </a:lnTo>
                  <a:lnTo>
                    <a:pt x="1045464" y="1883664"/>
                  </a:lnTo>
                  <a:lnTo>
                    <a:pt x="1060704" y="1883664"/>
                  </a:lnTo>
                  <a:lnTo>
                    <a:pt x="1060716" y="1868424"/>
                  </a:lnTo>
                  <a:close/>
                </a:path>
                <a:path w="2106295" h="2178050">
                  <a:moveTo>
                    <a:pt x="1060716" y="1033272"/>
                  </a:moveTo>
                  <a:lnTo>
                    <a:pt x="1045476" y="1033272"/>
                  </a:lnTo>
                  <a:lnTo>
                    <a:pt x="1045464" y="1048512"/>
                  </a:lnTo>
                  <a:lnTo>
                    <a:pt x="1060704" y="1048512"/>
                  </a:lnTo>
                  <a:lnTo>
                    <a:pt x="1060716" y="1033272"/>
                  </a:lnTo>
                  <a:close/>
                </a:path>
                <a:path w="2106295" h="2178050">
                  <a:moveTo>
                    <a:pt x="1060716" y="1002792"/>
                  </a:moveTo>
                  <a:lnTo>
                    <a:pt x="1045476" y="1002792"/>
                  </a:lnTo>
                  <a:lnTo>
                    <a:pt x="1045464" y="1018032"/>
                  </a:lnTo>
                  <a:lnTo>
                    <a:pt x="1060704" y="1018032"/>
                  </a:lnTo>
                  <a:lnTo>
                    <a:pt x="1060716" y="1002792"/>
                  </a:lnTo>
                  <a:close/>
                </a:path>
                <a:path w="2106295" h="2178050">
                  <a:moveTo>
                    <a:pt x="1060716" y="970788"/>
                  </a:moveTo>
                  <a:lnTo>
                    <a:pt x="1045476" y="970788"/>
                  </a:lnTo>
                  <a:lnTo>
                    <a:pt x="1045464" y="986028"/>
                  </a:lnTo>
                  <a:lnTo>
                    <a:pt x="1060704" y="986028"/>
                  </a:lnTo>
                  <a:lnTo>
                    <a:pt x="1060716" y="970788"/>
                  </a:lnTo>
                  <a:close/>
                </a:path>
                <a:path w="2106295" h="2178050">
                  <a:moveTo>
                    <a:pt x="1060716" y="940308"/>
                  </a:moveTo>
                  <a:lnTo>
                    <a:pt x="1045476" y="940308"/>
                  </a:lnTo>
                  <a:lnTo>
                    <a:pt x="1045464" y="955548"/>
                  </a:lnTo>
                  <a:lnTo>
                    <a:pt x="1060704" y="955548"/>
                  </a:lnTo>
                  <a:lnTo>
                    <a:pt x="1060716" y="940308"/>
                  </a:lnTo>
                  <a:close/>
                </a:path>
                <a:path w="2106295" h="2178050">
                  <a:moveTo>
                    <a:pt x="1060716" y="909828"/>
                  </a:moveTo>
                  <a:lnTo>
                    <a:pt x="1045476" y="909828"/>
                  </a:lnTo>
                  <a:lnTo>
                    <a:pt x="1045464" y="925068"/>
                  </a:lnTo>
                  <a:lnTo>
                    <a:pt x="1060704" y="925068"/>
                  </a:lnTo>
                  <a:lnTo>
                    <a:pt x="1060716" y="909828"/>
                  </a:lnTo>
                  <a:close/>
                </a:path>
                <a:path w="2106295" h="2178050">
                  <a:moveTo>
                    <a:pt x="1060716" y="879348"/>
                  </a:moveTo>
                  <a:lnTo>
                    <a:pt x="1045476" y="879348"/>
                  </a:lnTo>
                  <a:lnTo>
                    <a:pt x="1045464" y="894588"/>
                  </a:lnTo>
                  <a:lnTo>
                    <a:pt x="1060704" y="894588"/>
                  </a:lnTo>
                  <a:lnTo>
                    <a:pt x="1060716" y="879348"/>
                  </a:lnTo>
                  <a:close/>
                </a:path>
                <a:path w="2106295" h="2178050">
                  <a:moveTo>
                    <a:pt x="1060716" y="847344"/>
                  </a:moveTo>
                  <a:lnTo>
                    <a:pt x="1045476" y="847344"/>
                  </a:lnTo>
                  <a:lnTo>
                    <a:pt x="1045464" y="862584"/>
                  </a:lnTo>
                  <a:lnTo>
                    <a:pt x="1060704" y="862584"/>
                  </a:lnTo>
                  <a:lnTo>
                    <a:pt x="1060716" y="847344"/>
                  </a:lnTo>
                  <a:close/>
                </a:path>
                <a:path w="2106295" h="2178050">
                  <a:moveTo>
                    <a:pt x="1060716" y="816864"/>
                  </a:moveTo>
                  <a:lnTo>
                    <a:pt x="1045476" y="816864"/>
                  </a:lnTo>
                  <a:lnTo>
                    <a:pt x="1045464" y="832104"/>
                  </a:lnTo>
                  <a:lnTo>
                    <a:pt x="1060704" y="832104"/>
                  </a:lnTo>
                  <a:lnTo>
                    <a:pt x="1060716" y="816864"/>
                  </a:lnTo>
                  <a:close/>
                </a:path>
                <a:path w="2106295" h="2178050">
                  <a:moveTo>
                    <a:pt x="1060716" y="786384"/>
                  </a:moveTo>
                  <a:lnTo>
                    <a:pt x="1045476" y="786384"/>
                  </a:lnTo>
                  <a:lnTo>
                    <a:pt x="1045464" y="801624"/>
                  </a:lnTo>
                  <a:lnTo>
                    <a:pt x="1060704" y="801624"/>
                  </a:lnTo>
                  <a:lnTo>
                    <a:pt x="1060716" y="786384"/>
                  </a:lnTo>
                  <a:close/>
                </a:path>
                <a:path w="2106295" h="2178050">
                  <a:moveTo>
                    <a:pt x="1060716" y="755904"/>
                  </a:moveTo>
                  <a:lnTo>
                    <a:pt x="1045476" y="755904"/>
                  </a:lnTo>
                  <a:lnTo>
                    <a:pt x="1045464" y="771144"/>
                  </a:lnTo>
                  <a:lnTo>
                    <a:pt x="1060704" y="771144"/>
                  </a:lnTo>
                  <a:lnTo>
                    <a:pt x="1060716" y="755904"/>
                  </a:lnTo>
                  <a:close/>
                </a:path>
                <a:path w="2106295" h="2178050">
                  <a:moveTo>
                    <a:pt x="1060716" y="633984"/>
                  </a:moveTo>
                  <a:lnTo>
                    <a:pt x="1045476" y="633984"/>
                  </a:lnTo>
                  <a:lnTo>
                    <a:pt x="1045464" y="649224"/>
                  </a:lnTo>
                  <a:lnTo>
                    <a:pt x="1060704" y="649224"/>
                  </a:lnTo>
                  <a:lnTo>
                    <a:pt x="1060716" y="633984"/>
                  </a:lnTo>
                  <a:close/>
                </a:path>
                <a:path w="2106295" h="2178050">
                  <a:moveTo>
                    <a:pt x="1060716" y="603504"/>
                  </a:moveTo>
                  <a:lnTo>
                    <a:pt x="1045476" y="603504"/>
                  </a:lnTo>
                  <a:lnTo>
                    <a:pt x="1045464" y="618744"/>
                  </a:lnTo>
                  <a:lnTo>
                    <a:pt x="1060704" y="618744"/>
                  </a:lnTo>
                  <a:lnTo>
                    <a:pt x="1060716" y="603504"/>
                  </a:lnTo>
                  <a:close/>
                </a:path>
                <a:path w="2106295" h="2178050">
                  <a:moveTo>
                    <a:pt x="1060716" y="573024"/>
                  </a:moveTo>
                  <a:lnTo>
                    <a:pt x="1045476" y="573024"/>
                  </a:lnTo>
                  <a:lnTo>
                    <a:pt x="1045464" y="588264"/>
                  </a:lnTo>
                  <a:lnTo>
                    <a:pt x="1060704" y="588264"/>
                  </a:lnTo>
                  <a:lnTo>
                    <a:pt x="1060716" y="573024"/>
                  </a:lnTo>
                  <a:close/>
                </a:path>
                <a:path w="2106295" h="2178050">
                  <a:moveTo>
                    <a:pt x="1060716" y="541020"/>
                  </a:moveTo>
                  <a:lnTo>
                    <a:pt x="1045476" y="541020"/>
                  </a:lnTo>
                  <a:lnTo>
                    <a:pt x="1045464" y="556260"/>
                  </a:lnTo>
                  <a:lnTo>
                    <a:pt x="1060704" y="556260"/>
                  </a:lnTo>
                  <a:lnTo>
                    <a:pt x="1060716" y="541020"/>
                  </a:lnTo>
                  <a:close/>
                </a:path>
                <a:path w="2106295" h="2178050">
                  <a:moveTo>
                    <a:pt x="1060716" y="510540"/>
                  </a:moveTo>
                  <a:lnTo>
                    <a:pt x="1045476" y="510540"/>
                  </a:lnTo>
                  <a:lnTo>
                    <a:pt x="1045464" y="525780"/>
                  </a:lnTo>
                  <a:lnTo>
                    <a:pt x="1060704" y="525780"/>
                  </a:lnTo>
                  <a:lnTo>
                    <a:pt x="1060716" y="510540"/>
                  </a:lnTo>
                  <a:close/>
                </a:path>
                <a:path w="2106295" h="2178050">
                  <a:moveTo>
                    <a:pt x="1060716" y="480060"/>
                  </a:moveTo>
                  <a:lnTo>
                    <a:pt x="1045476" y="480060"/>
                  </a:lnTo>
                  <a:lnTo>
                    <a:pt x="1045464" y="495300"/>
                  </a:lnTo>
                  <a:lnTo>
                    <a:pt x="1060704" y="495300"/>
                  </a:lnTo>
                  <a:lnTo>
                    <a:pt x="1060716" y="480060"/>
                  </a:lnTo>
                  <a:close/>
                </a:path>
                <a:path w="2106295" h="2178050">
                  <a:moveTo>
                    <a:pt x="1060716" y="449580"/>
                  </a:moveTo>
                  <a:lnTo>
                    <a:pt x="1045476" y="449580"/>
                  </a:lnTo>
                  <a:lnTo>
                    <a:pt x="1045464" y="464820"/>
                  </a:lnTo>
                  <a:lnTo>
                    <a:pt x="1060704" y="464820"/>
                  </a:lnTo>
                  <a:lnTo>
                    <a:pt x="1060716" y="449580"/>
                  </a:lnTo>
                  <a:close/>
                </a:path>
                <a:path w="2106295" h="2178050">
                  <a:moveTo>
                    <a:pt x="1060716" y="417576"/>
                  </a:moveTo>
                  <a:lnTo>
                    <a:pt x="1045476" y="417576"/>
                  </a:lnTo>
                  <a:lnTo>
                    <a:pt x="1045464" y="432816"/>
                  </a:lnTo>
                  <a:lnTo>
                    <a:pt x="1060704" y="432816"/>
                  </a:lnTo>
                  <a:lnTo>
                    <a:pt x="1060716" y="417576"/>
                  </a:lnTo>
                  <a:close/>
                </a:path>
                <a:path w="2106295" h="2178050">
                  <a:moveTo>
                    <a:pt x="1060716" y="300228"/>
                  </a:moveTo>
                  <a:lnTo>
                    <a:pt x="1045476" y="300228"/>
                  </a:lnTo>
                  <a:lnTo>
                    <a:pt x="1045464" y="315468"/>
                  </a:lnTo>
                  <a:lnTo>
                    <a:pt x="1060704" y="315468"/>
                  </a:lnTo>
                  <a:lnTo>
                    <a:pt x="1060716" y="300228"/>
                  </a:lnTo>
                  <a:close/>
                </a:path>
                <a:path w="2106295" h="2178050">
                  <a:moveTo>
                    <a:pt x="1060716" y="268224"/>
                  </a:moveTo>
                  <a:lnTo>
                    <a:pt x="1045476" y="268224"/>
                  </a:lnTo>
                  <a:lnTo>
                    <a:pt x="1045464" y="283464"/>
                  </a:lnTo>
                  <a:lnTo>
                    <a:pt x="1060704" y="283464"/>
                  </a:lnTo>
                  <a:lnTo>
                    <a:pt x="1060716" y="268224"/>
                  </a:lnTo>
                  <a:close/>
                </a:path>
                <a:path w="2106295" h="2178050">
                  <a:moveTo>
                    <a:pt x="1060716" y="237744"/>
                  </a:moveTo>
                  <a:lnTo>
                    <a:pt x="1045476" y="237744"/>
                  </a:lnTo>
                  <a:lnTo>
                    <a:pt x="1045464" y="252984"/>
                  </a:lnTo>
                  <a:lnTo>
                    <a:pt x="1060704" y="252984"/>
                  </a:lnTo>
                  <a:lnTo>
                    <a:pt x="1060716" y="237744"/>
                  </a:lnTo>
                  <a:close/>
                </a:path>
                <a:path w="2106295" h="2178050">
                  <a:moveTo>
                    <a:pt x="1060716" y="207264"/>
                  </a:moveTo>
                  <a:lnTo>
                    <a:pt x="1045476" y="207264"/>
                  </a:lnTo>
                  <a:lnTo>
                    <a:pt x="1045464" y="222504"/>
                  </a:lnTo>
                  <a:lnTo>
                    <a:pt x="1060704" y="222504"/>
                  </a:lnTo>
                  <a:lnTo>
                    <a:pt x="1060716" y="207264"/>
                  </a:lnTo>
                  <a:close/>
                </a:path>
                <a:path w="2106295" h="2178050">
                  <a:moveTo>
                    <a:pt x="1060716" y="176784"/>
                  </a:moveTo>
                  <a:lnTo>
                    <a:pt x="1045476" y="176784"/>
                  </a:lnTo>
                  <a:lnTo>
                    <a:pt x="1045464" y="192024"/>
                  </a:lnTo>
                  <a:lnTo>
                    <a:pt x="1060704" y="192024"/>
                  </a:lnTo>
                  <a:lnTo>
                    <a:pt x="1060716" y="176784"/>
                  </a:lnTo>
                  <a:close/>
                </a:path>
                <a:path w="2106295" h="2178050">
                  <a:moveTo>
                    <a:pt x="1060716" y="144780"/>
                  </a:moveTo>
                  <a:lnTo>
                    <a:pt x="1045476" y="144780"/>
                  </a:lnTo>
                  <a:lnTo>
                    <a:pt x="1045464" y="160020"/>
                  </a:lnTo>
                  <a:lnTo>
                    <a:pt x="1060704" y="160020"/>
                  </a:lnTo>
                  <a:lnTo>
                    <a:pt x="1060716" y="144780"/>
                  </a:lnTo>
                  <a:close/>
                </a:path>
                <a:path w="2106295" h="2178050">
                  <a:moveTo>
                    <a:pt x="1060716" y="114300"/>
                  </a:moveTo>
                  <a:lnTo>
                    <a:pt x="1045476" y="114300"/>
                  </a:lnTo>
                  <a:lnTo>
                    <a:pt x="1045464" y="129540"/>
                  </a:lnTo>
                  <a:lnTo>
                    <a:pt x="1060704" y="129540"/>
                  </a:lnTo>
                  <a:lnTo>
                    <a:pt x="1060716" y="114300"/>
                  </a:lnTo>
                  <a:close/>
                </a:path>
                <a:path w="2106295" h="2178050">
                  <a:moveTo>
                    <a:pt x="1060716" y="83820"/>
                  </a:moveTo>
                  <a:lnTo>
                    <a:pt x="1045476" y="83820"/>
                  </a:lnTo>
                  <a:lnTo>
                    <a:pt x="1045464" y="99060"/>
                  </a:lnTo>
                  <a:lnTo>
                    <a:pt x="1060704" y="99060"/>
                  </a:lnTo>
                  <a:lnTo>
                    <a:pt x="1060716" y="83820"/>
                  </a:lnTo>
                  <a:close/>
                </a:path>
                <a:path w="2106295" h="2178050">
                  <a:moveTo>
                    <a:pt x="1060716" y="53340"/>
                  </a:moveTo>
                  <a:lnTo>
                    <a:pt x="1045476" y="53340"/>
                  </a:lnTo>
                  <a:lnTo>
                    <a:pt x="1045464" y="68580"/>
                  </a:lnTo>
                  <a:lnTo>
                    <a:pt x="1060704" y="68580"/>
                  </a:lnTo>
                  <a:lnTo>
                    <a:pt x="1060716" y="53340"/>
                  </a:lnTo>
                  <a:close/>
                </a:path>
                <a:path w="2106295" h="2178050">
                  <a:moveTo>
                    <a:pt x="1060716" y="21336"/>
                  </a:moveTo>
                  <a:lnTo>
                    <a:pt x="1045476" y="21336"/>
                  </a:lnTo>
                  <a:lnTo>
                    <a:pt x="1045464" y="36576"/>
                  </a:lnTo>
                  <a:lnTo>
                    <a:pt x="1060704" y="36576"/>
                  </a:lnTo>
                  <a:lnTo>
                    <a:pt x="1060716" y="21336"/>
                  </a:lnTo>
                  <a:close/>
                </a:path>
                <a:path w="2106295" h="2178050">
                  <a:moveTo>
                    <a:pt x="1066800" y="1112520"/>
                  </a:moveTo>
                  <a:lnTo>
                    <a:pt x="1048512" y="1112520"/>
                  </a:lnTo>
                  <a:lnTo>
                    <a:pt x="1037844" y="1112532"/>
                  </a:lnTo>
                  <a:lnTo>
                    <a:pt x="1037844" y="1127772"/>
                  </a:lnTo>
                  <a:lnTo>
                    <a:pt x="1053084" y="1127772"/>
                  </a:lnTo>
                  <a:lnTo>
                    <a:pt x="1046975" y="1121664"/>
                  </a:lnTo>
                  <a:lnTo>
                    <a:pt x="1059180" y="1121664"/>
                  </a:lnTo>
                  <a:lnTo>
                    <a:pt x="1053084" y="1127760"/>
                  </a:lnTo>
                  <a:lnTo>
                    <a:pt x="1066800" y="1127760"/>
                  </a:lnTo>
                  <a:lnTo>
                    <a:pt x="1066800" y="1121664"/>
                  </a:lnTo>
                  <a:lnTo>
                    <a:pt x="1066800" y="1120140"/>
                  </a:lnTo>
                  <a:lnTo>
                    <a:pt x="1066800" y="1112520"/>
                  </a:lnTo>
                  <a:close/>
                </a:path>
                <a:path w="2106295" h="2178050">
                  <a:moveTo>
                    <a:pt x="1069848" y="0"/>
                  </a:moveTo>
                  <a:lnTo>
                    <a:pt x="1054608" y="0"/>
                  </a:lnTo>
                  <a:lnTo>
                    <a:pt x="1054608" y="15240"/>
                  </a:lnTo>
                  <a:lnTo>
                    <a:pt x="1069848" y="15240"/>
                  </a:lnTo>
                  <a:lnTo>
                    <a:pt x="1069848" y="0"/>
                  </a:lnTo>
                  <a:close/>
                </a:path>
                <a:path w="2106295" h="2178050">
                  <a:moveTo>
                    <a:pt x="1074420" y="1050036"/>
                  </a:moveTo>
                  <a:lnTo>
                    <a:pt x="1059180" y="1050036"/>
                  </a:lnTo>
                  <a:lnTo>
                    <a:pt x="1059180" y="1065276"/>
                  </a:lnTo>
                  <a:lnTo>
                    <a:pt x="1074420" y="1065276"/>
                  </a:lnTo>
                  <a:lnTo>
                    <a:pt x="1074420" y="1050036"/>
                  </a:lnTo>
                  <a:close/>
                </a:path>
                <a:path w="2106295" h="2178050">
                  <a:moveTo>
                    <a:pt x="1075944" y="2162556"/>
                  </a:moveTo>
                  <a:lnTo>
                    <a:pt x="1060704" y="2162556"/>
                  </a:lnTo>
                  <a:lnTo>
                    <a:pt x="1060704" y="2177796"/>
                  </a:lnTo>
                  <a:lnTo>
                    <a:pt x="1075944" y="2177796"/>
                  </a:lnTo>
                  <a:lnTo>
                    <a:pt x="1075944" y="2162556"/>
                  </a:lnTo>
                  <a:close/>
                </a:path>
                <a:path w="2106295" h="2178050">
                  <a:moveTo>
                    <a:pt x="1075944" y="371856"/>
                  </a:moveTo>
                  <a:lnTo>
                    <a:pt x="1060704" y="371856"/>
                  </a:lnTo>
                  <a:lnTo>
                    <a:pt x="1060704" y="387096"/>
                  </a:lnTo>
                  <a:lnTo>
                    <a:pt x="1045476" y="387096"/>
                  </a:lnTo>
                  <a:lnTo>
                    <a:pt x="1045476" y="371856"/>
                  </a:lnTo>
                  <a:lnTo>
                    <a:pt x="1030236" y="371856"/>
                  </a:lnTo>
                  <a:lnTo>
                    <a:pt x="1030236" y="387096"/>
                  </a:lnTo>
                  <a:lnTo>
                    <a:pt x="1045464" y="387096"/>
                  </a:lnTo>
                  <a:lnTo>
                    <a:pt x="1045464" y="402336"/>
                  </a:lnTo>
                  <a:lnTo>
                    <a:pt x="1060704" y="402336"/>
                  </a:lnTo>
                  <a:lnTo>
                    <a:pt x="1060716" y="387096"/>
                  </a:lnTo>
                  <a:lnTo>
                    <a:pt x="1075944" y="387096"/>
                  </a:lnTo>
                  <a:lnTo>
                    <a:pt x="1075944" y="371856"/>
                  </a:lnTo>
                  <a:close/>
                </a:path>
                <a:path w="2106295" h="2178050">
                  <a:moveTo>
                    <a:pt x="1077468" y="1854708"/>
                  </a:moveTo>
                  <a:lnTo>
                    <a:pt x="1062228" y="1854708"/>
                  </a:lnTo>
                  <a:lnTo>
                    <a:pt x="1062228" y="1869948"/>
                  </a:lnTo>
                  <a:lnTo>
                    <a:pt x="1077468" y="1869948"/>
                  </a:lnTo>
                  <a:lnTo>
                    <a:pt x="1077468" y="1854708"/>
                  </a:lnTo>
                  <a:close/>
                </a:path>
                <a:path w="2106295" h="2178050">
                  <a:moveTo>
                    <a:pt x="1077468" y="679704"/>
                  </a:moveTo>
                  <a:lnTo>
                    <a:pt x="1060716" y="679704"/>
                  </a:lnTo>
                  <a:lnTo>
                    <a:pt x="1060716" y="664464"/>
                  </a:lnTo>
                  <a:lnTo>
                    <a:pt x="1045476" y="664464"/>
                  </a:lnTo>
                  <a:lnTo>
                    <a:pt x="1045464" y="679704"/>
                  </a:lnTo>
                  <a:lnTo>
                    <a:pt x="1030236" y="679704"/>
                  </a:lnTo>
                  <a:lnTo>
                    <a:pt x="1030236" y="694944"/>
                  </a:lnTo>
                  <a:lnTo>
                    <a:pt x="1045476" y="694944"/>
                  </a:lnTo>
                  <a:lnTo>
                    <a:pt x="1045476" y="679704"/>
                  </a:lnTo>
                  <a:lnTo>
                    <a:pt x="1060704" y="679704"/>
                  </a:lnTo>
                  <a:lnTo>
                    <a:pt x="1060704" y="694944"/>
                  </a:lnTo>
                  <a:lnTo>
                    <a:pt x="1077468" y="694944"/>
                  </a:lnTo>
                  <a:lnTo>
                    <a:pt x="1077468" y="679704"/>
                  </a:lnTo>
                  <a:close/>
                </a:path>
                <a:path w="2106295" h="2178050">
                  <a:moveTo>
                    <a:pt x="1078992" y="742188"/>
                  </a:moveTo>
                  <a:lnTo>
                    <a:pt x="1063752" y="742188"/>
                  </a:lnTo>
                  <a:lnTo>
                    <a:pt x="1063752" y="757428"/>
                  </a:lnTo>
                  <a:lnTo>
                    <a:pt x="1078992" y="757428"/>
                  </a:lnTo>
                  <a:lnTo>
                    <a:pt x="1078992" y="742188"/>
                  </a:lnTo>
                  <a:close/>
                </a:path>
                <a:path w="2106295" h="2178050">
                  <a:moveTo>
                    <a:pt x="1082040" y="309372"/>
                  </a:moveTo>
                  <a:lnTo>
                    <a:pt x="1066800" y="309372"/>
                  </a:lnTo>
                  <a:lnTo>
                    <a:pt x="1066800" y="324612"/>
                  </a:lnTo>
                  <a:lnTo>
                    <a:pt x="1082040" y="324612"/>
                  </a:lnTo>
                  <a:lnTo>
                    <a:pt x="1082040" y="309372"/>
                  </a:lnTo>
                  <a:close/>
                </a:path>
                <a:path w="2106295" h="2178050">
                  <a:moveTo>
                    <a:pt x="1083564" y="1421892"/>
                  </a:moveTo>
                  <a:lnTo>
                    <a:pt x="1068324" y="1421892"/>
                  </a:lnTo>
                  <a:lnTo>
                    <a:pt x="1068324" y="1437132"/>
                  </a:lnTo>
                  <a:lnTo>
                    <a:pt x="1083564" y="1437132"/>
                  </a:lnTo>
                  <a:lnTo>
                    <a:pt x="1083564" y="1421892"/>
                  </a:lnTo>
                  <a:close/>
                </a:path>
                <a:path w="2106295" h="2178050">
                  <a:moveTo>
                    <a:pt x="1098804" y="1112520"/>
                  </a:moveTo>
                  <a:lnTo>
                    <a:pt x="1083564" y="1112520"/>
                  </a:lnTo>
                  <a:lnTo>
                    <a:pt x="1083564" y="1127760"/>
                  </a:lnTo>
                  <a:lnTo>
                    <a:pt x="1098804" y="1127760"/>
                  </a:lnTo>
                  <a:lnTo>
                    <a:pt x="1098804" y="1112520"/>
                  </a:lnTo>
                  <a:close/>
                </a:path>
                <a:path w="2106295" h="2178050">
                  <a:moveTo>
                    <a:pt x="1100328" y="0"/>
                  </a:moveTo>
                  <a:lnTo>
                    <a:pt x="1085088" y="0"/>
                  </a:lnTo>
                  <a:lnTo>
                    <a:pt x="1085088" y="15240"/>
                  </a:lnTo>
                  <a:lnTo>
                    <a:pt x="1100328" y="15240"/>
                  </a:lnTo>
                  <a:lnTo>
                    <a:pt x="1100328" y="0"/>
                  </a:lnTo>
                  <a:close/>
                </a:path>
                <a:path w="2106295" h="2178050">
                  <a:moveTo>
                    <a:pt x="1104900" y="1050036"/>
                  </a:moveTo>
                  <a:lnTo>
                    <a:pt x="1089660" y="1050036"/>
                  </a:lnTo>
                  <a:lnTo>
                    <a:pt x="1089660" y="1065276"/>
                  </a:lnTo>
                  <a:lnTo>
                    <a:pt x="1104900" y="1065276"/>
                  </a:lnTo>
                  <a:lnTo>
                    <a:pt x="1104900" y="1050036"/>
                  </a:lnTo>
                  <a:close/>
                </a:path>
                <a:path w="2106295" h="2178050">
                  <a:moveTo>
                    <a:pt x="1106424" y="2162556"/>
                  </a:moveTo>
                  <a:lnTo>
                    <a:pt x="1091184" y="2162556"/>
                  </a:lnTo>
                  <a:lnTo>
                    <a:pt x="1091184" y="2177796"/>
                  </a:lnTo>
                  <a:lnTo>
                    <a:pt x="1106424" y="2177796"/>
                  </a:lnTo>
                  <a:lnTo>
                    <a:pt x="1106424" y="2162556"/>
                  </a:lnTo>
                  <a:close/>
                </a:path>
                <a:path w="2106295" h="2178050">
                  <a:moveTo>
                    <a:pt x="1106424" y="371856"/>
                  </a:moveTo>
                  <a:lnTo>
                    <a:pt x="1091184" y="371856"/>
                  </a:lnTo>
                  <a:lnTo>
                    <a:pt x="1091184" y="387096"/>
                  </a:lnTo>
                  <a:lnTo>
                    <a:pt x="1106424" y="387096"/>
                  </a:lnTo>
                  <a:lnTo>
                    <a:pt x="1106424" y="371856"/>
                  </a:lnTo>
                  <a:close/>
                </a:path>
                <a:path w="2106295" h="2178050">
                  <a:moveTo>
                    <a:pt x="1107948" y="1854708"/>
                  </a:moveTo>
                  <a:lnTo>
                    <a:pt x="1092708" y="1854708"/>
                  </a:lnTo>
                  <a:lnTo>
                    <a:pt x="1092708" y="1869948"/>
                  </a:lnTo>
                  <a:lnTo>
                    <a:pt x="1107948" y="1869948"/>
                  </a:lnTo>
                  <a:lnTo>
                    <a:pt x="1107948" y="1854708"/>
                  </a:lnTo>
                  <a:close/>
                </a:path>
                <a:path w="2106295" h="2178050">
                  <a:moveTo>
                    <a:pt x="1107948" y="679704"/>
                  </a:moveTo>
                  <a:lnTo>
                    <a:pt x="1092708" y="679704"/>
                  </a:lnTo>
                  <a:lnTo>
                    <a:pt x="1092708" y="694944"/>
                  </a:lnTo>
                  <a:lnTo>
                    <a:pt x="1107948" y="694944"/>
                  </a:lnTo>
                  <a:lnTo>
                    <a:pt x="1107948" y="679704"/>
                  </a:lnTo>
                  <a:close/>
                </a:path>
                <a:path w="2106295" h="2178050">
                  <a:moveTo>
                    <a:pt x="1109472" y="742188"/>
                  </a:moveTo>
                  <a:lnTo>
                    <a:pt x="1094232" y="742188"/>
                  </a:lnTo>
                  <a:lnTo>
                    <a:pt x="1094232" y="757428"/>
                  </a:lnTo>
                  <a:lnTo>
                    <a:pt x="1109472" y="757428"/>
                  </a:lnTo>
                  <a:lnTo>
                    <a:pt x="1109472" y="742188"/>
                  </a:lnTo>
                  <a:close/>
                </a:path>
                <a:path w="2106295" h="2178050">
                  <a:moveTo>
                    <a:pt x="1112520" y="309372"/>
                  </a:moveTo>
                  <a:lnTo>
                    <a:pt x="1097280" y="309372"/>
                  </a:lnTo>
                  <a:lnTo>
                    <a:pt x="1097280" y="324612"/>
                  </a:lnTo>
                  <a:lnTo>
                    <a:pt x="1112520" y="324612"/>
                  </a:lnTo>
                  <a:lnTo>
                    <a:pt x="1112520" y="309372"/>
                  </a:lnTo>
                  <a:close/>
                </a:path>
                <a:path w="2106295" h="2178050">
                  <a:moveTo>
                    <a:pt x="1115568" y="1421892"/>
                  </a:moveTo>
                  <a:lnTo>
                    <a:pt x="1100328" y="1421892"/>
                  </a:lnTo>
                  <a:lnTo>
                    <a:pt x="1100328" y="1437132"/>
                  </a:lnTo>
                  <a:lnTo>
                    <a:pt x="1115568" y="1437132"/>
                  </a:lnTo>
                  <a:lnTo>
                    <a:pt x="1115568" y="1421892"/>
                  </a:lnTo>
                  <a:close/>
                </a:path>
                <a:path w="2106295" h="2178050">
                  <a:moveTo>
                    <a:pt x="1129284" y="1112520"/>
                  </a:moveTo>
                  <a:lnTo>
                    <a:pt x="1114044" y="1112520"/>
                  </a:lnTo>
                  <a:lnTo>
                    <a:pt x="1114044" y="1127760"/>
                  </a:lnTo>
                  <a:lnTo>
                    <a:pt x="1129284" y="1127760"/>
                  </a:lnTo>
                  <a:lnTo>
                    <a:pt x="1129284" y="1112520"/>
                  </a:lnTo>
                  <a:close/>
                </a:path>
                <a:path w="2106295" h="2178050">
                  <a:moveTo>
                    <a:pt x="1132332" y="0"/>
                  </a:moveTo>
                  <a:lnTo>
                    <a:pt x="1115568" y="0"/>
                  </a:lnTo>
                  <a:lnTo>
                    <a:pt x="1115568" y="15240"/>
                  </a:lnTo>
                  <a:lnTo>
                    <a:pt x="1132332" y="15240"/>
                  </a:lnTo>
                  <a:lnTo>
                    <a:pt x="1132332" y="0"/>
                  </a:lnTo>
                  <a:close/>
                </a:path>
                <a:path w="2106295" h="2178050">
                  <a:moveTo>
                    <a:pt x="1135380" y="1050036"/>
                  </a:moveTo>
                  <a:lnTo>
                    <a:pt x="1120140" y="1050036"/>
                  </a:lnTo>
                  <a:lnTo>
                    <a:pt x="1120140" y="1065276"/>
                  </a:lnTo>
                  <a:lnTo>
                    <a:pt x="1135380" y="1065276"/>
                  </a:lnTo>
                  <a:lnTo>
                    <a:pt x="1135380" y="1050036"/>
                  </a:lnTo>
                  <a:close/>
                </a:path>
                <a:path w="2106295" h="2178050">
                  <a:moveTo>
                    <a:pt x="1136904" y="2162556"/>
                  </a:moveTo>
                  <a:lnTo>
                    <a:pt x="1121664" y="2162556"/>
                  </a:lnTo>
                  <a:lnTo>
                    <a:pt x="1121664" y="2177796"/>
                  </a:lnTo>
                  <a:lnTo>
                    <a:pt x="1136904" y="2177796"/>
                  </a:lnTo>
                  <a:lnTo>
                    <a:pt x="1136904" y="2162556"/>
                  </a:lnTo>
                  <a:close/>
                </a:path>
                <a:path w="2106295" h="2178050">
                  <a:moveTo>
                    <a:pt x="1138428" y="1854708"/>
                  </a:moveTo>
                  <a:lnTo>
                    <a:pt x="1123188" y="1854708"/>
                  </a:lnTo>
                  <a:lnTo>
                    <a:pt x="1123188" y="1869948"/>
                  </a:lnTo>
                  <a:lnTo>
                    <a:pt x="1138428" y="1869948"/>
                  </a:lnTo>
                  <a:lnTo>
                    <a:pt x="1138428" y="1854708"/>
                  </a:lnTo>
                  <a:close/>
                </a:path>
                <a:path w="2106295" h="2178050">
                  <a:moveTo>
                    <a:pt x="1138428" y="679704"/>
                  </a:moveTo>
                  <a:lnTo>
                    <a:pt x="1123188" y="679704"/>
                  </a:lnTo>
                  <a:lnTo>
                    <a:pt x="1123188" y="694944"/>
                  </a:lnTo>
                  <a:lnTo>
                    <a:pt x="1138428" y="694944"/>
                  </a:lnTo>
                  <a:lnTo>
                    <a:pt x="1138428" y="679704"/>
                  </a:lnTo>
                  <a:close/>
                </a:path>
                <a:path w="2106295" h="2178050">
                  <a:moveTo>
                    <a:pt x="1138428" y="371856"/>
                  </a:moveTo>
                  <a:lnTo>
                    <a:pt x="1123188" y="371856"/>
                  </a:lnTo>
                  <a:lnTo>
                    <a:pt x="1123188" y="387096"/>
                  </a:lnTo>
                  <a:lnTo>
                    <a:pt x="1138428" y="387096"/>
                  </a:lnTo>
                  <a:lnTo>
                    <a:pt x="1138428" y="371856"/>
                  </a:lnTo>
                  <a:close/>
                </a:path>
                <a:path w="2106295" h="2178050">
                  <a:moveTo>
                    <a:pt x="1139952" y="742188"/>
                  </a:moveTo>
                  <a:lnTo>
                    <a:pt x="1124712" y="742188"/>
                  </a:lnTo>
                  <a:lnTo>
                    <a:pt x="1124712" y="757428"/>
                  </a:lnTo>
                  <a:lnTo>
                    <a:pt x="1139952" y="757428"/>
                  </a:lnTo>
                  <a:lnTo>
                    <a:pt x="1139952" y="742188"/>
                  </a:lnTo>
                  <a:close/>
                </a:path>
                <a:path w="2106295" h="2178050">
                  <a:moveTo>
                    <a:pt x="1143000" y="309372"/>
                  </a:moveTo>
                  <a:lnTo>
                    <a:pt x="1127760" y="309372"/>
                  </a:lnTo>
                  <a:lnTo>
                    <a:pt x="1127760" y="324612"/>
                  </a:lnTo>
                  <a:lnTo>
                    <a:pt x="1143000" y="324612"/>
                  </a:lnTo>
                  <a:lnTo>
                    <a:pt x="1143000" y="309372"/>
                  </a:lnTo>
                  <a:close/>
                </a:path>
                <a:path w="2106295" h="2178050">
                  <a:moveTo>
                    <a:pt x="1146048" y="1421892"/>
                  </a:moveTo>
                  <a:lnTo>
                    <a:pt x="1130808" y="1421892"/>
                  </a:lnTo>
                  <a:lnTo>
                    <a:pt x="1130808" y="1437132"/>
                  </a:lnTo>
                  <a:lnTo>
                    <a:pt x="1146048" y="1437132"/>
                  </a:lnTo>
                  <a:lnTo>
                    <a:pt x="1146048" y="1421892"/>
                  </a:lnTo>
                  <a:close/>
                </a:path>
                <a:path w="2106295" h="2178050">
                  <a:moveTo>
                    <a:pt x="1159764" y="1112520"/>
                  </a:moveTo>
                  <a:lnTo>
                    <a:pt x="1144524" y="1112520"/>
                  </a:lnTo>
                  <a:lnTo>
                    <a:pt x="1144524" y="1127760"/>
                  </a:lnTo>
                  <a:lnTo>
                    <a:pt x="1159764" y="1127760"/>
                  </a:lnTo>
                  <a:lnTo>
                    <a:pt x="1159764" y="1112520"/>
                  </a:lnTo>
                  <a:close/>
                </a:path>
                <a:path w="2106295" h="2178050">
                  <a:moveTo>
                    <a:pt x="1162812" y="0"/>
                  </a:moveTo>
                  <a:lnTo>
                    <a:pt x="1147572" y="0"/>
                  </a:lnTo>
                  <a:lnTo>
                    <a:pt x="1147572" y="15240"/>
                  </a:lnTo>
                  <a:lnTo>
                    <a:pt x="1162812" y="15240"/>
                  </a:lnTo>
                  <a:lnTo>
                    <a:pt x="1162812" y="0"/>
                  </a:lnTo>
                  <a:close/>
                </a:path>
                <a:path w="2106295" h="2178050">
                  <a:moveTo>
                    <a:pt x="1167384" y="2162556"/>
                  </a:moveTo>
                  <a:lnTo>
                    <a:pt x="1152144" y="2162556"/>
                  </a:lnTo>
                  <a:lnTo>
                    <a:pt x="1152144" y="2177796"/>
                  </a:lnTo>
                  <a:lnTo>
                    <a:pt x="1167384" y="2177796"/>
                  </a:lnTo>
                  <a:lnTo>
                    <a:pt x="1167384" y="2162556"/>
                  </a:lnTo>
                  <a:close/>
                </a:path>
                <a:path w="2106295" h="2178050">
                  <a:moveTo>
                    <a:pt x="1167384" y="1050036"/>
                  </a:moveTo>
                  <a:lnTo>
                    <a:pt x="1152144" y="1050036"/>
                  </a:lnTo>
                  <a:lnTo>
                    <a:pt x="1152144" y="1065276"/>
                  </a:lnTo>
                  <a:lnTo>
                    <a:pt x="1167384" y="1065276"/>
                  </a:lnTo>
                  <a:lnTo>
                    <a:pt x="1167384" y="1050036"/>
                  </a:lnTo>
                  <a:close/>
                </a:path>
                <a:path w="2106295" h="2178050">
                  <a:moveTo>
                    <a:pt x="1168908" y="679704"/>
                  </a:moveTo>
                  <a:lnTo>
                    <a:pt x="1153668" y="679704"/>
                  </a:lnTo>
                  <a:lnTo>
                    <a:pt x="1153668" y="694944"/>
                  </a:lnTo>
                  <a:lnTo>
                    <a:pt x="1168908" y="694944"/>
                  </a:lnTo>
                  <a:lnTo>
                    <a:pt x="1168908" y="679704"/>
                  </a:lnTo>
                  <a:close/>
                </a:path>
                <a:path w="2106295" h="2178050">
                  <a:moveTo>
                    <a:pt x="1168908" y="371856"/>
                  </a:moveTo>
                  <a:lnTo>
                    <a:pt x="1153668" y="371856"/>
                  </a:lnTo>
                  <a:lnTo>
                    <a:pt x="1153668" y="387096"/>
                  </a:lnTo>
                  <a:lnTo>
                    <a:pt x="1168908" y="387096"/>
                  </a:lnTo>
                  <a:lnTo>
                    <a:pt x="1168908" y="371856"/>
                  </a:lnTo>
                  <a:close/>
                </a:path>
                <a:path w="2106295" h="2178050">
                  <a:moveTo>
                    <a:pt x="1170432" y="1854708"/>
                  </a:moveTo>
                  <a:lnTo>
                    <a:pt x="1155192" y="1854708"/>
                  </a:lnTo>
                  <a:lnTo>
                    <a:pt x="1155192" y="1869948"/>
                  </a:lnTo>
                  <a:lnTo>
                    <a:pt x="1170432" y="1869948"/>
                  </a:lnTo>
                  <a:lnTo>
                    <a:pt x="1170432" y="1854708"/>
                  </a:lnTo>
                  <a:close/>
                </a:path>
                <a:path w="2106295" h="2178050">
                  <a:moveTo>
                    <a:pt x="1171956" y="742188"/>
                  </a:moveTo>
                  <a:lnTo>
                    <a:pt x="1155192" y="742188"/>
                  </a:lnTo>
                  <a:lnTo>
                    <a:pt x="1155192" y="757428"/>
                  </a:lnTo>
                  <a:lnTo>
                    <a:pt x="1171956" y="757428"/>
                  </a:lnTo>
                  <a:lnTo>
                    <a:pt x="1171956" y="742188"/>
                  </a:lnTo>
                  <a:close/>
                </a:path>
                <a:path w="2106295" h="2178050">
                  <a:moveTo>
                    <a:pt x="1175004" y="309372"/>
                  </a:moveTo>
                  <a:lnTo>
                    <a:pt x="1158240" y="309372"/>
                  </a:lnTo>
                  <a:lnTo>
                    <a:pt x="1158240" y="324612"/>
                  </a:lnTo>
                  <a:lnTo>
                    <a:pt x="1175004" y="324612"/>
                  </a:lnTo>
                  <a:lnTo>
                    <a:pt x="1175004" y="309372"/>
                  </a:lnTo>
                  <a:close/>
                </a:path>
                <a:path w="2106295" h="2178050">
                  <a:moveTo>
                    <a:pt x="1176528" y="1421892"/>
                  </a:moveTo>
                  <a:lnTo>
                    <a:pt x="1161288" y="1421892"/>
                  </a:lnTo>
                  <a:lnTo>
                    <a:pt x="1161288" y="1437132"/>
                  </a:lnTo>
                  <a:lnTo>
                    <a:pt x="1176528" y="1437132"/>
                  </a:lnTo>
                  <a:lnTo>
                    <a:pt x="1176528" y="1421892"/>
                  </a:lnTo>
                  <a:close/>
                </a:path>
                <a:path w="2106295" h="2178050">
                  <a:moveTo>
                    <a:pt x="1190244" y="1112520"/>
                  </a:moveTo>
                  <a:lnTo>
                    <a:pt x="1175004" y="1112520"/>
                  </a:lnTo>
                  <a:lnTo>
                    <a:pt x="1175004" y="1127760"/>
                  </a:lnTo>
                  <a:lnTo>
                    <a:pt x="1190244" y="1127760"/>
                  </a:lnTo>
                  <a:lnTo>
                    <a:pt x="1190244" y="1112520"/>
                  </a:lnTo>
                  <a:close/>
                </a:path>
                <a:path w="2106295" h="2178050">
                  <a:moveTo>
                    <a:pt x="1193292" y="0"/>
                  </a:moveTo>
                  <a:lnTo>
                    <a:pt x="1178052" y="0"/>
                  </a:lnTo>
                  <a:lnTo>
                    <a:pt x="1178052" y="15240"/>
                  </a:lnTo>
                  <a:lnTo>
                    <a:pt x="1193292" y="15240"/>
                  </a:lnTo>
                  <a:lnTo>
                    <a:pt x="1193292" y="0"/>
                  </a:lnTo>
                  <a:close/>
                </a:path>
                <a:path w="2106295" h="2178050">
                  <a:moveTo>
                    <a:pt x="1197864" y="1050036"/>
                  </a:moveTo>
                  <a:lnTo>
                    <a:pt x="1182624" y="1050036"/>
                  </a:lnTo>
                  <a:lnTo>
                    <a:pt x="1182624" y="1065276"/>
                  </a:lnTo>
                  <a:lnTo>
                    <a:pt x="1197864" y="1065276"/>
                  </a:lnTo>
                  <a:lnTo>
                    <a:pt x="1197864" y="1050036"/>
                  </a:lnTo>
                  <a:close/>
                </a:path>
                <a:path w="2106295" h="2178050">
                  <a:moveTo>
                    <a:pt x="1199388" y="2162556"/>
                  </a:moveTo>
                  <a:lnTo>
                    <a:pt x="1184148" y="2162556"/>
                  </a:lnTo>
                  <a:lnTo>
                    <a:pt x="1184148" y="2177796"/>
                  </a:lnTo>
                  <a:lnTo>
                    <a:pt x="1199388" y="2177796"/>
                  </a:lnTo>
                  <a:lnTo>
                    <a:pt x="1199388" y="2162556"/>
                  </a:lnTo>
                  <a:close/>
                </a:path>
                <a:path w="2106295" h="2178050">
                  <a:moveTo>
                    <a:pt x="1199388" y="371856"/>
                  </a:moveTo>
                  <a:lnTo>
                    <a:pt x="1184148" y="371856"/>
                  </a:lnTo>
                  <a:lnTo>
                    <a:pt x="1184148" y="387096"/>
                  </a:lnTo>
                  <a:lnTo>
                    <a:pt x="1199388" y="387096"/>
                  </a:lnTo>
                  <a:lnTo>
                    <a:pt x="1199388" y="371856"/>
                  </a:lnTo>
                  <a:close/>
                </a:path>
                <a:path w="2106295" h="2178050">
                  <a:moveTo>
                    <a:pt x="1200912" y="1854708"/>
                  </a:moveTo>
                  <a:lnTo>
                    <a:pt x="1185672" y="1854708"/>
                  </a:lnTo>
                  <a:lnTo>
                    <a:pt x="1185672" y="1869948"/>
                  </a:lnTo>
                  <a:lnTo>
                    <a:pt x="1200912" y="1869948"/>
                  </a:lnTo>
                  <a:lnTo>
                    <a:pt x="1200912" y="1854708"/>
                  </a:lnTo>
                  <a:close/>
                </a:path>
                <a:path w="2106295" h="2178050">
                  <a:moveTo>
                    <a:pt x="1200912" y="679704"/>
                  </a:moveTo>
                  <a:lnTo>
                    <a:pt x="1184148" y="679704"/>
                  </a:lnTo>
                  <a:lnTo>
                    <a:pt x="1184148" y="694944"/>
                  </a:lnTo>
                  <a:lnTo>
                    <a:pt x="1200912" y="694944"/>
                  </a:lnTo>
                  <a:lnTo>
                    <a:pt x="1200912" y="679704"/>
                  </a:lnTo>
                  <a:close/>
                </a:path>
                <a:path w="2106295" h="2178050">
                  <a:moveTo>
                    <a:pt x="1202436" y="742188"/>
                  </a:moveTo>
                  <a:lnTo>
                    <a:pt x="1187196" y="742188"/>
                  </a:lnTo>
                  <a:lnTo>
                    <a:pt x="1187196" y="757428"/>
                  </a:lnTo>
                  <a:lnTo>
                    <a:pt x="1202436" y="757428"/>
                  </a:lnTo>
                  <a:lnTo>
                    <a:pt x="1202436" y="742188"/>
                  </a:lnTo>
                  <a:close/>
                </a:path>
                <a:path w="2106295" h="2178050">
                  <a:moveTo>
                    <a:pt x="1205484" y="309372"/>
                  </a:moveTo>
                  <a:lnTo>
                    <a:pt x="1190244" y="309372"/>
                  </a:lnTo>
                  <a:lnTo>
                    <a:pt x="1190244" y="324612"/>
                  </a:lnTo>
                  <a:lnTo>
                    <a:pt x="1205484" y="324612"/>
                  </a:lnTo>
                  <a:lnTo>
                    <a:pt x="1205484" y="309372"/>
                  </a:lnTo>
                  <a:close/>
                </a:path>
                <a:path w="2106295" h="2178050">
                  <a:moveTo>
                    <a:pt x="1214628" y="1427988"/>
                  </a:moveTo>
                  <a:lnTo>
                    <a:pt x="1200912" y="1427988"/>
                  </a:lnTo>
                  <a:lnTo>
                    <a:pt x="1207008" y="1421892"/>
                  </a:lnTo>
                  <a:lnTo>
                    <a:pt x="1191768" y="1421892"/>
                  </a:lnTo>
                  <a:lnTo>
                    <a:pt x="1191768" y="1437132"/>
                  </a:lnTo>
                  <a:lnTo>
                    <a:pt x="1210056" y="1437132"/>
                  </a:lnTo>
                  <a:lnTo>
                    <a:pt x="1214628" y="1434084"/>
                  </a:lnTo>
                  <a:lnTo>
                    <a:pt x="1214628" y="1429512"/>
                  </a:lnTo>
                  <a:lnTo>
                    <a:pt x="1214628" y="1427988"/>
                  </a:lnTo>
                  <a:close/>
                </a:path>
                <a:path w="2106295" h="2178050">
                  <a:moveTo>
                    <a:pt x="1214628" y="1397508"/>
                  </a:moveTo>
                  <a:lnTo>
                    <a:pt x="1199388" y="1397508"/>
                  </a:lnTo>
                  <a:lnTo>
                    <a:pt x="1199388" y="1412748"/>
                  </a:lnTo>
                  <a:lnTo>
                    <a:pt x="1214628" y="1412748"/>
                  </a:lnTo>
                  <a:lnTo>
                    <a:pt x="1214628" y="1397508"/>
                  </a:lnTo>
                  <a:close/>
                </a:path>
                <a:path w="2106295" h="2178050">
                  <a:moveTo>
                    <a:pt x="1214628" y="1367028"/>
                  </a:moveTo>
                  <a:lnTo>
                    <a:pt x="1199388" y="1367028"/>
                  </a:lnTo>
                  <a:lnTo>
                    <a:pt x="1199388" y="1382268"/>
                  </a:lnTo>
                  <a:lnTo>
                    <a:pt x="1214628" y="1382268"/>
                  </a:lnTo>
                  <a:lnTo>
                    <a:pt x="1214628" y="1367028"/>
                  </a:lnTo>
                  <a:close/>
                </a:path>
                <a:path w="2106295" h="2178050">
                  <a:moveTo>
                    <a:pt x="1214628" y="1336548"/>
                  </a:moveTo>
                  <a:lnTo>
                    <a:pt x="1199388" y="1336548"/>
                  </a:lnTo>
                  <a:lnTo>
                    <a:pt x="1199388" y="1351788"/>
                  </a:lnTo>
                  <a:lnTo>
                    <a:pt x="1214628" y="1351788"/>
                  </a:lnTo>
                  <a:lnTo>
                    <a:pt x="1214628" y="1336548"/>
                  </a:lnTo>
                  <a:close/>
                </a:path>
                <a:path w="2106295" h="2178050">
                  <a:moveTo>
                    <a:pt x="1214628" y="1304544"/>
                  </a:moveTo>
                  <a:lnTo>
                    <a:pt x="1199388" y="1304544"/>
                  </a:lnTo>
                  <a:lnTo>
                    <a:pt x="1199388" y="1319784"/>
                  </a:lnTo>
                  <a:lnTo>
                    <a:pt x="1214628" y="1319784"/>
                  </a:lnTo>
                  <a:lnTo>
                    <a:pt x="1214628" y="1304544"/>
                  </a:lnTo>
                  <a:close/>
                </a:path>
                <a:path w="2106295" h="2178050">
                  <a:moveTo>
                    <a:pt x="1214628" y="1274064"/>
                  </a:moveTo>
                  <a:lnTo>
                    <a:pt x="1199388" y="1274064"/>
                  </a:lnTo>
                  <a:lnTo>
                    <a:pt x="1199388" y="1289304"/>
                  </a:lnTo>
                  <a:lnTo>
                    <a:pt x="1214628" y="1289304"/>
                  </a:lnTo>
                  <a:lnTo>
                    <a:pt x="1214628" y="1274064"/>
                  </a:lnTo>
                  <a:close/>
                </a:path>
                <a:path w="2106295" h="2178050">
                  <a:moveTo>
                    <a:pt x="1214628" y="1243584"/>
                  </a:moveTo>
                  <a:lnTo>
                    <a:pt x="1199388" y="1243584"/>
                  </a:lnTo>
                  <a:lnTo>
                    <a:pt x="1199388" y="1258824"/>
                  </a:lnTo>
                  <a:lnTo>
                    <a:pt x="1214628" y="1258824"/>
                  </a:lnTo>
                  <a:lnTo>
                    <a:pt x="1214628" y="1243584"/>
                  </a:lnTo>
                  <a:close/>
                </a:path>
                <a:path w="2106295" h="2178050">
                  <a:moveTo>
                    <a:pt x="1214628" y="1213104"/>
                  </a:moveTo>
                  <a:lnTo>
                    <a:pt x="1199388" y="1213104"/>
                  </a:lnTo>
                  <a:lnTo>
                    <a:pt x="1199388" y="1228344"/>
                  </a:lnTo>
                  <a:lnTo>
                    <a:pt x="1214628" y="1228344"/>
                  </a:lnTo>
                  <a:lnTo>
                    <a:pt x="1214628" y="1213104"/>
                  </a:lnTo>
                  <a:close/>
                </a:path>
                <a:path w="2106295" h="2178050">
                  <a:moveTo>
                    <a:pt x="1214628" y="1181100"/>
                  </a:moveTo>
                  <a:lnTo>
                    <a:pt x="1199388" y="1181100"/>
                  </a:lnTo>
                  <a:lnTo>
                    <a:pt x="1199388" y="1196340"/>
                  </a:lnTo>
                  <a:lnTo>
                    <a:pt x="1214628" y="1196340"/>
                  </a:lnTo>
                  <a:lnTo>
                    <a:pt x="1214628" y="1181100"/>
                  </a:lnTo>
                  <a:close/>
                </a:path>
                <a:path w="2106295" h="2178050">
                  <a:moveTo>
                    <a:pt x="1214628" y="1150620"/>
                  </a:moveTo>
                  <a:lnTo>
                    <a:pt x="1199388" y="1150620"/>
                  </a:lnTo>
                  <a:lnTo>
                    <a:pt x="1199388" y="1165860"/>
                  </a:lnTo>
                  <a:lnTo>
                    <a:pt x="1214628" y="1165860"/>
                  </a:lnTo>
                  <a:lnTo>
                    <a:pt x="1214628" y="1150620"/>
                  </a:lnTo>
                  <a:close/>
                </a:path>
                <a:path w="2106295" h="2178050">
                  <a:moveTo>
                    <a:pt x="1214628" y="1120140"/>
                  </a:moveTo>
                  <a:lnTo>
                    <a:pt x="1199388" y="1120140"/>
                  </a:lnTo>
                  <a:lnTo>
                    <a:pt x="1199388" y="1135380"/>
                  </a:lnTo>
                  <a:lnTo>
                    <a:pt x="1214628" y="1135380"/>
                  </a:lnTo>
                  <a:lnTo>
                    <a:pt x="1214628" y="1120140"/>
                  </a:lnTo>
                  <a:close/>
                </a:path>
                <a:path w="2106295" h="2178050">
                  <a:moveTo>
                    <a:pt x="1223772" y="0"/>
                  </a:moveTo>
                  <a:lnTo>
                    <a:pt x="1208532" y="0"/>
                  </a:lnTo>
                  <a:lnTo>
                    <a:pt x="1208532" y="15240"/>
                  </a:lnTo>
                  <a:lnTo>
                    <a:pt x="1223772" y="15240"/>
                  </a:lnTo>
                  <a:lnTo>
                    <a:pt x="1223772" y="0"/>
                  </a:lnTo>
                  <a:close/>
                </a:path>
                <a:path w="2106295" h="2178050">
                  <a:moveTo>
                    <a:pt x="1228344" y="1050036"/>
                  </a:moveTo>
                  <a:lnTo>
                    <a:pt x="1213104" y="1050036"/>
                  </a:lnTo>
                  <a:lnTo>
                    <a:pt x="1213104" y="1065276"/>
                  </a:lnTo>
                  <a:lnTo>
                    <a:pt x="1228344" y="1065276"/>
                  </a:lnTo>
                  <a:lnTo>
                    <a:pt x="1228344" y="1050036"/>
                  </a:lnTo>
                  <a:close/>
                </a:path>
                <a:path w="2106295" h="2178050">
                  <a:moveTo>
                    <a:pt x="1229868" y="2162556"/>
                  </a:moveTo>
                  <a:lnTo>
                    <a:pt x="1214628" y="2162556"/>
                  </a:lnTo>
                  <a:lnTo>
                    <a:pt x="1214628" y="2177796"/>
                  </a:lnTo>
                  <a:lnTo>
                    <a:pt x="1229868" y="2177796"/>
                  </a:lnTo>
                  <a:lnTo>
                    <a:pt x="1229868" y="2162556"/>
                  </a:lnTo>
                  <a:close/>
                </a:path>
                <a:path w="2106295" h="2178050">
                  <a:moveTo>
                    <a:pt x="1229868" y="371856"/>
                  </a:moveTo>
                  <a:lnTo>
                    <a:pt x="1214628" y="371856"/>
                  </a:lnTo>
                  <a:lnTo>
                    <a:pt x="1214628" y="387096"/>
                  </a:lnTo>
                  <a:lnTo>
                    <a:pt x="1229868" y="387096"/>
                  </a:lnTo>
                  <a:lnTo>
                    <a:pt x="1229868" y="371856"/>
                  </a:lnTo>
                  <a:close/>
                </a:path>
                <a:path w="2106295" h="2178050">
                  <a:moveTo>
                    <a:pt x="1231392" y="1854708"/>
                  </a:moveTo>
                  <a:lnTo>
                    <a:pt x="1216152" y="1854708"/>
                  </a:lnTo>
                  <a:lnTo>
                    <a:pt x="1216152" y="1869948"/>
                  </a:lnTo>
                  <a:lnTo>
                    <a:pt x="1231392" y="1869948"/>
                  </a:lnTo>
                  <a:lnTo>
                    <a:pt x="1231392" y="1854708"/>
                  </a:lnTo>
                  <a:close/>
                </a:path>
                <a:path w="2106295" h="2178050">
                  <a:moveTo>
                    <a:pt x="1231392" y="679704"/>
                  </a:moveTo>
                  <a:lnTo>
                    <a:pt x="1216152" y="679704"/>
                  </a:lnTo>
                  <a:lnTo>
                    <a:pt x="1216152" y="694944"/>
                  </a:lnTo>
                  <a:lnTo>
                    <a:pt x="1231392" y="694944"/>
                  </a:lnTo>
                  <a:lnTo>
                    <a:pt x="1231392" y="679704"/>
                  </a:lnTo>
                  <a:close/>
                </a:path>
                <a:path w="2106295" h="2178050">
                  <a:moveTo>
                    <a:pt x="1232916" y="742188"/>
                  </a:moveTo>
                  <a:lnTo>
                    <a:pt x="1217676" y="742188"/>
                  </a:lnTo>
                  <a:lnTo>
                    <a:pt x="1217676" y="757428"/>
                  </a:lnTo>
                  <a:lnTo>
                    <a:pt x="1232916" y="757428"/>
                  </a:lnTo>
                  <a:lnTo>
                    <a:pt x="1232916" y="742188"/>
                  </a:lnTo>
                  <a:close/>
                </a:path>
                <a:path w="2106295" h="2178050">
                  <a:moveTo>
                    <a:pt x="1235964" y="309372"/>
                  </a:moveTo>
                  <a:lnTo>
                    <a:pt x="1220724" y="309372"/>
                  </a:lnTo>
                  <a:lnTo>
                    <a:pt x="1220724" y="324612"/>
                  </a:lnTo>
                  <a:lnTo>
                    <a:pt x="1235964" y="324612"/>
                  </a:lnTo>
                  <a:lnTo>
                    <a:pt x="1235964" y="309372"/>
                  </a:lnTo>
                  <a:close/>
                </a:path>
                <a:path w="2106295" h="2178050">
                  <a:moveTo>
                    <a:pt x="1255776" y="0"/>
                  </a:moveTo>
                  <a:lnTo>
                    <a:pt x="1239012" y="0"/>
                  </a:lnTo>
                  <a:lnTo>
                    <a:pt x="1239012" y="15240"/>
                  </a:lnTo>
                  <a:lnTo>
                    <a:pt x="1255776" y="15240"/>
                  </a:lnTo>
                  <a:lnTo>
                    <a:pt x="1255776" y="0"/>
                  </a:lnTo>
                  <a:close/>
                </a:path>
                <a:path w="2106295" h="2178050">
                  <a:moveTo>
                    <a:pt x="1258824" y="1050036"/>
                  </a:moveTo>
                  <a:lnTo>
                    <a:pt x="1243584" y="1050036"/>
                  </a:lnTo>
                  <a:lnTo>
                    <a:pt x="1243584" y="1065276"/>
                  </a:lnTo>
                  <a:lnTo>
                    <a:pt x="1258824" y="1065276"/>
                  </a:lnTo>
                  <a:lnTo>
                    <a:pt x="1258824" y="1050036"/>
                  </a:lnTo>
                  <a:close/>
                </a:path>
                <a:path w="2106295" h="2178050">
                  <a:moveTo>
                    <a:pt x="1260348" y="2162556"/>
                  </a:moveTo>
                  <a:lnTo>
                    <a:pt x="1245108" y="2162556"/>
                  </a:lnTo>
                  <a:lnTo>
                    <a:pt x="1245108" y="2177796"/>
                  </a:lnTo>
                  <a:lnTo>
                    <a:pt x="1260348" y="2177796"/>
                  </a:lnTo>
                  <a:lnTo>
                    <a:pt x="1260348" y="2162556"/>
                  </a:lnTo>
                  <a:close/>
                </a:path>
                <a:path w="2106295" h="2178050">
                  <a:moveTo>
                    <a:pt x="1261872" y="679704"/>
                  </a:moveTo>
                  <a:lnTo>
                    <a:pt x="1246632" y="679704"/>
                  </a:lnTo>
                  <a:lnTo>
                    <a:pt x="1246632" y="694944"/>
                  </a:lnTo>
                  <a:lnTo>
                    <a:pt x="1261872" y="694944"/>
                  </a:lnTo>
                  <a:lnTo>
                    <a:pt x="1261872" y="679704"/>
                  </a:lnTo>
                  <a:close/>
                </a:path>
                <a:path w="2106295" h="2178050">
                  <a:moveTo>
                    <a:pt x="1261872" y="371856"/>
                  </a:moveTo>
                  <a:lnTo>
                    <a:pt x="1246632" y="371856"/>
                  </a:lnTo>
                  <a:lnTo>
                    <a:pt x="1246632" y="387096"/>
                  </a:lnTo>
                  <a:lnTo>
                    <a:pt x="1261872" y="387096"/>
                  </a:lnTo>
                  <a:lnTo>
                    <a:pt x="1261872" y="371856"/>
                  </a:lnTo>
                  <a:close/>
                </a:path>
                <a:path w="2106295" h="2178050">
                  <a:moveTo>
                    <a:pt x="1263396" y="742188"/>
                  </a:moveTo>
                  <a:lnTo>
                    <a:pt x="1248156" y="742188"/>
                  </a:lnTo>
                  <a:lnTo>
                    <a:pt x="1248156" y="757428"/>
                  </a:lnTo>
                  <a:lnTo>
                    <a:pt x="1263396" y="757428"/>
                  </a:lnTo>
                  <a:lnTo>
                    <a:pt x="1263396" y="742188"/>
                  </a:lnTo>
                  <a:close/>
                </a:path>
                <a:path w="2106295" h="2178050">
                  <a:moveTo>
                    <a:pt x="1266444" y="309372"/>
                  </a:moveTo>
                  <a:lnTo>
                    <a:pt x="1251204" y="309372"/>
                  </a:lnTo>
                  <a:lnTo>
                    <a:pt x="1251204" y="324612"/>
                  </a:lnTo>
                  <a:lnTo>
                    <a:pt x="1266444" y="324612"/>
                  </a:lnTo>
                  <a:lnTo>
                    <a:pt x="1266444" y="309372"/>
                  </a:lnTo>
                  <a:close/>
                </a:path>
                <a:path w="2106295" h="2178050">
                  <a:moveTo>
                    <a:pt x="1267968" y="2139696"/>
                  </a:moveTo>
                  <a:lnTo>
                    <a:pt x="1252728" y="2139696"/>
                  </a:lnTo>
                  <a:lnTo>
                    <a:pt x="1252728" y="2154936"/>
                  </a:lnTo>
                  <a:lnTo>
                    <a:pt x="1267968" y="2154936"/>
                  </a:lnTo>
                  <a:lnTo>
                    <a:pt x="1267968" y="2139696"/>
                  </a:lnTo>
                  <a:close/>
                </a:path>
                <a:path w="2106295" h="2178050">
                  <a:moveTo>
                    <a:pt x="1267968" y="2109216"/>
                  </a:moveTo>
                  <a:lnTo>
                    <a:pt x="1252728" y="2109216"/>
                  </a:lnTo>
                  <a:lnTo>
                    <a:pt x="1252728" y="2124456"/>
                  </a:lnTo>
                  <a:lnTo>
                    <a:pt x="1267968" y="2124456"/>
                  </a:lnTo>
                  <a:lnTo>
                    <a:pt x="1267968" y="2109216"/>
                  </a:lnTo>
                  <a:close/>
                </a:path>
                <a:path w="2106295" h="2178050">
                  <a:moveTo>
                    <a:pt x="1267968" y="2077212"/>
                  </a:moveTo>
                  <a:lnTo>
                    <a:pt x="1252728" y="2077212"/>
                  </a:lnTo>
                  <a:lnTo>
                    <a:pt x="1252728" y="2093976"/>
                  </a:lnTo>
                  <a:lnTo>
                    <a:pt x="1267968" y="2093976"/>
                  </a:lnTo>
                  <a:lnTo>
                    <a:pt x="1267968" y="2077212"/>
                  </a:lnTo>
                  <a:close/>
                </a:path>
                <a:path w="2106295" h="2178050">
                  <a:moveTo>
                    <a:pt x="1267968" y="2046732"/>
                  </a:moveTo>
                  <a:lnTo>
                    <a:pt x="1252728" y="2046732"/>
                  </a:lnTo>
                  <a:lnTo>
                    <a:pt x="1252728" y="2061972"/>
                  </a:lnTo>
                  <a:lnTo>
                    <a:pt x="1267968" y="2061972"/>
                  </a:lnTo>
                  <a:lnTo>
                    <a:pt x="1267968" y="2046732"/>
                  </a:lnTo>
                  <a:close/>
                </a:path>
                <a:path w="2106295" h="2178050">
                  <a:moveTo>
                    <a:pt x="1267968" y="2016252"/>
                  </a:moveTo>
                  <a:lnTo>
                    <a:pt x="1252728" y="2016252"/>
                  </a:lnTo>
                  <a:lnTo>
                    <a:pt x="1252728" y="2031492"/>
                  </a:lnTo>
                  <a:lnTo>
                    <a:pt x="1267968" y="2031492"/>
                  </a:lnTo>
                  <a:lnTo>
                    <a:pt x="1267968" y="2016252"/>
                  </a:lnTo>
                  <a:close/>
                </a:path>
                <a:path w="2106295" h="2178050">
                  <a:moveTo>
                    <a:pt x="1267968" y="1985772"/>
                  </a:moveTo>
                  <a:lnTo>
                    <a:pt x="1252728" y="1985772"/>
                  </a:lnTo>
                  <a:lnTo>
                    <a:pt x="1252728" y="2001012"/>
                  </a:lnTo>
                  <a:lnTo>
                    <a:pt x="1267968" y="2001012"/>
                  </a:lnTo>
                  <a:lnTo>
                    <a:pt x="1267968" y="1985772"/>
                  </a:lnTo>
                  <a:close/>
                </a:path>
                <a:path w="2106295" h="2178050">
                  <a:moveTo>
                    <a:pt x="1267968" y="1953768"/>
                  </a:moveTo>
                  <a:lnTo>
                    <a:pt x="1252728" y="1953768"/>
                  </a:lnTo>
                  <a:lnTo>
                    <a:pt x="1252728" y="1970532"/>
                  </a:lnTo>
                  <a:lnTo>
                    <a:pt x="1267968" y="1970532"/>
                  </a:lnTo>
                  <a:lnTo>
                    <a:pt x="1267968" y="1953768"/>
                  </a:lnTo>
                  <a:close/>
                </a:path>
                <a:path w="2106295" h="2178050">
                  <a:moveTo>
                    <a:pt x="1267968" y="1923288"/>
                  </a:moveTo>
                  <a:lnTo>
                    <a:pt x="1252728" y="1923288"/>
                  </a:lnTo>
                  <a:lnTo>
                    <a:pt x="1252728" y="1938528"/>
                  </a:lnTo>
                  <a:lnTo>
                    <a:pt x="1267968" y="1938528"/>
                  </a:lnTo>
                  <a:lnTo>
                    <a:pt x="1267968" y="1923288"/>
                  </a:lnTo>
                  <a:close/>
                </a:path>
                <a:path w="2106295" h="2178050">
                  <a:moveTo>
                    <a:pt x="1267968" y="1892808"/>
                  </a:moveTo>
                  <a:lnTo>
                    <a:pt x="1252728" y="1892808"/>
                  </a:lnTo>
                  <a:lnTo>
                    <a:pt x="1252728" y="1908048"/>
                  </a:lnTo>
                  <a:lnTo>
                    <a:pt x="1267968" y="1908048"/>
                  </a:lnTo>
                  <a:lnTo>
                    <a:pt x="1267968" y="1892808"/>
                  </a:lnTo>
                  <a:close/>
                </a:path>
                <a:path w="2106295" h="2178050">
                  <a:moveTo>
                    <a:pt x="1267968" y="1862328"/>
                  </a:moveTo>
                  <a:lnTo>
                    <a:pt x="1260348" y="1862328"/>
                  </a:lnTo>
                  <a:lnTo>
                    <a:pt x="1260348" y="1854708"/>
                  </a:lnTo>
                  <a:lnTo>
                    <a:pt x="1246632" y="1854708"/>
                  </a:lnTo>
                  <a:lnTo>
                    <a:pt x="1246632" y="1869948"/>
                  </a:lnTo>
                  <a:lnTo>
                    <a:pt x="1252728" y="1869948"/>
                  </a:lnTo>
                  <a:lnTo>
                    <a:pt x="1252728" y="1877568"/>
                  </a:lnTo>
                  <a:lnTo>
                    <a:pt x="1267968" y="1877568"/>
                  </a:lnTo>
                  <a:lnTo>
                    <a:pt x="1267968" y="1869948"/>
                  </a:lnTo>
                  <a:lnTo>
                    <a:pt x="1267968" y="1862328"/>
                  </a:lnTo>
                  <a:close/>
                </a:path>
                <a:path w="2106295" h="2178050">
                  <a:moveTo>
                    <a:pt x="1286268" y="0"/>
                  </a:moveTo>
                  <a:lnTo>
                    <a:pt x="1271028" y="0"/>
                  </a:lnTo>
                  <a:lnTo>
                    <a:pt x="1271028" y="15240"/>
                  </a:lnTo>
                  <a:lnTo>
                    <a:pt x="1286268" y="15240"/>
                  </a:lnTo>
                  <a:lnTo>
                    <a:pt x="1286268" y="0"/>
                  </a:lnTo>
                  <a:close/>
                </a:path>
                <a:path w="2106295" h="2178050">
                  <a:moveTo>
                    <a:pt x="1290840" y="1050036"/>
                  </a:moveTo>
                  <a:lnTo>
                    <a:pt x="1275600" y="1050036"/>
                  </a:lnTo>
                  <a:lnTo>
                    <a:pt x="1275600" y="1065276"/>
                  </a:lnTo>
                  <a:lnTo>
                    <a:pt x="1290840" y="1065276"/>
                  </a:lnTo>
                  <a:lnTo>
                    <a:pt x="1290840" y="1050036"/>
                  </a:lnTo>
                  <a:close/>
                </a:path>
                <a:path w="2106295" h="2178050">
                  <a:moveTo>
                    <a:pt x="1292364" y="679704"/>
                  </a:moveTo>
                  <a:lnTo>
                    <a:pt x="1277124" y="679704"/>
                  </a:lnTo>
                  <a:lnTo>
                    <a:pt x="1277124" y="694944"/>
                  </a:lnTo>
                  <a:lnTo>
                    <a:pt x="1292364" y="694944"/>
                  </a:lnTo>
                  <a:lnTo>
                    <a:pt x="1292364" y="679704"/>
                  </a:lnTo>
                  <a:close/>
                </a:path>
                <a:path w="2106295" h="2178050">
                  <a:moveTo>
                    <a:pt x="1292364" y="371856"/>
                  </a:moveTo>
                  <a:lnTo>
                    <a:pt x="1277124" y="371856"/>
                  </a:lnTo>
                  <a:lnTo>
                    <a:pt x="1277124" y="387096"/>
                  </a:lnTo>
                  <a:lnTo>
                    <a:pt x="1292364" y="387096"/>
                  </a:lnTo>
                  <a:lnTo>
                    <a:pt x="1292364" y="371856"/>
                  </a:lnTo>
                  <a:close/>
                </a:path>
                <a:path w="2106295" h="2178050">
                  <a:moveTo>
                    <a:pt x="1295412" y="742188"/>
                  </a:moveTo>
                  <a:lnTo>
                    <a:pt x="1278648" y="742188"/>
                  </a:lnTo>
                  <a:lnTo>
                    <a:pt x="1278648" y="757428"/>
                  </a:lnTo>
                  <a:lnTo>
                    <a:pt x="1295412" y="757428"/>
                  </a:lnTo>
                  <a:lnTo>
                    <a:pt x="1295412" y="742188"/>
                  </a:lnTo>
                  <a:close/>
                </a:path>
                <a:path w="2106295" h="2178050">
                  <a:moveTo>
                    <a:pt x="1298460" y="309372"/>
                  </a:moveTo>
                  <a:lnTo>
                    <a:pt x="1281696" y="309372"/>
                  </a:lnTo>
                  <a:lnTo>
                    <a:pt x="1281696" y="324612"/>
                  </a:lnTo>
                  <a:lnTo>
                    <a:pt x="1298460" y="324612"/>
                  </a:lnTo>
                  <a:lnTo>
                    <a:pt x="1298460" y="309372"/>
                  </a:lnTo>
                  <a:close/>
                </a:path>
                <a:path w="2106295" h="2178050">
                  <a:moveTo>
                    <a:pt x="1316748" y="0"/>
                  </a:moveTo>
                  <a:lnTo>
                    <a:pt x="1301508" y="0"/>
                  </a:lnTo>
                  <a:lnTo>
                    <a:pt x="1301508" y="15240"/>
                  </a:lnTo>
                  <a:lnTo>
                    <a:pt x="1316748" y="15240"/>
                  </a:lnTo>
                  <a:lnTo>
                    <a:pt x="1316748" y="0"/>
                  </a:lnTo>
                  <a:close/>
                </a:path>
                <a:path w="2106295" h="2178050">
                  <a:moveTo>
                    <a:pt x="1321320" y="1050036"/>
                  </a:moveTo>
                  <a:lnTo>
                    <a:pt x="1306080" y="1050036"/>
                  </a:lnTo>
                  <a:lnTo>
                    <a:pt x="1306080" y="1065276"/>
                  </a:lnTo>
                  <a:lnTo>
                    <a:pt x="1321320" y="1065276"/>
                  </a:lnTo>
                  <a:lnTo>
                    <a:pt x="1321320" y="1050036"/>
                  </a:lnTo>
                  <a:close/>
                </a:path>
                <a:path w="2106295" h="2178050">
                  <a:moveTo>
                    <a:pt x="1322844" y="371856"/>
                  </a:moveTo>
                  <a:lnTo>
                    <a:pt x="1307604" y="371856"/>
                  </a:lnTo>
                  <a:lnTo>
                    <a:pt x="1307604" y="387096"/>
                  </a:lnTo>
                  <a:lnTo>
                    <a:pt x="1322844" y="387096"/>
                  </a:lnTo>
                  <a:lnTo>
                    <a:pt x="1322844" y="371856"/>
                  </a:lnTo>
                  <a:close/>
                </a:path>
                <a:path w="2106295" h="2178050">
                  <a:moveTo>
                    <a:pt x="1324368" y="679704"/>
                  </a:moveTo>
                  <a:lnTo>
                    <a:pt x="1307604" y="679704"/>
                  </a:lnTo>
                  <a:lnTo>
                    <a:pt x="1307604" y="694944"/>
                  </a:lnTo>
                  <a:lnTo>
                    <a:pt x="1324368" y="694944"/>
                  </a:lnTo>
                  <a:lnTo>
                    <a:pt x="1324368" y="679704"/>
                  </a:lnTo>
                  <a:close/>
                </a:path>
                <a:path w="2106295" h="2178050">
                  <a:moveTo>
                    <a:pt x="1325892" y="742188"/>
                  </a:moveTo>
                  <a:lnTo>
                    <a:pt x="1310652" y="742188"/>
                  </a:lnTo>
                  <a:lnTo>
                    <a:pt x="1310652" y="757428"/>
                  </a:lnTo>
                  <a:lnTo>
                    <a:pt x="1325892" y="757428"/>
                  </a:lnTo>
                  <a:lnTo>
                    <a:pt x="1325892" y="742188"/>
                  </a:lnTo>
                  <a:close/>
                </a:path>
                <a:path w="2106295" h="2178050">
                  <a:moveTo>
                    <a:pt x="1328940" y="309372"/>
                  </a:moveTo>
                  <a:lnTo>
                    <a:pt x="1313700" y="309372"/>
                  </a:lnTo>
                  <a:lnTo>
                    <a:pt x="1313700" y="324612"/>
                  </a:lnTo>
                  <a:lnTo>
                    <a:pt x="1328940" y="324612"/>
                  </a:lnTo>
                  <a:lnTo>
                    <a:pt x="1328940" y="309372"/>
                  </a:lnTo>
                  <a:close/>
                </a:path>
                <a:path w="2106295" h="2178050">
                  <a:moveTo>
                    <a:pt x="1347228" y="0"/>
                  </a:moveTo>
                  <a:lnTo>
                    <a:pt x="1331988" y="0"/>
                  </a:lnTo>
                  <a:lnTo>
                    <a:pt x="1331988" y="15240"/>
                  </a:lnTo>
                  <a:lnTo>
                    <a:pt x="1347228" y="15240"/>
                  </a:lnTo>
                  <a:lnTo>
                    <a:pt x="1347228" y="0"/>
                  </a:lnTo>
                  <a:close/>
                </a:path>
                <a:path w="2106295" h="2178050">
                  <a:moveTo>
                    <a:pt x="1351800" y="1050036"/>
                  </a:moveTo>
                  <a:lnTo>
                    <a:pt x="1336560" y="1050036"/>
                  </a:lnTo>
                  <a:lnTo>
                    <a:pt x="1336560" y="1065276"/>
                  </a:lnTo>
                  <a:lnTo>
                    <a:pt x="1351800" y="1065276"/>
                  </a:lnTo>
                  <a:lnTo>
                    <a:pt x="1351800" y="1050036"/>
                  </a:lnTo>
                  <a:close/>
                </a:path>
                <a:path w="2106295" h="2178050">
                  <a:moveTo>
                    <a:pt x="1353324" y="371856"/>
                  </a:moveTo>
                  <a:lnTo>
                    <a:pt x="1338084" y="371856"/>
                  </a:lnTo>
                  <a:lnTo>
                    <a:pt x="1338084" y="387096"/>
                  </a:lnTo>
                  <a:lnTo>
                    <a:pt x="1353324" y="387096"/>
                  </a:lnTo>
                  <a:lnTo>
                    <a:pt x="1353324" y="371856"/>
                  </a:lnTo>
                  <a:close/>
                </a:path>
                <a:path w="2106295" h="2178050">
                  <a:moveTo>
                    <a:pt x="1354848" y="679704"/>
                  </a:moveTo>
                  <a:lnTo>
                    <a:pt x="1339608" y="679704"/>
                  </a:lnTo>
                  <a:lnTo>
                    <a:pt x="1339608" y="694944"/>
                  </a:lnTo>
                  <a:lnTo>
                    <a:pt x="1354848" y="694944"/>
                  </a:lnTo>
                  <a:lnTo>
                    <a:pt x="1354848" y="679704"/>
                  </a:lnTo>
                  <a:close/>
                </a:path>
                <a:path w="2106295" h="2178050">
                  <a:moveTo>
                    <a:pt x="1356372" y="742188"/>
                  </a:moveTo>
                  <a:lnTo>
                    <a:pt x="1341132" y="742188"/>
                  </a:lnTo>
                  <a:lnTo>
                    <a:pt x="1341132" y="757428"/>
                  </a:lnTo>
                  <a:lnTo>
                    <a:pt x="1356372" y="757428"/>
                  </a:lnTo>
                  <a:lnTo>
                    <a:pt x="1356372" y="742188"/>
                  </a:lnTo>
                  <a:close/>
                </a:path>
                <a:path w="2106295" h="2178050">
                  <a:moveTo>
                    <a:pt x="1359420" y="309372"/>
                  </a:moveTo>
                  <a:lnTo>
                    <a:pt x="1344180" y="309372"/>
                  </a:lnTo>
                  <a:lnTo>
                    <a:pt x="1344180" y="324612"/>
                  </a:lnTo>
                  <a:lnTo>
                    <a:pt x="1359420" y="324612"/>
                  </a:lnTo>
                  <a:lnTo>
                    <a:pt x="1359420" y="309372"/>
                  </a:lnTo>
                  <a:close/>
                </a:path>
                <a:path w="2106295" h="2178050">
                  <a:moveTo>
                    <a:pt x="1379232" y="0"/>
                  </a:moveTo>
                  <a:lnTo>
                    <a:pt x="1362468" y="0"/>
                  </a:lnTo>
                  <a:lnTo>
                    <a:pt x="1362468" y="15240"/>
                  </a:lnTo>
                  <a:lnTo>
                    <a:pt x="1379232" y="15240"/>
                  </a:lnTo>
                  <a:lnTo>
                    <a:pt x="1379232" y="0"/>
                  </a:lnTo>
                  <a:close/>
                </a:path>
                <a:path w="2106295" h="2178050">
                  <a:moveTo>
                    <a:pt x="1382280" y="1050036"/>
                  </a:moveTo>
                  <a:lnTo>
                    <a:pt x="1367040" y="1050036"/>
                  </a:lnTo>
                  <a:lnTo>
                    <a:pt x="1367040" y="1065276"/>
                  </a:lnTo>
                  <a:lnTo>
                    <a:pt x="1382280" y="1065276"/>
                  </a:lnTo>
                  <a:lnTo>
                    <a:pt x="1382280" y="1050036"/>
                  </a:lnTo>
                  <a:close/>
                </a:path>
                <a:path w="2106295" h="2178050">
                  <a:moveTo>
                    <a:pt x="1385328" y="679704"/>
                  </a:moveTo>
                  <a:lnTo>
                    <a:pt x="1370088" y="679704"/>
                  </a:lnTo>
                  <a:lnTo>
                    <a:pt x="1370088" y="694944"/>
                  </a:lnTo>
                  <a:lnTo>
                    <a:pt x="1385328" y="694944"/>
                  </a:lnTo>
                  <a:lnTo>
                    <a:pt x="1385328" y="679704"/>
                  </a:lnTo>
                  <a:close/>
                </a:path>
                <a:path w="2106295" h="2178050">
                  <a:moveTo>
                    <a:pt x="1385328" y="371856"/>
                  </a:moveTo>
                  <a:lnTo>
                    <a:pt x="1370088" y="371856"/>
                  </a:lnTo>
                  <a:lnTo>
                    <a:pt x="1370088" y="387096"/>
                  </a:lnTo>
                  <a:lnTo>
                    <a:pt x="1385328" y="387096"/>
                  </a:lnTo>
                  <a:lnTo>
                    <a:pt x="1385328" y="371856"/>
                  </a:lnTo>
                  <a:close/>
                </a:path>
                <a:path w="2106295" h="2178050">
                  <a:moveTo>
                    <a:pt x="1386852" y="742188"/>
                  </a:moveTo>
                  <a:lnTo>
                    <a:pt x="1371612" y="742188"/>
                  </a:lnTo>
                  <a:lnTo>
                    <a:pt x="1371612" y="757428"/>
                  </a:lnTo>
                  <a:lnTo>
                    <a:pt x="1386852" y="757428"/>
                  </a:lnTo>
                  <a:lnTo>
                    <a:pt x="1386852" y="742188"/>
                  </a:lnTo>
                  <a:close/>
                </a:path>
                <a:path w="2106295" h="2178050">
                  <a:moveTo>
                    <a:pt x="1389900" y="309372"/>
                  </a:moveTo>
                  <a:lnTo>
                    <a:pt x="1374660" y="309372"/>
                  </a:lnTo>
                  <a:lnTo>
                    <a:pt x="1374660" y="324612"/>
                  </a:lnTo>
                  <a:lnTo>
                    <a:pt x="1389900" y="324612"/>
                  </a:lnTo>
                  <a:lnTo>
                    <a:pt x="1389900" y="309372"/>
                  </a:lnTo>
                  <a:close/>
                </a:path>
                <a:path w="2106295" h="2178050">
                  <a:moveTo>
                    <a:pt x="1409712" y="0"/>
                  </a:moveTo>
                  <a:lnTo>
                    <a:pt x="1394472" y="0"/>
                  </a:lnTo>
                  <a:lnTo>
                    <a:pt x="1394472" y="15240"/>
                  </a:lnTo>
                  <a:lnTo>
                    <a:pt x="1409712" y="15240"/>
                  </a:lnTo>
                  <a:lnTo>
                    <a:pt x="1409712" y="0"/>
                  </a:lnTo>
                  <a:close/>
                </a:path>
                <a:path w="2106295" h="2178050">
                  <a:moveTo>
                    <a:pt x="1414284" y="1050036"/>
                  </a:moveTo>
                  <a:lnTo>
                    <a:pt x="1399044" y="1050036"/>
                  </a:lnTo>
                  <a:lnTo>
                    <a:pt x="1399044" y="1065276"/>
                  </a:lnTo>
                  <a:lnTo>
                    <a:pt x="1414284" y="1065276"/>
                  </a:lnTo>
                  <a:lnTo>
                    <a:pt x="1414284" y="1050036"/>
                  </a:lnTo>
                  <a:close/>
                </a:path>
                <a:path w="2106295" h="2178050">
                  <a:moveTo>
                    <a:pt x="1415808" y="679704"/>
                  </a:moveTo>
                  <a:lnTo>
                    <a:pt x="1400568" y="679704"/>
                  </a:lnTo>
                  <a:lnTo>
                    <a:pt x="1400568" y="694944"/>
                  </a:lnTo>
                  <a:lnTo>
                    <a:pt x="1415808" y="694944"/>
                  </a:lnTo>
                  <a:lnTo>
                    <a:pt x="1415808" y="679704"/>
                  </a:lnTo>
                  <a:close/>
                </a:path>
                <a:path w="2106295" h="2178050">
                  <a:moveTo>
                    <a:pt x="1415808" y="371856"/>
                  </a:moveTo>
                  <a:lnTo>
                    <a:pt x="1400568" y="371856"/>
                  </a:lnTo>
                  <a:lnTo>
                    <a:pt x="1400568" y="387096"/>
                  </a:lnTo>
                  <a:lnTo>
                    <a:pt x="1415808" y="387096"/>
                  </a:lnTo>
                  <a:lnTo>
                    <a:pt x="1415808" y="371856"/>
                  </a:lnTo>
                  <a:close/>
                </a:path>
                <a:path w="2106295" h="2178050">
                  <a:moveTo>
                    <a:pt x="1418856" y="742188"/>
                  </a:moveTo>
                  <a:lnTo>
                    <a:pt x="1402092" y="742188"/>
                  </a:lnTo>
                  <a:lnTo>
                    <a:pt x="1402092" y="757428"/>
                  </a:lnTo>
                  <a:lnTo>
                    <a:pt x="1418856" y="757428"/>
                  </a:lnTo>
                  <a:lnTo>
                    <a:pt x="1418856" y="742188"/>
                  </a:lnTo>
                  <a:close/>
                </a:path>
                <a:path w="2106295" h="2178050">
                  <a:moveTo>
                    <a:pt x="1421904" y="309372"/>
                  </a:moveTo>
                  <a:lnTo>
                    <a:pt x="1405140" y="309372"/>
                  </a:lnTo>
                  <a:lnTo>
                    <a:pt x="1405140" y="324612"/>
                  </a:lnTo>
                  <a:lnTo>
                    <a:pt x="1421904" y="324612"/>
                  </a:lnTo>
                  <a:lnTo>
                    <a:pt x="1421904" y="309372"/>
                  </a:lnTo>
                  <a:close/>
                </a:path>
                <a:path w="2106295" h="2178050">
                  <a:moveTo>
                    <a:pt x="1440192" y="0"/>
                  </a:moveTo>
                  <a:lnTo>
                    <a:pt x="1424952" y="0"/>
                  </a:lnTo>
                  <a:lnTo>
                    <a:pt x="1424952" y="15240"/>
                  </a:lnTo>
                  <a:lnTo>
                    <a:pt x="1440192" y="15240"/>
                  </a:lnTo>
                  <a:lnTo>
                    <a:pt x="1440192" y="0"/>
                  </a:lnTo>
                  <a:close/>
                </a:path>
                <a:path w="2106295" h="2178050">
                  <a:moveTo>
                    <a:pt x="1444764" y="1050036"/>
                  </a:moveTo>
                  <a:lnTo>
                    <a:pt x="1429524" y="1050036"/>
                  </a:lnTo>
                  <a:lnTo>
                    <a:pt x="1429524" y="1065276"/>
                  </a:lnTo>
                  <a:lnTo>
                    <a:pt x="1444764" y="1065276"/>
                  </a:lnTo>
                  <a:lnTo>
                    <a:pt x="1444764" y="1050036"/>
                  </a:lnTo>
                  <a:close/>
                </a:path>
                <a:path w="2106295" h="2178050">
                  <a:moveTo>
                    <a:pt x="1446288" y="371856"/>
                  </a:moveTo>
                  <a:lnTo>
                    <a:pt x="1431048" y="371856"/>
                  </a:lnTo>
                  <a:lnTo>
                    <a:pt x="1431048" y="387096"/>
                  </a:lnTo>
                  <a:lnTo>
                    <a:pt x="1446288" y="387096"/>
                  </a:lnTo>
                  <a:lnTo>
                    <a:pt x="1446288" y="371856"/>
                  </a:lnTo>
                  <a:close/>
                </a:path>
                <a:path w="2106295" h="2178050">
                  <a:moveTo>
                    <a:pt x="1447812" y="679704"/>
                  </a:moveTo>
                  <a:lnTo>
                    <a:pt x="1431048" y="679704"/>
                  </a:lnTo>
                  <a:lnTo>
                    <a:pt x="1431048" y="694944"/>
                  </a:lnTo>
                  <a:lnTo>
                    <a:pt x="1447812" y="694944"/>
                  </a:lnTo>
                  <a:lnTo>
                    <a:pt x="1447812" y="679704"/>
                  </a:lnTo>
                  <a:close/>
                </a:path>
                <a:path w="2106295" h="2178050">
                  <a:moveTo>
                    <a:pt x="1449336" y="742188"/>
                  </a:moveTo>
                  <a:lnTo>
                    <a:pt x="1434096" y="742188"/>
                  </a:lnTo>
                  <a:lnTo>
                    <a:pt x="1434096" y="757428"/>
                  </a:lnTo>
                  <a:lnTo>
                    <a:pt x="1449336" y="757428"/>
                  </a:lnTo>
                  <a:lnTo>
                    <a:pt x="1449336" y="742188"/>
                  </a:lnTo>
                  <a:close/>
                </a:path>
                <a:path w="2106295" h="2178050">
                  <a:moveTo>
                    <a:pt x="1452384" y="309372"/>
                  </a:moveTo>
                  <a:lnTo>
                    <a:pt x="1437144" y="309372"/>
                  </a:lnTo>
                  <a:lnTo>
                    <a:pt x="1437144" y="324612"/>
                  </a:lnTo>
                  <a:lnTo>
                    <a:pt x="1452384" y="324612"/>
                  </a:lnTo>
                  <a:lnTo>
                    <a:pt x="1452384" y="309372"/>
                  </a:lnTo>
                  <a:close/>
                </a:path>
                <a:path w="2106295" h="2178050">
                  <a:moveTo>
                    <a:pt x="1470672" y="0"/>
                  </a:moveTo>
                  <a:lnTo>
                    <a:pt x="1455432" y="0"/>
                  </a:lnTo>
                  <a:lnTo>
                    <a:pt x="1455432" y="15240"/>
                  </a:lnTo>
                  <a:lnTo>
                    <a:pt x="1470672" y="15240"/>
                  </a:lnTo>
                  <a:lnTo>
                    <a:pt x="1470672" y="0"/>
                  </a:lnTo>
                  <a:close/>
                </a:path>
                <a:path w="2106295" h="2178050">
                  <a:moveTo>
                    <a:pt x="1475244" y="1050036"/>
                  </a:moveTo>
                  <a:lnTo>
                    <a:pt x="1460004" y="1050036"/>
                  </a:lnTo>
                  <a:lnTo>
                    <a:pt x="1460004" y="1065276"/>
                  </a:lnTo>
                  <a:lnTo>
                    <a:pt x="1475244" y="1065276"/>
                  </a:lnTo>
                  <a:lnTo>
                    <a:pt x="1475244" y="1050036"/>
                  </a:lnTo>
                  <a:close/>
                </a:path>
                <a:path w="2106295" h="2178050">
                  <a:moveTo>
                    <a:pt x="1476768" y="371856"/>
                  </a:moveTo>
                  <a:lnTo>
                    <a:pt x="1461528" y="371856"/>
                  </a:lnTo>
                  <a:lnTo>
                    <a:pt x="1461528" y="387096"/>
                  </a:lnTo>
                  <a:lnTo>
                    <a:pt x="1476768" y="387096"/>
                  </a:lnTo>
                  <a:lnTo>
                    <a:pt x="1476768" y="371856"/>
                  </a:lnTo>
                  <a:close/>
                </a:path>
                <a:path w="2106295" h="2178050">
                  <a:moveTo>
                    <a:pt x="1478292" y="679704"/>
                  </a:moveTo>
                  <a:lnTo>
                    <a:pt x="1463052" y="679704"/>
                  </a:lnTo>
                  <a:lnTo>
                    <a:pt x="1463052" y="694944"/>
                  </a:lnTo>
                  <a:lnTo>
                    <a:pt x="1478292" y="694944"/>
                  </a:lnTo>
                  <a:lnTo>
                    <a:pt x="1478292" y="679704"/>
                  </a:lnTo>
                  <a:close/>
                </a:path>
                <a:path w="2106295" h="2178050">
                  <a:moveTo>
                    <a:pt x="1479816" y="742188"/>
                  </a:moveTo>
                  <a:lnTo>
                    <a:pt x="1464576" y="742188"/>
                  </a:lnTo>
                  <a:lnTo>
                    <a:pt x="1464576" y="757428"/>
                  </a:lnTo>
                  <a:lnTo>
                    <a:pt x="1479816" y="757428"/>
                  </a:lnTo>
                  <a:lnTo>
                    <a:pt x="1479816" y="742188"/>
                  </a:lnTo>
                  <a:close/>
                </a:path>
                <a:path w="2106295" h="2178050">
                  <a:moveTo>
                    <a:pt x="1482864" y="309372"/>
                  </a:moveTo>
                  <a:lnTo>
                    <a:pt x="1467624" y="309372"/>
                  </a:lnTo>
                  <a:lnTo>
                    <a:pt x="1467624" y="324612"/>
                  </a:lnTo>
                  <a:lnTo>
                    <a:pt x="1482864" y="324612"/>
                  </a:lnTo>
                  <a:lnTo>
                    <a:pt x="1482864" y="309372"/>
                  </a:lnTo>
                  <a:close/>
                </a:path>
                <a:path w="2106295" h="2178050">
                  <a:moveTo>
                    <a:pt x="1502676" y="0"/>
                  </a:moveTo>
                  <a:lnTo>
                    <a:pt x="1485912" y="0"/>
                  </a:lnTo>
                  <a:lnTo>
                    <a:pt x="1485912" y="15240"/>
                  </a:lnTo>
                  <a:lnTo>
                    <a:pt x="1502676" y="15240"/>
                  </a:lnTo>
                  <a:lnTo>
                    <a:pt x="1502676" y="0"/>
                  </a:lnTo>
                  <a:close/>
                </a:path>
                <a:path w="2106295" h="2178050">
                  <a:moveTo>
                    <a:pt x="1505724" y="1050036"/>
                  </a:moveTo>
                  <a:lnTo>
                    <a:pt x="1490484" y="1050036"/>
                  </a:lnTo>
                  <a:lnTo>
                    <a:pt x="1490484" y="1065276"/>
                  </a:lnTo>
                  <a:lnTo>
                    <a:pt x="1505724" y="1065276"/>
                  </a:lnTo>
                  <a:lnTo>
                    <a:pt x="1505724" y="1050036"/>
                  </a:lnTo>
                  <a:close/>
                </a:path>
                <a:path w="2106295" h="2178050">
                  <a:moveTo>
                    <a:pt x="1508772" y="679704"/>
                  </a:moveTo>
                  <a:lnTo>
                    <a:pt x="1493532" y="679704"/>
                  </a:lnTo>
                  <a:lnTo>
                    <a:pt x="1493532" y="694944"/>
                  </a:lnTo>
                  <a:lnTo>
                    <a:pt x="1508772" y="694944"/>
                  </a:lnTo>
                  <a:lnTo>
                    <a:pt x="1508772" y="679704"/>
                  </a:lnTo>
                  <a:close/>
                </a:path>
                <a:path w="2106295" h="2178050">
                  <a:moveTo>
                    <a:pt x="1508772" y="371856"/>
                  </a:moveTo>
                  <a:lnTo>
                    <a:pt x="1493532" y="371856"/>
                  </a:lnTo>
                  <a:lnTo>
                    <a:pt x="1493532" y="387096"/>
                  </a:lnTo>
                  <a:lnTo>
                    <a:pt x="1508772" y="387096"/>
                  </a:lnTo>
                  <a:lnTo>
                    <a:pt x="1508772" y="371856"/>
                  </a:lnTo>
                  <a:close/>
                </a:path>
                <a:path w="2106295" h="2178050">
                  <a:moveTo>
                    <a:pt x="1510296" y="742188"/>
                  </a:moveTo>
                  <a:lnTo>
                    <a:pt x="1495056" y="742188"/>
                  </a:lnTo>
                  <a:lnTo>
                    <a:pt x="1495056" y="757428"/>
                  </a:lnTo>
                  <a:lnTo>
                    <a:pt x="1510296" y="757428"/>
                  </a:lnTo>
                  <a:lnTo>
                    <a:pt x="1510296" y="742188"/>
                  </a:lnTo>
                  <a:close/>
                </a:path>
                <a:path w="2106295" h="2178050">
                  <a:moveTo>
                    <a:pt x="1513344" y="309372"/>
                  </a:moveTo>
                  <a:lnTo>
                    <a:pt x="1498104" y="309372"/>
                  </a:lnTo>
                  <a:lnTo>
                    <a:pt x="1498104" y="324612"/>
                  </a:lnTo>
                  <a:lnTo>
                    <a:pt x="1513344" y="324612"/>
                  </a:lnTo>
                  <a:lnTo>
                    <a:pt x="1513344" y="309372"/>
                  </a:lnTo>
                  <a:close/>
                </a:path>
                <a:path w="2106295" h="2178050">
                  <a:moveTo>
                    <a:pt x="1533156" y="0"/>
                  </a:moveTo>
                  <a:lnTo>
                    <a:pt x="1517916" y="0"/>
                  </a:lnTo>
                  <a:lnTo>
                    <a:pt x="1517916" y="15240"/>
                  </a:lnTo>
                  <a:lnTo>
                    <a:pt x="1533156" y="15240"/>
                  </a:lnTo>
                  <a:lnTo>
                    <a:pt x="1533156" y="0"/>
                  </a:lnTo>
                  <a:close/>
                </a:path>
                <a:path w="2106295" h="2178050">
                  <a:moveTo>
                    <a:pt x="1537728" y="1050036"/>
                  </a:moveTo>
                  <a:lnTo>
                    <a:pt x="1522488" y="1050036"/>
                  </a:lnTo>
                  <a:lnTo>
                    <a:pt x="1522488" y="1065276"/>
                  </a:lnTo>
                  <a:lnTo>
                    <a:pt x="1537728" y="1065276"/>
                  </a:lnTo>
                  <a:lnTo>
                    <a:pt x="1537728" y="1050036"/>
                  </a:lnTo>
                  <a:close/>
                </a:path>
                <a:path w="2106295" h="2178050">
                  <a:moveTo>
                    <a:pt x="1539252" y="679704"/>
                  </a:moveTo>
                  <a:lnTo>
                    <a:pt x="1524012" y="679704"/>
                  </a:lnTo>
                  <a:lnTo>
                    <a:pt x="1524012" y="694944"/>
                  </a:lnTo>
                  <a:lnTo>
                    <a:pt x="1539252" y="694944"/>
                  </a:lnTo>
                  <a:lnTo>
                    <a:pt x="1539252" y="679704"/>
                  </a:lnTo>
                  <a:close/>
                </a:path>
                <a:path w="2106295" h="2178050">
                  <a:moveTo>
                    <a:pt x="1539252" y="371856"/>
                  </a:moveTo>
                  <a:lnTo>
                    <a:pt x="1524012" y="371856"/>
                  </a:lnTo>
                  <a:lnTo>
                    <a:pt x="1524012" y="387096"/>
                  </a:lnTo>
                  <a:lnTo>
                    <a:pt x="1539252" y="387096"/>
                  </a:lnTo>
                  <a:lnTo>
                    <a:pt x="1539252" y="371856"/>
                  </a:lnTo>
                  <a:close/>
                </a:path>
                <a:path w="2106295" h="2178050">
                  <a:moveTo>
                    <a:pt x="1542300" y="742188"/>
                  </a:moveTo>
                  <a:lnTo>
                    <a:pt x="1525536" y="742188"/>
                  </a:lnTo>
                  <a:lnTo>
                    <a:pt x="1525536" y="757428"/>
                  </a:lnTo>
                  <a:lnTo>
                    <a:pt x="1542300" y="757428"/>
                  </a:lnTo>
                  <a:lnTo>
                    <a:pt x="1542300" y="742188"/>
                  </a:lnTo>
                  <a:close/>
                </a:path>
                <a:path w="2106295" h="2178050">
                  <a:moveTo>
                    <a:pt x="1545348" y="309372"/>
                  </a:moveTo>
                  <a:lnTo>
                    <a:pt x="1528584" y="309372"/>
                  </a:lnTo>
                  <a:lnTo>
                    <a:pt x="1528584" y="324612"/>
                  </a:lnTo>
                  <a:lnTo>
                    <a:pt x="1545348" y="324612"/>
                  </a:lnTo>
                  <a:lnTo>
                    <a:pt x="1545348" y="309372"/>
                  </a:lnTo>
                  <a:close/>
                </a:path>
                <a:path w="2106295" h="2178050">
                  <a:moveTo>
                    <a:pt x="1563636" y="0"/>
                  </a:moveTo>
                  <a:lnTo>
                    <a:pt x="1548396" y="0"/>
                  </a:lnTo>
                  <a:lnTo>
                    <a:pt x="1548396" y="15240"/>
                  </a:lnTo>
                  <a:lnTo>
                    <a:pt x="1563636" y="15240"/>
                  </a:lnTo>
                  <a:lnTo>
                    <a:pt x="1563636" y="0"/>
                  </a:lnTo>
                  <a:close/>
                </a:path>
                <a:path w="2106295" h="2178050">
                  <a:moveTo>
                    <a:pt x="1568208" y="1050036"/>
                  </a:moveTo>
                  <a:lnTo>
                    <a:pt x="1552968" y="1050036"/>
                  </a:lnTo>
                  <a:lnTo>
                    <a:pt x="1552968" y="1065276"/>
                  </a:lnTo>
                  <a:lnTo>
                    <a:pt x="1568208" y="1065276"/>
                  </a:lnTo>
                  <a:lnTo>
                    <a:pt x="1568208" y="1050036"/>
                  </a:lnTo>
                  <a:close/>
                </a:path>
                <a:path w="2106295" h="2178050">
                  <a:moveTo>
                    <a:pt x="1569732" y="371856"/>
                  </a:moveTo>
                  <a:lnTo>
                    <a:pt x="1554492" y="371856"/>
                  </a:lnTo>
                  <a:lnTo>
                    <a:pt x="1554492" y="387096"/>
                  </a:lnTo>
                  <a:lnTo>
                    <a:pt x="1569732" y="387096"/>
                  </a:lnTo>
                  <a:lnTo>
                    <a:pt x="1569732" y="371856"/>
                  </a:lnTo>
                  <a:close/>
                </a:path>
                <a:path w="2106295" h="2178050">
                  <a:moveTo>
                    <a:pt x="1571256" y="679704"/>
                  </a:moveTo>
                  <a:lnTo>
                    <a:pt x="1554492" y="679704"/>
                  </a:lnTo>
                  <a:lnTo>
                    <a:pt x="1554492" y="694944"/>
                  </a:lnTo>
                  <a:lnTo>
                    <a:pt x="1571256" y="694944"/>
                  </a:lnTo>
                  <a:lnTo>
                    <a:pt x="1571256" y="679704"/>
                  </a:lnTo>
                  <a:close/>
                </a:path>
                <a:path w="2106295" h="2178050">
                  <a:moveTo>
                    <a:pt x="1572780" y="742188"/>
                  </a:moveTo>
                  <a:lnTo>
                    <a:pt x="1557540" y="742188"/>
                  </a:lnTo>
                  <a:lnTo>
                    <a:pt x="1557540" y="757428"/>
                  </a:lnTo>
                  <a:lnTo>
                    <a:pt x="1572780" y="757428"/>
                  </a:lnTo>
                  <a:lnTo>
                    <a:pt x="1572780" y="742188"/>
                  </a:lnTo>
                  <a:close/>
                </a:path>
                <a:path w="2106295" h="2178050">
                  <a:moveTo>
                    <a:pt x="1575828" y="309372"/>
                  </a:moveTo>
                  <a:lnTo>
                    <a:pt x="1560588" y="309372"/>
                  </a:lnTo>
                  <a:lnTo>
                    <a:pt x="1560588" y="324612"/>
                  </a:lnTo>
                  <a:lnTo>
                    <a:pt x="1575828" y="324612"/>
                  </a:lnTo>
                  <a:lnTo>
                    <a:pt x="1575828" y="309372"/>
                  </a:lnTo>
                  <a:close/>
                </a:path>
                <a:path w="2106295" h="2178050">
                  <a:moveTo>
                    <a:pt x="1594116" y="0"/>
                  </a:moveTo>
                  <a:lnTo>
                    <a:pt x="1578876" y="0"/>
                  </a:lnTo>
                  <a:lnTo>
                    <a:pt x="1578876" y="15240"/>
                  </a:lnTo>
                  <a:lnTo>
                    <a:pt x="1594116" y="15240"/>
                  </a:lnTo>
                  <a:lnTo>
                    <a:pt x="1594116" y="0"/>
                  </a:lnTo>
                  <a:close/>
                </a:path>
                <a:path w="2106295" h="2178050">
                  <a:moveTo>
                    <a:pt x="1598688" y="1050036"/>
                  </a:moveTo>
                  <a:lnTo>
                    <a:pt x="1583448" y="1050036"/>
                  </a:lnTo>
                  <a:lnTo>
                    <a:pt x="1583448" y="1065276"/>
                  </a:lnTo>
                  <a:lnTo>
                    <a:pt x="1598688" y="1065276"/>
                  </a:lnTo>
                  <a:lnTo>
                    <a:pt x="1598688" y="1050036"/>
                  </a:lnTo>
                  <a:close/>
                </a:path>
                <a:path w="2106295" h="2178050">
                  <a:moveTo>
                    <a:pt x="1600212" y="371856"/>
                  </a:moveTo>
                  <a:lnTo>
                    <a:pt x="1584972" y="371856"/>
                  </a:lnTo>
                  <a:lnTo>
                    <a:pt x="1584972" y="387096"/>
                  </a:lnTo>
                  <a:lnTo>
                    <a:pt x="1600212" y="387096"/>
                  </a:lnTo>
                  <a:lnTo>
                    <a:pt x="1600212" y="371856"/>
                  </a:lnTo>
                  <a:close/>
                </a:path>
                <a:path w="2106295" h="2178050">
                  <a:moveTo>
                    <a:pt x="1601736" y="679704"/>
                  </a:moveTo>
                  <a:lnTo>
                    <a:pt x="1586496" y="679704"/>
                  </a:lnTo>
                  <a:lnTo>
                    <a:pt x="1586496" y="694944"/>
                  </a:lnTo>
                  <a:lnTo>
                    <a:pt x="1601736" y="694944"/>
                  </a:lnTo>
                  <a:lnTo>
                    <a:pt x="1601736" y="679704"/>
                  </a:lnTo>
                  <a:close/>
                </a:path>
                <a:path w="2106295" h="2178050">
                  <a:moveTo>
                    <a:pt x="1603260" y="742188"/>
                  </a:moveTo>
                  <a:lnTo>
                    <a:pt x="1588020" y="742188"/>
                  </a:lnTo>
                  <a:lnTo>
                    <a:pt x="1588020" y="757428"/>
                  </a:lnTo>
                  <a:lnTo>
                    <a:pt x="1603260" y="757428"/>
                  </a:lnTo>
                  <a:lnTo>
                    <a:pt x="1603260" y="742188"/>
                  </a:lnTo>
                  <a:close/>
                </a:path>
                <a:path w="2106295" h="2178050">
                  <a:moveTo>
                    <a:pt x="1606308" y="309372"/>
                  </a:moveTo>
                  <a:lnTo>
                    <a:pt x="1591068" y="309372"/>
                  </a:lnTo>
                  <a:lnTo>
                    <a:pt x="1591068" y="324612"/>
                  </a:lnTo>
                  <a:lnTo>
                    <a:pt x="1606308" y="324612"/>
                  </a:lnTo>
                  <a:lnTo>
                    <a:pt x="1606308" y="309372"/>
                  </a:lnTo>
                  <a:close/>
                </a:path>
                <a:path w="2106295" h="2178050">
                  <a:moveTo>
                    <a:pt x="1626120" y="0"/>
                  </a:moveTo>
                  <a:lnTo>
                    <a:pt x="1609356" y="0"/>
                  </a:lnTo>
                  <a:lnTo>
                    <a:pt x="1609356" y="15240"/>
                  </a:lnTo>
                  <a:lnTo>
                    <a:pt x="1626120" y="15240"/>
                  </a:lnTo>
                  <a:lnTo>
                    <a:pt x="1626120" y="0"/>
                  </a:lnTo>
                  <a:close/>
                </a:path>
                <a:path w="2106295" h="2178050">
                  <a:moveTo>
                    <a:pt x="1629168" y="1050036"/>
                  </a:moveTo>
                  <a:lnTo>
                    <a:pt x="1613928" y="1050036"/>
                  </a:lnTo>
                  <a:lnTo>
                    <a:pt x="1613928" y="1065276"/>
                  </a:lnTo>
                  <a:lnTo>
                    <a:pt x="1629168" y="1065276"/>
                  </a:lnTo>
                  <a:lnTo>
                    <a:pt x="1629168" y="1050036"/>
                  </a:lnTo>
                  <a:close/>
                </a:path>
                <a:path w="2106295" h="2178050">
                  <a:moveTo>
                    <a:pt x="1632216" y="679704"/>
                  </a:moveTo>
                  <a:lnTo>
                    <a:pt x="1616976" y="679704"/>
                  </a:lnTo>
                  <a:lnTo>
                    <a:pt x="1616976" y="694944"/>
                  </a:lnTo>
                  <a:lnTo>
                    <a:pt x="1632216" y="694944"/>
                  </a:lnTo>
                  <a:lnTo>
                    <a:pt x="1632216" y="679704"/>
                  </a:lnTo>
                  <a:close/>
                </a:path>
                <a:path w="2106295" h="2178050">
                  <a:moveTo>
                    <a:pt x="1632216" y="371856"/>
                  </a:moveTo>
                  <a:lnTo>
                    <a:pt x="1616976" y="371856"/>
                  </a:lnTo>
                  <a:lnTo>
                    <a:pt x="1616976" y="387096"/>
                  </a:lnTo>
                  <a:lnTo>
                    <a:pt x="1632216" y="387096"/>
                  </a:lnTo>
                  <a:lnTo>
                    <a:pt x="1632216" y="371856"/>
                  </a:lnTo>
                  <a:close/>
                </a:path>
                <a:path w="2106295" h="2178050">
                  <a:moveTo>
                    <a:pt x="1633740" y="742188"/>
                  </a:moveTo>
                  <a:lnTo>
                    <a:pt x="1618500" y="742188"/>
                  </a:lnTo>
                  <a:lnTo>
                    <a:pt x="1618500" y="757428"/>
                  </a:lnTo>
                  <a:lnTo>
                    <a:pt x="1633740" y="757428"/>
                  </a:lnTo>
                  <a:lnTo>
                    <a:pt x="1633740" y="742188"/>
                  </a:lnTo>
                  <a:close/>
                </a:path>
                <a:path w="2106295" h="2178050">
                  <a:moveTo>
                    <a:pt x="1636788" y="309372"/>
                  </a:moveTo>
                  <a:lnTo>
                    <a:pt x="1621548" y="309372"/>
                  </a:lnTo>
                  <a:lnTo>
                    <a:pt x="1621548" y="324612"/>
                  </a:lnTo>
                  <a:lnTo>
                    <a:pt x="1636788" y="324612"/>
                  </a:lnTo>
                  <a:lnTo>
                    <a:pt x="1636788" y="309372"/>
                  </a:lnTo>
                  <a:close/>
                </a:path>
                <a:path w="2106295" h="2178050">
                  <a:moveTo>
                    <a:pt x="1656600" y="0"/>
                  </a:moveTo>
                  <a:lnTo>
                    <a:pt x="1641360" y="0"/>
                  </a:lnTo>
                  <a:lnTo>
                    <a:pt x="1641360" y="15240"/>
                  </a:lnTo>
                  <a:lnTo>
                    <a:pt x="1656600" y="15240"/>
                  </a:lnTo>
                  <a:lnTo>
                    <a:pt x="1656600" y="0"/>
                  </a:lnTo>
                  <a:close/>
                </a:path>
                <a:path w="2106295" h="2178050">
                  <a:moveTo>
                    <a:pt x="1661172" y="1050036"/>
                  </a:moveTo>
                  <a:lnTo>
                    <a:pt x="1645932" y="1050036"/>
                  </a:lnTo>
                  <a:lnTo>
                    <a:pt x="1645932" y="1065276"/>
                  </a:lnTo>
                  <a:lnTo>
                    <a:pt x="1661172" y="1065276"/>
                  </a:lnTo>
                  <a:lnTo>
                    <a:pt x="1661172" y="1050036"/>
                  </a:lnTo>
                  <a:close/>
                </a:path>
                <a:path w="2106295" h="2178050">
                  <a:moveTo>
                    <a:pt x="1662696" y="679704"/>
                  </a:moveTo>
                  <a:lnTo>
                    <a:pt x="1647456" y="679704"/>
                  </a:lnTo>
                  <a:lnTo>
                    <a:pt x="1647456" y="694944"/>
                  </a:lnTo>
                  <a:lnTo>
                    <a:pt x="1662696" y="694944"/>
                  </a:lnTo>
                  <a:lnTo>
                    <a:pt x="1662696" y="679704"/>
                  </a:lnTo>
                  <a:close/>
                </a:path>
                <a:path w="2106295" h="2178050">
                  <a:moveTo>
                    <a:pt x="1662696" y="371856"/>
                  </a:moveTo>
                  <a:lnTo>
                    <a:pt x="1647456" y="371856"/>
                  </a:lnTo>
                  <a:lnTo>
                    <a:pt x="1647456" y="387096"/>
                  </a:lnTo>
                  <a:lnTo>
                    <a:pt x="1662696" y="387096"/>
                  </a:lnTo>
                  <a:lnTo>
                    <a:pt x="1662696" y="371856"/>
                  </a:lnTo>
                  <a:close/>
                </a:path>
                <a:path w="2106295" h="2178050">
                  <a:moveTo>
                    <a:pt x="1665744" y="742188"/>
                  </a:moveTo>
                  <a:lnTo>
                    <a:pt x="1648980" y="742188"/>
                  </a:lnTo>
                  <a:lnTo>
                    <a:pt x="1648980" y="757428"/>
                  </a:lnTo>
                  <a:lnTo>
                    <a:pt x="1665744" y="757428"/>
                  </a:lnTo>
                  <a:lnTo>
                    <a:pt x="1665744" y="742188"/>
                  </a:lnTo>
                  <a:close/>
                </a:path>
                <a:path w="2106295" h="2178050">
                  <a:moveTo>
                    <a:pt x="1668792" y="309372"/>
                  </a:moveTo>
                  <a:lnTo>
                    <a:pt x="1652028" y="309372"/>
                  </a:lnTo>
                  <a:lnTo>
                    <a:pt x="1652028" y="324612"/>
                  </a:lnTo>
                  <a:lnTo>
                    <a:pt x="1668792" y="324612"/>
                  </a:lnTo>
                  <a:lnTo>
                    <a:pt x="1668792" y="309372"/>
                  </a:lnTo>
                  <a:close/>
                </a:path>
                <a:path w="2106295" h="2178050">
                  <a:moveTo>
                    <a:pt x="1687080" y="0"/>
                  </a:moveTo>
                  <a:lnTo>
                    <a:pt x="1671840" y="0"/>
                  </a:lnTo>
                  <a:lnTo>
                    <a:pt x="1671840" y="15240"/>
                  </a:lnTo>
                  <a:lnTo>
                    <a:pt x="1687080" y="15240"/>
                  </a:lnTo>
                  <a:lnTo>
                    <a:pt x="1687080" y="0"/>
                  </a:lnTo>
                  <a:close/>
                </a:path>
                <a:path w="2106295" h="2178050">
                  <a:moveTo>
                    <a:pt x="1691652" y="1050036"/>
                  </a:moveTo>
                  <a:lnTo>
                    <a:pt x="1676412" y="1050036"/>
                  </a:lnTo>
                  <a:lnTo>
                    <a:pt x="1676412" y="1065276"/>
                  </a:lnTo>
                  <a:lnTo>
                    <a:pt x="1691652" y="1065276"/>
                  </a:lnTo>
                  <a:lnTo>
                    <a:pt x="1691652" y="1050036"/>
                  </a:lnTo>
                  <a:close/>
                </a:path>
                <a:path w="2106295" h="2178050">
                  <a:moveTo>
                    <a:pt x="1693176" y="371856"/>
                  </a:moveTo>
                  <a:lnTo>
                    <a:pt x="1677936" y="371856"/>
                  </a:lnTo>
                  <a:lnTo>
                    <a:pt x="1677936" y="387096"/>
                  </a:lnTo>
                  <a:lnTo>
                    <a:pt x="1693176" y="387096"/>
                  </a:lnTo>
                  <a:lnTo>
                    <a:pt x="1693176" y="371856"/>
                  </a:lnTo>
                  <a:close/>
                </a:path>
                <a:path w="2106295" h="2178050">
                  <a:moveTo>
                    <a:pt x="1694700" y="679704"/>
                  </a:moveTo>
                  <a:lnTo>
                    <a:pt x="1677936" y="679704"/>
                  </a:lnTo>
                  <a:lnTo>
                    <a:pt x="1677936" y="694944"/>
                  </a:lnTo>
                  <a:lnTo>
                    <a:pt x="1694700" y="694944"/>
                  </a:lnTo>
                  <a:lnTo>
                    <a:pt x="1694700" y="679704"/>
                  </a:lnTo>
                  <a:close/>
                </a:path>
                <a:path w="2106295" h="2178050">
                  <a:moveTo>
                    <a:pt x="1696224" y="742188"/>
                  </a:moveTo>
                  <a:lnTo>
                    <a:pt x="1680984" y="742188"/>
                  </a:lnTo>
                  <a:lnTo>
                    <a:pt x="1680984" y="757428"/>
                  </a:lnTo>
                  <a:lnTo>
                    <a:pt x="1696224" y="757428"/>
                  </a:lnTo>
                  <a:lnTo>
                    <a:pt x="1696224" y="742188"/>
                  </a:lnTo>
                  <a:close/>
                </a:path>
                <a:path w="2106295" h="2178050">
                  <a:moveTo>
                    <a:pt x="1699272" y="309372"/>
                  </a:moveTo>
                  <a:lnTo>
                    <a:pt x="1684032" y="309372"/>
                  </a:lnTo>
                  <a:lnTo>
                    <a:pt x="1684032" y="324612"/>
                  </a:lnTo>
                  <a:lnTo>
                    <a:pt x="1699272" y="324612"/>
                  </a:lnTo>
                  <a:lnTo>
                    <a:pt x="1699272" y="309372"/>
                  </a:lnTo>
                  <a:close/>
                </a:path>
                <a:path w="2106295" h="2178050">
                  <a:moveTo>
                    <a:pt x="1717560" y="0"/>
                  </a:moveTo>
                  <a:lnTo>
                    <a:pt x="1702320" y="0"/>
                  </a:lnTo>
                  <a:lnTo>
                    <a:pt x="1702320" y="15240"/>
                  </a:lnTo>
                  <a:lnTo>
                    <a:pt x="1717560" y="15240"/>
                  </a:lnTo>
                  <a:lnTo>
                    <a:pt x="1717560" y="0"/>
                  </a:lnTo>
                  <a:close/>
                </a:path>
                <a:path w="2106295" h="2178050">
                  <a:moveTo>
                    <a:pt x="1722132" y="1050036"/>
                  </a:moveTo>
                  <a:lnTo>
                    <a:pt x="1706892" y="1050036"/>
                  </a:lnTo>
                  <a:lnTo>
                    <a:pt x="1706892" y="1065276"/>
                  </a:lnTo>
                  <a:lnTo>
                    <a:pt x="1722132" y="1065276"/>
                  </a:lnTo>
                  <a:lnTo>
                    <a:pt x="1722132" y="1050036"/>
                  </a:lnTo>
                  <a:close/>
                </a:path>
                <a:path w="2106295" h="2178050">
                  <a:moveTo>
                    <a:pt x="1723656" y="371856"/>
                  </a:moveTo>
                  <a:lnTo>
                    <a:pt x="1708416" y="371856"/>
                  </a:lnTo>
                  <a:lnTo>
                    <a:pt x="1708416" y="387096"/>
                  </a:lnTo>
                  <a:lnTo>
                    <a:pt x="1723656" y="387096"/>
                  </a:lnTo>
                  <a:lnTo>
                    <a:pt x="1723656" y="371856"/>
                  </a:lnTo>
                  <a:close/>
                </a:path>
                <a:path w="2106295" h="2178050">
                  <a:moveTo>
                    <a:pt x="1725180" y="679704"/>
                  </a:moveTo>
                  <a:lnTo>
                    <a:pt x="1709940" y="679704"/>
                  </a:lnTo>
                  <a:lnTo>
                    <a:pt x="1709940" y="694944"/>
                  </a:lnTo>
                  <a:lnTo>
                    <a:pt x="1725180" y="694944"/>
                  </a:lnTo>
                  <a:lnTo>
                    <a:pt x="1725180" y="679704"/>
                  </a:lnTo>
                  <a:close/>
                </a:path>
                <a:path w="2106295" h="2178050">
                  <a:moveTo>
                    <a:pt x="1726704" y="742188"/>
                  </a:moveTo>
                  <a:lnTo>
                    <a:pt x="1711464" y="742188"/>
                  </a:lnTo>
                  <a:lnTo>
                    <a:pt x="1711464" y="757428"/>
                  </a:lnTo>
                  <a:lnTo>
                    <a:pt x="1726704" y="757428"/>
                  </a:lnTo>
                  <a:lnTo>
                    <a:pt x="1726704" y="742188"/>
                  </a:lnTo>
                  <a:close/>
                </a:path>
                <a:path w="2106295" h="2178050">
                  <a:moveTo>
                    <a:pt x="1729752" y="309372"/>
                  </a:moveTo>
                  <a:lnTo>
                    <a:pt x="1714512" y="309372"/>
                  </a:lnTo>
                  <a:lnTo>
                    <a:pt x="1714512" y="324612"/>
                  </a:lnTo>
                  <a:lnTo>
                    <a:pt x="1729752" y="324612"/>
                  </a:lnTo>
                  <a:lnTo>
                    <a:pt x="1729752" y="309372"/>
                  </a:lnTo>
                  <a:close/>
                </a:path>
                <a:path w="2106295" h="2178050">
                  <a:moveTo>
                    <a:pt x="1749564" y="0"/>
                  </a:moveTo>
                  <a:lnTo>
                    <a:pt x="1732800" y="0"/>
                  </a:lnTo>
                  <a:lnTo>
                    <a:pt x="1732800" y="15240"/>
                  </a:lnTo>
                  <a:lnTo>
                    <a:pt x="1749564" y="15240"/>
                  </a:lnTo>
                  <a:lnTo>
                    <a:pt x="1749564" y="0"/>
                  </a:lnTo>
                  <a:close/>
                </a:path>
                <a:path w="2106295" h="2178050">
                  <a:moveTo>
                    <a:pt x="1752612" y="1050036"/>
                  </a:moveTo>
                  <a:lnTo>
                    <a:pt x="1737372" y="1050036"/>
                  </a:lnTo>
                  <a:lnTo>
                    <a:pt x="1737372" y="1065276"/>
                  </a:lnTo>
                  <a:lnTo>
                    <a:pt x="1752612" y="1065276"/>
                  </a:lnTo>
                  <a:lnTo>
                    <a:pt x="1752612" y="1050036"/>
                  </a:lnTo>
                  <a:close/>
                </a:path>
                <a:path w="2106295" h="2178050">
                  <a:moveTo>
                    <a:pt x="1755660" y="679704"/>
                  </a:moveTo>
                  <a:lnTo>
                    <a:pt x="1740420" y="679704"/>
                  </a:lnTo>
                  <a:lnTo>
                    <a:pt x="1740420" y="694944"/>
                  </a:lnTo>
                  <a:lnTo>
                    <a:pt x="1755660" y="694944"/>
                  </a:lnTo>
                  <a:lnTo>
                    <a:pt x="1755660" y="679704"/>
                  </a:lnTo>
                  <a:close/>
                </a:path>
                <a:path w="2106295" h="2178050">
                  <a:moveTo>
                    <a:pt x="1755660" y="371856"/>
                  </a:moveTo>
                  <a:lnTo>
                    <a:pt x="1740420" y="371856"/>
                  </a:lnTo>
                  <a:lnTo>
                    <a:pt x="1740420" y="387096"/>
                  </a:lnTo>
                  <a:lnTo>
                    <a:pt x="1755660" y="387096"/>
                  </a:lnTo>
                  <a:lnTo>
                    <a:pt x="1755660" y="371856"/>
                  </a:lnTo>
                  <a:close/>
                </a:path>
                <a:path w="2106295" h="2178050">
                  <a:moveTo>
                    <a:pt x="1757184" y="742188"/>
                  </a:moveTo>
                  <a:lnTo>
                    <a:pt x="1741944" y="742188"/>
                  </a:lnTo>
                  <a:lnTo>
                    <a:pt x="1741944" y="757428"/>
                  </a:lnTo>
                  <a:lnTo>
                    <a:pt x="1757184" y="757428"/>
                  </a:lnTo>
                  <a:lnTo>
                    <a:pt x="1757184" y="742188"/>
                  </a:lnTo>
                  <a:close/>
                </a:path>
                <a:path w="2106295" h="2178050">
                  <a:moveTo>
                    <a:pt x="1760232" y="309372"/>
                  </a:moveTo>
                  <a:lnTo>
                    <a:pt x="1744992" y="309372"/>
                  </a:lnTo>
                  <a:lnTo>
                    <a:pt x="1744992" y="324612"/>
                  </a:lnTo>
                  <a:lnTo>
                    <a:pt x="1760232" y="324612"/>
                  </a:lnTo>
                  <a:lnTo>
                    <a:pt x="1760232" y="309372"/>
                  </a:lnTo>
                  <a:close/>
                </a:path>
                <a:path w="2106295" h="2178050">
                  <a:moveTo>
                    <a:pt x="1780044" y="0"/>
                  </a:moveTo>
                  <a:lnTo>
                    <a:pt x="1764804" y="0"/>
                  </a:lnTo>
                  <a:lnTo>
                    <a:pt x="1764804" y="15240"/>
                  </a:lnTo>
                  <a:lnTo>
                    <a:pt x="1780044" y="15240"/>
                  </a:lnTo>
                  <a:lnTo>
                    <a:pt x="1780044" y="0"/>
                  </a:lnTo>
                  <a:close/>
                </a:path>
                <a:path w="2106295" h="2178050">
                  <a:moveTo>
                    <a:pt x="1784616" y="1050036"/>
                  </a:moveTo>
                  <a:lnTo>
                    <a:pt x="1769376" y="1050036"/>
                  </a:lnTo>
                  <a:lnTo>
                    <a:pt x="1769376" y="1065276"/>
                  </a:lnTo>
                  <a:lnTo>
                    <a:pt x="1784616" y="1065276"/>
                  </a:lnTo>
                  <a:lnTo>
                    <a:pt x="1784616" y="1050036"/>
                  </a:lnTo>
                  <a:close/>
                </a:path>
                <a:path w="2106295" h="2178050">
                  <a:moveTo>
                    <a:pt x="1786140" y="679704"/>
                  </a:moveTo>
                  <a:lnTo>
                    <a:pt x="1770900" y="679704"/>
                  </a:lnTo>
                  <a:lnTo>
                    <a:pt x="1770900" y="694944"/>
                  </a:lnTo>
                  <a:lnTo>
                    <a:pt x="1786140" y="694944"/>
                  </a:lnTo>
                  <a:lnTo>
                    <a:pt x="1786140" y="679704"/>
                  </a:lnTo>
                  <a:close/>
                </a:path>
                <a:path w="2106295" h="2178050">
                  <a:moveTo>
                    <a:pt x="1792236" y="1027176"/>
                  </a:moveTo>
                  <a:lnTo>
                    <a:pt x="1776996" y="1027176"/>
                  </a:lnTo>
                  <a:lnTo>
                    <a:pt x="1776996" y="1042416"/>
                  </a:lnTo>
                  <a:lnTo>
                    <a:pt x="1792236" y="1042416"/>
                  </a:lnTo>
                  <a:lnTo>
                    <a:pt x="1792236" y="1027176"/>
                  </a:lnTo>
                  <a:close/>
                </a:path>
                <a:path w="2106295" h="2178050">
                  <a:moveTo>
                    <a:pt x="1792236" y="996696"/>
                  </a:moveTo>
                  <a:lnTo>
                    <a:pt x="1776996" y="996696"/>
                  </a:lnTo>
                  <a:lnTo>
                    <a:pt x="1776996" y="1011936"/>
                  </a:lnTo>
                  <a:lnTo>
                    <a:pt x="1792236" y="1011936"/>
                  </a:lnTo>
                  <a:lnTo>
                    <a:pt x="1792236" y="996696"/>
                  </a:lnTo>
                  <a:close/>
                </a:path>
                <a:path w="2106295" h="2178050">
                  <a:moveTo>
                    <a:pt x="1792236" y="966216"/>
                  </a:moveTo>
                  <a:lnTo>
                    <a:pt x="1776996" y="966216"/>
                  </a:lnTo>
                  <a:lnTo>
                    <a:pt x="1776996" y="981456"/>
                  </a:lnTo>
                  <a:lnTo>
                    <a:pt x="1792236" y="981456"/>
                  </a:lnTo>
                  <a:lnTo>
                    <a:pt x="1792236" y="966216"/>
                  </a:lnTo>
                  <a:close/>
                </a:path>
                <a:path w="2106295" h="2178050">
                  <a:moveTo>
                    <a:pt x="1792236" y="934212"/>
                  </a:moveTo>
                  <a:lnTo>
                    <a:pt x="1776996" y="934212"/>
                  </a:lnTo>
                  <a:lnTo>
                    <a:pt x="1776996" y="949452"/>
                  </a:lnTo>
                  <a:lnTo>
                    <a:pt x="1792236" y="949452"/>
                  </a:lnTo>
                  <a:lnTo>
                    <a:pt x="1792236" y="934212"/>
                  </a:lnTo>
                  <a:close/>
                </a:path>
                <a:path w="2106295" h="2178050">
                  <a:moveTo>
                    <a:pt x="1792236" y="903732"/>
                  </a:moveTo>
                  <a:lnTo>
                    <a:pt x="1776996" y="903732"/>
                  </a:lnTo>
                  <a:lnTo>
                    <a:pt x="1776996" y="918972"/>
                  </a:lnTo>
                  <a:lnTo>
                    <a:pt x="1792236" y="918972"/>
                  </a:lnTo>
                  <a:lnTo>
                    <a:pt x="1792236" y="903732"/>
                  </a:lnTo>
                  <a:close/>
                </a:path>
                <a:path w="2106295" h="2178050">
                  <a:moveTo>
                    <a:pt x="1792236" y="873252"/>
                  </a:moveTo>
                  <a:lnTo>
                    <a:pt x="1776996" y="873252"/>
                  </a:lnTo>
                  <a:lnTo>
                    <a:pt x="1776996" y="888492"/>
                  </a:lnTo>
                  <a:lnTo>
                    <a:pt x="1792236" y="888492"/>
                  </a:lnTo>
                  <a:lnTo>
                    <a:pt x="1792236" y="873252"/>
                  </a:lnTo>
                  <a:close/>
                </a:path>
                <a:path w="2106295" h="2178050">
                  <a:moveTo>
                    <a:pt x="1792236" y="842772"/>
                  </a:moveTo>
                  <a:lnTo>
                    <a:pt x="1776996" y="842772"/>
                  </a:lnTo>
                  <a:lnTo>
                    <a:pt x="1776996" y="858012"/>
                  </a:lnTo>
                  <a:lnTo>
                    <a:pt x="1792236" y="858012"/>
                  </a:lnTo>
                  <a:lnTo>
                    <a:pt x="1792236" y="842772"/>
                  </a:lnTo>
                  <a:close/>
                </a:path>
                <a:path w="2106295" h="2178050">
                  <a:moveTo>
                    <a:pt x="1792236" y="810768"/>
                  </a:moveTo>
                  <a:lnTo>
                    <a:pt x="1776996" y="810768"/>
                  </a:lnTo>
                  <a:lnTo>
                    <a:pt x="1776996" y="826008"/>
                  </a:lnTo>
                  <a:lnTo>
                    <a:pt x="1792236" y="826008"/>
                  </a:lnTo>
                  <a:lnTo>
                    <a:pt x="1792236" y="810768"/>
                  </a:lnTo>
                  <a:close/>
                </a:path>
                <a:path w="2106295" h="2178050">
                  <a:moveTo>
                    <a:pt x="1792236" y="780288"/>
                  </a:moveTo>
                  <a:lnTo>
                    <a:pt x="1776996" y="780288"/>
                  </a:lnTo>
                  <a:lnTo>
                    <a:pt x="1776996" y="795528"/>
                  </a:lnTo>
                  <a:lnTo>
                    <a:pt x="1792236" y="795528"/>
                  </a:lnTo>
                  <a:lnTo>
                    <a:pt x="1792236" y="780288"/>
                  </a:lnTo>
                  <a:close/>
                </a:path>
                <a:path w="2106295" h="2178050">
                  <a:moveTo>
                    <a:pt x="1792236" y="749808"/>
                  </a:moveTo>
                  <a:lnTo>
                    <a:pt x="1784616" y="749808"/>
                  </a:lnTo>
                  <a:lnTo>
                    <a:pt x="1784616" y="742188"/>
                  </a:lnTo>
                  <a:lnTo>
                    <a:pt x="1772424" y="742188"/>
                  </a:lnTo>
                  <a:lnTo>
                    <a:pt x="1772424" y="757428"/>
                  </a:lnTo>
                  <a:lnTo>
                    <a:pt x="1776996" y="757428"/>
                  </a:lnTo>
                  <a:lnTo>
                    <a:pt x="1776996" y="765048"/>
                  </a:lnTo>
                  <a:lnTo>
                    <a:pt x="1792236" y="765048"/>
                  </a:lnTo>
                  <a:lnTo>
                    <a:pt x="1792236" y="757428"/>
                  </a:lnTo>
                  <a:lnTo>
                    <a:pt x="1792236" y="749808"/>
                  </a:lnTo>
                  <a:close/>
                </a:path>
                <a:path w="2106295" h="2178050">
                  <a:moveTo>
                    <a:pt x="1792236" y="309372"/>
                  </a:moveTo>
                  <a:lnTo>
                    <a:pt x="1775472" y="309372"/>
                  </a:lnTo>
                  <a:lnTo>
                    <a:pt x="1775472" y="324612"/>
                  </a:lnTo>
                  <a:lnTo>
                    <a:pt x="1792236" y="324612"/>
                  </a:lnTo>
                  <a:lnTo>
                    <a:pt x="1792236" y="309372"/>
                  </a:lnTo>
                  <a:close/>
                </a:path>
                <a:path w="2106295" h="2178050">
                  <a:moveTo>
                    <a:pt x="1793760" y="656844"/>
                  </a:moveTo>
                  <a:lnTo>
                    <a:pt x="1778520" y="656844"/>
                  </a:lnTo>
                  <a:lnTo>
                    <a:pt x="1778520" y="672084"/>
                  </a:lnTo>
                  <a:lnTo>
                    <a:pt x="1793760" y="672084"/>
                  </a:lnTo>
                  <a:lnTo>
                    <a:pt x="1793760" y="656844"/>
                  </a:lnTo>
                  <a:close/>
                </a:path>
                <a:path w="2106295" h="2178050">
                  <a:moveTo>
                    <a:pt x="1793760" y="626364"/>
                  </a:moveTo>
                  <a:lnTo>
                    <a:pt x="1778520" y="626364"/>
                  </a:lnTo>
                  <a:lnTo>
                    <a:pt x="1778520" y="641604"/>
                  </a:lnTo>
                  <a:lnTo>
                    <a:pt x="1793760" y="641604"/>
                  </a:lnTo>
                  <a:lnTo>
                    <a:pt x="1793760" y="626364"/>
                  </a:lnTo>
                  <a:close/>
                </a:path>
                <a:path w="2106295" h="2178050">
                  <a:moveTo>
                    <a:pt x="1793760" y="595884"/>
                  </a:moveTo>
                  <a:lnTo>
                    <a:pt x="1778520" y="595884"/>
                  </a:lnTo>
                  <a:lnTo>
                    <a:pt x="1778520" y="611124"/>
                  </a:lnTo>
                  <a:lnTo>
                    <a:pt x="1793760" y="611124"/>
                  </a:lnTo>
                  <a:lnTo>
                    <a:pt x="1793760" y="595884"/>
                  </a:lnTo>
                  <a:close/>
                </a:path>
                <a:path w="2106295" h="2178050">
                  <a:moveTo>
                    <a:pt x="1793760" y="563880"/>
                  </a:moveTo>
                  <a:lnTo>
                    <a:pt x="1778520" y="563880"/>
                  </a:lnTo>
                  <a:lnTo>
                    <a:pt x="1778520" y="579120"/>
                  </a:lnTo>
                  <a:lnTo>
                    <a:pt x="1793760" y="579120"/>
                  </a:lnTo>
                  <a:lnTo>
                    <a:pt x="1793760" y="563880"/>
                  </a:lnTo>
                  <a:close/>
                </a:path>
                <a:path w="2106295" h="2178050">
                  <a:moveTo>
                    <a:pt x="1793760" y="533400"/>
                  </a:moveTo>
                  <a:lnTo>
                    <a:pt x="1778520" y="533400"/>
                  </a:lnTo>
                  <a:lnTo>
                    <a:pt x="1778520" y="548640"/>
                  </a:lnTo>
                  <a:lnTo>
                    <a:pt x="1793760" y="548640"/>
                  </a:lnTo>
                  <a:lnTo>
                    <a:pt x="1793760" y="533400"/>
                  </a:lnTo>
                  <a:close/>
                </a:path>
                <a:path w="2106295" h="2178050">
                  <a:moveTo>
                    <a:pt x="1793760" y="502920"/>
                  </a:moveTo>
                  <a:lnTo>
                    <a:pt x="1778520" y="502920"/>
                  </a:lnTo>
                  <a:lnTo>
                    <a:pt x="1778520" y="518160"/>
                  </a:lnTo>
                  <a:lnTo>
                    <a:pt x="1793760" y="518160"/>
                  </a:lnTo>
                  <a:lnTo>
                    <a:pt x="1793760" y="502920"/>
                  </a:lnTo>
                  <a:close/>
                </a:path>
                <a:path w="2106295" h="2178050">
                  <a:moveTo>
                    <a:pt x="1793760" y="472440"/>
                  </a:moveTo>
                  <a:lnTo>
                    <a:pt x="1778520" y="472440"/>
                  </a:lnTo>
                  <a:lnTo>
                    <a:pt x="1778520" y="487680"/>
                  </a:lnTo>
                  <a:lnTo>
                    <a:pt x="1793760" y="487680"/>
                  </a:lnTo>
                  <a:lnTo>
                    <a:pt x="1793760" y="472440"/>
                  </a:lnTo>
                  <a:close/>
                </a:path>
                <a:path w="2106295" h="2178050">
                  <a:moveTo>
                    <a:pt x="1793760" y="440436"/>
                  </a:moveTo>
                  <a:lnTo>
                    <a:pt x="1778520" y="440436"/>
                  </a:lnTo>
                  <a:lnTo>
                    <a:pt x="1778520" y="455676"/>
                  </a:lnTo>
                  <a:lnTo>
                    <a:pt x="1793760" y="455676"/>
                  </a:lnTo>
                  <a:lnTo>
                    <a:pt x="1793760" y="440436"/>
                  </a:lnTo>
                  <a:close/>
                </a:path>
                <a:path w="2106295" h="2178050">
                  <a:moveTo>
                    <a:pt x="1793760" y="409956"/>
                  </a:moveTo>
                  <a:lnTo>
                    <a:pt x="1778520" y="409956"/>
                  </a:lnTo>
                  <a:lnTo>
                    <a:pt x="1778520" y="425196"/>
                  </a:lnTo>
                  <a:lnTo>
                    <a:pt x="1793760" y="425196"/>
                  </a:lnTo>
                  <a:lnTo>
                    <a:pt x="1793760" y="409956"/>
                  </a:lnTo>
                  <a:close/>
                </a:path>
                <a:path w="2106295" h="2178050">
                  <a:moveTo>
                    <a:pt x="1793760" y="379476"/>
                  </a:moveTo>
                  <a:lnTo>
                    <a:pt x="1786140" y="379476"/>
                  </a:lnTo>
                  <a:lnTo>
                    <a:pt x="1786140" y="371856"/>
                  </a:lnTo>
                  <a:lnTo>
                    <a:pt x="1770900" y="371856"/>
                  </a:lnTo>
                  <a:lnTo>
                    <a:pt x="1770900" y="387096"/>
                  </a:lnTo>
                  <a:lnTo>
                    <a:pt x="1778520" y="387096"/>
                  </a:lnTo>
                  <a:lnTo>
                    <a:pt x="1778520" y="394716"/>
                  </a:lnTo>
                  <a:lnTo>
                    <a:pt x="1793760" y="394716"/>
                  </a:lnTo>
                  <a:lnTo>
                    <a:pt x="1793760" y="387096"/>
                  </a:lnTo>
                  <a:lnTo>
                    <a:pt x="1793760" y="379476"/>
                  </a:lnTo>
                  <a:close/>
                </a:path>
                <a:path w="2106295" h="2178050">
                  <a:moveTo>
                    <a:pt x="1810524" y="0"/>
                  </a:moveTo>
                  <a:lnTo>
                    <a:pt x="1795284" y="0"/>
                  </a:lnTo>
                  <a:lnTo>
                    <a:pt x="1795284" y="15240"/>
                  </a:lnTo>
                  <a:lnTo>
                    <a:pt x="1810524" y="15240"/>
                  </a:lnTo>
                  <a:lnTo>
                    <a:pt x="1810524" y="0"/>
                  </a:lnTo>
                  <a:close/>
                </a:path>
                <a:path w="2106295" h="2178050">
                  <a:moveTo>
                    <a:pt x="1822716" y="309372"/>
                  </a:moveTo>
                  <a:lnTo>
                    <a:pt x="1807476" y="309372"/>
                  </a:lnTo>
                  <a:lnTo>
                    <a:pt x="1807476" y="324612"/>
                  </a:lnTo>
                  <a:lnTo>
                    <a:pt x="1822716" y="324612"/>
                  </a:lnTo>
                  <a:lnTo>
                    <a:pt x="1822716" y="309372"/>
                  </a:lnTo>
                  <a:close/>
                </a:path>
                <a:path w="2106295" h="2178050">
                  <a:moveTo>
                    <a:pt x="1841004" y="0"/>
                  </a:moveTo>
                  <a:lnTo>
                    <a:pt x="1825764" y="0"/>
                  </a:lnTo>
                  <a:lnTo>
                    <a:pt x="1825764" y="15240"/>
                  </a:lnTo>
                  <a:lnTo>
                    <a:pt x="1841004" y="15240"/>
                  </a:lnTo>
                  <a:lnTo>
                    <a:pt x="1841004" y="0"/>
                  </a:lnTo>
                  <a:close/>
                </a:path>
                <a:path w="2106295" h="2178050">
                  <a:moveTo>
                    <a:pt x="1853196" y="309372"/>
                  </a:moveTo>
                  <a:lnTo>
                    <a:pt x="1837956" y="309372"/>
                  </a:lnTo>
                  <a:lnTo>
                    <a:pt x="1837956" y="324612"/>
                  </a:lnTo>
                  <a:lnTo>
                    <a:pt x="1853196" y="324612"/>
                  </a:lnTo>
                  <a:lnTo>
                    <a:pt x="1853196" y="309372"/>
                  </a:lnTo>
                  <a:close/>
                </a:path>
                <a:path w="2106295" h="2178050">
                  <a:moveTo>
                    <a:pt x="1873008" y="0"/>
                  </a:moveTo>
                  <a:lnTo>
                    <a:pt x="1856244" y="0"/>
                  </a:lnTo>
                  <a:lnTo>
                    <a:pt x="1856244" y="15240"/>
                  </a:lnTo>
                  <a:lnTo>
                    <a:pt x="1873008" y="15240"/>
                  </a:lnTo>
                  <a:lnTo>
                    <a:pt x="1873008" y="0"/>
                  </a:lnTo>
                  <a:close/>
                </a:path>
                <a:path w="2106295" h="2178050">
                  <a:moveTo>
                    <a:pt x="1883676" y="309372"/>
                  </a:moveTo>
                  <a:lnTo>
                    <a:pt x="1868436" y="309372"/>
                  </a:lnTo>
                  <a:lnTo>
                    <a:pt x="1868436" y="324612"/>
                  </a:lnTo>
                  <a:lnTo>
                    <a:pt x="1883676" y="324612"/>
                  </a:lnTo>
                  <a:lnTo>
                    <a:pt x="1883676" y="309372"/>
                  </a:lnTo>
                  <a:close/>
                </a:path>
                <a:path w="2106295" h="2178050">
                  <a:moveTo>
                    <a:pt x="1903488" y="0"/>
                  </a:moveTo>
                  <a:lnTo>
                    <a:pt x="1888248" y="0"/>
                  </a:lnTo>
                  <a:lnTo>
                    <a:pt x="1888248" y="15240"/>
                  </a:lnTo>
                  <a:lnTo>
                    <a:pt x="1903488" y="15240"/>
                  </a:lnTo>
                  <a:lnTo>
                    <a:pt x="1903488" y="0"/>
                  </a:lnTo>
                  <a:close/>
                </a:path>
                <a:path w="2106295" h="2178050">
                  <a:moveTo>
                    <a:pt x="1915680" y="309372"/>
                  </a:moveTo>
                  <a:lnTo>
                    <a:pt x="1898916" y="309372"/>
                  </a:lnTo>
                  <a:lnTo>
                    <a:pt x="1898916" y="324612"/>
                  </a:lnTo>
                  <a:lnTo>
                    <a:pt x="1915680" y="324612"/>
                  </a:lnTo>
                  <a:lnTo>
                    <a:pt x="1915680" y="309372"/>
                  </a:lnTo>
                  <a:close/>
                </a:path>
                <a:path w="2106295" h="2178050">
                  <a:moveTo>
                    <a:pt x="1933968" y="0"/>
                  </a:moveTo>
                  <a:lnTo>
                    <a:pt x="1918728" y="0"/>
                  </a:lnTo>
                  <a:lnTo>
                    <a:pt x="1918728" y="15240"/>
                  </a:lnTo>
                  <a:lnTo>
                    <a:pt x="1933968" y="15240"/>
                  </a:lnTo>
                  <a:lnTo>
                    <a:pt x="1933968" y="0"/>
                  </a:lnTo>
                  <a:close/>
                </a:path>
                <a:path w="2106295" h="2178050">
                  <a:moveTo>
                    <a:pt x="1946160" y="309372"/>
                  </a:moveTo>
                  <a:lnTo>
                    <a:pt x="1930920" y="309372"/>
                  </a:lnTo>
                  <a:lnTo>
                    <a:pt x="1930920" y="324612"/>
                  </a:lnTo>
                  <a:lnTo>
                    <a:pt x="1946160" y="324612"/>
                  </a:lnTo>
                  <a:lnTo>
                    <a:pt x="1946160" y="309372"/>
                  </a:lnTo>
                  <a:close/>
                </a:path>
                <a:path w="2106295" h="2178050">
                  <a:moveTo>
                    <a:pt x="1964448" y="0"/>
                  </a:moveTo>
                  <a:lnTo>
                    <a:pt x="1949208" y="0"/>
                  </a:lnTo>
                  <a:lnTo>
                    <a:pt x="1949208" y="15240"/>
                  </a:lnTo>
                  <a:lnTo>
                    <a:pt x="1964448" y="15240"/>
                  </a:lnTo>
                  <a:lnTo>
                    <a:pt x="1964448" y="0"/>
                  </a:lnTo>
                  <a:close/>
                </a:path>
                <a:path w="2106295" h="2178050">
                  <a:moveTo>
                    <a:pt x="1976640" y="309372"/>
                  </a:moveTo>
                  <a:lnTo>
                    <a:pt x="1961400" y="309372"/>
                  </a:lnTo>
                  <a:lnTo>
                    <a:pt x="1961400" y="324612"/>
                  </a:lnTo>
                  <a:lnTo>
                    <a:pt x="1976640" y="324612"/>
                  </a:lnTo>
                  <a:lnTo>
                    <a:pt x="1976640" y="309372"/>
                  </a:lnTo>
                  <a:close/>
                </a:path>
                <a:path w="2106295" h="2178050">
                  <a:moveTo>
                    <a:pt x="1996452" y="0"/>
                  </a:moveTo>
                  <a:lnTo>
                    <a:pt x="1979688" y="0"/>
                  </a:lnTo>
                  <a:lnTo>
                    <a:pt x="1979688" y="15240"/>
                  </a:lnTo>
                  <a:lnTo>
                    <a:pt x="1996452" y="15240"/>
                  </a:lnTo>
                  <a:lnTo>
                    <a:pt x="1996452" y="0"/>
                  </a:lnTo>
                  <a:close/>
                </a:path>
                <a:path w="2106295" h="2178050">
                  <a:moveTo>
                    <a:pt x="2007120" y="309372"/>
                  </a:moveTo>
                  <a:lnTo>
                    <a:pt x="1991880" y="309372"/>
                  </a:lnTo>
                  <a:lnTo>
                    <a:pt x="1991880" y="324612"/>
                  </a:lnTo>
                  <a:lnTo>
                    <a:pt x="2007120" y="324612"/>
                  </a:lnTo>
                  <a:lnTo>
                    <a:pt x="2007120" y="309372"/>
                  </a:lnTo>
                  <a:close/>
                </a:path>
                <a:path w="2106295" h="2178050">
                  <a:moveTo>
                    <a:pt x="2026932" y="0"/>
                  </a:moveTo>
                  <a:lnTo>
                    <a:pt x="2011692" y="0"/>
                  </a:lnTo>
                  <a:lnTo>
                    <a:pt x="2011692" y="15240"/>
                  </a:lnTo>
                  <a:lnTo>
                    <a:pt x="2026932" y="15240"/>
                  </a:lnTo>
                  <a:lnTo>
                    <a:pt x="2026932" y="0"/>
                  </a:lnTo>
                  <a:close/>
                </a:path>
                <a:path w="2106295" h="2178050">
                  <a:moveTo>
                    <a:pt x="2039124" y="309372"/>
                  </a:moveTo>
                  <a:lnTo>
                    <a:pt x="2022360" y="309372"/>
                  </a:lnTo>
                  <a:lnTo>
                    <a:pt x="2022360" y="324612"/>
                  </a:lnTo>
                  <a:lnTo>
                    <a:pt x="2039124" y="324612"/>
                  </a:lnTo>
                  <a:lnTo>
                    <a:pt x="2039124" y="309372"/>
                  </a:lnTo>
                  <a:close/>
                </a:path>
                <a:path w="2106295" h="2178050">
                  <a:moveTo>
                    <a:pt x="2057412" y="0"/>
                  </a:moveTo>
                  <a:lnTo>
                    <a:pt x="2042172" y="0"/>
                  </a:lnTo>
                  <a:lnTo>
                    <a:pt x="2042172" y="15240"/>
                  </a:lnTo>
                  <a:lnTo>
                    <a:pt x="2057412" y="15240"/>
                  </a:lnTo>
                  <a:lnTo>
                    <a:pt x="2057412" y="0"/>
                  </a:lnTo>
                  <a:close/>
                </a:path>
                <a:path w="2106295" h="2178050">
                  <a:moveTo>
                    <a:pt x="2069604" y="309372"/>
                  </a:moveTo>
                  <a:lnTo>
                    <a:pt x="2054364" y="309372"/>
                  </a:lnTo>
                  <a:lnTo>
                    <a:pt x="2054364" y="324612"/>
                  </a:lnTo>
                  <a:lnTo>
                    <a:pt x="2069604" y="324612"/>
                  </a:lnTo>
                  <a:lnTo>
                    <a:pt x="2069604" y="309372"/>
                  </a:lnTo>
                  <a:close/>
                </a:path>
                <a:path w="2106295" h="2178050">
                  <a:moveTo>
                    <a:pt x="2087892" y="0"/>
                  </a:moveTo>
                  <a:lnTo>
                    <a:pt x="2072652" y="0"/>
                  </a:lnTo>
                  <a:lnTo>
                    <a:pt x="2072652" y="15240"/>
                  </a:lnTo>
                  <a:lnTo>
                    <a:pt x="2087892" y="15240"/>
                  </a:lnTo>
                  <a:lnTo>
                    <a:pt x="2087892" y="0"/>
                  </a:lnTo>
                  <a:close/>
                </a:path>
                <a:path w="2106295" h="2178050">
                  <a:moveTo>
                    <a:pt x="2106180" y="316992"/>
                  </a:moveTo>
                  <a:lnTo>
                    <a:pt x="2090940" y="316992"/>
                  </a:lnTo>
                  <a:lnTo>
                    <a:pt x="2098560" y="309372"/>
                  </a:lnTo>
                  <a:lnTo>
                    <a:pt x="2084844" y="309372"/>
                  </a:lnTo>
                  <a:lnTo>
                    <a:pt x="2084844" y="324612"/>
                  </a:lnTo>
                  <a:lnTo>
                    <a:pt x="2103132" y="324612"/>
                  </a:lnTo>
                  <a:lnTo>
                    <a:pt x="2106180" y="321564"/>
                  </a:lnTo>
                  <a:lnTo>
                    <a:pt x="2106180" y="316992"/>
                  </a:lnTo>
                  <a:close/>
                </a:path>
                <a:path w="2106295" h="2178050">
                  <a:moveTo>
                    <a:pt x="2106180" y="284988"/>
                  </a:moveTo>
                  <a:lnTo>
                    <a:pt x="2090940" y="284988"/>
                  </a:lnTo>
                  <a:lnTo>
                    <a:pt x="2090940" y="300228"/>
                  </a:lnTo>
                  <a:lnTo>
                    <a:pt x="2106180" y="300228"/>
                  </a:lnTo>
                  <a:lnTo>
                    <a:pt x="2106180" y="284988"/>
                  </a:lnTo>
                  <a:close/>
                </a:path>
                <a:path w="2106295" h="2178050">
                  <a:moveTo>
                    <a:pt x="2106180" y="254508"/>
                  </a:moveTo>
                  <a:lnTo>
                    <a:pt x="2090940" y="254508"/>
                  </a:lnTo>
                  <a:lnTo>
                    <a:pt x="2090940" y="269748"/>
                  </a:lnTo>
                  <a:lnTo>
                    <a:pt x="2106180" y="269748"/>
                  </a:lnTo>
                  <a:lnTo>
                    <a:pt x="2106180" y="254508"/>
                  </a:lnTo>
                  <a:close/>
                </a:path>
                <a:path w="2106295" h="2178050">
                  <a:moveTo>
                    <a:pt x="2106180" y="224028"/>
                  </a:moveTo>
                  <a:lnTo>
                    <a:pt x="2090940" y="224028"/>
                  </a:lnTo>
                  <a:lnTo>
                    <a:pt x="2090940" y="239268"/>
                  </a:lnTo>
                  <a:lnTo>
                    <a:pt x="2106180" y="239268"/>
                  </a:lnTo>
                  <a:lnTo>
                    <a:pt x="2106180" y="224028"/>
                  </a:lnTo>
                  <a:close/>
                </a:path>
                <a:path w="2106295" h="2178050">
                  <a:moveTo>
                    <a:pt x="2106180" y="193548"/>
                  </a:moveTo>
                  <a:lnTo>
                    <a:pt x="2090940" y="193548"/>
                  </a:lnTo>
                  <a:lnTo>
                    <a:pt x="2090940" y="208788"/>
                  </a:lnTo>
                  <a:lnTo>
                    <a:pt x="2106180" y="208788"/>
                  </a:lnTo>
                  <a:lnTo>
                    <a:pt x="2106180" y="193548"/>
                  </a:lnTo>
                  <a:close/>
                </a:path>
                <a:path w="2106295" h="2178050">
                  <a:moveTo>
                    <a:pt x="2106180" y="161544"/>
                  </a:moveTo>
                  <a:lnTo>
                    <a:pt x="2090940" y="161544"/>
                  </a:lnTo>
                  <a:lnTo>
                    <a:pt x="2090940" y="176784"/>
                  </a:lnTo>
                  <a:lnTo>
                    <a:pt x="2106180" y="176784"/>
                  </a:lnTo>
                  <a:lnTo>
                    <a:pt x="2106180" y="161544"/>
                  </a:lnTo>
                  <a:close/>
                </a:path>
                <a:path w="2106295" h="2178050">
                  <a:moveTo>
                    <a:pt x="2106180" y="131064"/>
                  </a:moveTo>
                  <a:lnTo>
                    <a:pt x="2090940" y="131064"/>
                  </a:lnTo>
                  <a:lnTo>
                    <a:pt x="2090940" y="146304"/>
                  </a:lnTo>
                  <a:lnTo>
                    <a:pt x="2106180" y="146304"/>
                  </a:lnTo>
                  <a:lnTo>
                    <a:pt x="2106180" y="131064"/>
                  </a:lnTo>
                  <a:close/>
                </a:path>
                <a:path w="2106295" h="2178050">
                  <a:moveTo>
                    <a:pt x="2106180" y="100584"/>
                  </a:moveTo>
                  <a:lnTo>
                    <a:pt x="2090940" y="100584"/>
                  </a:lnTo>
                  <a:lnTo>
                    <a:pt x="2090940" y="115824"/>
                  </a:lnTo>
                  <a:lnTo>
                    <a:pt x="2106180" y="115824"/>
                  </a:lnTo>
                  <a:lnTo>
                    <a:pt x="2106180" y="100584"/>
                  </a:lnTo>
                  <a:close/>
                </a:path>
                <a:path w="2106295" h="2178050">
                  <a:moveTo>
                    <a:pt x="2106180" y="70104"/>
                  </a:moveTo>
                  <a:lnTo>
                    <a:pt x="2090940" y="70104"/>
                  </a:lnTo>
                  <a:lnTo>
                    <a:pt x="2090940" y="85344"/>
                  </a:lnTo>
                  <a:lnTo>
                    <a:pt x="2106180" y="85344"/>
                  </a:lnTo>
                  <a:lnTo>
                    <a:pt x="2106180" y="70104"/>
                  </a:lnTo>
                  <a:close/>
                </a:path>
                <a:path w="2106295" h="2178050">
                  <a:moveTo>
                    <a:pt x="2106180" y="38100"/>
                  </a:moveTo>
                  <a:lnTo>
                    <a:pt x="2090940" y="38100"/>
                  </a:lnTo>
                  <a:lnTo>
                    <a:pt x="2090940" y="53340"/>
                  </a:lnTo>
                  <a:lnTo>
                    <a:pt x="2106180" y="53340"/>
                  </a:lnTo>
                  <a:lnTo>
                    <a:pt x="2106180" y="38100"/>
                  </a:lnTo>
                  <a:close/>
                </a:path>
                <a:path w="2106295" h="2178050">
                  <a:moveTo>
                    <a:pt x="2106180" y="7620"/>
                  </a:moveTo>
                  <a:lnTo>
                    <a:pt x="2090940" y="7620"/>
                  </a:lnTo>
                  <a:lnTo>
                    <a:pt x="2090940" y="22860"/>
                  </a:lnTo>
                  <a:lnTo>
                    <a:pt x="2106180" y="22860"/>
                  </a:lnTo>
                  <a:lnTo>
                    <a:pt x="2106180" y="762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920246" y="1520025"/>
              <a:ext cx="0" cy="2595880"/>
            </a:xfrm>
            <a:custGeom>
              <a:avLst/>
              <a:gdLst/>
              <a:ahLst/>
              <a:cxnLst/>
              <a:rect l="l" t="t" r="r" b="b"/>
              <a:pathLst>
                <a:path w="0" h="2595879">
                  <a:moveTo>
                    <a:pt x="0" y="2595372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4203966" y="2292693"/>
            <a:ext cx="716280" cy="30797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0485" rIns="0" bIns="0" rtlCol="0" vert="horz">
            <a:spAutoFit/>
          </a:bodyPr>
          <a:lstStyle/>
          <a:p>
            <a:pPr marL="367030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25%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306074" y="1922360"/>
            <a:ext cx="614680" cy="30797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0485" rIns="0" bIns="0" rtlCol="0" vert="horz">
            <a:spAutoFit/>
          </a:bodyPr>
          <a:lstStyle/>
          <a:p>
            <a:pPr marL="264795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21%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998226" y="1550504"/>
            <a:ext cx="922019" cy="30988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2390" rIns="0" bIns="0" rtlCol="0" vert="horz">
            <a:spAutoFit/>
          </a:bodyPr>
          <a:lstStyle/>
          <a:p>
            <a:pPr marL="572770">
              <a:lnSpc>
                <a:spcPct val="100000"/>
              </a:lnSpc>
              <a:spcBef>
                <a:spcPts val="57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32%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639236" y="3828711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558501" y="3458460"/>
            <a:ext cx="6407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11%</a:t>
            </a:r>
            <a:r>
              <a:rPr dirty="0" sz="1100" spc="200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639236" y="3088140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558501" y="2717890"/>
            <a:ext cx="6407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11%</a:t>
            </a:r>
            <a:r>
              <a:rPr dirty="0" sz="1100" spc="200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920246" y="2292693"/>
            <a:ext cx="745490" cy="30797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0485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26%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920246" y="1922360"/>
            <a:ext cx="850900" cy="30797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0485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30%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924056" y="1605589"/>
            <a:ext cx="11652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41%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230631" y="3819545"/>
            <a:ext cx="6997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352543" y="3449295"/>
            <a:ext cx="5772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171261" y="3079045"/>
            <a:ext cx="7594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157512" y="2708724"/>
            <a:ext cx="7734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942666" y="2336993"/>
            <a:ext cx="9874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895424" y="1966673"/>
            <a:ext cx="103505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861932" y="1596423"/>
            <a:ext cx="1068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477290" y="279306"/>
            <a:ext cx="4649470" cy="59753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>
                <a:solidFill>
                  <a:srgbClr val="2E3D46"/>
                </a:solidFill>
              </a:rPr>
              <a:t>TIPOS</a:t>
            </a:r>
            <a:r>
              <a:rPr dirty="0" spc="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DE</a:t>
            </a:r>
            <a:r>
              <a:rPr dirty="0" spc="1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PROTOCOLOS</a:t>
            </a:r>
            <a:r>
              <a:rPr dirty="0" spc="1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POR</a:t>
            </a:r>
            <a:r>
              <a:rPr dirty="0" spc="-5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GÊNERO</a:t>
            </a:r>
          </a:p>
          <a:p>
            <a:pPr marL="12700">
              <a:lnSpc>
                <a:spcPts val="2245"/>
              </a:lnSpc>
            </a:pPr>
            <a:r>
              <a:rPr dirty="0">
                <a:solidFill>
                  <a:srgbClr val="2E3D46"/>
                </a:solidFill>
              </a:rPr>
              <a:t>(pessoa</a:t>
            </a:r>
            <a:r>
              <a:rPr dirty="0" spc="5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física)</a:t>
            </a:r>
          </a:p>
        </p:txBody>
      </p:sp>
      <p:sp>
        <p:nvSpPr>
          <p:cNvPr id="31" name="object 31" descr=""/>
          <p:cNvSpPr/>
          <p:nvPr/>
        </p:nvSpPr>
        <p:spPr>
          <a:xfrm>
            <a:off x="240042" y="317589"/>
            <a:ext cx="0" cy="1321435"/>
          </a:xfrm>
          <a:custGeom>
            <a:avLst/>
            <a:gdLst/>
            <a:ahLst/>
            <a:cxnLst/>
            <a:rect l="l" t="t" r="r" b="b"/>
            <a:pathLst>
              <a:path w="0" h="1321435">
                <a:moveTo>
                  <a:pt x="0" y="0"/>
                </a:moveTo>
                <a:lnTo>
                  <a:pt x="0" y="1321308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 txBox="1"/>
          <p:nvPr/>
        </p:nvSpPr>
        <p:spPr>
          <a:xfrm>
            <a:off x="477257" y="883952"/>
            <a:ext cx="52006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MAI</a:t>
            </a:r>
            <a:r>
              <a:rPr dirty="0" sz="1150" spc="35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8081117" y="4111407"/>
            <a:ext cx="1096010" cy="1096645"/>
            <a:chOff x="8081117" y="4111407"/>
            <a:chExt cx="1096010" cy="1096645"/>
          </a:xfrm>
        </p:grpSpPr>
        <p:sp>
          <p:nvSpPr>
            <p:cNvPr id="34" name="object 34" descr=""/>
            <p:cNvSpPr/>
            <p:nvPr/>
          </p:nvSpPr>
          <p:spPr>
            <a:xfrm>
              <a:off x="8081117" y="4111407"/>
              <a:ext cx="848994" cy="1023619"/>
            </a:xfrm>
            <a:custGeom>
              <a:avLst/>
              <a:gdLst/>
              <a:ahLst/>
              <a:cxnLst/>
              <a:rect l="l" t="t" r="r" b="b"/>
              <a:pathLst>
                <a:path w="848995" h="1023620">
                  <a:moveTo>
                    <a:pt x="274225" y="1023545"/>
                  </a:moveTo>
                  <a:lnTo>
                    <a:pt x="234277" y="997999"/>
                  </a:lnTo>
                  <a:lnTo>
                    <a:pt x="197252" y="969638"/>
                  </a:lnTo>
                  <a:lnTo>
                    <a:pt x="163209" y="938685"/>
                  </a:lnTo>
                  <a:lnTo>
                    <a:pt x="132208" y="905365"/>
                  </a:lnTo>
                  <a:lnTo>
                    <a:pt x="104310" y="869900"/>
                  </a:lnTo>
                  <a:lnTo>
                    <a:pt x="79573" y="832517"/>
                  </a:lnTo>
                  <a:lnTo>
                    <a:pt x="58059" y="793437"/>
                  </a:lnTo>
                  <a:lnTo>
                    <a:pt x="39827" y="752885"/>
                  </a:lnTo>
                  <a:lnTo>
                    <a:pt x="24937" y="711086"/>
                  </a:lnTo>
                  <a:lnTo>
                    <a:pt x="13450" y="668263"/>
                  </a:lnTo>
                  <a:lnTo>
                    <a:pt x="5424" y="624640"/>
                  </a:lnTo>
                  <a:lnTo>
                    <a:pt x="921" y="580441"/>
                  </a:lnTo>
                  <a:lnTo>
                    <a:pt x="0" y="535890"/>
                  </a:lnTo>
                  <a:lnTo>
                    <a:pt x="2720" y="491212"/>
                  </a:lnTo>
                  <a:lnTo>
                    <a:pt x="9143" y="446629"/>
                  </a:lnTo>
                  <a:lnTo>
                    <a:pt x="19329" y="402366"/>
                  </a:lnTo>
                  <a:lnTo>
                    <a:pt x="33336" y="358647"/>
                  </a:lnTo>
                  <a:lnTo>
                    <a:pt x="51225" y="315696"/>
                  </a:lnTo>
                  <a:lnTo>
                    <a:pt x="73057" y="273737"/>
                  </a:lnTo>
                  <a:lnTo>
                    <a:pt x="98374" y="233789"/>
                  </a:lnTo>
                  <a:lnTo>
                    <a:pt x="126533" y="196766"/>
                  </a:lnTo>
                  <a:lnTo>
                    <a:pt x="157309" y="162727"/>
                  </a:lnTo>
                  <a:lnTo>
                    <a:pt x="190477" y="131734"/>
                  </a:lnTo>
                  <a:lnTo>
                    <a:pt x="225815" y="103849"/>
                  </a:lnTo>
                  <a:lnTo>
                    <a:pt x="263097" y="79133"/>
                  </a:lnTo>
                  <a:lnTo>
                    <a:pt x="302101" y="57647"/>
                  </a:lnTo>
                  <a:lnTo>
                    <a:pt x="342602" y="39453"/>
                  </a:lnTo>
                  <a:lnTo>
                    <a:pt x="384375" y="24611"/>
                  </a:lnTo>
                  <a:lnTo>
                    <a:pt x="427199" y="13184"/>
                  </a:lnTo>
                  <a:lnTo>
                    <a:pt x="470847" y="5232"/>
                  </a:lnTo>
                  <a:lnTo>
                    <a:pt x="515096" y="816"/>
                  </a:lnTo>
                  <a:lnTo>
                    <a:pt x="559723" y="0"/>
                  </a:lnTo>
                  <a:lnTo>
                    <a:pt x="604503" y="2842"/>
                  </a:lnTo>
                  <a:lnTo>
                    <a:pt x="649213" y="9405"/>
                  </a:lnTo>
                  <a:lnTo>
                    <a:pt x="693628" y="19751"/>
                  </a:lnTo>
                  <a:lnTo>
                    <a:pt x="737524" y="33939"/>
                  </a:lnTo>
                  <a:lnTo>
                    <a:pt x="780678" y="52033"/>
                  </a:lnTo>
                  <a:lnTo>
                    <a:pt x="822865" y="74093"/>
                  </a:lnTo>
                  <a:lnTo>
                    <a:pt x="841939" y="85666"/>
                  </a:lnTo>
                  <a:lnTo>
                    <a:pt x="848773" y="89333"/>
                  </a:lnTo>
                  <a:lnTo>
                    <a:pt x="548545" y="548057"/>
                  </a:lnTo>
                  <a:lnTo>
                    <a:pt x="274225" y="1023545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8355343" y="4200740"/>
              <a:ext cx="821690" cy="1007744"/>
            </a:xfrm>
            <a:custGeom>
              <a:avLst/>
              <a:gdLst/>
              <a:ahLst/>
              <a:cxnLst/>
              <a:rect l="l" t="t" r="r" b="b"/>
              <a:pathLst>
                <a:path w="821690" h="1007745">
                  <a:moveTo>
                    <a:pt x="266192" y="1007307"/>
                  </a:moveTo>
                  <a:lnTo>
                    <a:pt x="220780" y="1004852"/>
                  </a:lnTo>
                  <a:lnTo>
                    <a:pt x="175466" y="998579"/>
                  </a:lnTo>
                  <a:lnTo>
                    <a:pt x="130492" y="988433"/>
                  </a:lnTo>
                  <a:lnTo>
                    <a:pt x="86096" y="974360"/>
                  </a:lnTo>
                  <a:lnTo>
                    <a:pt x="42519" y="956305"/>
                  </a:lnTo>
                  <a:lnTo>
                    <a:pt x="0" y="934212"/>
                  </a:lnTo>
                  <a:lnTo>
                    <a:pt x="274320" y="458724"/>
                  </a:lnTo>
                  <a:lnTo>
                    <a:pt x="574548" y="0"/>
                  </a:lnTo>
                  <a:lnTo>
                    <a:pt x="612965" y="27634"/>
                  </a:lnTo>
                  <a:lnTo>
                    <a:pt x="648296" y="57928"/>
                  </a:lnTo>
                  <a:lnTo>
                    <a:pt x="680494" y="90654"/>
                  </a:lnTo>
                  <a:lnTo>
                    <a:pt x="709513" y="125584"/>
                  </a:lnTo>
                  <a:lnTo>
                    <a:pt x="735305" y="162489"/>
                  </a:lnTo>
                  <a:lnTo>
                    <a:pt x="757825" y="201142"/>
                  </a:lnTo>
                  <a:lnTo>
                    <a:pt x="777025" y="241315"/>
                  </a:lnTo>
                  <a:lnTo>
                    <a:pt x="792859" y="282780"/>
                  </a:lnTo>
                  <a:lnTo>
                    <a:pt x="805280" y="325308"/>
                  </a:lnTo>
                  <a:lnTo>
                    <a:pt x="814241" y="368672"/>
                  </a:lnTo>
                  <a:lnTo>
                    <a:pt x="819697" y="412645"/>
                  </a:lnTo>
                  <a:lnTo>
                    <a:pt x="821599" y="456997"/>
                  </a:lnTo>
                  <a:lnTo>
                    <a:pt x="819903" y="501501"/>
                  </a:lnTo>
                  <a:lnTo>
                    <a:pt x="814560" y="545929"/>
                  </a:lnTo>
                  <a:lnTo>
                    <a:pt x="805524" y="590053"/>
                  </a:lnTo>
                  <a:lnTo>
                    <a:pt x="792749" y="633646"/>
                  </a:lnTo>
                  <a:lnTo>
                    <a:pt x="776187" y="676478"/>
                  </a:lnTo>
                  <a:lnTo>
                    <a:pt x="755793" y="718323"/>
                  </a:lnTo>
                  <a:lnTo>
                    <a:pt x="731520" y="758952"/>
                  </a:lnTo>
                  <a:lnTo>
                    <a:pt x="703634" y="798030"/>
                  </a:lnTo>
                  <a:lnTo>
                    <a:pt x="672968" y="833949"/>
                  </a:lnTo>
                  <a:lnTo>
                    <a:pt x="639762" y="866655"/>
                  </a:lnTo>
                  <a:lnTo>
                    <a:pt x="604256" y="896091"/>
                  </a:lnTo>
                  <a:lnTo>
                    <a:pt x="566690" y="922203"/>
                  </a:lnTo>
                  <a:lnTo>
                    <a:pt x="527304" y="944936"/>
                  </a:lnTo>
                  <a:lnTo>
                    <a:pt x="486337" y="964236"/>
                  </a:lnTo>
                  <a:lnTo>
                    <a:pt x="444029" y="980046"/>
                  </a:lnTo>
                  <a:lnTo>
                    <a:pt x="400621" y="992314"/>
                  </a:lnTo>
                  <a:lnTo>
                    <a:pt x="356352" y="1000983"/>
                  </a:lnTo>
                  <a:lnTo>
                    <a:pt x="311462" y="1005999"/>
                  </a:lnTo>
                  <a:lnTo>
                    <a:pt x="266192" y="1007307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8197780" y="4325580"/>
            <a:ext cx="859790" cy="60198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51%</a:t>
            </a:r>
            <a:endParaRPr sz="1450">
              <a:latin typeface="Century Gothic"/>
              <a:cs typeface="Century Gothic"/>
            </a:endParaRPr>
          </a:p>
          <a:p>
            <a:pPr marL="480059">
              <a:lnSpc>
                <a:spcPct val="100000"/>
              </a:lnSpc>
              <a:spcBef>
                <a:spcPts val="530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49%</a:t>
            </a:r>
            <a:endParaRPr sz="1450">
              <a:latin typeface="Century Gothic"/>
              <a:cs typeface="Century Gothic"/>
            </a:endParaRPr>
          </a:p>
        </p:txBody>
      </p:sp>
      <p:pic>
        <p:nvPicPr>
          <p:cNvPr id="37" name="object 3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84666" y="1552029"/>
            <a:ext cx="309371" cy="286511"/>
          </a:xfrm>
          <a:prstGeom prst="rect">
            <a:avLst/>
          </a:prstGeom>
        </p:spPr>
      </p:pic>
      <p:pic>
        <p:nvPicPr>
          <p:cNvPr id="38" name="object 3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184666" y="1922360"/>
            <a:ext cx="309371" cy="14325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17380" cy="1518920"/>
            <a:chOff x="0" y="0"/>
            <a:chExt cx="9517380" cy="1518920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9517380" cy="1174115"/>
            </a:xfrm>
            <a:custGeom>
              <a:avLst/>
              <a:gdLst/>
              <a:ahLst/>
              <a:cxnLst/>
              <a:rect l="l" t="t" r="r" b="b"/>
              <a:pathLst>
                <a:path w="9517380" h="1174115">
                  <a:moveTo>
                    <a:pt x="9516923" y="1174077"/>
                  </a:moveTo>
                  <a:lnTo>
                    <a:pt x="0" y="1174077"/>
                  </a:lnTo>
                  <a:lnTo>
                    <a:pt x="0" y="0"/>
                  </a:lnTo>
                  <a:lnTo>
                    <a:pt x="9516923" y="0"/>
                  </a:lnTo>
                  <a:lnTo>
                    <a:pt x="9516923" y="1174077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8870454" y="258153"/>
              <a:ext cx="0" cy="1260475"/>
            </a:xfrm>
            <a:custGeom>
              <a:avLst/>
              <a:gdLst/>
              <a:ahLst/>
              <a:cxnLst/>
              <a:rect l="l" t="t" r="r" b="b"/>
              <a:pathLst>
                <a:path w="0" h="1260475">
                  <a:moveTo>
                    <a:pt x="0" y="0"/>
                  </a:moveTo>
                  <a:lnTo>
                    <a:pt x="0" y="1260347"/>
                  </a:lnTo>
                </a:path>
              </a:pathLst>
            </a:custGeom>
            <a:ln w="45719">
              <a:solidFill>
                <a:srgbClr val="183B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 descr=""/>
          <p:cNvGrpSpPr/>
          <p:nvPr/>
        </p:nvGrpSpPr>
        <p:grpSpPr>
          <a:xfrm>
            <a:off x="2219718" y="2298788"/>
            <a:ext cx="1958339" cy="640080"/>
            <a:chOff x="2219718" y="2298788"/>
            <a:chExt cx="1958339" cy="640080"/>
          </a:xfrm>
        </p:grpSpPr>
        <p:sp>
          <p:nvSpPr>
            <p:cNvPr id="6" name="object 6" descr=""/>
            <p:cNvSpPr/>
            <p:nvPr/>
          </p:nvSpPr>
          <p:spPr>
            <a:xfrm>
              <a:off x="2234958" y="2314028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1825751" y="609599"/>
                  </a:move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1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59" y="100584"/>
                  </a:lnTo>
                  <a:lnTo>
                    <a:pt x="1927859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1" y="609599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234958" y="2314028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1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59" y="100584"/>
                  </a:lnTo>
                  <a:lnTo>
                    <a:pt x="1927859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1" y="609599"/>
                  </a:ln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/>
          <p:nvPr/>
        </p:nvSpPr>
        <p:spPr>
          <a:xfrm>
            <a:off x="211086" y="2083904"/>
            <a:ext cx="1900555" cy="840105"/>
          </a:xfrm>
          <a:custGeom>
            <a:avLst/>
            <a:gdLst/>
            <a:ahLst/>
            <a:cxnLst/>
            <a:rect l="l" t="t" r="r" b="b"/>
            <a:pathLst>
              <a:path w="1900555" h="840105">
                <a:moveTo>
                  <a:pt x="0" y="140208"/>
                </a:moveTo>
                <a:lnTo>
                  <a:pt x="7120" y="95780"/>
                </a:lnTo>
                <a:lnTo>
                  <a:pt x="26968" y="57278"/>
                </a:lnTo>
                <a:lnTo>
                  <a:pt x="57278" y="26968"/>
                </a:lnTo>
                <a:lnTo>
                  <a:pt x="95780" y="7120"/>
                </a:lnTo>
                <a:lnTo>
                  <a:pt x="140208" y="0"/>
                </a:lnTo>
                <a:lnTo>
                  <a:pt x="1760220" y="0"/>
                </a:lnTo>
                <a:lnTo>
                  <a:pt x="1804062" y="7120"/>
                </a:lnTo>
                <a:lnTo>
                  <a:pt x="1842491" y="26968"/>
                </a:lnTo>
                <a:lnTo>
                  <a:pt x="1873020" y="57278"/>
                </a:lnTo>
                <a:lnTo>
                  <a:pt x="1893161" y="95780"/>
                </a:lnTo>
                <a:lnTo>
                  <a:pt x="1900428" y="140208"/>
                </a:lnTo>
                <a:lnTo>
                  <a:pt x="1900428" y="701040"/>
                </a:lnTo>
                <a:lnTo>
                  <a:pt x="1893161" y="744723"/>
                </a:lnTo>
                <a:lnTo>
                  <a:pt x="1873020" y="782775"/>
                </a:lnTo>
                <a:lnTo>
                  <a:pt x="1842491" y="812852"/>
                </a:lnTo>
                <a:lnTo>
                  <a:pt x="1804062" y="832616"/>
                </a:lnTo>
                <a:lnTo>
                  <a:pt x="1760220" y="839724"/>
                </a:lnTo>
                <a:lnTo>
                  <a:pt x="140208" y="839724"/>
                </a:lnTo>
                <a:lnTo>
                  <a:pt x="95780" y="832616"/>
                </a:lnTo>
                <a:lnTo>
                  <a:pt x="57278" y="812852"/>
                </a:lnTo>
                <a:lnTo>
                  <a:pt x="26968" y="782775"/>
                </a:lnTo>
                <a:lnTo>
                  <a:pt x="7120" y="744723"/>
                </a:lnTo>
                <a:lnTo>
                  <a:pt x="0" y="701040"/>
                </a:lnTo>
                <a:lnTo>
                  <a:pt x="0" y="140208"/>
                </a:lnTo>
                <a:close/>
              </a:path>
            </a:pathLst>
          </a:custGeom>
          <a:ln w="30480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2367040" y="2423267"/>
            <a:ext cx="147701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7/4/22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ROBERTO</a:t>
            </a:r>
            <a:r>
              <a:rPr dirty="0" sz="1100" spc="11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20" b="1">
                <a:solidFill>
                  <a:srgbClr val="FFFFFF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05059" y="2165709"/>
            <a:ext cx="1343025" cy="702310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5300"/>
              </a:lnSpc>
              <a:spcBef>
                <a:spcPts val="6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equipe</a:t>
            </a:r>
            <a:r>
              <a:rPr dirty="0" sz="95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CAU/BR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VANESSA</a:t>
            </a:r>
            <a:r>
              <a:rPr dirty="0" sz="1100" spc="12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NAYANE</a:t>
            </a:r>
            <a:r>
              <a:rPr dirty="0" sz="1100" spc="12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RENATA</a:t>
            </a:r>
            <a:r>
              <a:rPr dirty="0" sz="1100" spc="9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ALVES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243090" y="3793833"/>
            <a:ext cx="1868805" cy="563880"/>
          </a:xfrm>
          <a:custGeom>
            <a:avLst/>
            <a:gdLst/>
            <a:ahLst/>
            <a:cxnLst/>
            <a:rect l="l" t="t" r="r" b="b"/>
            <a:pathLst>
              <a:path w="1868805" h="563879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301"/>
                </a:lnTo>
                <a:lnTo>
                  <a:pt x="1840611" y="536828"/>
                </a:lnTo>
                <a:lnTo>
                  <a:pt x="1810559" y="556640"/>
                </a:lnTo>
                <a:lnTo>
                  <a:pt x="1773936" y="563879"/>
                </a:lnTo>
                <a:lnTo>
                  <a:pt x="94488" y="563879"/>
                </a:lnTo>
                <a:lnTo>
                  <a:pt x="57864" y="556640"/>
                </a:lnTo>
                <a:lnTo>
                  <a:pt x="27813" y="536828"/>
                </a:lnTo>
                <a:lnTo>
                  <a:pt x="7477" y="507301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3B6431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2" name="object 12" descr=""/>
          <p:cNvGrpSpPr/>
          <p:nvPr/>
        </p:nvGrpSpPr>
        <p:grpSpPr>
          <a:xfrm>
            <a:off x="6198882" y="3775544"/>
            <a:ext cx="2159635" cy="594360"/>
            <a:chOff x="6198882" y="3775544"/>
            <a:chExt cx="2159635" cy="594360"/>
          </a:xfrm>
        </p:grpSpPr>
        <p:sp>
          <p:nvSpPr>
            <p:cNvPr id="13" name="object 13" descr=""/>
            <p:cNvSpPr/>
            <p:nvPr/>
          </p:nvSpPr>
          <p:spPr>
            <a:xfrm>
              <a:off x="6214122" y="3790784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2036063" y="563879"/>
                  </a:move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3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2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3" y="563879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6214122" y="3790784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3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2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3" y="563879"/>
                  </a:ln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B64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375158" y="3828415"/>
            <a:ext cx="1177925" cy="525145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5100"/>
              </a:lnSpc>
              <a:spcBef>
                <a:spcPts val="60"/>
              </a:spcBef>
            </a:pPr>
            <a:r>
              <a:rPr dirty="0" sz="950">
                <a:solidFill>
                  <a:srgbClr val="3B6431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3B6431"/>
                </a:solidFill>
                <a:latin typeface="Century Gothic"/>
                <a:cs typeface="Century Gothic"/>
              </a:rPr>
              <a:t>CAU/SP </a:t>
            </a:r>
            <a:r>
              <a:rPr dirty="0" sz="1100" b="1">
                <a:solidFill>
                  <a:srgbClr val="3B6431"/>
                </a:solidFill>
                <a:latin typeface="Century Gothic"/>
                <a:cs typeface="Century Gothic"/>
              </a:rPr>
              <a:t>BRUNO</a:t>
            </a:r>
            <a:r>
              <a:rPr dirty="0" sz="1100" spc="90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B6431"/>
                </a:solidFill>
                <a:latin typeface="Century Gothic"/>
                <a:cs typeface="Century Gothic"/>
              </a:rPr>
              <a:t>CORREIA </a:t>
            </a:r>
            <a:r>
              <a:rPr dirty="0" sz="1100" b="1">
                <a:solidFill>
                  <a:srgbClr val="3B6431"/>
                </a:solidFill>
                <a:latin typeface="Century Gothic"/>
                <a:cs typeface="Century Gothic"/>
              </a:rPr>
              <a:t>IGOR</a:t>
            </a:r>
            <a:r>
              <a:rPr dirty="0" sz="1100" spc="85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B6431"/>
                </a:solidFill>
                <a:latin typeface="Century Gothic"/>
                <a:cs typeface="Century Gothic"/>
              </a:rPr>
              <a:t>CASAL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2236482" y="3775544"/>
            <a:ext cx="1899285" cy="594360"/>
            <a:chOff x="2236482" y="3775544"/>
            <a:chExt cx="1899285" cy="594360"/>
          </a:xfrm>
        </p:grpSpPr>
        <p:sp>
          <p:nvSpPr>
            <p:cNvPr id="17" name="object 17" descr=""/>
            <p:cNvSpPr/>
            <p:nvPr/>
          </p:nvSpPr>
          <p:spPr>
            <a:xfrm>
              <a:off x="2251722" y="3790784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1773936" y="563879"/>
                  </a:move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2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79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2251722" y="3790784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2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79"/>
                  </a:ln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B64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2371553" y="3897016"/>
            <a:ext cx="137160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14/3/22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RICARDO</a:t>
            </a:r>
            <a:r>
              <a:rPr dirty="0" sz="1100" spc="12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SILOTTO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2234958" y="3062313"/>
            <a:ext cx="1868805" cy="565785"/>
          </a:xfrm>
          <a:custGeom>
            <a:avLst/>
            <a:gdLst/>
            <a:ahLst/>
            <a:cxnLst/>
            <a:rect l="l" t="t" r="r" b="b"/>
            <a:pathLst>
              <a:path w="1868804" h="565785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539"/>
                </a:lnTo>
                <a:lnTo>
                  <a:pt x="1840611" y="537590"/>
                </a:lnTo>
                <a:lnTo>
                  <a:pt x="1810559" y="557926"/>
                </a:lnTo>
                <a:lnTo>
                  <a:pt x="1773936" y="565403"/>
                </a:lnTo>
                <a:lnTo>
                  <a:pt x="94488" y="565403"/>
                </a:lnTo>
                <a:lnTo>
                  <a:pt x="57864" y="557926"/>
                </a:lnTo>
                <a:lnTo>
                  <a:pt x="27813" y="537590"/>
                </a:lnTo>
                <a:lnTo>
                  <a:pt x="7477" y="507539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B35E07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1" name="object 21" descr=""/>
          <p:cNvGrpSpPr/>
          <p:nvPr/>
        </p:nvGrpSpPr>
        <p:grpSpPr>
          <a:xfrm>
            <a:off x="229374" y="3048597"/>
            <a:ext cx="1897380" cy="594360"/>
            <a:chOff x="229374" y="3048597"/>
            <a:chExt cx="1897380" cy="594360"/>
          </a:xfrm>
        </p:grpSpPr>
        <p:sp>
          <p:nvSpPr>
            <p:cNvPr id="22" name="object 22" descr=""/>
            <p:cNvSpPr/>
            <p:nvPr/>
          </p:nvSpPr>
          <p:spPr>
            <a:xfrm>
              <a:off x="244614" y="3063837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1772412" y="563879"/>
                  </a:move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244614" y="3063837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0" y="92963"/>
                  </a:move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close/>
                </a:path>
              </a:pathLst>
            </a:custGeom>
            <a:ln w="30480">
              <a:solidFill>
                <a:srgbClr val="B35E0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289821" y="3168509"/>
            <a:ext cx="1659255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r>
              <a:rPr dirty="0" sz="950" spc="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5/9/22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LEONARDO</a:t>
            </a:r>
            <a:r>
              <a:rPr dirty="0" sz="1100" spc="16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RIBEIRO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2342692" y="3110606"/>
            <a:ext cx="1190625" cy="476884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 marR="5080">
              <a:lnSpc>
                <a:spcPct val="77100"/>
              </a:lnSpc>
              <a:spcBef>
                <a:spcPts val="380"/>
              </a:spcBef>
            </a:pP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de</a:t>
            </a:r>
            <a:r>
              <a:rPr dirty="0" sz="950" spc="5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1/19</a:t>
            </a:r>
            <a:r>
              <a:rPr dirty="0" sz="950" spc="40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a</a:t>
            </a:r>
            <a:r>
              <a:rPr dirty="0" sz="950" spc="30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B35E07"/>
                </a:solidFill>
                <a:latin typeface="Century Gothic"/>
                <a:cs typeface="Century Gothic"/>
              </a:rPr>
              <a:t>5/9/22 (</a:t>
            </a:r>
            <a:r>
              <a:rPr dirty="0" sz="950" spc="10">
                <a:solidFill>
                  <a:srgbClr val="B35E07"/>
                </a:solidFill>
                <a:latin typeface="Century Gothic"/>
                <a:cs typeface="Century Gothic"/>
              </a:rPr>
              <a:t>e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n</a:t>
            </a:r>
            <a:r>
              <a:rPr dirty="0" sz="950" spc="20">
                <a:solidFill>
                  <a:srgbClr val="B35E07"/>
                </a:solidFill>
                <a:latin typeface="Century Gothic"/>
                <a:cs typeface="Century Gothic"/>
              </a:rPr>
              <a:t>c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e</a:t>
            </a:r>
            <a:r>
              <a:rPr dirty="0" sz="950" spc="15">
                <a:solidFill>
                  <a:srgbClr val="B35E07"/>
                </a:solidFill>
                <a:latin typeface="Century Gothic"/>
                <a:cs typeface="Century Gothic"/>
              </a:rPr>
              <a:t>r</a:t>
            </a:r>
            <a:r>
              <a:rPr dirty="0" sz="950" spc="5">
                <a:solidFill>
                  <a:srgbClr val="B35E07"/>
                </a:solidFill>
                <a:latin typeface="Century Gothic"/>
                <a:cs typeface="Century Gothic"/>
              </a:rPr>
              <a:t>ra</a:t>
            </a:r>
            <a:r>
              <a:rPr dirty="0" sz="950" spc="20">
                <a:solidFill>
                  <a:srgbClr val="B35E07"/>
                </a:solidFill>
                <a:latin typeface="Century Gothic"/>
                <a:cs typeface="Century Gothic"/>
              </a:rPr>
              <a:t>m</a:t>
            </a:r>
            <a:r>
              <a:rPr dirty="0" sz="950" spc="10">
                <a:solidFill>
                  <a:srgbClr val="B35E07"/>
                </a:solidFill>
                <a:latin typeface="Century Gothic"/>
                <a:cs typeface="Century Gothic"/>
              </a:rPr>
              <a:t>e</a:t>
            </a:r>
            <a:r>
              <a:rPr dirty="0" sz="950" spc="-200">
                <a:solidFill>
                  <a:srgbClr val="B35E07"/>
                </a:solidFill>
                <a:latin typeface="Century Gothic"/>
                <a:cs typeface="Century Gothic"/>
              </a:rPr>
              <a:t>n</a:t>
            </a:r>
            <a:r>
              <a:rPr dirty="0" baseline="-4115" sz="2025" spc="-810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dirty="0" sz="950" spc="-10">
                <a:solidFill>
                  <a:srgbClr val="B35E07"/>
                </a:solidFill>
                <a:latin typeface="Century Gothic"/>
                <a:cs typeface="Century Gothic"/>
              </a:rPr>
              <a:t>t</a:t>
            </a:r>
            <a:r>
              <a:rPr dirty="0" sz="950" spc="10">
                <a:solidFill>
                  <a:srgbClr val="B35E07"/>
                </a:solidFill>
                <a:latin typeface="Century Gothic"/>
                <a:cs typeface="Century Gothic"/>
              </a:rPr>
              <a:t>o</a:t>
            </a:r>
            <a:r>
              <a:rPr dirty="0" sz="950" spc="30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 spc="-25">
                <a:solidFill>
                  <a:srgbClr val="B35E07"/>
                </a:solidFill>
                <a:latin typeface="Century Gothic"/>
                <a:cs typeface="Century Gothic"/>
              </a:rPr>
              <a:t>das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ts val="1120"/>
              </a:lnSpc>
            </a:pPr>
            <a:r>
              <a:rPr dirty="0" sz="950" spc="-10">
                <a:solidFill>
                  <a:srgbClr val="B35E07"/>
                </a:solidFill>
                <a:latin typeface="Century Gothic"/>
                <a:cs typeface="Century Gothic"/>
              </a:rPr>
              <a:t>atividades)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/>
          <p:nvPr/>
        </p:nvSpPr>
        <p:spPr>
          <a:xfrm>
            <a:off x="4243590" y="3793833"/>
            <a:ext cx="1866900" cy="563880"/>
          </a:xfrm>
          <a:custGeom>
            <a:avLst/>
            <a:gdLst/>
            <a:ahLst/>
            <a:cxnLst/>
            <a:rect l="l" t="t" r="r" b="b"/>
            <a:pathLst>
              <a:path w="1866900" h="563879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321" y="7477"/>
                </a:lnTo>
                <a:lnTo>
                  <a:pt x="1839848" y="27812"/>
                </a:lnTo>
                <a:lnTo>
                  <a:pt x="1859660" y="57864"/>
                </a:lnTo>
                <a:lnTo>
                  <a:pt x="1866900" y="94487"/>
                </a:lnTo>
                <a:lnTo>
                  <a:pt x="1866900" y="470916"/>
                </a:lnTo>
                <a:lnTo>
                  <a:pt x="1859660" y="507301"/>
                </a:lnTo>
                <a:lnTo>
                  <a:pt x="1839848" y="536828"/>
                </a:lnTo>
                <a:lnTo>
                  <a:pt x="1810321" y="556640"/>
                </a:lnTo>
                <a:lnTo>
                  <a:pt x="1773936" y="563879"/>
                </a:lnTo>
                <a:lnTo>
                  <a:pt x="94488" y="563879"/>
                </a:lnTo>
                <a:lnTo>
                  <a:pt x="57864" y="556640"/>
                </a:lnTo>
                <a:lnTo>
                  <a:pt x="27813" y="536828"/>
                </a:lnTo>
                <a:lnTo>
                  <a:pt x="7477" y="507301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3B643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 descr=""/>
          <p:cNvSpPr txBox="1"/>
          <p:nvPr/>
        </p:nvSpPr>
        <p:spPr>
          <a:xfrm>
            <a:off x="4372620" y="3894185"/>
            <a:ext cx="1094105" cy="37592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5500"/>
              </a:lnSpc>
              <a:spcBef>
                <a:spcPts val="65"/>
              </a:spcBef>
            </a:pPr>
            <a:r>
              <a:rPr dirty="0" sz="1100">
                <a:solidFill>
                  <a:srgbClr val="3B6431"/>
                </a:solidFill>
                <a:latin typeface="Century Gothic"/>
                <a:cs typeface="Century Gothic"/>
              </a:rPr>
              <a:t>desde</a:t>
            </a:r>
            <a:r>
              <a:rPr dirty="0" sz="1100" spc="80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B6431"/>
                </a:solidFill>
                <a:latin typeface="Century Gothic"/>
                <a:cs typeface="Century Gothic"/>
              </a:rPr>
              <a:t>2015</a:t>
            </a:r>
            <a:r>
              <a:rPr dirty="0" sz="1100" spc="6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3B6431"/>
                </a:solidFill>
                <a:latin typeface="Century Gothic"/>
                <a:cs typeface="Century Gothic"/>
              </a:rPr>
              <a:t>em </a:t>
            </a:r>
            <a:r>
              <a:rPr dirty="0" sz="1100" spc="-10">
                <a:solidFill>
                  <a:srgbClr val="3B6431"/>
                </a:solidFill>
                <a:latin typeface="Century Gothic"/>
                <a:cs typeface="Century Gothic"/>
              </a:rPr>
              <a:t>atividade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/>
          <p:nvPr/>
        </p:nvSpPr>
        <p:spPr>
          <a:xfrm>
            <a:off x="4243590" y="2314028"/>
            <a:ext cx="1923414" cy="609600"/>
          </a:xfrm>
          <a:custGeom>
            <a:avLst/>
            <a:gdLst/>
            <a:ahLst/>
            <a:cxnLst/>
            <a:rect l="l" t="t" r="r" b="b"/>
            <a:pathLst>
              <a:path w="1923414" h="609600">
                <a:moveTo>
                  <a:pt x="0" y="100584"/>
                </a:moveTo>
                <a:lnTo>
                  <a:pt x="8024" y="61722"/>
                </a:lnTo>
                <a:lnTo>
                  <a:pt x="29908" y="29718"/>
                </a:lnTo>
                <a:lnTo>
                  <a:pt x="62364" y="8001"/>
                </a:lnTo>
                <a:lnTo>
                  <a:pt x="102108" y="0"/>
                </a:lnTo>
                <a:lnTo>
                  <a:pt x="1822704" y="0"/>
                </a:lnTo>
                <a:lnTo>
                  <a:pt x="1862208" y="8001"/>
                </a:lnTo>
                <a:lnTo>
                  <a:pt x="1894141" y="29718"/>
                </a:lnTo>
                <a:lnTo>
                  <a:pt x="1915501" y="61722"/>
                </a:lnTo>
                <a:lnTo>
                  <a:pt x="1923287" y="100584"/>
                </a:lnTo>
                <a:lnTo>
                  <a:pt x="1923287" y="509016"/>
                </a:lnTo>
                <a:lnTo>
                  <a:pt x="1915501" y="548520"/>
                </a:lnTo>
                <a:lnTo>
                  <a:pt x="1894141" y="580453"/>
                </a:lnTo>
                <a:lnTo>
                  <a:pt x="1862208" y="601813"/>
                </a:lnTo>
                <a:lnTo>
                  <a:pt x="1822704" y="609599"/>
                </a:lnTo>
                <a:lnTo>
                  <a:pt x="102108" y="609599"/>
                </a:lnTo>
                <a:lnTo>
                  <a:pt x="62364" y="601813"/>
                </a:lnTo>
                <a:lnTo>
                  <a:pt x="29908" y="580453"/>
                </a:lnTo>
                <a:lnTo>
                  <a:pt x="8024" y="548520"/>
                </a:lnTo>
                <a:lnTo>
                  <a:pt x="0" y="509016"/>
                </a:lnTo>
                <a:lnTo>
                  <a:pt x="0" y="100584"/>
                </a:lnTo>
                <a:close/>
              </a:path>
            </a:pathLst>
          </a:custGeom>
          <a:ln w="30480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 txBox="1"/>
          <p:nvPr/>
        </p:nvSpPr>
        <p:spPr>
          <a:xfrm>
            <a:off x="4372620" y="2423267"/>
            <a:ext cx="1496695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ouvidora</a:t>
            </a:r>
            <a:r>
              <a:rPr dirty="0" sz="950" spc="6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2-26/5/22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SYLVIA</a:t>
            </a:r>
            <a:r>
              <a:rPr dirty="0" sz="1100" spc="9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FICHER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30" name="object 30" descr=""/>
          <p:cNvGrpSpPr/>
          <p:nvPr/>
        </p:nvGrpSpPr>
        <p:grpSpPr>
          <a:xfrm>
            <a:off x="6224790" y="2298788"/>
            <a:ext cx="2133600" cy="640080"/>
            <a:chOff x="6224790" y="2298788"/>
            <a:chExt cx="2133600" cy="640080"/>
          </a:xfrm>
        </p:grpSpPr>
        <p:sp>
          <p:nvSpPr>
            <p:cNvPr id="31" name="object 31" descr=""/>
            <p:cNvSpPr/>
            <p:nvPr/>
          </p:nvSpPr>
          <p:spPr>
            <a:xfrm>
              <a:off x="6240030" y="2314028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2002536" y="609599"/>
                  </a:move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599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6240030" y="2314028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599"/>
                  </a:ln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6346166" y="2423267"/>
            <a:ext cx="1801495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ouvidora</a:t>
            </a:r>
            <a:r>
              <a:rPr dirty="0" sz="950" spc="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26/7/22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ANA</a:t>
            </a:r>
            <a:r>
              <a:rPr dirty="0" sz="1100" spc="6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LATERZA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5648177" y="520234"/>
            <a:ext cx="3041650" cy="55499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ts val="2645"/>
              </a:lnSpc>
              <a:spcBef>
                <a:spcPts val="115"/>
              </a:spcBef>
            </a:pPr>
            <a:r>
              <a:rPr dirty="0" sz="2250">
                <a:solidFill>
                  <a:srgbClr val="183B46"/>
                </a:solidFill>
              </a:rPr>
              <a:t>PERFIL</a:t>
            </a:r>
            <a:r>
              <a:rPr dirty="0" sz="2250" spc="-10">
                <a:solidFill>
                  <a:srgbClr val="183B46"/>
                </a:solidFill>
              </a:rPr>
              <a:t> </a:t>
            </a:r>
            <a:r>
              <a:rPr dirty="0" sz="2250">
                <a:solidFill>
                  <a:srgbClr val="183B46"/>
                </a:solidFill>
              </a:rPr>
              <a:t>DA </a:t>
            </a:r>
            <a:r>
              <a:rPr dirty="0" sz="2250" spc="-10">
                <a:solidFill>
                  <a:srgbClr val="183B46"/>
                </a:solidFill>
              </a:rPr>
              <a:t>OUVIDORIA</a:t>
            </a:r>
            <a:endParaRPr sz="2250"/>
          </a:p>
          <a:p>
            <a:pPr marL="1793875">
              <a:lnSpc>
                <a:spcPts val="1505"/>
              </a:lnSpc>
            </a:pPr>
            <a:r>
              <a:rPr dirty="0" sz="1300">
                <a:solidFill>
                  <a:srgbClr val="183B46"/>
                </a:solidFill>
              </a:rPr>
              <a:t>no</a:t>
            </a:r>
            <a:r>
              <a:rPr dirty="0" sz="1300" spc="-20">
                <a:solidFill>
                  <a:srgbClr val="183B46"/>
                </a:solidFill>
              </a:rPr>
              <a:t> </a:t>
            </a:r>
            <a:r>
              <a:rPr dirty="0" sz="1300">
                <a:solidFill>
                  <a:srgbClr val="183B46"/>
                </a:solidFill>
              </a:rPr>
              <a:t>ano</a:t>
            </a:r>
            <a:r>
              <a:rPr dirty="0" sz="1300" spc="-35">
                <a:solidFill>
                  <a:srgbClr val="183B46"/>
                </a:solidFill>
              </a:rPr>
              <a:t> </a:t>
            </a:r>
            <a:r>
              <a:rPr dirty="0" sz="1300">
                <a:solidFill>
                  <a:srgbClr val="183B46"/>
                </a:solidFill>
              </a:rPr>
              <a:t>de</a:t>
            </a:r>
            <a:r>
              <a:rPr dirty="0" sz="1300" spc="-20">
                <a:solidFill>
                  <a:srgbClr val="183B46"/>
                </a:solidFill>
              </a:rPr>
              <a:t> 2022</a:t>
            </a:r>
            <a:endParaRPr sz="1300"/>
          </a:p>
        </p:txBody>
      </p:sp>
      <p:grpSp>
        <p:nvGrpSpPr>
          <p:cNvPr id="35" name="object 35" descr=""/>
          <p:cNvGrpSpPr/>
          <p:nvPr/>
        </p:nvGrpSpPr>
        <p:grpSpPr>
          <a:xfrm>
            <a:off x="227850" y="4511637"/>
            <a:ext cx="1899285" cy="594360"/>
            <a:chOff x="227850" y="4511637"/>
            <a:chExt cx="1899285" cy="594360"/>
          </a:xfrm>
        </p:grpSpPr>
        <p:sp>
          <p:nvSpPr>
            <p:cNvPr id="36" name="object 36" descr=""/>
            <p:cNvSpPr/>
            <p:nvPr/>
          </p:nvSpPr>
          <p:spPr>
            <a:xfrm>
              <a:off x="243090" y="4526877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1773936" y="563879"/>
                  </a:moveTo>
                  <a:lnTo>
                    <a:pt x="94488" y="563879"/>
                  </a:lnTo>
                  <a:lnTo>
                    <a:pt x="57864" y="556640"/>
                  </a:lnTo>
                  <a:lnTo>
                    <a:pt x="27813" y="536828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8"/>
                  </a:lnTo>
                  <a:lnTo>
                    <a:pt x="1810559" y="556640"/>
                  </a:lnTo>
                  <a:lnTo>
                    <a:pt x="1773936" y="563879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243090" y="4526877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8"/>
                  </a:lnTo>
                  <a:lnTo>
                    <a:pt x="1810559" y="556640"/>
                  </a:lnTo>
                  <a:lnTo>
                    <a:pt x="1773936" y="563879"/>
                  </a:lnTo>
                  <a:lnTo>
                    <a:pt x="94488" y="563879"/>
                  </a:lnTo>
                  <a:lnTo>
                    <a:pt x="57864" y="556640"/>
                  </a:lnTo>
                  <a:lnTo>
                    <a:pt x="27813" y="536828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4836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 descr=""/>
          <p:cNvSpPr txBox="1"/>
          <p:nvPr/>
        </p:nvSpPr>
        <p:spPr>
          <a:xfrm>
            <a:off x="375158" y="4628500"/>
            <a:ext cx="1381760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LEANDRO</a:t>
            </a:r>
            <a:r>
              <a:rPr dirty="0" sz="1100" spc="13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REGUELIN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9" name="object 39" descr=""/>
          <p:cNvSpPr/>
          <p:nvPr/>
        </p:nvSpPr>
        <p:spPr>
          <a:xfrm>
            <a:off x="2251722" y="4522304"/>
            <a:ext cx="1868805" cy="565785"/>
          </a:xfrm>
          <a:custGeom>
            <a:avLst/>
            <a:gdLst/>
            <a:ahLst/>
            <a:cxnLst/>
            <a:rect l="l" t="t" r="r" b="b"/>
            <a:pathLst>
              <a:path w="1868804" h="565785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539"/>
                </a:lnTo>
                <a:lnTo>
                  <a:pt x="1840611" y="537590"/>
                </a:lnTo>
                <a:lnTo>
                  <a:pt x="1810559" y="557926"/>
                </a:lnTo>
                <a:lnTo>
                  <a:pt x="1773936" y="565403"/>
                </a:lnTo>
                <a:lnTo>
                  <a:pt x="94488" y="565403"/>
                </a:lnTo>
                <a:lnTo>
                  <a:pt x="57864" y="557926"/>
                </a:lnTo>
                <a:lnTo>
                  <a:pt x="27813" y="537590"/>
                </a:lnTo>
                <a:lnTo>
                  <a:pt x="7477" y="507539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4836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 txBox="1"/>
          <p:nvPr/>
        </p:nvSpPr>
        <p:spPr>
          <a:xfrm>
            <a:off x="2421894" y="4628500"/>
            <a:ext cx="1371600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483659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483659"/>
                </a:solidFill>
                <a:latin typeface="Century Gothic"/>
                <a:cs typeface="Century Gothic"/>
              </a:rPr>
              <a:t>desde</a:t>
            </a:r>
            <a:r>
              <a:rPr dirty="0" sz="950" spc="35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483659"/>
                </a:solidFill>
                <a:latin typeface="Century Gothic"/>
                <a:cs typeface="Century Gothic"/>
              </a:rPr>
              <a:t>10/3/22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483659"/>
                </a:solidFill>
                <a:latin typeface="Century Gothic"/>
                <a:cs typeface="Century Gothic"/>
              </a:rPr>
              <a:t>ROBERTO</a:t>
            </a:r>
            <a:r>
              <a:rPr dirty="0" sz="1100" spc="105" b="1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100" spc="-20" b="1">
                <a:solidFill>
                  <a:srgbClr val="483659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1" name="object 41" descr=""/>
          <p:cNvGrpSpPr/>
          <p:nvPr/>
        </p:nvGrpSpPr>
        <p:grpSpPr>
          <a:xfrm>
            <a:off x="4228350" y="4511637"/>
            <a:ext cx="1897380" cy="596265"/>
            <a:chOff x="4228350" y="4511637"/>
            <a:chExt cx="1897380" cy="596265"/>
          </a:xfrm>
        </p:grpSpPr>
        <p:sp>
          <p:nvSpPr>
            <p:cNvPr id="42" name="object 42" descr=""/>
            <p:cNvSpPr/>
            <p:nvPr/>
          </p:nvSpPr>
          <p:spPr>
            <a:xfrm>
              <a:off x="4243590" y="4526877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3"/>
                  </a:move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4243590" y="4526877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4836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 descr=""/>
          <p:cNvSpPr txBox="1"/>
          <p:nvPr/>
        </p:nvSpPr>
        <p:spPr>
          <a:xfrm>
            <a:off x="6344580" y="3885105"/>
            <a:ext cx="1372870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CAU/SP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354</a:t>
            </a:r>
            <a:r>
              <a:rPr dirty="0" sz="110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5" name="object 45" descr=""/>
          <p:cNvGrpSpPr/>
          <p:nvPr/>
        </p:nvGrpSpPr>
        <p:grpSpPr>
          <a:xfrm>
            <a:off x="4228350" y="3047073"/>
            <a:ext cx="1897380" cy="596265"/>
            <a:chOff x="4228350" y="3047073"/>
            <a:chExt cx="1897380" cy="596265"/>
          </a:xfrm>
        </p:grpSpPr>
        <p:sp>
          <p:nvSpPr>
            <p:cNvPr id="46" name="object 46" descr=""/>
            <p:cNvSpPr/>
            <p:nvPr/>
          </p:nvSpPr>
          <p:spPr>
            <a:xfrm>
              <a:off x="4243590" y="3062313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3"/>
                  </a:move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4243590" y="3062313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B35E0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 descr=""/>
          <p:cNvSpPr txBox="1"/>
          <p:nvPr/>
        </p:nvSpPr>
        <p:spPr>
          <a:xfrm>
            <a:off x="4375617" y="3137901"/>
            <a:ext cx="1220470" cy="41592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endParaRPr sz="1100">
              <a:latin typeface="Century Gothic"/>
              <a:cs typeface="Century Gothic"/>
            </a:endParaRPr>
          </a:p>
          <a:p>
            <a:pPr marL="18415">
              <a:lnSpc>
                <a:spcPct val="100000"/>
              </a:lnSpc>
              <a:spcBef>
                <a:spcPts val="219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8</a:t>
            </a:r>
            <a:r>
              <a:rPr dirty="0" sz="1100" spc="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4378659" y="4615091"/>
            <a:ext cx="1293495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67</a:t>
            </a:r>
            <a:r>
              <a:rPr dirty="0" sz="110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6293370" y="1125309"/>
            <a:ext cx="2091055" cy="1941830"/>
            <a:chOff x="6293370" y="1125309"/>
            <a:chExt cx="2091055" cy="1941830"/>
          </a:xfrm>
        </p:grpSpPr>
        <p:sp>
          <p:nvSpPr>
            <p:cNvPr id="3" name="object 3" descr=""/>
            <p:cNvSpPr/>
            <p:nvPr/>
          </p:nvSpPr>
          <p:spPr>
            <a:xfrm>
              <a:off x="6323850" y="1155788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293370" y="1125309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4" h="1941830">
                  <a:moveTo>
                    <a:pt x="0" y="970788"/>
                  </a:moveTo>
                  <a:lnTo>
                    <a:pt x="0" y="946404"/>
                  </a:lnTo>
                  <a:lnTo>
                    <a:pt x="1523" y="920496"/>
                  </a:lnTo>
                  <a:lnTo>
                    <a:pt x="3048" y="908304"/>
                  </a:lnTo>
                  <a:lnTo>
                    <a:pt x="64007" y="911352"/>
                  </a:lnTo>
                  <a:lnTo>
                    <a:pt x="62483" y="925068"/>
                  </a:lnTo>
                  <a:lnTo>
                    <a:pt x="63912" y="925068"/>
                  </a:lnTo>
                  <a:lnTo>
                    <a:pt x="62769" y="943355"/>
                  </a:lnTo>
                  <a:lnTo>
                    <a:pt x="44195" y="943355"/>
                  </a:lnTo>
                  <a:lnTo>
                    <a:pt x="0" y="970788"/>
                  </a:lnTo>
                  <a:close/>
                </a:path>
                <a:path w="2091054" h="1941830">
                  <a:moveTo>
                    <a:pt x="63912" y="925068"/>
                  </a:moveTo>
                  <a:lnTo>
                    <a:pt x="62483" y="925068"/>
                  </a:lnTo>
                  <a:lnTo>
                    <a:pt x="64007" y="923544"/>
                  </a:lnTo>
                  <a:lnTo>
                    <a:pt x="63912" y="925068"/>
                  </a:lnTo>
                  <a:close/>
                </a:path>
                <a:path w="2091054" h="1941830">
                  <a:moveTo>
                    <a:pt x="30114" y="1005125"/>
                  </a:moveTo>
                  <a:lnTo>
                    <a:pt x="16764" y="998220"/>
                  </a:lnTo>
                  <a:lnTo>
                    <a:pt x="44195" y="943355"/>
                  </a:lnTo>
                  <a:lnTo>
                    <a:pt x="62769" y="943355"/>
                  </a:lnTo>
                  <a:lnTo>
                    <a:pt x="62483" y="947928"/>
                  </a:lnTo>
                  <a:lnTo>
                    <a:pt x="61308" y="1004345"/>
                  </a:lnTo>
                  <a:lnTo>
                    <a:pt x="30114" y="1005125"/>
                  </a:lnTo>
                  <a:close/>
                </a:path>
                <a:path w="2091054" h="1941830">
                  <a:moveTo>
                    <a:pt x="62687" y="1021080"/>
                  </a:moveTo>
                  <a:lnTo>
                    <a:pt x="60959" y="1021080"/>
                  </a:lnTo>
                  <a:lnTo>
                    <a:pt x="61308" y="1004345"/>
                  </a:lnTo>
                  <a:lnTo>
                    <a:pt x="62483" y="1004316"/>
                  </a:lnTo>
                  <a:lnTo>
                    <a:pt x="62483" y="1018031"/>
                  </a:lnTo>
                  <a:lnTo>
                    <a:pt x="62687" y="1021080"/>
                  </a:lnTo>
                  <a:close/>
                </a:path>
                <a:path w="2091054" h="1941830">
                  <a:moveTo>
                    <a:pt x="60959" y="1021080"/>
                  </a:moveTo>
                  <a:lnTo>
                    <a:pt x="30114" y="1005125"/>
                  </a:lnTo>
                  <a:lnTo>
                    <a:pt x="61308" y="1004345"/>
                  </a:lnTo>
                  <a:lnTo>
                    <a:pt x="60959" y="1021080"/>
                  </a:lnTo>
                  <a:close/>
                </a:path>
                <a:path w="2091054" h="1941830">
                  <a:moveTo>
                    <a:pt x="6095" y="1069847"/>
                  </a:moveTo>
                  <a:lnTo>
                    <a:pt x="3048" y="1045463"/>
                  </a:lnTo>
                  <a:lnTo>
                    <a:pt x="1523" y="1021080"/>
                  </a:lnTo>
                  <a:lnTo>
                    <a:pt x="1523" y="1005839"/>
                  </a:lnTo>
                  <a:lnTo>
                    <a:pt x="30114" y="1005125"/>
                  </a:lnTo>
                  <a:lnTo>
                    <a:pt x="60959" y="1021080"/>
                  </a:lnTo>
                  <a:lnTo>
                    <a:pt x="62687" y="1021080"/>
                  </a:lnTo>
                  <a:lnTo>
                    <a:pt x="64007" y="1040892"/>
                  </a:lnTo>
                  <a:lnTo>
                    <a:pt x="67055" y="1063752"/>
                  </a:lnTo>
                  <a:lnTo>
                    <a:pt x="6095" y="1069847"/>
                  </a:lnTo>
                  <a:close/>
                </a:path>
                <a:path w="2091054" h="1941830">
                  <a:moveTo>
                    <a:pt x="70103" y="853439"/>
                  </a:moveTo>
                  <a:lnTo>
                    <a:pt x="9143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1" y="781812"/>
                  </a:lnTo>
                  <a:lnTo>
                    <a:pt x="80771" y="794004"/>
                  </a:lnTo>
                  <a:lnTo>
                    <a:pt x="77723" y="810768"/>
                  </a:lnTo>
                  <a:lnTo>
                    <a:pt x="73456" y="832104"/>
                  </a:lnTo>
                  <a:lnTo>
                    <a:pt x="73151" y="832104"/>
                  </a:lnTo>
                  <a:lnTo>
                    <a:pt x="70103" y="853439"/>
                  </a:lnTo>
                  <a:close/>
                </a:path>
                <a:path w="2091054" h="1941830">
                  <a:moveTo>
                    <a:pt x="73151" y="833628"/>
                  </a:moveTo>
                  <a:lnTo>
                    <a:pt x="73151" y="832104"/>
                  </a:lnTo>
                  <a:lnTo>
                    <a:pt x="73456" y="832104"/>
                  </a:lnTo>
                  <a:lnTo>
                    <a:pt x="73151" y="833628"/>
                  </a:lnTo>
                  <a:close/>
                </a:path>
                <a:path w="2091054" h="1941830">
                  <a:moveTo>
                    <a:pt x="94487" y="736092"/>
                  </a:moveTo>
                  <a:lnTo>
                    <a:pt x="36575" y="719328"/>
                  </a:lnTo>
                  <a:lnTo>
                    <a:pt x="39623" y="705612"/>
                  </a:lnTo>
                  <a:lnTo>
                    <a:pt x="47243" y="681228"/>
                  </a:lnTo>
                  <a:lnTo>
                    <a:pt x="56387" y="658368"/>
                  </a:lnTo>
                  <a:lnTo>
                    <a:pt x="114300" y="679704"/>
                  </a:lnTo>
                  <a:lnTo>
                    <a:pt x="105155" y="702563"/>
                  </a:lnTo>
                  <a:lnTo>
                    <a:pt x="106172" y="702563"/>
                  </a:lnTo>
                  <a:lnTo>
                    <a:pt x="99567" y="722376"/>
                  </a:lnTo>
                  <a:lnTo>
                    <a:pt x="99059" y="722376"/>
                  </a:lnTo>
                  <a:lnTo>
                    <a:pt x="94487" y="736092"/>
                  </a:lnTo>
                  <a:close/>
                </a:path>
                <a:path w="2091054" h="1941830">
                  <a:moveTo>
                    <a:pt x="106172" y="702563"/>
                  </a:moveTo>
                  <a:lnTo>
                    <a:pt x="105155" y="702563"/>
                  </a:lnTo>
                  <a:lnTo>
                    <a:pt x="106680" y="701039"/>
                  </a:lnTo>
                  <a:lnTo>
                    <a:pt x="106172" y="702563"/>
                  </a:lnTo>
                  <a:close/>
                </a:path>
                <a:path w="2091054" h="1941830">
                  <a:moveTo>
                    <a:pt x="99059" y="723900"/>
                  </a:moveTo>
                  <a:lnTo>
                    <a:pt x="99059" y="722376"/>
                  </a:lnTo>
                  <a:lnTo>
                    <a:pt x="99567" y="722376"/>
                  </a:lnTo>
                  <a:lnTo>
                    <a:pt x="99059" y="723900"/>
                  </a:lnTo>
                  <a:close/>
                </a:path>
                <a:path w="2091054" h="1941830">
                  <a:moveTo>
                    <a:pt x="135635" y="624839"/>
                  </a:moveTo>
                  <a:lnTo>
                    <a:pt x="79248" y="600455"/>
                  </a:lnTo>
                  <a:lnTo>
                    <a:pt x="82295" y="592836"/>
                  </a:lnTo>
                  <a:lnTo>
                    <a:pt x="103632" y="548639"/>
                  </a:lnTo>
                  <a:lnTo>
                    <a:pt x="108203" y="541020"/>
                  </a:lnTo>
                  <a:lnTo>
                    <a:pt x="161543" y="571500"/>
                  </a:lnTo>
                  <a:lnTo>
                    <a:pt x="159105" y="577596"/>
                  </a:lnTo>
                  <a:lnTo>
                    <a:pt x="158495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5" y="624839"/>
                  </a:lnTo>
                  <a:close/>
                </a:path>
                <a:path w="2091054" h="1941830">
                  <a:moveTo>
                    <a:pt x="158495" y="579120"/>
                  </a:moveTo>
                  <a:lnTo>
                    <a:pt x="158495" y="577596"/>
                  </a:lnTo>
                  <a:lnTo>
                    <a:pt x="159105" y="577596"/>
                  </a:lnTo>
                  <a:lnTo>
                    <a:pt x="158495" y="579120"/>
                  </a:lnTo>
                  <a:close/>
                </a:path>
                <a:path w="2091054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4" h="1941830">
                  <a:moveTo>
                    <a:pt x="192023" y="519683"/>
                  </a:moveTo>
                  <a:lnTo>
                    <a:pt x="140207" y="487679"/>
                  </a:lnTo>
                  <a:lnTo>
                    <a:pt x="152400" y="466344"/>
                  </a:lnTo>
                  <a:lnTo>
                    <a:pt x="175259" y="434340"/>
                  </a:lnTo>
                  <a:lnTo>
                    <a:pt x="225551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3" y="519683"/>
                  </a:lnTo>
                  <a:close/>
                </a:path>
                <a:path w="2091054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4" h="1941830">
                  <a:moveTo>
                    <a:pt x="342900" y="335279"/>
                  </a:moveTo>
                  <a:lnTo>
                    <a:pt x="300227" y="291083"/>
                  </a:lnTo>
                  <a:lnTo>
                    <a:pt x="307848" y="283464"/>
                  </a:lnTo>
                  <a:lnTo>
                    <a:pt x="342900" y="251460"/>
                  </a:lnTo>
                  <a:lnTo>
                    <a:pt x="348995" y="246887"/>
                  </a:lnTo>
                  <a:lnTo>
                    <a:pt x="387095" y="295656"/>
                  </a:lnTo>
                  <a:lnTo>
                    <a:pt x="382523" y="298704"/>
                  </a:lnTo>
                  <a:lnTo>
                    <a:pt x="384048" y="298704"/>
                  </a:lnTo>
                  <a:lnTo>
                    <a:pt x="348995" y="329183"/>
                  </a:lnTo>
                  <a:lnTo>
                    <a:pt x="342900" y="335279"/>
                  </a:lnTo>
                  <a:close/>
                </a:path>
                <a:path w="2091054" h="1941830">
                  <a:moveTo>
                    <a:pt x="260603" y="422148"/>
                  </a:moveTo>
                  <a:lnTo>
                    <a:pt x="213359" y="382524"/>
                  </a:lnTo>
                  <a:lnTo>
                    <a:pt x="239267" y="352044"/>
                  </a:lnTo>
                  <a:lnTo>
                    <a:pt x="256032" y="335279"/>
                  </a:lnTo>
                  <a:lnTo>
                    <a:pt x="300227" y="377952"/>
                  </a:lnTo>
                  <a:lnTo>
                    <a:pt x="284987" y="394716"/>
                  </a:lnTo>
                  <a:lnTo>
                    <a:pt x="285148" y="394716"/>
                  </a:lnTo>
                  <a:lnTo>
                    <a:pt x="260603" y="422148"/>
                  </a:lnTo>
                  <a:close/>
                </a:path>
                <a:path w="2091054" h="1941830">
                  <a:moveTo>
                    <a:pt x="285148" y="394716"/>
                  </a:moveTo>
                  <a:lnTo>
                    <a:pt x="284987" y="394716"/>
                  </a:lnTo>
                  <a:lnTo>
                    <a:pt x="286511" y="393192"/>
                  </a:lnTo>
                  <a:lnTo>
                    <a:pt x="285148" y="394716"/>
                  </a:lnTo>
                  <a:close/>
                </a:path>
                <a:path w="2091054" h="1941830">
                  <a:moveTo>
                    <a:pt x="434339" y="259079"/>
                  </a:moveTo>
                  <a:lnTo>
                    <a:pt x="397764" y="208787"/>
                  </a:lnTo>
                  <a:lnTo>
                    <a:pt x="420623" y="192024"/>
                  </a:lnTo>
                  <a:lnTo>
                    <a:pt x="451103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39" y="259079"/>
                  </a:lnTo>
                  <a:close/>
                </a:path>
                <a:path w="2091054" h="1941830">
                  <a:moveTo>
                    <a:pt x="455675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5" y="243840"/>
                  </a:lnTo>
                  <a:close/>
                </a:path>
                <a:path w="2091054" h="1941830">
                  <a:moveTo>
                    <a:pt x="534923" y="193548"/>
                  </a:moveTo>
                  <a:lnTo>
                    <a:pt x="505967" y="140208"/>
                  </a:lnTo>
                  <a:lnTo>
                    <a:pt x="548639" y="117348"/>
                  </a:lnTo>
                  <a:lnTo>
                    <a:pt x="562355" y="109728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1" y="172212"/>
                  </a:lnTo>
                  <a:lnTo>
                    <a:pt x="534923" y="193548"/>
                  </a:lnTo>
                  <a:close/>
                </a:path>
                <a:path w="2091054" h="1941830">
                  <a:moveTo>
                    <a:pt x="643127" y="141732"/>
                  </a:moveTo>
                  <a:lnTo>
                    <a:pt x="618743" y="83820"/>
                  </a:lnTo>
                  <a:lnTo>
                    <a:pt x="638555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39" y="132587"/>
                  </a:lnTo>
                  <a:lnTo>
                    <a:pt x="643127" y="141732"/>
                  </a:lnTo>
                  <a:close/>
                </a:path>
                <a:path w="2091054" h="1941830">
                  <a:moveTo>
                    <a:pt x="661416" y="134112"/>
                  </a:moveTo>
                  <a:lnTo>
                    <a:pt x="662939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4" h="1941830">
                  <a:moveTo>
                    <a:pt x="755903" y="102108"/>
                  </a:moveTo>
                  <a:lnTo>
                    <a:pt x="739139" y="42672"/>
                  </a:lnTo>
                  <a:lnTo>
                    <a:pt x="784859" y="30479"/>
                  </a:lnTo>
                  <a:lnTo>
                    <a:pt x="801623" y="27432"/>
                  </a:lnTo>
                  <a:lnTo>
                    <a:pt x="813816" y="86868"/>
                  </a:lnTo>
                  <a:lnTo>
                    <a:pt x="798575" y="89916"/>
                  </a:lnTo>
                  <a:lnTo>
                    <a:pt x="800100" y="89916"/>
                  </a:lnTo>
                  <a:lnTo>
                    <a:pt x="755903" y="102108"/>
                  </a:lnTo>
                  <a:close/>
                </a:path>
                <a:path w="2091054" h="1941830">
                  <a:moveTo>
                    <a:pt x="873251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6591" y="6095"/>
                  </a:lnTo>
                  <a:lnTo>
                    <a:pt x="932687" y="67056"/>
                  </a:lnTo>
                  <a:lnTo>
                    <a:pt x="918971" y="68579"/>
                  </a:lnTo>
                  <a:lnTo>
                    <a:pt x="920495" y="68579"/>
                  </a:lnTo>
                  <a:lnTo>
                    <a:pt x="894587" y="71628"/>
                  </a:lnTo>
                  <a:lnTo>
                    <a:pt x="896111" y="71628"/>
                  </a:lnTo>
                  <a:lnTo>
                    <a:pt x="873251" y="76200"/>
                  </a:lnTo>
                  <a:close/>
                </a:path>
                <a:path w="2091054" h="1941830">
                  <a:moveTo>
                    <a:pt x="1019555" y="62483"/>
                  </a:moveTo>
                  <a:lnTo>
                    <a:pt x="992123" y="62483"/>
                  </a:lnTo>
                  <a:lnTo>
                    <a:pt x="989075" y="1524"/>
                  </a:lnTo>
                  <a:lnTo>
                    <a:pt x="992123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5" y="62483"/>
                  </a:lnTo>
                  <a:close/>
                </a:path>
                <a:path w="2091054" h="1941830">
                  <a:moveTo>
                    <a:pt x="1171955" y="68579"/>
                  </a:moveTo>
                  <a:lnTo>
                    <a:pt x="1146048" y="67056"/>
                  </a:lnTo>
                  <a:lnTo>
                    <a:pt x="1147571" y="67056"/>
                  </a:lnTo>
                  <a:lnTo>
                    <a:pt x="1121664" y="64008"/>
                  </a:lnTo>
                  <a:lnTo>
                    <a:pt x="1112519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1955" y="68579"/>
                  </a:lnTo>
                  <a:close/>
                </a:path>
                <a:path w="2091054" h="1941830">
                  <a:moveTo>
                    <a:pt x="1290827" y="89916"/>
                  </a:moveTo>
                  <a:lnTo>
                    <a:pt x="1243584" y="80772"/>
                  </a:lnTo>
                  <a:lnTo>
                    <a:pt x="1245107" y="80772"/>
                  </a:lnTo>
                  <a:lnTo>
                    <a:pt x="1231391" y="77724"/>
                  </a:lnTo>
                  <a:lnTo>
                    <a:pt x="1242059" y="16764"/>
                  </a:lnTo>
                  <a:lnTo>
                    <a:pt x="1303019" y="30479"/>
                  </a:lnTo>
                  <a:lnTo>
                    <a:pt x="1290827" y="89916"/>
                  </a:lnTo>
                  <a:close/>
                </a:path>
                <a:path w="2091054" h="1941830">
                  <a:moveTo>
                    <a:pt x="1405127" y="124968"/>
                  </a:moveTo>
                  <a:lnTo>
                    <a:pt x="1383791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3" y="47244"/>
                  </a:lnTo>
                  <a:lnTo>
                    <a:pt x="1405127" y="59436"/>
                  </a:lnTo>
                  <a:lnTo>
                    <a:pt x="1426464" y="67056"/>
                  </a:lnTo>
                  <a:lnTo>
                    <a:pt x="1405127" y="124968"/>
                  </a:lnTo>
                  <a:close/>
                </a:path>
                <a:path w="2091054" h="1941830">
                  <a:moveTo>
                    <a:pt x="1514855" y="172212"/>
                  </a:moveTo>
                  <a:lnTo>
                    <a:pt x="1472184" y="152400"/>
                  </a:lnTo>
                  <a:lnTo>
                    <a:pt x="1473707" y="152400"/>
                  </a:lnTo>
                  <a:lnTo>
                    <a:pt x="1459991" y="146304"/>
                  </a:lnTo>
                  <a:lnTo>
                    <a:pt x="1484375" y="89916"/>
                  </a:lnTo>
                  <a:lnTo>
                    <a:pt x="1542287" y="115824"/>
                  </a:lnTo>
                  <a:lnTo>
                    <a:pt x="1514855" y="172212"/>
                  </a:lnTo>
                  <a:close/>
                </a:path>
                <a:path w="2091054" h="1941830">
                  <a:moveTo>
                    <a:pt x="1618487" y="231648"/>
                  </a:moveTo>
                  <a:lnTo>
                    <a:pt x="1595627" y="217932"/>
                  </a:lnTo>
                  <a:lnTo>
                    <a:pt x="1597151" y="217932"/>
                  </a:lnTo>
                  <a:lnTo>
                    <a:pt x="1566671" y="199644"/>
                  </a:lnTo>
                  <a:lnTo>
                    <a:pt x="1598675" y="147828"/>
                  </a:lnTo>
                  <a:lnTo>
                    <a:pt x="1652016" y="179832"/>
                  </a:lnTo>
                  <a:lnTo>
                    <a:pt x="1618487" y="231648"/>
                  </a:lnTo>
                  <a:close/>
                </a:path>
                <a:path w="2091054" h="1941830">
                  <a:moveTo>
                    <a:pt x="1673351" y="271272"/>
                  </a:moveTo>
                  <a:lnTo>
                    <a:pt x="1667255" y="266700"/>
                  </a:lnTo>
                  <a:lnTo>
                    <a:pt x="1703832" y="216408"/>
                  </a:lnTo>
                  <a:lnTo>
                    <a:pt x="1709927" y="220979"/>
                  </a:lnTo>
                  <a:lnTo>
                    <a:pt x="1748027" y="251460"/>
                  </a:lnTo>
                  <a:lnTo>
                    <a:pt x="1754123" y="257556"/>
                  </a:lnTo>
                  <a:lnTo>
                    <a:pt x="1743150" y="269748"/>
                  </a:lnTo>
                  <a:lnTo>
                    <a:pt x="1671827" y="269748"/>
                  </a:lnTo>
                  <a:lnTo>
                    <a:pt x="1673351" y="271272"/>
                  </a:lnTo>
                  <a:close/>
                </a:path>
                <a:path w="2091054" h="1941830">
                  <a:moveTo>
                    <a:pt x="1712975" y="303276"/>
                  </a:moveTo>
                  <a:lnTo>
                    <a:pt x="1706880" y="298704"/>
                  </a:lnTo>
                  <a:lnTo>
                    <a:pt x="1708403" y="298704"/>
                  </a:lnTo>
                  <a:lnTo>
                    <a:pt x="1671827" y="269748"/>
                  </a:lnTo>
                  <a:lnTo>
                    <a:pt x="1743150" y="269748"/>
                  </a:lnTo>
                  <a:lnTo>
                    <a:pt x="1712975" y="303276"/>
                  </a:lnTo>
                  <a:close/>
                </a:path>
                <a:path w="2091054" h="1941830">
                  <a:moveTo>
                    <a:pt x="1774830" y="360610"/>
                  </a:moveTo>
                  <a:lnTo>
                    <a:pt x="1757171" y="344424"/>
                  </a:lnTo>
                  <a:lnTo>
                    <a:pt x="1801368" y="300228"/>
                  </a:lnTo>
                  <a:lnTo>
                    <a:pt x="1818132" y="316991"/>
                  </a:lnTo>
                  <a:lnTo>
                    <a:pt x="1844039" y="345948"/>
                  </a:lnTo>
                  <a:lnTo>
                    <a:pt x="1829307" y="359664"/>
                  </a:lnTo>
                  <a:lnTo>
                    <a:pt x="1773935" y="359664"/>
                  </a:lnTo>
                  <a:lnTo>
                    <a:pt x="1774830" y="360610"/>
                  </a:lnTo>
                  <a:close/>
                </a:path>
                <a:path w="2091054" h="1941830">
                  <a:moveTo>
                    <a:pt x="1775459" y="361187"/>
                  </a:moveTo>
                  <a:lnTo>
                    <a:pt x="1774830" y="360610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4" h="1941830">
                  <a:moveTo>
                    <a:pt x="1827670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9307" y="359664"/>
                  </a:lnTo>
                  <a:lnTo>
                    <a:pt x="1827670" y="361187"/>
                  </a:lnTo>
                  <a:close/>
                </a:path>
                <a:path w="2091054" h="1941830">
                  <a:moveTo>
                    <a:pt x="1799843" y="387096"/>
                  </a:moveTo>
                  <a:lnTo>
                    <a:pt x="1774830" y="360610"/>
                  </a:lnTo>
                  <a:lnTo>
                    <a:pt x="1775459" y="361187"/>
                  </a:lnTo>
                  <a:lnTo>
                    <a:pt x="1827670" y="361187"/>
                  </a:lnTo>
                  <a:lnTo>
                    <a:pt x="1799843" y="387096"/>
                  </a:lnTo>
                  <a:close/>
                </a:path>
                <a:path w="2091054" h="1941830">
                  <a:moveTo>
                    <a:pt x="1862327" y="464820"/>
                  </a:moveTo>
                  <a:lnTo>
                    <a:pt x="1837943" y="432816"/>
                  </a:lnTo>
                  <a:lnTo>
                    <a:pt x="1886711" y="394716"/>
                  </a:lnTo>
                  <a:lnTo>
                    <a:pt x="1912619" y="426720"/>
                  </a:lnTo>
                  <a:lnTo>
                    <a:pt x="1924811" y="445008"/>
                  </a:lnTo>
                  <a:lnTo>
                    <a:pt x="1897777" y="463296"/>
                  </a:lnTo>
                  <a:lnTo>
                    <a:pt x="1862327" y="463296"/>
                  </a:lnTo>
                  <a:lnTo>
                    <a:pt x="1862327" y="464820"/>
                  </a:lnTo>
                  <a:close/>
                </a:path>
                <a:path w="2091054" h="1941830">
                  <a:moveTo>
                    <a:pt x="1872995" y="480060"/>
                  </a:moveTo>
                  <a:lnTo>
                    <a:pt x="1862327" y="463296"/>
                  </a:lnTo>
                  <a:lnTo>
                    <a:pt x="1897777" y="463296"/>
                  </a:lnTo>
                  <a:lnTo>
                    <a:pt x="1872995" y="480060"/>
                  </a:lnTo>
                  <a:close/>
                </a:path>
                <a:path w="2091054" h="1941830">
                  <a:moveTo>
                    <a:pt x="1911095" y="539496"/>
                  </a:moveTo>
                  <a:lnTo>
                    <a:pt x="1906523" y="530352"/>
                  </a:lnTo>
                  <a:lnTo>
                    <a:pt x="1958339" y="498348"/>
                  </a:lnTo>
                  <a:lnTo>
                    <a:pt x="1964435" y="507492"/>
                  </a:lnTo>
                  <a:lnTo>
                    <a:pt x="1980764" y="537971"/>
                  </a:lnTo>
                  <a:lnTo>
                    <a:pt x="1911095" y="537971"/>
                  </a:lnTo>
                  <a:lnTo>
                    <a:pt x="1911095" y="539496"/>
                  </a:lnTo>
                  <a:close/>
                </a:path>
                <a:path w="2091054" h="1941830">
                  <a:moveTo>
                    <a:pt x="1932432" y="579120"/>
                  </a:moveTo>
                  <a:lnTo>
                    <a:pt x="1911095" y="537971"/>
                  </a:lnTo>
                  <a:lnTo>
                    <a:pt x="1980764" y="537971"/>
                  </a:lnTo>
                  <a:lnTo>
                    <a:pt x="1987295" y="550163"/>
                  </a:lnTo>
                  <a:lnTo>
                    <a:pt x="1990343" y="554736"/>
                  </a:lnTo>
                  <a:lnTo>
                    <a:pt x="1944624" y="577596"/>
                  </a:lnTo>
                  <a:lnTo>
                    <a:pt x="1932432" y="577596"/>
                  </a:lnTo>
                  <a:lnTo>
                    <a:pt x="1932432" y="579120"/>
                  </a:lnTo>
                  <a:close/>
                </a:path>
                <a:path w="2091054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44624" y="577596"/>
                  </a:lnTo>
                  <a:lnTo>
                    <a:pt x="1935480" y="582168"/>
                  </a:lnTo>
                  <a:close/>
                </a:path>
                <a:path w="2091054" h="1941830">
                  <a:moveTo>
                    <a:pt x="2035865" y="659892"/>
                  </a:moveTo>
                  <a:lnTo>
                    <a:pt x="1970532" y="659892"/>
                  </a:lnTo>
                  <a:lnTo>
                    <a:pt x="1959864" y="637031"/>
                  </a:lnTo>
                  <a:lnTo>
                    <a:pt x="2017775" y="612647"/>
                  </a:lnTo>
                  <a:lnTo>
                    <a:pt x="2026919" y="637031"/>
                  </a:lnTo>
                  <a:lnTo>
                    <a:pt x="2035865" y="659892"/>
                  </a:lnTo>
                  <a:close/>
                </a:path>
                <a:path w="2091054" h="1941830">
                  <a:moveTo>
                    <a:pt x="1982723" y="693420"/>
                  </a:moveTo>
                  <a:lnTo>
                    <a:pt x="1969007" y="658368"/>
                  </a:lnTo>
                  <a:lnTo>
                    <a:pt x="1970532" y="659892"/>
                  </a:lnTo>
                  <a:lnTo>
                    <a:pt x="2035865" y="659892"/>
                  </a:lnTo>
                  <a:lnTo>
                    <a:pt x="2040635" y="672084"/>
                  </a:lnTo>
                  <a:lnTo>
                    <a:pt x="1982723" y="693420"/>
                  </a:lnTo>
                  <a:close/>
                </a:path>
                <a:path w="2091054" h="1941830">
                  <a:moveTo>
                    <a:pt x="2008632" y="789431"/>
                  </a:moveTo>
                  <a:lnTo>
                    <a:pt x="2004059" y="766571"/>
                  </a:lnTo>
                  <a:lnTo>
                    <a:pt x="1999487" y="748284"/>
                  </a:lnTo>
                  <a:lnTo>
                    <a:pt x="2058923" y="733044"/>
                  </a:lnTo>
                  <a:lnTo>
                    <a:pt x="2069591" y="775716"/>
                  </a:lnTo>
                  <a:lnTo>
                    <a:pt x="2072405" y="787908"/>
                  </a:lnTo>
                  <a:lnTo>
                    <a:pt x="2008632" y="787908"/>
                  </a:lnTo>
                  <a:lnTo>
                    <a:pt x="2008632" y="789431"/>
                  </a:lnTo>
                  <a:close/>
                </a:path>
                <a:path w="2091054" h="1941830">
                  <a:moveTo>
                    <a:pt x="2013203" y="807720"/>
                  </a:moveTo>
                  <a:lnTo>
                    <a:pt x="2008632" y="787908"/>
                  </a:lnTo>
                  <a:lnTo>
                    <a:pt x="2072405" y="787908"/>
                  </a:lnTo>
                  <a:lnTo>
                    <a:pt x="2074164" y="795528"/>
                  </a:lnTo>
                  <a:lnTo>
                    <a:pt x="2013203" y="807720"/>
                  </a:lnTo>
                  <a:close/>
                </a:path>
                <a:path w="2091054" h="1941830">
                  <a:moveTo>
                    <a:pt x="2023871" y="879347"/>
                  </a:moveTo>
                  <a:lnTo>
                    <a:pt x="2022348" y="865631"/>
                  </a:lnTo>
                  <a:lnTo>
                    <a:pt x="2083307" y="858012"/>
                  </a:lnTo>
                  <a:lnTo>
                    <a:pt x="2084832" y="871728"/>
                  </a:lnTo>
                  <a:lnTo>
                    <a:pt x="2085594" y="877824"/>
                  </a:lnTo>
                  <a:lnTo>
                    <a:pt x="2023871" y="877824"/>
                  </a:lnTo>
                  <a:lnTo>
                    <a:pt x="2023871" y="879347"/>
                  </a:lnTo>
                  <a:close/>
                </a:path>
                <a:path w="2091054" h="1941830">
                  <a:moveTo>
                    <a:pt x="2026919" y="902208"/>
                  </a:moveTo>
                  <a:lnTo>
                    <a:pt x="2023871" y="877824"/>
                  </a:lnTo>
                  <a:lnTo>
                    <a:pt x="2085594" y="877824"/>
                  </a:lnTo>
                  <a:lnTo>
                    <a:pt x="2087880" y="896112"/>
                  </a:lnTo>
                  <a:lnTo>
                    <a:pt x="2088165" y="900684"/>
                  </a:lnTo>
                  <a:lnTo>
                    <a:pt x="2026919" y="900684"/>
                  </a:lnTo>
                  <a:lnTo>
                    <a:pt x="2026919" y="90220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443" y="923544"/>
                  </a:lnTo>
                  <a:lnTo>
                    <a:pt x="2026919" y="900684"/>
                  </a:lnTo>
                  <a:lnTo>
                    <a:pt x="2088165" y="900684"/>
                  </a:lnTo>
                  <a:lnTo>
                    <a:pt x="2089403" y="920496"/>
                  </a:lnTo>
                  <a:lnTo>
                    <a:pt x="2089403" y="922020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348" y="923544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87880" y="1050036"/>
                  </a:moveTo>
                  <a:lnTo>
                    <a:pt x="2026919" y="1043939"/>
                  </a:lnTo>
                  <a:lnTo>
                    <a:pt x="2026919" y="1040892"/>
                  </a:lnTo>
                  <a:lnTo>
                    <a:pt x="2028443" y="1018031"/>
                  </a:lnTo>
                  <a:lnTo>
                    <a:pt x="2028443" y="986028"/>
                  </a:lnTo>
                  <a:lnTo>
                    <a:pt x="2090927" y="984504"/>
                  </a:lnTo>
                  <a:lnTo>
                    <a:pt x="2090927" y="996696"/>
                  </a:lnTo>
                  <a:lnTo>
                    <a:pt x="2087975" y="1043939"/>
                  </a:lnTo>
                  <a:lnTo>
                    <a:pt x="2087880" y="1050036"/>
                  </a:lnTo>
                  <a:close/>
                </a:path>
                <a:path w="2091054" h="1941830">
                  <a:moveTo>
                    <a:pt x="2076297" y="1132331"/>
                  </a:moveTo>
                  <a:lnTo>
                    <a:pt x="2014727" y="1132331"/>
                  </a:lnTo>
                  <a:lnTo>
                    <a:pt x="2017775" y="1109471"/>
                  </a:lnTo>
                  <a:lnTo>
                    <a:pt x="2019300" y="1103376"/>
                  </a:lnTo>
                  <a:lnTo>
                    <a:pt x="2080259" y="1112520"/>
                  </a:lnTo>
                  <a:lnTo>
                    <a:pt x="2076297" y="1132331"/>
                  </a:lnTo>
                  <a:close/>
                </a:path>
                <a:path w="2091054" h="1941830">
                  <a:moveTo>
                    <a:pt x="2071877" y="1155192"/>
                  </a:moveTo>
                  <a:lnTo>
                    <a:pt x="2010155" y="1155192"/>
                  </a:lnTo>
                  <a:lnTo>
                    <a:pt x="2014727" y="1130808"/>
                  </a:lnTo>
                  <a:lnTo>
                    <a:pt x="2014727" y="1132331"/>
                  </a:lnTo>
                  <a:lnTo>
                    <a:pt x="2076297" y="1132331"/>
                  </a:lnTo>
                  <a:lnTo>
                    <a:pt x="2074164" y="1143000"/>
                  </a:lnTo>
                  <a:lnTo>
                    <a:pt x="2071877" y="1155192"/>
                  </a:lnTo>
                  <a:close/>
                </a:path>
                <a:path w="2091054" h="1941830">
                  <a:moveTo>
                    <a:pt x="2068068" y="1176528"/>
                  </a:moveTo>
                  <a:lnTo>
                    <a:pt x="2007107" y="1161288"/>
                  </a:lnTo>
                  <a:lnTo>
                    <a:pt x="2010155" y="1153668"/>
                  </a:lnTo>
                  <a:lnTo>
                    <a:pt x="2010155" y="1155192"/>
                  </a:lnTo>
                  <a:lnTo>
                    <a:pt x="2071877" y="1155192"/>
                  </a:lnTo>
                  <a:lnTo>
                    <a:pt x="2069591" y="1167384"/>
                  </a:lnTo>
                  <a:lnTo>
                    <a:pt x="2068068" y="1176528"/>
                  </a:lnTo>
                  <a:close/>
                </a:path>
                <a:path w="2091054" h="1941830">
                  <a:moveTo>
                    <a:pt x="2049779" y="1242060"/>
                  </a:moveTo>
                  <a:lnTo>
                    <a:pt x="1985771" y="1242060"/>
                  </a:lnTo>
                  <a:lnTo>
                    <a:pt x="1991868" y="1219200"/>
                  </a:lnTo>
                  <a:lnTo>
                    <a:pt x="1991868" y="1220724"/>
                  </a:lnTo>
                  <a:lnTo>
                    <a:pt x="1996821" y="1220724"/>
                  </a:lnTo>
                  <a:lnTo>
                    <a:pt x="2051303" y="1237488"/>
                  </a:lnTo>
                  <a:lnTo>
                    <a:pt x="2049779" y="1242060"/>
                  </a:lnTo>
                  <a:close/>
                </a:path>
                <a:path w="2091054" h="1941830">
                  <a:moveTo>
                    <a:pt x="1996821" y="1220724"/>
                  </a:moveTo>
                  <a:lnTo>
                    <a:pt x="1991868" y="1220724"/>
                  </a:lnTo>
                  <a:lnTo>
                    <a:pt x="1991868" y="1219200"/>
                  </a:lnTo>
                  <a:lnTo>
                    <a:pt x="1996821" y="1220724"/>
                  </a:lnTo>
                  <a:close/>
                </a:path>
                <a:path w="2091054" h="1941830">
                  <a:moveTo>
                    <a:pt x="2029968" y="1296924"/>
                  </a:moveTo>
                  <a:lnTo>
                    <a:pt x="1972055" y="1275588"/>
                  </a:lnTo>
                  <a:lnTo>
                    <a:pt x="1985771" y="1240536"/>
                  </a:lnTo>
                  <a:lnTo>
                    <a:pt x="1985771" y="1242060"/>
                  </a:lnTo>
                  <a:lnTo>
                    <a:pt x="2049779" y="1242060"/>
                  </a:lnTo>
                  <a:lnTo>
                    <a:pt x="2043684" y="1260347"/>
                  </a:lnTo>
                  <a:lnTo>
                    <a:pt x="2029968" y="1296924"/>
                  </a:lnTo>
                  <a:close/>
                </a:path>
                <a:path w="2091054" h="1941830">
                  <a:moveTo>
                    <a:pt x="1932432" y="1365504"/>
                  </a:moveTo>
                  <a:lnTo>
                    <a:pt x="1949195" y="1330452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5" y="1363980"/>
                  </a:lnTo>
                  <a:lnTo>
                    <a:pt x="1932432" y="1365504"/>
                  </a:lnTo>
                  <a:close/>
                </a:path>
                <a:path w="2091054" h="1941830">
                  <a:moveTo>
                    <a:pt x="1976627" y="1412747"/>
                  </a:moveTo>
                  <a:lnTo>
                    <a:pt x="1923287" y="1383792"/>
                  </a:lnTo>
                  <a:lnTo>
                    <a:pt x="1933955" y="1363980"/>
                  </a:lnTo>
                  <a:lnTo>
                    <a:pt x="2001774" y="1363980"/>
                  </a:lnTo>
                  <a:lnTo>
                    <a:pt x="1987295" y="1392936"/>
                  </a:lnTo>
                  <a:lnTo>
                    <a:pt x="1976627" y="1412747"/>
                  </a:lnTo>
                  <a:close/>
                </a:path>
                <a:path w="2091054" h="1941830">
                  <a:moveTo>
                    <a:pt x="1886711" y="1443228"/>
                  </a:moveTo>
                  <a:lnTo>
                    <a:pt x="1891284" y="1435608"/>
                  </a:lnTo>
                  <a:lnTo>
                    <a:pt x="1901443" y="1441704"/>
                  </a:lnTo>
                  <a:lnTo>
                    <a:pt x="1888235" y="1441704"/>
                  </a:lnTo>
                  <a:lnTo>
                    <a:pt x="1886711" y="1443228"/>
                  </a:lnTo>
                  <a:close/>
                </a:path>
                <a:path w="2091054" h="1941830">
                  <a:moveTo>
                    <a:pt x="1935538" y="1479804"/>
                  </a:moveTo>
                  <a:lnTo>
                    <a:pt x="1862327" y="1479804"/>
                  </a:lnTo>
                  <a:lnTo>
                    <a:pt x="1888235" y="1441704"/>
                  </a:lnTo>
                  <a:lnTo>
                    <a:pt x="1901443" y="1441704"/>
                  </a:lnTo>
                  <a:lnTo>
                    <a:pt x="1944623" y="1467612"/>
                  </a:lnTo>
                  <a:lnTo>
                    <a:pt x="1938527" y="1475231"/>
                  </a:lnTo>
                  <a:lnTo>
                    <a:pt x="1935538" y="1479804"/>
                  </a:lnTo>
                  <a:close/>
                </a:path>
                <a:path w="2091054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7" y="1478280"/>
                  </a:lnTo>
                  <a:lnTo>
                    <a:pt x="1862327" y="1479804"/>
                  </a:lnTo>
                  <a:lnTo>
                    <a:pt x="1935538" y="1479804"/>
                  </a:lnTo>
                  <a:lnTo>
                    <a:pt x="1912619" y="1514855"/>
                  </a:lnTo>
                  <a:lnTo>
                    <a:pt x="1908048" y="1520952"/>
                  </a:lnTo>
                  <a:close/>
                </a:path>
                <a:path w="2091054" h="1941830">
                  <a:moveTo>
                    <a:pt x="1804416" y="1549908"/>
                  </a:moveTo>
                  <a:lnTo>
                    <a:pt x="1821180" y="1530096"/>
                  </a:lnTo>
                  <a:lnTo>
                    <a:pt x="1842985" y="1548384"/>
                  </a:lnTo>
                  <a:lnTo>
                    <a:pt x="1805939" y="1548384"/>
                  </a:lnTo>
                  <a:lnTo>
                    <a:pt x="1804416" y="1549908"/>
                  </a:lnTo>
                  <a:close/>
                </a:path>
                <a:path w="2091054" h="1941830">
                  <a:moveTo>
                    <a:pt x="1825751" y="1616963"/>
                  </a:moveTo>
                  <a:lnTo>
                    <a:pt x="1781555" y="1575816"/>
                  </a:lnTo>
                  <a:lnTo>
                    <a:pt x="1805939" y="1548384"/>
                  </a:lnTo>
                  <a:lnTo>
                    <a:pt x="1842985" y="1548384"/>
                  </a:lnTo>
                  <a:lnTo>
                    <a:pt x="1868423" y="1569720"/>
                  </a:lnTo>
                  <a:lnTo>
                    <a:pt x="1851659" y="1589531"/>
                  </a:lnTo>
                  <a:lnTo>
                    <a:pt x="1825751" y="1616963"/>
                  </a:lnTo>
                  <a:close/>
                </a:path>
                <a:path w="2091054" h="1941830">
                  <a:moveTo>
                    <a:pt x="1763572" y="1644396"/>
                  </a:moveTo>
                  <a:lnTo>
                    <a:pt x="1706880" y="1644396"/>
                  </a:lnTo>
                  <a:lnTo>
                    <a:pt x="1738884" y="1616963"/>
                  </a:lnTo>
                  <a:lnTo>
                    <a:pt x="1763572" y="1644396"/>
                  </a:lnTo>
                  <a:close/>
                </a:path>
                <a:path w="2091054" h="1941830">
                  <a:moveTo>
                    <a:pt x="1731264" y="1703831"/>
                  </a:moveTo>
                  <a:lnTo>
                    <a:pt x="1693164" y="1655063"/>
                  </a:lnTo>
                  <a:lnTo>
                    <a:pt x="1708403" y="1642872"/>
                  </a:lnTo>
                  <a:lnTo>
                    <a:pt x="1706880" y="1644396"/>
                  </a:lnTo>
                  <a:lnTo>
                    <a:pt x="1763572" y="1644396"/>
                  </a:lnTo>
                  <a:lnTo>
                    <a:pt x="1780032" y="1662684"/>
                  </a:lnTo>
                  <a:lnTo>
                    <a:pt x="1748027" y="1691639"/>
                  </a:lnTo>
                  <a:lnTo>
                    <a:pt x="1731264" y="1703831"/>
                  </a:lnTo>
                  <a:close/>
                </a:path>
                <a:path w="2091054" h="1941830">
                  <a:moveTo>
                    <a:pt x="1627632" y="1778508"/>
                  </a:moveTo>
                  <a:lnTo>
                    <a:pt x="1595627" y="1725168"/>
                  </a:lnTo>
                  <a:lnTo>
                    <a:pt x="1635251" y="1699260"/>
                  </a:lnTo>
                  <a:lnTo>
                    <a:pt x="1644395" y="1691639"/>
                  </a:lnTo>
                  <a:lnTo>
                    <a:pt x="1680971" y="1741931"/>
                  </a:lnTo>
                  <a:lnTo>
                    <a:pt x="1670303" y="1749552"/>
                  </a:lnTo>
                  <a:lnTo>
                    <a:pt x="1629155" y="1776984"/>
                  </a:lnTo>
                  <a:lnTo>
                    <a:pt x="1627632" y="1778508"/>
                  </a:lnTo>
                  <a:close/>
                </a:path>
                <a:path w="2091054" h="1941830">
                  <a:moveTo>
                    <a:pt x="1552084" y="1770888"/>
                  </a:moveTo>
                  <a:lnTo>
                    <a:pt x="1514855" y="1770888"/>
                  </a:lnTo>
                  <a:lnTo>
                    <a:pt x="1543811" y="1755647"/>
                  </a:lnTo>
                  <a:lnTo>
                    <a:pt x="1552084" y="1770888"/>
                  </a:lnTo>
                  <a:close/>
                </a:path>
                <a:path w="2091054" h="1941830">
                  <a:moveTo>
                    <a:pt x="1516380" y="1837944"/>
                  </a:moveTo>
                  <a:lnTo>
                    <a:pt x="1490471" y="1781555"/>
                  </a:lnTo>
                  <a:lnTo>
                    <a:pt x="1516380" y="1769363"/>
                  </a:lnTo>
                  <a:lnTo>
                    <a:pt x="1514855" y="1770888"/>
                  </a:lnTo>
                  <a:lnTo>
                    <a:pt x="1552084" y="1770888"/>
                  </a:lnTo>
                  <a:lnTo>
                    <a:pt x="1572767" y="1808988"/>
                  </a:lnTo>
                  <a:lnTo>
                    <a:pt x="1543811" y="1825752"/>
                  </a:lnTo>
                  <a:lnTo>
                    <a:pt x="1516380" y="1837944"/>
                  </a:lnTo>
                  <a:close/>
                </a:path>
                <a:path w="2091054" h="1941830">
                  <a:moveTo>
                    <a:pt x="1443428" y="1825752"/>
                  </a:moveTo>
                  <a:lnTo>
                    <a:pt x="1383791" y="1825752"/>
                  </a:lnTo>
                  <a:lnTo>
                    <a:pt x="1429511" y="1808988"/>
                  </a:lnTo>
                  <a:lnTo>
                    <a:pt x="1427987" y="1808988"/>
                  </a:lnTo>
                  <a:lnTo>
                    <a:pt x="1435607" y="1805939"/>
                  </a:lnTo>
                  <a:lnTo>
                    <a:pt x="1443428" y="1825752"/>
                  </a:lnTo>
                  <a:close/>
                </a:path>
                <a:path w="2091054" h="1941830">
                  <a:moveTo>
                    <a:pt x="1399032" y="1885188"/>
                  </a:moveTo>
                  <a:lnTo>
                    <a:pt x="1379219" y="1827276"/>
                  </a:lnTo>
                  <a:lnTo>
                    <a:pt x="1385316" y="1824228"/>
                  </a:lnTo>
                  <a:lnTo>
                    <a:pt x="1383791" y="1825752"/>
                  </a:lnTo>
                  <a:lnTo>
                    <a:pt x="1443428" y="1825752"/>
                  </a:lnTo>
                  <a:lnTo>
                    <a:pt x="1458467" y="1863852"/>
                  </a:lnTo>
                  <a:lnTo>
                    <a:pt x="1452371" y="1866900"/>
                  </a:lnTo>
                  <a:lnTo>
                    <a:pt x="1405127" y="1883663"/>
                  </a:lnTo>
                  <a:lnTo>
                    <a:pt x="1399032" y="1885188"/>
                  </a:lnTo>
                  <a:close/>
                </a:path>
                <a:path w="2091054" h="1941830">
                  <a:moveTo>
                    <a:pt x="1277111" y="1918716"/>
                  </a:moveTo>
                  <a:lnTo>
                    <a:pt x="1263395" y="1857755"/>
                  </a:lnTo>
                  <a:lnTo>
                    <a:pt x="1292351" y="1851660"/>
                  </a:lnTo>
                  <a:lnTo>
                    <a:pt x="1290827" y="1851660"/>
                  </a:lnTo>
                  <a:lnTo>
                    <a:pt x="1322832" y="1844039"/>
                  </a:lnTo>
                  <a:lnTo>
                    <a:pt x="1338071" y="1903476"/>
                  </a:lnTo>
                  <a:lnTo>
                    <a:pt x="1306067" y="1911096"/>
                  </a:lnTo>
                  <a:lnTo>
                    <a:pt x="1277111" y="1918716"/>
                  </a:lnTo>
                  <a:close/>
                </a:path>
                <a:path w="2091054" h="1941830">
                  <a:moveTo>
                    <a:pt x="1152143" y="1937004"/>
                  </a:moveTo>
                  <a:lnTo>
                    <a:pt x="1150619" y="1937004"/>
                  </a:lnTo>
                  <a:lnTo>
                    <a:pt x="1146048" y="1876044"/>
                  </a:lnTo>
                  <a:lnTo>
                    <a:pt x="1171955" y="1872996"/>
                  </a:lnTo>
                  <a:lnTo>
                    <a:pt x="1170432" y="1872996"/>
                  </a:lnTo>
                  <a:lnTo>
                    <a:pt x="1196339" y="1869947"/>
                  </a:lnTo>
                  <a:lnTo>
                    <a:pt x="1194816" y="1869947"/>
                  </a:lnTo>
                  <a:lnTo>
                    <a:pt x="1203959" y="1868424"/>
                  </a:lnTo>
                  <a:lnTo>
                    <a:pt x="1214627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4" h="1941830">
                  <a:moveTo>
                    <a:pt x="1088135" y="1941576"/>
                  </a:moveTo>
                  <a:lnTo>
                    <a:pt x="1024127" y="1941576"/>
                  </a:lnTo>
                  <a:lnTo>
                    <a:pt x="1024127" y="1880616"/>
                  </a:lnTo>
                  <a:lnTo>
                    <a:pt x="1071371" y="1880616"/>
                  </a:lnTo>
                  <a:lnTo>
                    <a:pt x="1085087" y="1879092"/>
                  </a:lnTo>
                  <a:lnTo>
                    <a:pt x="1088135" y="1941576"/>
                  </a:lnTo>
                  <a:close/>
                </a:path>
                <a:path w="2091054" h="1941830">
                  <a:moveTo>
                    <a:pt x="960119" y="1938528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7635" y="1932431"/>
                  </a:lnTo>
                  <a:lnTo>
                    <a:pt x="905255" y="1871472"/>
                  </a:lnTo>
                  <a:lnTo>
                    <a:pt x="920495" y="1872996"/>
                  </a:lnTo>
                  <a:lnTo>
                    <a:pt x="918971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0119" y="1938528"/>
                  </a:lnTo>
                  <a:close/>
                </a:path>
                <a:path w="2091054" h="1941830">
                  <a:moveTo>
                    <a:pt x="833627" y="1923288"/>
                  </a:moveTo>
                  <a:lnTo>
                    <a:pt x="784859" y="1912620"/>
                  </a:lnTo>
                  <a:lnTo>
                    <a:pt x="772667" y="1908047"/>
                  </a:lnTo>
                  <a:lnTo>
                    <a:pt x="787907" y="1848612"/>
                  </a:lnTo>
                  <a:lnTo>
                    <a:pt x="800100" y="1851660"/>
                  </a:lnTo>
                  <a:lnTo>
                    <a:pt x="798575" y="1851660"/>
                  </a:lnTo>
                  <a:lnTo>
                    <a:pt x="847343" y="1862328"/>
                  </a:lnTo>
                  <a:lnTo>
                    <a:pt x="833627" y="1923288"/>
                  </a:lnTo>
                  <a:close/>
                </a:path>
                <a:path w="2091054" h="1941830">
                  <a:moveTo>
                    <a:pt x="711707" y="1891284"/>
                  </a:moveTo>
                  <a:lnTo>
                    <a:pt x="687323" y="1883663"/>
                  </a:lnTo>
                  <a:lnTo>
                    <a:pt x="652271" y="1871472"/>
                  </a:lnTo>
                  <a:lnTo>
                    <a:pt x="673607" y="1813560"/>
                  </a:lnTo>
                  <a:lnTo>
                    <a:pt x="707135" y="1825752"/>
                  </a:lnTo>
                  <a:lnTo>
                    <a:pt x="705611" y="1825752"/>
                  </a:lnTo>
                  <a:lnTo>
                    <a:pt x="729995" y="1833372"/>
                  </a:lnTo>
                  <a:lnTo>
                    <a:pt x="711707" y="1891284"/>
                  </a:lnTo>
                  <a:close/>
                </a:path>
                <a:path w="2091054" h="1941830">
                  <a:moveTo>
                    <a:pt x="592835" y="1847088"/>
                  </a:moveTo>
                  <a:lnTo>
                    <a:pt x="548639" y="1825752"/>
                  </a:lnTo>
                  <a:lnTo>
                    <a:pt x="534923" y="1819655"/>
                  </a:lnTo>
                  <a:lnTo>
                    <a:pt x="563880" y="1764792"/>
                  </a:lnTo>
                  <a:lnTo>
                    <a:pt x="576071" y="1770888"/>
                  </a:lnTo>
                  <a:lnTo>
                    <a:pt x="618743" y="1790700"/>
                  </a:lnTo>
                  <a:lnTo>
                    <a:pt x="592835" y="1847088"/>
                  </a:lnTo>
                  <a:close/>
                </a:path>
                <a:path w="2091054" h="1941830">
                  <a:moveTo>
                    <a:pt x="480059" y="1787652"/>
                  </a:moveTo>
                  <a:lnTo>
                    <a:pt x="461771" y="1776984"/>
                  </a:lnTo>
                  <a:lnTo>
                    <a:pt x="426719" y="1754124"/>
                  </a:lnTo>
                  <a:lnTo>
                    <a:pt x="461771" y="1702308"/>
                  </a:lnTo>
                  <a:lnTo>
                    <a:pt x="495300" y="1725168"/>
                  </a:lnTo>
                  <a:lnTo>
                    <a:pt x="493775" y="1725168"/>
                  </a:lnTo>
                  <a:lnTo>
                    <a:pt x="512064" y="1735836"/>
                  </a:lnTo>
                  <a:lnTo>
                    <a:pt x="480059" y="1787652"/>
                  </a:lnTo>
                  <a:close/>
                </a:path>
                <a:path w="2091054" h="1941830">
                  <a:moveTo>
                    <a:pt x="374903" y="1716024"/>
                  </a:moveTo>
                  <a:lnTo>
                    <a:pt x="342900" y="1691639"/>
                  </a:lnTo>
                  <a:lnTo>
                    <a:pt x="326135" y="1676400"/>
                  </a:lnTo>
                  <a:lnTo>
                    <a:pt x="367283" y="1629155"/>
                  </a:lnTo>
                  <a:lnTo>
                    <a:pt x="384048" y="1644396"/>
                  </a:lnTo>
                  <a:lnTo>
                    <a:pt x="384316" y="1644396"/>
                  </a:lnTo>
                  <a:lnTo>
                    <a:pt x="413003" y="1668780"/>
                  </a:lnTo>
                  <a:lnTo>
                    <a:pt x="374903" y="1716024"/>
                  </a:lnTo>
                  <a:close/>
                </a:path>
                <a:path w="2091054" h="1941830">
                  <a:moveTo>
                    <a:pt x="384316" y="1644396"/>
                  </a:moveTo>
                  <a:lnTo>
                    <a:pt x="384048" y="1644396"/>
                  </a:lnTo>
                  <a:lnTo>
                    <a:pt x="382523" y="1642872"/>
                  </a:lnTo>
                  <a:lnTo>
                    <a:pt x="384316" y="1644396"/>
                  </a:lnTo>
                  <a:close/>
                </a:path>
                <a:path w="2091054" h="1941830">
                  <a:moveTo>
                    <a:pt x="280416" y="1632204"/>
                  </a:moveTo>
                  <a:lnTo>
                    <a:pt x="272795" y="1624584"/>
                  </a:lnTo>
                  <a:lnTo>
                    <a:pt x="239267" y="1589531"/>
                  </a:lnTo>
                  <a:lnTo>
                    <a:pt x="236219" y="1584960"/>
                  </a:lnTo>
                  <a:lnTo>
                    <a:pt x="283464" y="1545336"/>
                  </a:lnTo>
                  <a:lnTo>
                    <a:pt x="285495" y="1548384"/>
                  </a:lnTo>
                  <a:lnTo>
                    <a:pt x="284987" y="1548384"/>
                  </a:lnTo>
                  <a:lnTo>
                    <a:pt x="316991" y="1581912"/>
                  </a:lnTo>
                  <a:lnTo>
                    <a:pt x="315467" y="1581912"/>
                  </a:lnTo>
                  <a:lnTo>
                    <a:pt x="323087" y="1588008"/>
                  </a:lnTo>
                  <a:lnTo>
                    <a:pt x="280416" y="1632204"/>
                  </a:lnTo>
                  <a:close/>
                </a:path>
                <a:path w="2091054" h="1941830">
                  <a:moveTo>
                    <a:pt x="286511" y="1549908"/>
                  </a:moveTo>
                  <a:lnTo>
                    <a:pt x="284987" y="1548384"/>
                  </a:lnTo>
                  <a:lnTo>
                    <a:pt x="285495" y="1548384"/>
                  </a:lnTo>
                  <a:lnTo>
                    <a:pt x="286511" y="1549908"/>
                  </a:lnTo>
                  <a:close/>
                </a:path>
                <a:path w="2091054" h="1941830">
                  <a:moveTo>
                    <a:pt x="196595" y="1536192"/>
                  </a:moveTo>
                  <a:lnTo>
                    <a:pt x="179832" y="1514855"/>
                  </a:lnTo>
                  <a:lnTo>
                    <a:pt x="158495" y="1485900"/>
                  </a:lnTo>
                  <a:lnTo>
                    <a:pt x="210311" y="1450847"/>
                  </a:lnTo>
                  <a:lnTo>
                    <a:pt x="229080" y="1478280"/>
                  </a:lnTo>
                  <a:lnTo>
                    <a:pt x="228600" y="1478280"/>
                  </a:lnTo>
                  <a:lnTo>
                    <a:pt x="245364" y="1499616"/>
                  </a:lnTo>
                  <a:lnTo>
                    <a:pt x="196595" y="1536192"/>
                  </a:lnTo>
                  <a:close/>
                </a:path>
                <a:path w="2091054" h="1941830">
                  <a:moveTo>
                    <a:pt x="230123" y="1479804"/>
                  </a:moveTo>
                  <a:lnTo>
                    <a:pt x="228600" y="1478280"/>
                  </a:lnTo>
                  <a:lnTo>
                    <a:pt x="229080" y="1478280"/>
                  </a:lnTo>
                  <a:lnTo>
                    <a:pt x="230123" y="1479804"/>
                  </a:lnTo>
                  <a:close/>
                </a:path>
                <a:path w="2091054" h="1941830">
                  <a:moveTo>
                    <a:pt x="124967" y="1431036"/>
                  </a:moveTo>
                  <a:lnTo>
                    <a:pt x="103632" y="1392936"/>
                  </a:lnTo>
                  <a:lnTo>
                    <a:pt x="94487" y="1374647"/>
                  </a:lnTo>
                  <a:lnTo>
                    <a:pt x="150875" y="1347216"/>
                  </a:lnTo>
                  <a:lnTo>
                    <a:pt x="158495" y="1365504"/>
                  </a:lnTo>
                  <a:lnTo>
                    <a:pt x="159321" y="1365504"/>
                  </a:lnTo>
                  <a:lnTo>
                    <a:pt x="178307" y="1400555"/>
                  </a:lnTo>
                  <a:lnTo>
                    <a:pt x="124967" y="1431036"/>
                  </a:lnTo>
                  <a:close/>
                </a:path>
                <a:path w="2091054" h="1941830">
                  <a:moveTo>
                    <a:pt x="159321" y="1365504"/>
                  </a:moveTo>
                  <a:lnTo>
                    <a:pt x="158495" y="1365504"/>
                  </a:lnTo>
                  <a:lnTo>
                    <a:pt x="158495" y="1363980"/>
                  </a:lnTo>
                  <a:lnTo>
                    <a:pt x="159321" y="1365504"/>
                  </a:lnTo>
                  <a:close/>
                </a:path>
                <a:path w="2091054" h="1941830">
                  <a:moveTo>
                    <a:pt x="68580" y="1316736"/>
                  </a:moveTo>
                  <a:lnTo>
                    <a:pt x="64007" y="1306068"/>
                  </a:lnTo>
                  <a:lnTo>
                    <a:pt x="47243" y="1260347"/>
                  </a:lnTo>
                  <a:lnTo>
                    <a:pt x="45719" y="1257300"/>
                  </a:lnTo>
                  <a:lnTo>
                    <a:pt x="105155" y="1237488"/>
                  </a:lnTo>
                  <a:lnTo>
                    <a:pt x="106172" y="1240536"/>
                  </a:lnTo>
                  <a:lnTo>
                    <a:pt x="105155" y="1240536"/>
                  </a:lnTo>
                  <a:lnTo>
                    <a:pt x="121341" y="1283208"/>
                  </a:lnTo>
                  <a:lnTo>
                    <a:pt x="120395" y="1283208"/>
                  </a:lnTo>
                  <a:lnTo>
                    <a:pt x="124967" y="1292352"/>
                  </a:lnTo>
                  <a:lnTo>
                    <a:pt x="68580" y="1316736"/>
                  </a:lnTo>
                  <a:close/>
                </a:path>
                <a:path w="2091054" h="1941830">
                  <a:moveTo>
                    <a:pt x="106680" y="1242060"/>
                  </a:moveTo>
                  <a:lnTo>
                    <a:pt x="105155" y="1240536"/>
                  </a:lnTo>
                  <a:lnTo>
                    <a:pt x="106172" y="1240536"/>
                  </a:lnTo>
                  <a:lnTo>
                    <a:pt x="106680" y="1242060"/>
                  </a:lnTo>
                  <a:close/>
                </a:path>
                <a:path w="2091054" h="1941830">
                  <a:moveTo>
                    <a:pt x="121919" y="1284731"/>
                  </a:moveTo>
                  <a:lnTo>
                    <a:pt x="120395" y="1283208"/>
                  </a:lnTo>
                  <a:lnTo>
                    <a:pt x="121341" y="1283208"/>
                  </a:lnTo>
                  <a:lnTo>
                    <a:pt x="121919" y="1284731"/>
                  </a:lnTo>
                  <a:close/>
                </a:path>
                <a:path w="2091054" h="1941830">
                  <a:moveTo>
                    <a:pt x="28955" y="1196339"/>
                  </a:moveTo>
                  <a:lnTo>
                    <a:pt x="27432" y="1191768"/>
                  </a:lnTo>
                  <a:lnTo>
                    <a:pt x="21335" y="1167384"/>
                  </a:lnTo>
                  <a:lnTo>
                    <a:pt x="16764" y="1143000"/>
                  </a:lnTo>
                  <a:lnTo>
                    <a:pt x="15239" y="1132331"/>
                  </a:lnTo>
                  <a:lnTo>
                    <a:pt x="76200" y="1121663"/>
                  </a:lnTo>
                  <a:lnTo>
                    <a:pt x="77723" y="1132331"/>
                  </a:lnTo>
                  <a:lnTo>
                    <a:pt x="78009" y="1132331"/>
                  </a:lnTo>
                  <a:lnTo>
                    <a:pt x="82295" y="1155192"/>
                  </a:lnTo>
                  <a:lnTo>
                    <a:pt x="82600" y="1155192"/>
                  </a:lnTo>
                  <a:lnTo>
                    <a:pt x="86867" y="1176528"/>
                  </a:lnTo>
                  <a:lnTo>
                    <a:pt x="88391" y="1179576"/>
                  </a:lnTo>
                  <a:lnTo>
                    <a:pt x="28955" y="1196339"/>
                  </a:lnTo>
                  <a:close/>
                </a:path>
                <a:path w="2091054" h="1941830">
                  <a:moveTo>
                    <a:pt x="78009" y="1132331"/>
                  </a:moveTo>
                  <a:lnTo>
                    <a:pt x="77723" y="1132331"/>
                  </a:lnTo>
                  <a:lnTo>
                    <a:pt x="77723" y="1130808"/>
                  </a:lnTo>
                  <a:lnTo>
                    <a:pt x="78009" y="1132331"/>
                  </a:lnTo>
                  <a:close/>
                </a:path>
                <a:path w="2091054" h="1941830">
                  <a:moveTo>
                    <a:pt x="82600" y="1155192"/>
                  </a:moveTo>
                  <a:lnTo>
                    <a:pt x="82295" y="1155192"/>
                  </a:lnTo>
                  <a:lnTo>
                    <a:pt x="82295" y="1153668"/>
                  </a:lnTo>
                  <a:lnTo>
                    <a:pt x="82600" y="1155192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 descr=""/>
          <p:cNvGrpSpPr/>
          <p:nvPr/>
        </p:nvGrpSpPr>
        <p:grpSpPr>
          <a:xfrm>
            <a:off x="1026426" y="1125309"/>
            <a:ext cx="2091055" cy="1941830"/>
            <a:chOff x="1026426" y="1125309"/>
            <a:chExt cx="2091055" cy="1941830"/>
          </a:xfrm>
        </p:grpSpPr>
        <p:sp>
          <p:nvSpPr>
            <p:cNvPr id="6" name="object 6" descr=""/>
            <p:cNvSpPr/>
            <p:nvPr/>
          </p:nvSpPr>
          <p:spPr>
            <a:xfrm>
              <a:off x="1056906" y="1155788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026426" y="1125309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5" h="1941830">
                  <a:moveTo>
                    <a:pt x="0" y="970788"/>
                  </a:moveTo>
                  <a:lnTo>
                    <a:pt x="0" y="946404"/>
                  </a:lnTo>
                  <a:lnTo>
                    <a:pt x="1524" y="920496"/>
                  </a:lnTo>
                  <a:lnTo>
                    <a:pt x="1524" y="908304"/>
                  </a:lnTo>
                  <a:lnTo>
                    <a:pt x="64008" y="911352"/>
                  </a:lnTo>
                  <a:lnTo>
                    <a:pt x="62653" y="923544"/>
                  </a:lnTo>
                  <a:lnTo>
                    <a:pt x="62483" y="923544"/>
                  </a:lnTo>
                  <a:lnTo>
                    <a:pt x="62483" y="941831"/>
                  </a:lnTo>
                  <a:lnTo>
                    <a:pt x="39624" y="941831"/>
                  </a:lnTo>
                  <a:lnTo>
                    <a:pt x="0" y="970788"/>
                  </a:lnTo>
                  <a:close/>
                </a:path>
                <a:path w="2091055" h="1941830">
                  <a:moveTo>
                    <a:pt x="62483" y="925068"/>
                  </a:moveTo>
                  <a:lnTo>
                    <a:pt x="62483" y="923544"/>
                  </a:lnTo>
                  <a:lnTo>
                    <a:pt x="62653" y="923544"/>
                  </a:lnTo>
                  <a:lnTo>
                    <a:pt x="62483" y="925068"/>
                  </a:lnTo>
                  <a:close/>
                </a:path>
                <a:path w="2091055" h="1941830">
                  <a:moveTo>
                    <a:pt x="40495" y="1006376"/>
                  </a:moveTo>
                  <a:lnTo>
                    <a:pt x="21336" y="999744"/>
                  </a:lnTo>
                  <a:lnTo>
                    <a:pt x="39624" y="941831"/>
                  </a:lnTo>
                  <a:lnTo>
                    <a:pt x="62483" y="941831"/>
                  </a:lnTo>
                  <a:lnTo>
                    <a:pt x="62483" y="947928"/>
                  </a:lnTo>
                  <a:lnTo>
                    <a:pt x="61136" y="1005872"/>
                  </a:lnTo>
                  <a:lnTo>
                    <a:pt x="40495" y="1006376"/>
                  </a:lnTo>
                  <a:close/>
                </a:path>
                <a:path w="2091055" h="1941830">
                  <a:moveTo>
                    <a:pt x="62483" y="1013460"/>
                  </a:moveTo>
                  <a:lnTo>
                    <a:pt x="60960" y="1013460"/>
                  </a:lnTo>
                  <a:lnTo>
                    <a:pt x="61136" y="1005872"/>
                  </a:lnTo>
                  <a:lnTo>
                    <a:pt x="62483" y="1005839"/>
                  </a:lnTo>
                  <a:lnTo>
                    <a:pt x="62483" y="1013460"/>
                  </a:lnTo>
                  <a:close/>
                </a:path>
                <a:path w="2091055" h="1941830">
                  <a:moveTo>
                    <a:pt x="60960" y="1013460"/>
                  </a:moveTo>
                  <a:lnTo>
                    <a:pt x="40495" y="1006376"/>
                  </a:lnTo>
                  <a:lnTo>
                    <a:pt x="61136" y="1005872"/>
                  </a:lnTo>
                  <a:lnTo>
                    <a:pt x="60960" y="1013460"/>
                  </a:lnTo>
                  <a:close/>
                </a:path>
                <a:path w="2091055" h="1941830">
                  <a:moveTo>
                    <a:pt x="4572" y="1071371"/>
                  </a:moveTo>
                  <a:lnTo>
                    <a:pt x="3048" y="1045463"/>
                  </a:lnTo>
                  <a:lnTo>
                    <a:pt x="1524" y="1021080"/>
                  </a:lnTo>
                  <a:lnTo>
                    <a:pt x="0" y="1007363"/>
                  </a:lnTo>
                  <a:lnTo>
                    <a:pt x="40495" y="1006376"/>
                  </a:lnTo>
                  <a:lnTo>
                    <a:pt x="60960" y="1013460"/>
                  </a:lnTo>
                  <a:lnTo>
                    <a:pt x="62483" y="1013460"/>
                  </a:lnTo>
                  <a:lnTo>
                    <a:pt x="62483" y="1018031"/>
                  </a:lnTo>
                  <a:lnTo>
                    <a:pt x="64008" y="1040892"/>
                  </a:lnTo>
                  <a:lnTo>
                    <a:pt x="67056" y="1063752"/>
                  </a:lnTo>
                  <a:lnTo>
                    <a:pt x="4572" y="1071371"/>
                  </a:lnTo>
                  <a:close/>
                </a:path>
                <a:path w="2091055" h="1941830">
                  <a:moveTo>
                    <a:pt x="70104" y="853439"/>
                  </a:moveTo>
                  <a:lnTo>
                    <a:pt x="9144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2" y="781812"/>
                  </a:lnTo>
                  <a:lnTo>
                    <a:pt x="80772" y="794004"/>
                  </a:lnTo>
                  <a:lnTo>
                    <a:pt x="76200" y="810768"/>
                  </a:lnTo>
                  <a:lnTo>
                    <a:pt x="73355" y="832104"/>
                  </a:lnTo>
                  <a:lnTo>
                    <a:pt x="73152" y="832104"/>
                  </a:lnTo>
                  <a:lnTo>
                    <a:pt x="70104" y="853439"/>
                  </a:lnTo>
                  <a:close/>
                </a:path>
                <a:path w="2091055" h="1941830">
                  <a:moveTo>
                    <a:pt x="73152" y="833628"/>
                  </a:moveTo>
                  <a:lnTo>
                    <a:pt x="73152" y="832104"/>
                  </a:lnTo>
                  <a:lnTo>
                    <a:pt x="73355" y="832104"/>
                  </a:lnTo>
                  <a:lnTo>
                    <a:pt x="73152" y="833628"/>
                  </a:lnTo>
                  <a:close/>
                </a:path>
                <a:path w="2091055" h="1941830">
                  <a:moveTo>
                    <a:pt x="94487" y="736092"/>
                  </a:moveTo>
                  <a:lnTo>
                    <a:pt x="35052" y="719328"/>
                  </a:lnTo>
                  <a:lnTo>
                    <a:pt x="39624" y="705612"/>
                  </a:lnTo>
                  <a:lnTo>
                    <a:pt x="47244" y="681228"/>
                  </a:lnTo>
                  <a:lnTo>
                    <a:pt x="54864" y="658368"/>
                  </a:lnTo>
                  <a:lnTo>
                    <a:pt x="112776" y="679704"/>
                  </a:lnTo>
                  <a:lnTo>
                    <a:pt x="105664" y="701039"/>
                  </a:lnTo>
                  <a:lnTo>
                    <a:pt x="105156" y="701039"/>
                  </a:lnTo>
                  <a:lnTo>
                    <a:pt x="99466" y="722376"/>
                  </a:lnTo>
                  <a:lnTo>
                    <a:pt x="99060" y="722376"/>
                  </a:lnTo>
                  <a:lnTo>
                    <a:pt x="94487" y="736092"/>
                  </a:lnTo>
                  <a:close/>
                </a:path>
                <a:path w="2091055" h="1941830">
                  <a:moveTo>
                    <a:pt x="105156" y="702563"/>
                  </a:moveTo>
                  <a:lnTo>
                    <a:pt x="105156" y="701039"/>
                  </a:lnTo>
                  <a:lnTo>
                    <a:pt x="105664" y="701039"/>
                  </a:lnTo>
                  <a:lnTo>
                    <a:pt x="105156" y="702563"/>
                  </a:lnTo>
                  <a:close/>
                </a:path>
                <a:path w="2091055" h="1941830">
                  <a:moveTo>
                    <a:pt x="99060" y="723900"/>
                  </a:moveTo>
                  <a:lnTo>
                    <a:pt x="99060" y="722376"/>
                  </a:lnTo>
                  <a:lnTo>
                    <a:pt x="99466" y="722376"/>
                  </a:lnTo>
                  <a:lnTo>
                    <a:pt x="99060" y="723900"/>
                  </a:lnTo>
                  <a:close/>
                </a:path>
                <a:path w="2091055" h="1941830">
                  <a:moveTo>
                    <a:pt x="135636" y="624839"/>
                  </a:moveTo>
                  <a:lnTo>
                    <a:pt x="79248" y="600455"/>
                  </a:lnTo>
                  <a:lnTo>
                    <a:pt x="82296" y="592836"/>
                  </a:lnTo>
                  <a:lnTo>
                    <a:pt x="103632" y="548639"/>
                  </a:lnTo>
                  <a:lnTo>
                    <a:pt x="108204" y="542544"/>
                  </a:lnTo>
                  <a:lnTo>
                    <a:pt x="161544" y="571500"/>
                  </a:lnTo>
                  <a:lnTo>
                    <a:pt x="159105" y="577596"/>
                  </a:lnTo>
                  <a:lnTo>
                    <a:pt x="158496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6" y="624839"/>
                  </a:lnTo>
                  <a:close/>
                </a:path>
                <a:path w="2091055" h="1941830">
                  <a:moveTo>
                    <a:pt x="158496" y="579120"/>
                  </a:moveTo>
                  <a:lnTo>
                    <a:pt x="158496" y="577596"/>
                  </a:lnTo>
                  <a:lnTo>
                    <a:pt x="159105" y="577596"/>
                  </a:lnTo>
                  <a:lnTo>
                    <a:pt x="158496" y="579120"/>
                  </a:lnTo>
                  <a:close/>
                </a:path>
                <a:path w="2091055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5" h="1941830">
                  <a:moveTo>
                    <a:pt x="192024" y="519683"/>
                  </a:moveTo>
                  <a:lnTo>
                    <a:pt x="138683" y="487679"/>
                  </a:lnTo>
                  <a:lnTo>
                    <a:pt x="152400" y="466344"/>
                  </a:lnTo>
                  <a:lnTo>
                    <a:pt x="173736" y="434340"/>
                  </a:lnTo>
                  <a:lnTo>
                    <a:pt x="225552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4" y="519683"/>
                  </a:lnTo>
                  <a:close/>
                </a:path>
                <a:path w="2091055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5" h="1941830">
                  <a:moveTo>
                    <a:pt x="342900" y="335279"/>
                  </a:moveTo>
                  <a:lnTo>
                    <a:pt x="300228" y="291083"/>
                  </a:lnTo>
                  <a:lnTo>
                    <a:pt x="306324" y="283464"/>
                  </a:lnTo>
                  <a:lnTo>
                    <a:pt x="342900" y="251460"/>
                  </a:lnTo>
                  <a:lnTo>
                    <a:pt x="347472" y="248412"/>
                  </a:lnTo>
                  <a:lnTo>
                    <a:pt x="387096" y="295656"/>
                  </a:lnTo>
                  <a:lnTo>
                    <a:pt x="382524" y="298704"/>
                  </a:lnTo>
                  <a:lnTo>
                    <a:pt x="384048" y="298704"/>
                  </a:lnTo>
                  <a:lnTo>
                    <a:pt x="348996" y="329183"/>
                  </a:lnTo>
                  <a:lnTo>
                    <a:pt x="342900" y="335279"/>
                  </a:lnTo>
                  <a:close/>
                </a:path>
                <a:path w="2091055" h="1941830">
                  <a:moveTo>
                    <a:pt x="260604" y="423672"/>
                  </a:moveTo>
                  <a:lnTo>
                    <a:pt x="213360" y="382524"/>
                  </a:lnTo>
                  <a:lnTo>
                    <a:pt x="239268" y="352044"/>
                  </a:lnTo>
                  <a:lnTo>
                    <a:pt x="256032" y="335279"/>
                  </a:lnTo>
                  <a:lnTo>
                    <a:pt x="300228" y="377952"/>
                  </a:lnTo>
                  <a:lnTo>
                    <a:pt x="284987" y="394716"/>
                  </a:lnTo>
                  <a:lnTo>
                    <a:pt x="285216" y="394716"/>
                  </a:lnTo>
                  <a:lnTo>
                    <a:pt x="260604" y="423672"/>
                  </a:lnTo>
                  <a:close/>
                </a:path>
                <a:path w="2091055" h="1941830">
                  <a:moveTo>
                    <a:pt x="285216" y="394716"/>
                  </a:moveTo>
                  <a:lnTo>
                    <a:pt x="284987" y="394716"/>
                  </a:lnTo>
                  <a:lnTo>
                    <a:pt x="286512" y="393192"/>
                  </a:lnTo>
                  <a:lnTo>
                    <a:pt x="285216" y="394716"/>
                  </a:lnTo>
                  <a:close/>
                </a:path>
                <a:path w="2091055" h="1941830">
                  <a:moveTo>
                    <a:pt x="434340" y="259079"/>
                  </a:moveTo>
                  <a:lnTo>
                    <a:pt x="397764" y="208787"/>
                  </a:lnTo>
                  <a:lnTo>
                    <a:pt x="420624" y="192024"/>
                  </a:lnTo>
                  <a:lnTo>
                    <a:pt x="449580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40" y="259079"/>
                  </a:lnTo>
                  <a:close/>
                </a:path>
                <a:path w="2091055" h="1941830">
                  <a:moveTo>
                    <a:pt x="455676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6" y="243840"/>
                  </a:lnTo>
                  <a:close/>
                </a:path>
                <a:path w="2091055" h="1941830">
                  <a:moveTo>
                    <a:pt x="534924" y="193548"/>
                  </a:moveTo>
                  <a:lnTo>
                    <a:pt x="504444" y="140208"/>
                  </a:lnTo>
                  <a:lnTo>
                    <a:pt x="547116" y="117348"/>
                  </a:lnTo>
                  <a:lnTo>
                    <a:pt x="560832" y="111252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2" y="172212"/>
                  </a:lnTo>
                  <a:lnTo>
                    <a:pt x="534924" y="193548"/>
                  </a:lnTo>
                  <a:close/>
                </a:path>
                <a:path w="2091055" h="1941830">
                  <a:moveTo>
                    <a:pt x="643128" y="141732"/>
                  </a:moveTo>
                  <a:lnTo>
                    <a:pt x="618744" y="85344"/>
                  </a:lnTo>
                  <a:lnTo>
                    <a:pt x="638556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40" y="132587"/>
                  </a:lnTo>
                  <a:lnTo>
                    <a:pt x="643128" y="141732"/>
                  </a:lnTo>
                  <a:close/>
                </a:path>
                <a:path w="2091055" h="1941830">
                  <a:moveTo>
                    <a:pt x="661416" y="134112"/>
                  </a:moveTo>
                  <a:lnTo>
                    <a:pt x="662940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5" h="1941830">
                  <a:moveTo>
                    <a:pt x="754380" y="102108"/>
                  </a:moveTo>
                  <a:lnTo>
                    <a:pt x="739140" y="42672"/>
                  </a:lnTo>
                  <a:lnTo>
                    <a:pt x="784860" y="30479"/>
                  </a:lnTo>
                  <a:lnTo>
                    <a:pt x="800100" y="27432"/>
                  </a:lnTo>
                  <a:lnTo>
                    <a:pt x="813816" y="86868"/>
                  </a:lnTo>
                  <a:lnTo>
                    <a:pt x="798576" y="89916"/>
                  </a:lnTo>
                  <a:lnTo>
                    <a:pt x="800100" y="89916"/>
                  </a:lnTo>
                  <a:lnTo>
                    <a:pt x="754380" y="102108"/>
                  </a:lnTo>
                  <a:close/>
                </a:path>
                <a:path w="2091055" h="1941830">
                  <a:moveTo>
                    <a:pt x="871728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5067" y="6095"/>
                  </a:lnTo>
                  <a:lnTo>
                    <a:pt x="932688" y="67056"/>
                  </a:lnTo>
                  <a:lnTo>
                    <a:pt x="918972" y="68579"/>
                  </a:lnTo>
                  <a:lnTo>
                    <a:pt x="920496" y="68579"/>
                  </a:lnTo>
                  <a:lnTo>
                    <a:pt x="894588" y="71628"/>
                  </a:lnTo>
                  <a:lnTo>
                    <a:pt x="896112" y="71628"/>
                  </a:lnTo>
                  <a:lnTo>
                    <a:pt x="871728" y="76200"/>
                  </a:lnTo>
                  <a:close/>
                </a:path>
                <a:path w="2091055" h="1941830">
                  <a:moveTo>
                    <a:pt x="1019556" y="62483"/>
                  </a:moveTo>
                  <a:lnTo>
                    <a:pt x="992124" y="62483"/>
                  </a:lnTo>
                  <a:lnTo>
                    <a:pt x="989075" y="1524"/>
                  </a:lnTo>
                  <a:lnTo>
                    <a:pt x="992124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6" y="62483"/>
                  </a:lnTo>
                  <a:close/>
                </a:path>
                <a:path w="2091055" h="1941830">
                  <a:moveTo>
                    <a:pt x="1170445" y="68491"/>
                  </a:moveTo>
                  <a:lnTo>
                    <a:pt x="1146048" y="67056"/>
                  </a:lnTo>
                  <a:lnTo>
                    <a:pt x="1147572" y="67056"/>
                  </a:lnTo>
                  <a:lnTo>
                    <a:pt x="1121664" y="64008"/>
                  </a:lnTo>
                  <a:lnTo>
                    <a:pt x="1112520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0445" y="68491"/>
                  </a:lnTo>
                  <a:close/>
                </a:path>
                <a:path w="2091055" h="1941830">
                  <a:moveTo>
                    <a:pt x="1171956" y="68579"/>
                  </a:moveTo>
                  <a:lnTo>
                    <a:pt x="1170432" y="68579"/>
                  </a:lnTo>
                  <a:lnTo>
                    <a:pt x="1171956" y="68579"/>
                  </a:lnTo>
                  <a:close/>
                </a:path>
                <a:path w="2091055" h="1941830">
                  <a:moveTo>
                    <a:pt x="1290828" y="89916"/>
                  </a:moveTo>
                  <a:lnTo>
                    <a:pt x="1243584" y="80772"/>
                  </a:lnTo>
                  <a:lnTo>
                    <a:pt x="1245108" y="80772"/>
                  </a:lnTo>
                  <a:lnTo>
                    <a:pt x="1231392" y="77724"/>
                  </a:lnTo>
                  <a:lnTo>
                    <a:pt x="1242059" y="16764"/>
                  </a:lnTo>
                  <a:lnTo>
                    <a:pt x="1303020" y="30479"/>
                  </a:lnTo>
                  <a:lnTo>
                    <a:pt x="1290828" y="89916"/>
                  </a:lnTo>
                  <a:close/>
                </a:path>
                <a:path w="2091055" h="1941830">
                  <a:moveTo>
                    <a:pt x="1403604" y="124968"/>
                  </a:moveTo>
                  <a:lnTo>
                    <a:pt x="1383792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4" y="47244"/>
                  </a:lnTo>
                  <a:lnTo>
                    <a:pt x="1405128" y="59436"/>
                  </a:lnTo>
                  <a:lnTo>
                    <a:pt x="1424940" y="67056"/>
                  </a:lnTo>
                  <a:lnTo>
                    <a:pt x="1403604" y="124968"/>
                  </a:lnTo>
                  <a:close/>
                </a:path>
                <a:path w="2091055" h="1941830">
                  <a:moveTo>
                    <a:pt x="1514856" y="172212"/>
                  </a:moveTo>
                  <a:lnTo>
                    <a:pt x="1472184" y="152400"/>
                  </a:lnTo>
                  <a:lnTo>
                    <a:pt x="1473708" y="152400"/>
                  </a:lnTo>
                  <a:lnTo>
                    <a:pt x="1459992" y="146304"/>
                  </a:lnTo>
                  <a:lnTo>
                    <a:pt x="1484376" y="89916"/>
                  </a:lnTo>
                  <a:lnTo>
                    <a:pt x="1498092" y="96012"/>
                  </a:lnTo>
                  <a:lnTo>
                    <a:pt x="1540764" y="115824"/>
                  </a:lnTo>
                  <a:lnTo>
                    <a:pt x="1514856" y="172212"/>
                  </a:lnTo>
                  <a:close/>
                </a:path>
                <a:path w="2091055" h="1941830">
                  <a:moveTo>
                    <a:pt x="1618488" y="231648"/>
                  </a:moveTo>
                  <a:lnTo>
                    <a:pt x="1595628" y="217932"/>
                  </a:lnTo>
                  <a:lnTo>
                    <a:pt x="1597151" y="217932"/>
                  </a:lnTo>
                  <a:lnTo>
                    <a:pt x="1566672" y="199644"/>
                  </a:lnTo>
                  <a:lnTo>
                    <a:pt x="1598676" y="146304"/>
                  </a:lnTo>
                  <a:lnTo>
                    <a:pt x="1629156" y="166116"/>
                  </a:lnTo>
                  <a:lnTo>
                    <a:pt x="1652016" y="179832"/>
                  </a:lnTo>
                  <a:lnTo>
                    <a:pt x="1618488" y="231648"/>
                  </a:lnTo>
                  <a:close/>
                </a:path>
                <a:path w="2091055" h="1941830">
                  <a:moveTo>
                    <a:pt x="1673351" y="271272"/>
                  </a:moveTo>
                  <a:lnTo>
                    <a:pt x="1667256" y="266700"/>
                  </a:lnTo>
                  <a:lnTo>
                    <a:pt x="1703832" y="216408"/>
                  </a:lnTo>
                  <a:lnTo>
                    <a:pt x="1709928" y="220979"/>
                  </a:lnTo>
                  <a:lnTo>
                    <a:pt x="1748028" y="251460"/>
                  </a:lnTo>
                  <a:lnTo>
                    <a:pt x="1754124" y="257556"/>
                  </a:lnTo>
                  <a:lnTo>
                    <a:pt x="1743151" y="269748"/>
                  </a:lnTo>
                  <a:lnTo>
                    <a:pt x="1671828" y="269748"/>
                  </a:lnTo>
                  <a:lnTo>
                    <a:pt x="1673351" y="271272"/>
                  </a:lnTo>
                  <a:close/>
                </a:path>
                <a:path w="2091055" h="1941830">
                  <a:moveTo>
                    <a:pt x="1712976" y="303276"/>
                  </a:moveTo>
                  <a:lnTo>
                    <a:pt x="1708404" y="298704"/>
                  </a:lnTo>
                  <a:lnTo>
                    <a:pt x="1671828" y="269748"/>
                  </a:lnTo>
                  <a:lnTo>
                    <a:pt x="1743151" y="269748"/>
                  </a:lnTo>
                  <a:lnTo>
                    <a:pt x="1712976" y="303276"/>
                  </a:lnTo>
                  <a:close/>
                </a:path>
                <a:path w="2091055" h="1941830">
                  <a:moveTo>
                    <a:pt x="1774828" y="360608"/>
                  </a:moveTo>
                  <a:lnTo>
                    <a:pt x="1757172" y="344424"/>
                  </a:lnTo>
                  <a:lnTo>
                    <a:pt x="1799843" y="300228"/>
                  </a:lnTo>
                  <a:lnTo>
                    <a:pt x="1819656" y="316991"/>
                  </a:lnTo>
                  <a:lnTo>
                    <a:pt x="1844040" y="344424"/>
                  </a:lnTo>
                  <a:lnTo>
                    <a:pt x="1828255" y="359664"/>
                  </a:lnTo>
                  <a:lnTo>
                    <a:pt x="1773935" y="359664"/>
                  </a:lnTo>
                  <a:lnTo>
                    <a:pt x="1774828" y="360608"/>
                  </a:lnTo>
                  <a:close/>
                </a:path>
                <a:path w="2091055" h="1941830">
                  <a:moveTo>
                    <a:pt x="1775459" y="361187"/>
                  </a:moveTo>
                  <a:lnTo>
                    <a:pt x="1774828" y="360608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5" h="1941830">
                  <a:moveTo>
                    <a:pt x="1826677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8255" y="359664"/>
                  </a:lnTo>
                  <a:lnTo>
                    <a:pt x="1826677" y="361187"/>
                  </a:lnTo>
                  <a:close/>
                </a:path>
                <a:path w="2091055" h="1941830">
                  <a:moveTo>
                    <a:pt x="1799843" y="387096"/>
                  </a:moveTo>
                  <a:lnTo>
                    <a:pt x="1774828" y="360608"/>
                  </a:lnTo>
                  <a:lnTo>
                    <a:pt x="1775459" y="361187"/>
                  </a:lnTo>
                  <a:lnTo>
                    <a:pt x="1826677" y="361187"/>
                  </a:lnTo>
                  <a:lnTo>
                    <a:pt x="1799843" y="387096"/>
                  </a:lnTo>
                  <a:close/>
                </a:path>
                <a:path w="2091055" h="1941830">
                  <a:moveTo>
                    <a:pt x="1862328" y="464820"/>
                  </a:moveTo>
                  <a:lnTo>
                    <a:pt x="1837943" y="431292"/>
                  </a:lnTo>
                  <a:lnTo>
                    <a:pt x="1886712" y="394716"/>
                  </a:lnTo>
                  <a:lnTo>
                    <a:pt x="1912620" y="426720"/>
                  </a:lnTo>
                  <a:lnTo>
                    <a:pt x="1924812" y="445008"/>
                  </a:lnTo>
                  <a:lnTo>
                    <a:pt x="1897777" y="463296"/>
                  </a:lnTo>
                  <a:lnTo>
                    <a:pt x="1862328" y="463296"/>
                  </a:lnTo>
                  <a:lnTo>
                    <a:pt x="1862328" y="464820"/>
                  </a:lnTo>
                  <a:close/>
                </a:path>
                <a:path w="2091055" h="1941830">
                  <a:moveTo>
                    <a:pt x="1872996" y="480060"/>
                  </a:moveTo>
                  <a:lnTo>
                    <a:pt x="1862328" y="463296"/>
                  </a:lnTo>
                  <a:lnTo>
                    <a:pt x="1897777" y="463296"/>
                  </a:lnTo>
                  <a:lnTo>
                    <a:pt x="1872996" y="480060"/>
                  </a:lnTo>
                  <a:close/>
                </a:path>
                <a:path w="2091055" h="1941830">
                  <a:moveTo>
                    <a:pt x="1911096" y="539496"/>
                  </a:moveTo>
                  <a:lnTo>
                    <a:pt x="1906524" y="530352"/>
                  </a:lnTo>
                  <a:lnTo>
                    <a:pt x="1958340" y="498348"/>
                  </a:lnTo>
                  <a:lnTo>
                    <a:pt x="1964435" y="507492"/>
                  </a:lnTo>
                  <a:lnTo>
                    <a:pt x="1981369" y="537971"/>
                  </a:lnTo>
                  <a:lnTo>
                    <a:pt x="1911096" y="537971"/>
                  </a:lnTo>
                  <a:lnTo>
                    <a:pt x="1911096" y="539496"/>
                  </a:lnTo>
                  <a:close/>
                </a:path>
                <a:path w="2091055" h="1941830">
                  <a:moveTo>
                    <a:pt x="1941576" y="579120"/>
                  </a:moveTo>
                  <a:lnTo>
                    <a:pt x="1933956" y="579120"/>
                  </a:lnTo>
                  <a:lnTo>
                    <a:pt x="1911096" y="537971"/>
                  </a:lnTo>
                  <a:lnTo>
                    <a:pt x="1981369" y="537971"/>
                  </a:lnTo>
                  <a:lnTo>
                    <a:pt x="1987296" y="548639"/>
                  </a:lnTo>
                  <a:lnTo>
                    <a:pt x="1990343" y="554736"/>
                  </a:lnTo>
                  <a:lnTo>
                    <a:pt x="1941576" y="579120"/>
                  </a:lnTo>
                  <a:close/>
                </a:path>
                <a:path w="2091055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33956" y="579120"/>
                  </a:lnTo>
                  <a:lnTo>
                    <a:pt x="1941576" y="579120"/>
                  </a:lnTo>
                  <a:lnTo>
                    <a:pt x="1935480" y="582168"/>
                  </a:lnTo>
                  <a:close/>
                </a:path>
                <a:path w="2091055" h="1941830">
                  <a:moveTo>
                    <a:pt x="1970532" y="659892"/>
                  </a:moveTo>
                  <a:lnTo>
                    <a:pt x="1959864" y="635508"/>
                  </a:lnTo>
                  <a:lnTo>
                    <a:pt x="2017776" y="611124"/>
                  </a:lnTo>
                  <a:lnTo>
                    <a:pt x="2028443" y="637031"/>
                  </a:lnTo>
                  <a:lnTo>
                    <a:pt x="2036202" y="658368"/>
                  </a:lnTo>
                  <a:lnTo>
                    <a:pt x="1970532" y="658368"/>
                  </a:lnTo>
                  <a:lnTo>
                    <a:pt x="1970532" y="659892"/>
                  </a:lnTo>
                  <a:close/>
                </a:path>
                <a:path w="2091055" h="1941830">
                  <a:moveTo>
                    <a:pt x="1982724" y="691896"/>
                  </a:moveTo>
                  <a:lnTo>
                    <a:pt x="1970532" y="658368"/>
                  </a:lnTo>
                  <a:lnTo>
                    <a:pt x="2036202" y="658368"/>
                  </a:lnTo>
                  <a:lnTo>
                    <a:pt x="2040635" y="670560"/>
                  </a:lnTo>
                  <a:lnTo>
                    <a:pt x="1982724" y="691896"/>
                  </a:lnTo>
                  <a:close/>
                </a:path>
                <a:path w="2091055" h="1941830">
                  <a:moveTo>
                    <a:pt x="2010156" y="789431"/>
                  </a:moveTo>
                  <a:lnTo>
                    <a:pt x="2004060" y="766571"/>
                  </a:lnTo>
                  <a:lnTo>
                    <a:pt x="1999488" y="748284"/>
                  </a:lnTo>
                  <a:lnTo>
                    <a:pt x="2058924" y="733044"/>
                  </a:lnTo>
                  <a:lnTo>
                    <a:pt x="2065020" y="751331"/>
                  </a:lnTo>
                  <a:lnTo>
                    <a:pt x="2069592" y="775716"/>
                  </a:lnTo>
                  <a:lnTo>
                    <a:pt x="2072640" y="787908"/>
                  </a:lnTo>
                  <a:lnTo>
                    <a:pt x="2010156" y="787908"/>
                  </a:lnTo>
                  <a:lnTo>
                    <a:pt x="2010156" y="789431"/>
                  </a:lnTo>
                  <a:close/>
                </a:path>
                <a:path w="2091055" h="1941830">
                  <a:moveTo>
                    <a:pt x="2013204" y="806196"/>
                  </a:moveTo>
                  <a:lnTo>
                    <a:pt x="2010156" y="787908"/>
                  </a:lnTo>
                  <a:lnTo>
                    <a:pt x="2072640" y="787908"/>
                  </a:lnTo>
                  <a:lnTo>
                    <a:pt x="2074164" y="794004"/>
                  </a:lnTo>
                  <a:lnTo>
                    <a:pt x="2013204" y="806196"/>
                  </a:lnTo>
                  <a:close/>
                </a:path>
                <a:path w="2091055" h="1941830">
                  <a:moveTo>
                    <a:pt x="2086832" y="879347"/>
                  </a:moveTo>
                  <a:lnTo>
                    <a:pt x="2025396" y="879347"/>
                  </a:lnTo>
                  <a:lnTo>
                    <a:pt x="2022348" y="865631"/>
                  </a:lnTo>
                  <a:lnTo>
                    <a:pt x="2084832" y="858012"/>
                  </a:lnTo>
                  <a:lnTo>
                    <a:pt x="2086356" y="871728"/>
                  </a:lnTo>
                  <a:lnTo>
                    <a:pt x="2086832" y="879347"/>
                  </a:lnTo>
                  <a:close/>
                </a:path>
                <a:path w="2091055" h="1941830">
                  <a:moveTo>
                    <a:pt x="2026920" y="902208"/>
                  </a:moveTo>
                  <a:lnTo>
                    <a:pt x="2023872" y="877824"/>
                  </a:lnTo>
                  <a:lnTo>
                    <a:pt x="2025396" y="879347"/>
                  </a:lnTo>
                  <a:lnTo>
                    <a:pt x="2086832" y="879347"/>
                  </a:lnTo>
                  <a:lnTo>
                    <a:pt x="2088165" y="900684"/>
                  </a:lnTo>
                  <a:lnTo>
                    <a:pt x="2026920" y="900684"/>
                  </a:lnTo>
                  <a:lnTo>
                    <a:pt x="2026920" y="902208"/>
                  </a:lnTo>
                  <a:close/>
                </a:path>
                <a:path w="2091055" h="1941830">
                  <a:moveTo>
                    <a:pt x="2028443" y="925068"/>
                  </a:moveTo>
                  <a:lnTo>
                    <a:pt x="2026920" y="900684"/>
                  </a:lnTo>
                  <a:lnTo>
                    <a:pt x="2088165" y="900684"/>
                  </a:lnTo>
                  <a:lnTo>
                    <a:pt x="2089404" y="920496"/>
                  </a:lnTo>
                  <a:lnTo>
                    <a:pt x="2028443" y="925068"/>
                  </a:lnTo>
                  <a:close/>
                </a:path>
                <a:path w="2091055" h="1941830">
                  <a:moveTo>
                    <a:pt x="2090928" y="995171"/>
                  </a:moveTo>
                  <a:lnTo>
                    <a:pt x="2029968" y="995171"/>
                  </a:lnTo>
                  <a:lnTo>
                    <a:pt x="2029968" y="984504"/>
                  </a:lnTo>
                  <a:lnTo>
                    <a:pt x="2090928" y="984504"/>
                  </a:lnTo>
                  <a:lnTo>
                    <a:pt x="2090928" y="995171"/>
                  </a:lnTo>
                  <a:close/>
                </a:path>
                <a:path w="2091055" h="1941830">
                  <a:moveTo>
                    <a:pt x="2087880" y="1048512"/>
                  </a:moveTo>
                  <a:lnTo>
                    <a:pt x="2026920" y="1042416"/>
                  </a:lnTo>
                  <a:lnTo>
                    <a:pt x="2026920" y="1040892"/>
                  </a:lnTo>
                  <a:lnTo>
                    <a:pt x="2028443" y="1018031"/>
                  </a:lnTo>
                  <a:lnTo>
                    <a:pt x="2029968" y="993647"/>
                  </a:lnTo>
                  <a:lnTo>
                    <a:pt x="2029968" y="995171"/>
                  </a:lnTo>
                  <a:lnTo>
                    <a:pt x="2090928" y="995171"/>
                  </a:lnTo>
                  <a:lnTo>
                    <a:pt x="2090928" y="1021080"/>
                  </a:lnTo>
                  <a:lnTo>
                    <a:pt x="2087880" y="1045463"/>
                  </a:lnTo>
                  <a:lnTo>
                    <a:pt x="2087880" y="1048512"/>
                  </a:lnTo>
                  <a:close/>
                </a:path>
                <a:path w="2091055" h="1941830">
                  <a:moveTo>
                    <a:pt x="2077110" y="1132331"/>
                  </a:moveTo>
                  <a:lnTo>
                    <a:pt x="2014728" y="1132331"/>
                  </a:lnTo>
                  <a:lnTo>
                    <a:pt x="2019300" y="1109471"/>
                  </a:lnTo>
                  <a:lnTo>
                    <a:pt x="2017776" y="1109471"/>
                  </a:lnTo>
                  <a:lnTo>
                    <a:pt x="2019300" y="1103376"/>
                  </a:lnTo>
                  <a:lnTo>
                    <a:pt x="2080260" y="1112520"/>
                  </a:lnTo>
                  <a:lnTo>
                    <a:pt x="2078735" y="1120139"/>
                  </a:lnTo>
                  <a:lnTo>
                    <a:pt x="2077110" y="1132331"/>
                  </a:lnTo>
                  <a:close/>
                </a:path>
                <a:path w="2091055" h="1941830">
                  <a:moveTo>
                    <a:pt x="2072640" y="1155192"/>
                  </a:moveTo>
                  <a:lnTo>
                    <a:pt x="2010156" y="1155192"/>
                  </a:lnTo>
                  <a:lnTo>
                    <a:pt x="2014728" y="1130808"/>
                  </a:lnTo>
                  <a:lnTo>
                    <a:pt x="2014728" y="1132331"/>
                  </a:lnTo>
                  <a:lnTo>
                    <a:pt x="2077110" y="1132331"/>
                  </a:lnTo>
                  <a:lnTo>
                    <a:pt x="2075688" y="1143000"/>
                  </a:lnTo>
                  <a:lnTo>
                    <a:pt x="2072640" y="1155192"/>
                  </a:lnTo>
                  <a:close/>
                </a:path>
                <a:path w="2091055" h="1941830">
                  <a:moveTo>
                    <a:pt x="2068068" y="1175004"/>
                  </a:moveTo>
                  <a:lnTo>
                    <a:pt x="2008632" y="1161288"/>
                  </a:lnTo>
                  <a:lnTo>
                    <a:pt x="2010156" y="1153668"/>
                  </a:lnTo>
                  <a:lnTo>
                    <a:pt x="2010156" y="1155192"/>
                  </a:lnTo>
                  <a:lnTo>
                    <a:pt x="2072640" y="1155192"/>
                  </a:lnTo>
                  <a:lnTo>
                    <a:pt x="2069592" y="1167384"/>
                  </a:lnTo>
                  <a:lnTo>
                    <a:pt x="2068068" y="1175004"/>
                  </a:lnTo>
                  <a:close/>
                </a:path>
                <a:path w="2091055" h="1941830">
                  <a:moveTo>
                    <a:pt x="2049780" y="1242060"/>
                  </a:moveTo>
                  <a:lnTo>
                    <a:pt x="1985772" y="1242060"/>
                  </a:lnTo>
                  <a:lnTo>
                    <a:pt x="1993392" y="1219200"/>
                  </a:lnTo>
                  <a:lnTo>
                    <a:pt x="2052828" y="1235963"/>
                  </a:lnTo>
                  <a:lnTo>
                    <a:pt x="2051304" y="1237488"/>
                  </a:lnTo>
                  <a:lnTo>
                    <a:pt x="2049780" y="1242060"/>
                  </a:lnTo>
                  <a:close/>
                </a:path>
                <a:path w="2091055" h="1941830">
                  <a:moveTo>
                    <a:pt x="2031492" y="1296924"/>
                  </a:moveTo>
                  <a:lnTo>
                    <a:pt x="1973580" y="1275588"/>
                  </a:lnTo>
                  <a:lnTo>
                    <a:pt x="1985772" y="1240536"/>
                  </a:lnTo>
                  <a:lnTo>
                    <a:pt x="1985772" y="1242060"/>
                  </a:lnTo>
                  <a:lnTo>
                    <a:pt x="2049780" y="1242060"/>
                  </a:lnTo>
                  <a:lnTo>
                    <a:pt x="2031492" y="1296924"/>
                  </a:lnTo>
                  <a:close/>
                </a:path>
                <a:path w="2091055" h="1941830">
                  <a:moveTo>
                    <a:pt x="1932432" y="1365504"/>
                  </a:moveTo>
                  <a:lnTo>
                    <a:pt x="1950720" y="1328928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6" y="1363980"/>
                  </a:lnTo>
                  <a:lnTo>
                    <a:pt x="1932432" y="1365504"/>
                  </a:lnTo>
                  <a:close/>
                </a:path>
                <a:path w="2091055" h="1941830">
                  <a:moveTo>
                    <a:pt x="1976628" y="1412747"/>
                  </a:moveTo>
                  <a:lnTo>
                    <a:pt x="1923288" y="1382268"/>
                  </a:lnTo>
                  <a:lnTo>
                    <a:pt x="1933956" y="1363980"/>
                  </a:lnTo>
                  <a:lnTo>
                    <a:pt x="2001774" y="1363980"/>
                  </a:lnTo>
                  <a:lnTo>
                    <a:pt x="1987296" y="1392936"/>
                  </a:lnTo>
                  <a:lnTo>
                    <a:pt x="1976628" y="1412747"/>
                  </a:lnTo>
                  <a:close/>
                </a:path>
                <a:path w="2091055" h="1941830">
                  <a:moveTo>
                    <a:pt x="1906939" y="1443228"/>
                  </a:moveTo>
                  <a:lnTo>
                    <a:pt x="1888235" y="1443228"/>
                  </a:lnTo>
                  <a:lnTo>
                    <a:pt x="1892808" y="1434084"/>
                  </a:lnTo>
                  <a:lnTo>
                    <a:pt x="1906939" y="1443228"/>
                  </a:lnTo>
                  <a:close/>
                </a:path>
                <a:path w="2091055" h="1941830">
                  <a:moveTo>
                    <a:pt x="1936886" y="1479804"/>
                  </a:moveTo>
                  <a:lnTo>
                    <a:pt x="1862328" y="1479804"/>
                  </a:lnTo>
                  <a:lnTo>
                    <a:pt x="1888235" y="1441704"/>
                  </a:lnTo>
                  <a:lnTo>
                    <a:pt x="1888235" y="1443228"/>
                  </a:lnTo>
                  <a:lnTo>
                    <a:pt x="1906939" y="1443228"/>
                  </a:lnTo>
                  <a:lnTo>
                    <a:pt x="1944624" y="1467612"/>
                  </a:lnTo>
                  <a:lnTo>
                    <a:pt x="1940051" y="1475231"/>
                  </a:lnTo>
                  <a:lnTo>
                    <a:pt x="1936886" y="1479804"/>
                  </a:lnTo>
                  <a:close/>
                </a:path>
                <a:path w="2091055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8" y="1478280"/>
                  </a:lnTo>
                  <a:lnTo>
                    <a:pt x="1862328" y="1479804"/>
                  </a:lnTo>
                  <a:lnTo>
                    <a:pt x="1936886" y="1479804"/>
                  </a:lnTo>
                  <a:lnTo>
                    <a:pt x="1912620" y="1514855"/>
                  </a:lnTo>
                  <a:lnTo>
                    <a:pt x="1908048" y="1520952"/>
                  </a:lnTo>
                  <a:close/>
                </a:path>
                <a:path w="2091055" h="1941830">
                  <a:moveTo>
                    <a:pt x="1845564" y="1549908"/>
                  </a:moveTo>
                  <a:lnTo>
                    <a:pt x="1805940" y="1549908"/>
                  </a:lnTo>
                  <a:lnTo>
                    <a:pt x="1822704" y="1530096"/>
                  </a:lnTo>
                  <a:lnTo>
                    <a:pt x="1845564" y="1549908"/>
                  </a:lnTo>
                  <a:close/>
                </a:path>
                <a:path w="2091055" h="1941830">
                  <a:moveTo>
                    <a:pt x="1827276" y="1616963"/>
                  </a:moveTo>
                  <a:lnTo>
                    <a:pt x="1781556" y="1574292"/>
                  </a:lnTo>
                  <a:lnTo>
                    <a:pt x="1805940" y="1548384"/>
                  </a:lnTo>
                  <a:lnTo>
                    <a:pt x="1805940" y="1549908"/>
                  </a:lnTo>
                  <a:lnTo>
                    <a:pt x="1845564" y="1549908"/>
                  </a:lnTo>
                  <a:lnTo>
                    <a:pt x="1868424" y="1569720"/>
                  </a:lnTo>
                  <a:lnTo>
                    <a:pt x="1851659" y="1589531"/>
                  </a:lnTo>
                  <a:lnTo>
                    <a:pt x="1827276" y="1616963"/>
                  </a:lnTo>
                  <a:close/>
                </a:path>
                <a:path w="2091055" h="1941830">
                  <a:moveTo>
                    <a:pt x="1764693" y="1644396"/>
                  </a:moveTo>
                  <a:lnTo>
                    <a:pt x="1706880" y="1644396"/>
                  </a:lnTo>
                  <a:lnTo>
                    <a:pt x="1740408" y="1615439"/>
                  </a:lnTo>
                  <a:lnTo>
                    <a:pt x="1764693" y="1644396"/>
                  </a:lnTo>
                  <a:close/>
                </a:path>
                <a:path w="2091055" h="1941830">
                  <a:moveTo>
                    <a:pt x="1732788" y="1703831"/>
                  </a:moveTo>
                  <a:lnTo>
                    <a:pt x="1694688" y="1655063"/>
                  </a:lnTo>
                  <a:lnTo>
                    <a:pt x="1708404" y="1642872"/>
                  </a:lnTo>
                  <a:lnTo>
                    <a:pt x="1706880" y="1644396"/>
                  </a:lnTo>
                  <a:lnTo>
                    <a:pt x="1764693" y="1644396"/>
                  </a:lnTo>
                  <a:lnTo>
                    <a:pt x="1780032" y="1662684"/>
                  </a:lnTo>
                  <a:lnTo>
                    <a:pt x="1748028" y="1691639"/>
                  </a:lnTo>
                  <a:lnTo>
                    <a:pt x="1732788" y="1703831"/>
                  </a:lnTo>
                  <a:close/>
                </a:path>
                <a:path w="2091055" h="1941830">
                  <a:moveTo>
                    <a:pt x="1629156" y="1776984"/>
                  </a:moveTo>
                  <a:lnTo>
                    <a:pt x="1597379" y="1724023"/>
                  </a:lnTo>
                  <a:lnTo>
                    <a:pt x="1635251" y="1699260"/>
                  </a:lnTo>
                  <a:lnTo>
                    <a:pt x="1645920" y="1691639"/>
                  </a:lnTo>
                  <a:lnTo>
                    <a:pt x="1682496" y="1741931"/>
                  </a:lnTo>
                  <a:lnTo>
                    <a:pt x="1670304" y="1749552"/>
                  </a:lnTo>
                  <a:lnTo>
                    <a:pt x="1629156" y="1776984"/>
                  </a:lnTo>
                  <a:close/>
                </a:path>
                <a:path w="2091055" h="1941830">
                  <a:moveTo>
                    <a:pt x="1595628" y="1725168"/>
                  </a:moveTo>
                  <a:lnTo>
                    <a:pt x="1597151" y="1723644"/>
                  </a:lnTo>
                  <a:lnTo>
                    <a:pt x="1597379" y="1724023"/>
                  </a:lnTo>
                  <a:lnTo>
                    <a:pt x="1595628" y="1725168"/>
                  </a:lnTo>
                  <a:close/>
                </a:path>
                <a:path w="2091055" h="1941830">
                  <a:moveTo>
                    <a:pt x="1554183" y="1770888"/>
                  </a:moveTo>
                  <a:lnTo>
                    <a:pt x="1514856" y="1770888"/>
                  </a:lnTo>
                  <a:lnTo>
                    <a:pt x="1545335" y="1754124"/>
                  </a:lnTo>
                  <a:lnTo>
                    <a:pt x="1554183" y="1770888"/>
                  </a:lnTo>
                  <a:close/>
                </a:path>
                <a:path w="2091055" h="1941830">
                  <a:moveTo>
                    <a:pt x="1517904" y="1837944"/>
                  </a:moveTo>
                  <a:lnTo>
                    <a:pt x="1491996" y="1781555"/>
                  </a:lnTo>
                  <a:lnTo>
                    <a:pt x="1516380" y="1769363"/>
                  </a:lnTo>
                  <a:lnTo>
                    <a:pt x="1514856" y="1770888"/>
                  </a:lnTo>
                  <a:lnTo>
                    <a:pt x="1554183" y="1770888"/>
                  </a:lnTo>
                  <a:lnTo>
                    <a:pt x="1574292" y="1808988"/>
                  </a:lnTo>
                  <a:lnTo>
                    <a:pt x="1543812" y="1825752"/>
                  </a:lnTo>
                  <a:lnTo>
                    <a:pt x="1517904" y="1837944"/>
                  </a:lnTo>
                  <a:close/>
                </a:path>
                <a:path w="2091055" h="1941830">
                  <a:moveTo>
                    <a:pt x="1444175" y="1825752"/>
                  </a:moveTo>
                  <a:lnTo>
                    <a:pt x="1383792" y="1825752"/>
                  </a:lnTo>
                  <a:lnTo>
                    <a:pt x="1429512" y="1808988"/>
                  </a:lnTo>
                  <a:lnTo>
                    <a:pt x="1427988" y="1808988"/>
                  </a:lnTo>
                  <a:lnTo>
                    <a:pt x="1435608" y="1805939"/>
                  </a:lnTo>
                  <a:lnTo>
                    <a:pt x="1444175" y="1825752"/>
                  </a:lnTo>
                  <a:close/>
                </a:path>
                <a:path w="2091055" h="1941830">
                  <a:moveTo>
                    <a:pt x="1399032" y="1885188"/>
                  </a:moveTo>
                  <a:lnTo>
                    <a:pt x="1380743" y="1825752"/>
                  </a:lnTo>
                  <a:lnTo>
                    <a:pt x="1385316" y="1824228"/>
                  </a:lnTo>
                  <a:lnTo>
                    <a:pt x="1383792" y="1825752"/>
                  </a:lnTo>
                  <a:lnTo>
                    <a:pt x="1444175" y="1825752"/>
                  </a:lnTo>
                  <a:lnTo>
                    <a:pt x="1459992" y="1862328"/>
                  </a:lnTo>
                  <a:lnTo>
                    <a:pt x="1452372" y="1866900"/>
                  </a:lnTo>
                  <a:lnTo>
                    <a:pt x="1405128" y="1883663"/>
                  </a:lnTo>
                  <a:lnTo>
                    <a:pt x="1399032" y="1885188"/>
                  </a:lnTo>
                  <a:close/>
                </a:path>
                <a:path w="2091055" h="1941830">
                  <a:moveTo>
                    <a:pt x="1277112" y="1918716"/>
                  </a:moveTo>
                  <a:lnTo>
                    <a:pt x="1264920" y="1857755"/>
                  </a:lnTo>
                  <a:lnTo>
                    <a:pt x="1292351" y="1851660"/>
                  </a:lnTo>
                  <a:lnTo>
                    <a:pt x="1290828" y="1851660"/>
                  </a:lnTo>
                  <a:lnTo>
                    <a:pt x="1322832" y="1844039"/>
                  </a:lnTo>
                  <a:lnTo>
                    <a:pt x="1339596" y="1903476"/>
                  </a:lnTo>
                  <a:lnTo>
                    <a:pt x="1306067" y="1911096"/>
                  </a:lnTo>
                  <a:lnTo>
                    <a:pt x="1277112" y="1918716"/>
                  </a:lnTo>
                  <a:close/>
                </a:path>
                <a:path w="2091055" h="1941830">
                  <a:moveTo>
                    <a:pt x="1152143" y="1937004"/>
                  </a:moveTo>
                  <a:lnTo>
                    <a:pt x="1146048" y="1876044"/>
                  </a:lnTo>
                  <a:lnTo>
                    <a:pt x="1171956" y="1872996"/>
                  </a:lnTo>
                  <a:lnTo>
                    <a:pt x="1170432" y="1872996"/>
                  </a:lnTo>
                  <a:lnTo>
                    <a:pt x="1196340" y="1869947"/>
                  </a:lnTo>
                  <a:lnTo>
                    <a:pt x="1194816" y="1869947"/>
                  </a:lnTo>
                  <a:lnTo>
                    <a:pt x="1205484" y="1868424"/>
                  </a:lnTo>
                  <a:lnTo>
                    <a:pt x="1214628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5" h="1941830">
                  <a:moveTo>
                    <a:pt x="1088135" y="1941576"/>
                  </a:moveTo>
                  <a:lnTo>
                    <a:pt x="1025651" y="1941576"/>
                  </a:lnTo>
                  <a:lnTo>
                    <a:pt x="1025651" y="1880616"/>
                  </a:lnTo>
                  <a:lnTo>
                    <a:pt x="1069848" y="1880616"/>
                  </a:lnTo>
                  <a:lnTo>
                    <a:pt x="1086612" y="1879092"/>
                  </a:lnTo>
                  <a:lnTo>
                    <a:pt x="1088135" y="1941576"/>
                  </a:lnTo>
                  <a:close/>
                </a:path>
                <a:path w="2091055" h="1941830">
                  <a:moveTo>
                    <a:pt x="961643" y="1940052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9159" y="1932431"/>
                  </a:lnTo>
                  <a:lnTo>
                    <a:pt x="906780" y="1871472"/>
                  </a:lnTo>
                  <a:lnTo>
                    <a:pt x="920496" y="1872996"/>
                  </a:lnTo>
                  <a:lnTo>
                    <a:pt x="918972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1643" y="1940052"/>
                  </a:lnTo>
                  <a:close/>
                </a:path>
                <a:path w="2091055" h="1941830">
                  <a:moveTo>
                    <a:pt x="836676" y="1923288"/>
                  </a:moveTo>
                  <a:lnTo>
                    <a:pt x="835152" y="1923288"/>
                  </a:lnTo>
                  <a:lnTo>
                    <a:pt x="784860" y="1912620"/>
                  </a:lnTo>
                  <a:lnTo>
                    <a:pt x="774192" y="1909572"/>
                  </a:lnTo>
                  <a:lnTo>
                    <a:pt x="789432" y="1850136"/>
                  </a:lnTo>
                  <a:lnTo>
                    <a:pt x="800100" y="1851660"/>
                  </a:lnTo>
                  <a:lnTo>
                    <a:pt x="798576" y="1851660"/>
                  </a:lnTo>
                  <a:lnTo>
                    <a:pt x="847344" y="1862328"/>
                  </a:lnTo>
                  <a:lnTo>
                    <a:pt x="836676" y="1923288"/>
                  </a:lnTo>
                  <a:close/>
                </a:path>
                <a:path w="2091055" h="1941830">
                  <a:moveTo>
                    <a:pt x="713232" y="1891284"/>
                  </a:moveTo>
                  <a:lnTo>
                    <a:pt x="687324" y="1883663"/>
                  </a:lnTo>
                  <a:lnTo>
                    <a:pt x="653796" y="1871472"/>
                  </a:lnTo>
                  <a:lnTo>
                    <a:pt x="675132" y="1813560"/>
                  </a:lnTo>
                  <a:lnTo>
                    <a:pt x="707136" y="1825752"/>
                  </a:lnTo>
                  <a:lnTo>
                    <a:pt x="705612" y="1825752"/>
                  </a:lnTo>
                  <a:lnTo>
                    <a:pt x="731520" y="1833372"/>
                  </a:lnTo>
                  <a:lnTo>
                    <a:pt x="713232" y="1891284"/>
                  </a:lnTo>
                  <a:close/>
                </a:path>
                <a:path w="2091055" h="1941830">
                  <a:moveTo>
                    <a:pt x="594360" y="1847088"/>
                  </a:moveTo>
                  <a:lnTo>
                    <a:pt x="592836" y="1847088"/>
                  </a:lnTo>
                  <a:lnTo>
                    <a:pt x="548640" y="1825752"/>
                  </a:lnTo>
                  <a:lnTo>
                    <a:pt x="536448" y="1819655"/>
                  </a:lnTo>
                  <a:lnTo>
                    <a:pt x="565404" y="1764792"/>
                  </a:lnTo>
                  <a:lnTo>
                    <a:pt x="576072" y="1770888"/>
                  </a:lnTo>
                  <a:lnTo>
                    <a:pt x="574548" y="1770888"/>
                  </a:lnTo>
                  <a:lnTo>
                    <a:pt x="618744" y="1790700"/>
                  </a:lnTo>
                  <a:lnTo>
                    <a:pt x="594360" y="1847088"/>
                  </a:lnTo>
                  <a:close/>
                </a:path>
                <a:path w="2091055" h="1941830">
                  <a:moveTo>
                    <a:pt x="481583" y="1789176"/>
                  </a:moveTo>
                  <a:lnTo>
                    <a:pt x="461772" y="1776984"/>
                  </a:lnTo>
                  <a:lnTo>
                    <a:pt x="428244" y="1755647"/>
                  </a:lnTo>
                  <a:lnTo>
                    <a:pt x="461772" y="1703831"/>
                  </a:lnTo>
                  <a:lnTo>
                    <a:pt x="495300" y="1725168"/>
                  </a:lnTo>
                  <a:lnTo>
                    <a:pt x="493776" y="1725168"/>
                  </a:lnTo>
                  <a:lnTo>
                    <a:pt x="513587" y="1735836"/>
                  </a:lnTo>
                  <a:lnTo>
                    <a:pt x="481583" y="1789176"/>
                  </a:lnTo>
                  <a:close/>
                </a:path>
                <a:path w="2091055" h="1941830">
                  <a:moveTo>
                    <a:pt x="376428" y="1717547"/>
                  </a:moveTo>
                  <a:lnTo>
                    <a:pt x="342900" y="1691639"/>
                  </a:lnTo>
                  <a:lnTo>
                    <a:pt x="327660" y="1676400"/>
                  </a:lnTo>
                  <a:lnTo>
                    <a:pt x="368808" y="1630680"/>
                  </a:lnTo>
                  <a:lnTo>
                    <a:pt x="384048" y="1644396"/>
                  </a:lnTo>
                  <a:lnTo>
                    <a:pt x="384406" y="1644396"/>
                  </a:lnTo>
                  <a:lnTo>
                    <a:pt x="414528" y="1668780"/>
                  </a:lnTo>
                  <a:lnTo>
                    <a:pt x="376428" y="1717547"/>
                  </a:lnTo>
                  <a:close/>
                </a:path>
                <a:path w="2091055" h="1941830">
                  <a:moveTo>
                    <a:pt x="384406" y="1644396"/>
                  </a:moveTo>
                  <a:lnTo>
                    <a:pt x="384048" y="1644396"/>
                  </a:lnTo>
                  <a:lnTo>
                    <a:pt x="382524" y="1642872"/>
                  </a:lnTo>
                  <a:lnTo>
                    <a:pt x="384406" y="1644396"/>
                  </a:lnTo>
                  <a:close/>
                </a:path>
                <a:path w="2091055" h="1941830">
                  <a:moveTo>
                    <a:pt x="280416" y="1633728"/>
                  </a:moveTo>
                  <a:lnTo>
                    <a:pt x="272796" y="1624584"/>
                  </a:lnTo>
                  <a:lnTo>
                    <a:pt x="239268" y="1589531"/>
                  </a:lnTo>
                  <a:lnTo>
                    <a:pt x="236220" y="1586484"/>
                  </a:lnTo>
                  <a:lnTo>
                    <a:pt x="283464" y="1546860"/>
                  </a:lnTo>
                  <a:lnTo>
                    <a:pt x="284988" y="1548384"/>
                  </a:lnTo>
                  <a:lnTo>
                    <a:pt x="316991" y="1581912"/>
                  </a:lnTo>
                  <a:lnTo>
                    <a:pt x="315468" y="1581912"/>
                  </a:lnTo>
                  <a:lnTo>
                    <a:pt x="324612" y="1589531"/>
                  </a:lnTo>
                  <a:lnTo>
                    <a:pt x="280416" y="1633728"/>
                  </a:lnTo>
                  <a:close/>
                </a:path>
                <a:path w="2091055" h="1941830">
                  <a:moveTo>
                    <a:pt x="196596" y="1537716"/>
                  </a:moveTo>
                  <a:lnTo>
                    <a:pt x="178308" y="1514855"/>
                  </a:lnTo>
                  <a:lnTo>
                    <a:pt x="158496" y="1487424"/>
                  </a:lnTo>
                  <a:lnTo>
                    <a:pt x="210312" y="1450847"/>
                  </a:lnTo>
                  <a:lnTo>
                    <a:pt x="228600" y="1479804"/>
                  </a:lnTo>
                  <a:lnTo>
                    <a:pt x="229797" y="1479804"/>
                  </a:lnTo>
                  <a:lnTo>
                    <a:pt x="245364" y="1499616"/>
                  </a:lnTo>
                  <a:lnTo>
                    <a:pt x="196596" y="1537716"/>
                  </a:lnTo>
                  <a:close/>
                </a:path>
                <a:path w="2091055" h="1941830">
                  <a:moveTo>
                    <a:pt x="229797" y="1479804"/>
                  </a:moveTo>
                  <a:lnTo>
                    <a:pt x="228600" y="1479804"/>
                  </a:lnTo>
                  <a:lnTo>
                    <a:pt x="228600" y="1478280"/>
                  </a:lnTo>
                  <a:lnTo>
                    <a:pt x="229797" y="1479804"/>
                  </a:lnTo>
                  <a:close/>
                </a:path>
                <a:path w="2091055" h="1941830">
                  <a:moveTo>
                    <a:pt x="124968" y="1432560"/>
                  </a:moveTo>
                  <a:lnTo>
                    <a:pt x="103632" y="1392936"/>
                  </a:lnTo>
                  <a:lnTo>
                    <a:pt x="94487" y="1376171"/>
                  </a:lnTo>
                  <a:lnTo>
                    <a:pt x="150876" y="1348739"/>
                  </a:lnTo>
                  <a:lnTo>
                    <a:pt x="157803" y="1363980"/>
                  </a:lnTo>
                  <a:lnTo>
                    <a:pt x="156972" y="1363980"/>
                  </a:lnTo>
                  <a:lnTo>
                    <a:pt x="178308" y="1402080"/>
                  </a:lnTo>
                  <a:lnTo>
                    <a:pt x="124968" y="1432560"/>
                  </a:lnTo>
                  <a:close/>
                </a:path>
                <a:path w="2091055" h="1941830">
                  <a:moveTo>
                    <a:pt x="158496" y="1365504"/>
                  </a:moveTo>
                  <a:lnTo>
                    <a:pt x="156972" y="1363980"/>
                  </a:lnTo>
                  <a:lnTo>
                    <a:pt x="157803" y="1363980"/>
                  </a:lnTo>
                  <a:lnTo>
                    <a:pt x="158496" y="1365504"/>
                  </a:lnTo>
                  <a:close/>
                </a:path>
                <a:path w="2091055" h="1941830">
                  <a:moveTo>
                    <a:pt x="68580" y="1318260"/>
                  </a:moveTo>
                  <a:lnTo>
                    <a:pt x="64008" y="1306068"/>
                  </a:lnTo>
                  <a:lnTo>
                    <a:pt x="47244" y="1260347"/>
                  </a:lnTo>
                  <a:lnTo>
                    <a:pt x="45720" y="1257300"/>
                  </a:lnTo>
                  <a:lnTo>
                    <a:pt x="105156" y="1239012"/>
                  </a:lnTo>
                  <a:lnTo>
                    <a:pt x="105156" y="1242060"/>
                  </a:lnTo>
                  <a:lnTo>
                    <a:pt x="105681" y="1242060"/>
                  </a:lnTo>
                  <a:lnTo>
                    <a:pt x="120396" y="1284731"/>
                  </a:lnTo>
                  <a:lnTo>
                    <a:pt x="121049" y="1284731"/>
                  </a:lnTo>
                  <a:lnTo>
                    <a:pt x="124968" y="1293876"/>
                  </a:lnTo>
                  <a:lnTo>
                    <a:pt x="68580" y="1318260"/>
                  </a:lnTo>
                  <a:close/>
                </a:path>
                <a:path w="2091055" h="1941830">
                  <a:moveTo>
                    <a:pt x="105681" y="1242060"/>
                  </a:moveTo>
                  <a:lnTo>
                    <a:pt x="105156" y="1242060"/>
                  </a:lnTo>
                  <a:lnTo>
                    <a:pt x="105156" y="1240536"/>
                  </a:lnTo>
                  <a:lnTo>
                    <a:pt x="105681" y="1242060"/>
                  </a:lnTo>
                  <a:close/>
                </a:path>
                <a:path w="2091055" h="1941830">
                  <a:moveTo>
                    <a:pt x="121049" y="1284731"/>
                  </a:moveTo>
                  <a:lnTo>
                    <a:pt x="120396" y="1284731"/>
                  </a:lnTo>
                  <a:lnTo>
                    <a:pt x="120396" y="1283208"/>
                  </a:lnTo>
                  <a:lnTo>
                    <a:pt x="121049" y="1284731"/>
                  </a:lnTo>
                  <a:close/>
                </a:path>
                <a:path w="2091055" h="1941830">
                  <a:moveTo>
                    <a:pt x="27432" y="1197863"/>
                  </a:moveTo>
                  <a:lnTo>
                    <a:pt x="25908" y="1191768"/>
                  </a:lnTo>
                  <a:lnTo>
                    <a:pt x="16764" y="1143000"/>
                  </a:lnTo>
                  <a:lnTo>
                    <a:pt x="13716" y="1133855"/>
                  </a:lnTo>
                  <a:lnTo>
                    <a:pt x="74676" y="1123188"/>
                  </a:lnTo>
                  <a:lnTo>
                    <a:pt x="76200" y="1132331"/>
                  </a:lnTo>
                  <a:lnTo>
                    <a:pt x="76485" y="1132331"/>
                  </a:lnTo>
                  <a:lnTo>
                    <a:pt x="80772" y="1155192"/>
                  </a:lnTo>
                  <a:lnTo>
                    <a:pt x="81178" y="1155192"/>
                  </a:lnTo>
                  <a:lnTo>
                    <a:pt x="86868" y="1176528"/>
                  </a:lnTo>
                  <a:lnTo>
                    <a:pt x="87249" y="1176528"/>
                  </a:lnTo>
                  <a:lnTo>
                    <a:pt x="88391" y="1181100"/>
                  </a:lnTo>
                  <a:lnTo>
                    <a:pt x="27432" y="1197863"/>
                  </a:lnTo>
                  <a:close/>
                </a:path>
                <a:path w="2091055" h="1941830">
                  <a:moveTo>
                    <a:pt x="76485" y="1132331"/>
                  </a:moveTo>
                  <a:lnTo>
                    <a:pt x="76200" y="1132331"/>
                  </a:lnTo>
                  <a:lnTo>
                    <a:pt x="76200" y="1130808"/>
                  </a:lnTo>
                  <a:lnTo>
                    <a:pt x="76485" y="1132331"/>
                  </a:lnTo>
                  <a:close/>
                </a:path>
                <a:path w="2091055" h="1941830">
                  <a:moveTo>
                    <a:pt x="81178" y="1155192"/>
                  </a:moveTo>
                  <a:lnTo>
                    <a:pt x="80772" y="1155192"/>
                  </a:lnTo>
                  <a:lnTo>
                    <a:pt x="80772" y="1153668"/>
                  </a:lnTo>
                  <a:lnTo>
                    <a:pt x="81178" y="1155192"/>
                  </a:lnTo>
                  <a:close/>
                </a:path>
                <a:path w="2091055" h="1941830">
                  <a:moveTo>
                    <a:pt x="87249" y="1176528"/>
                  </a:moveTo>
                  <a:lnTo>
                    <a:pt x="86868" y="1176528"/>
                  </a:lnTo>
                  <a:lnTo>
                    <a:pt x="86868" y="1175004"/>
                  </a:lnTo>
                  <a:lnTo>
                    <a:pt x="87249" y="1176528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1557842" y="1612036"/>
            <a:ext cx="1024890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recebidos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713342" y="1781619"/>
            <a:ext cx="716915" cy="7664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90</a:t>
            </a:r>
            <a:endParaRPr sz="48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804944" y="1612036"/>
            <a:ext cx="111823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concluídos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69626" y="1446873"/>
            <a:ext cx="1938528" cy="1559051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26882" y="3481413"/>
            <a:ext cx="681227" cy="630935"/>
          </a:xfrm>
          <a:prstGeom prst="rect">
            <a:avLst/>
          </a:prstGeom>
        </p:spPr>
      </p:pic>
      <p:sp>
        <p:nvSpPr>
          <p:cNvPr id="13" name="object 13" descr=""/>
          <p:cNvSpPr txBox="1"/>
          <p:nvPr/>
        </p:nvSpPr>
        <p:spPr>
          <a:xfrm>
            <a:off x="1260634" y="4101556"/>
            <a:ext cx="141605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JURÍDICA</a:t>
            </a:r>
            <a:endParaRPr sz="1300">
              <a:latin typeface="Century Gothic"/>
              <a:cs typeface="Century Gothic"/>
            </a:endParaRPr>
          </a:p>
          <a:p>
            <a:pPr algn="ctr">
              <a:lnSpc>
                <a:spcPts val="1880"/>
              </a:lnSpc>
            </a:pPr>
            <a:r>
              <a:rPr dirty="0" sz="1600" spc="10">
                <a:solidFill>
                  <a:srgbClr val="183B46"/>
                </a:solidFill>
                <a:latin typeface="Century Gothic"/>
                <a:cs typeface="Century Gothic"/>
              </a:rPr>
              <a:t>7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8%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4" name="object 1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70438" y="3460077"/>
            <a:ext cx="801623" cy="743711"/>
          </a:xfrm>
          <a:prstGeom prst="rect">
            <a:avLst/>
          </a:prstGeom>
        </p:spPr>
      </p:pic>
      <p:sp>
        <p:nvSpPr>
          <p:cNvPr id="15" name="object 15" descr=""/>
          <p:cNvSpPr txBox="1"/>
          <p:nvPr/>
        </p:nvSpPr>
        <p:spPr>
          <a:xfrm>
            <a:off x="4139375" y="4101556"/>
            <a:ext cx="857885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ANÔNIMO</a:t>
            </a:r>
            <a:endParaRPr sz="1300">
              <a:latin typeface="Century Gothic"/>
              <a:cs typeface="Century Gothic"/>
            </a:endParaRPr>
          </a:p>
          <a:p>
            <a:pPr algn="ctr" marL="635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26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29%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6" name="object 1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80110" y="3460077"/>
            <a:ext cx="676655" cy="627887"/>
          </a:xfrm>
          <a:prstGeom prst="rect">
            <a:avLst/>
          </a:prstGeom>
        </p:spPr>
      </p:pic>
      <p:sp>
        <p:nvSpPr>
          <p:cNvPr id="17" name="object 17" descr=""/>
          <p:cNvSpPr txBox="1"/>
          <p:nvPr/>
        </p:nvSpPr>
        <p:spPr>
          <a:xfrm>
            <a:off x="6577787" y="4101556"/>
            <a:ext cx="118618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FÍSICA</a:t>
            </a:r>
            <a:endParaRPr sz="1300">
              <a:latin typeface="Century Gothic"/>
              <a:cs typeface="Century Gothic"/>
            </a:endParaRPr>
          </a:p>
          <a:p>
            <a:pPr algn="ctr" marL="93980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56</a:t>
            </a:r>
            <a:endParaRPr sz="1600">
              <a:latin typeface="Century Gothic"/>
              <a:cs typeface="Century Gothic"/>
            </a:endParaRPr>
          </a:p>
          <a:p>
            <a:pPr algn="ctr" marL="94615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62%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7006126" y="1781619"/>
            <a:ext cx="716915" cy="95821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5615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90</a:t>
            </a:r>
            <a:endParaRPr sz="4850">
              <a:latin typeface="Century Gothic"/>
              <a:cs typeface="Century Gothic"/>
            </a:endParaRPr>
          </a:p>
          <a:p>
            <a:pPr marL="85725">
              <a:lnSpc>
                <a:spcPts val="1714"/>
              </a:lnSpc>
            </a:pPr>
            <a:r>
              <a:rPr dirty="0" sz="1600" spc="-20" b="1">
                <a:solidFill>
                  <a:srgbClr val="B35E07"/>
                </a:solidFill>
                <a:latin typeface="Century Gothic"/>
                <a:cs typeface="Century Gothic"/>
              </a:rPr>
              <a:t>100%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7120" rIns="0" bIns="0" rtlCol="0" vert="horz">
            <a:spAutoFit/>
          </a:bodyPr>
          <a:lstStyle/>
          <a:p>
            <a:pPr marL="17145">
              <a:lnSpc>
                <a:spcPts val="2335"/>
              </a:lnSpc>
              <a:spcBef>
                <a:spcPts val="110"/>
              </a:spcBef>
            </a:pPr>
            <a:r>
              <a:rPr dirty="0" spc="-10">
                <a:solidFill>
                  <a:srgbClr val="2F3D46"/>
                </a:solidFill>
              </a:rPr>
              <a:t>PROTOCOLOS</a:t>
            </a:r>
          </a:p>
          <a:p>
            <a:pPr marL="17145">
              <a:lnSpc>
                <a:spcPts val="1255"/>
              </a:lnSpc>
            </a:pPr>
            <a:r>
              <a:rPr dirty="0" sz="1150">
                <a:solidFill>
                  <a:srgbClr val="183B46"/>
                </a:solidFill>
              </a:rPr>
              <a:t>MAI</a:t>
            </a:r>
            <a:r>
              <a:rPr dirty="0" sz="1150" spc="35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  <p:sp>
        <p:nvSpPr>
          <p:cNvPr id="20" name="object 20" descr=""/>
          <p:cNvSpPr/>
          <p:nvPr/>
        </p:nvSpPr>
        <p:spPr>
          <a:xfrm>
            <a:off x="243090" y="299301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4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243090" y="188049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3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3422742" y="1094829"/>
            <a:ext cx="2633345" cy="2633345"/>
            <a:chOff x="3422742" y="1094829"/>
            <a:chExt cx="2633345" cy="2633345"/>
          </a:xfrm>
        </p:grpSpPr>
        <p:sp>
          <p:nvSpPr>
            <p:cNvPr id="4" name="object 4" descr=""/>
            <p:cNvSpPr/>
            <p:nvPr/>
          </p:nvSpPr>
          <p:spPr>
            <a:xfrm>
              <a:off x="4738890" y="1094829"/>
              <a:ext cx="1316990" cy="1894839"/>
            </a:xfrm>
            <a:custGeom>
              <a:avLst/>
              <a:gdLst/>
              <a:ahLst/>
              <a:cxnLst/>
              <a:rect l="l" t="t" r="r" b="b"/>
              <a:pathLst>
                <a:path w="1316989" h="1894839">
                  <a:moveTo>
                    <a:pt x="1184148" y="1894332"/>
                  </a:moveTo>
                  <a:lnTo>
                    <a:pt x="699516" y="1656587"/>
                  </a:lnTo>
                  <a:lnTo>
                    <a:pt x="718920" y="1613438"/>
                  </a:lnTo>
                  <a:lnTo>
                    <a:pt x="735501" y="1569745"/>
                  </a:lnTo>
                  <a:lnTo>
                    <a:pt x="749297" y="1525618"/>
                  </a:lnTo>
                  <a:lnTo>
                    <a:pt x="760345" y="1481164"/>
                  </a:lnTo>
                  <a:lnTo>
                    <a:pt x="768682" y="1436492"/>
                  </a:lnTo>
                  <a:lnTo>
                    <a:pt x="774344" y="1391713"/>
                  </a:lnTo>
                  <a:lnTo>
                    <a:pt x="777370" y="1346933"/>
                  </a:lnTo>
                  <a:lnTo>
                    <a:pt x="777796" y="1302261"/>
                  </a:lnTo>
                  <a:lnTo>
                    <a:pt x="775659" y="1257808"/>
                  </a:lnTo>
                  <a:lnTo>
                    <a:pt x="770997" y="1213680"/>
                  </a:lnTo>
                  <a:lnTo>
                    <a:pt x="763847" y="1169987"/>
                  </a:lnTo>
                  <a:lnTo>
                    <a:pt x="754246" y="1126838"/>
                  </a:lnTo>
                  <a:lnTo>
                    <a:pt x="742231" y="1084340"/>
                  </a:lnTo>
                  <a:lnTo>
                    <a:pt x="727839" y="1042604"/>
                  </a:lnTo>
                  <a:lnTo>
                    <a:pt x="711108" y="1001738"/>
                  </a:lnTo>
                  <a:lnTo>
                    <a:pt x="692074" y="961850"/>
                  </a:lnTo>
                  <a:lnTo>
                    <a:pt x="670775" y="923049"/>
                  </a:lnTo>
                  <a:lnTo>
                    <a:pt x="647248" y="885443"/>
                  </a:lnTo>
                  <a:lnTo>
                    <a:pt x="621530" y="849143"/>
                  </a:lnTo>
                  <a:lnTo>
                    <a:pt x="593659" y="814255"/>
                  </a:lnTo>
                  <a:lnTo>
                    <a:pt x="563670" y="780890"/>
                  </a:lnTo>
                  <a:lnTo>
                    <a:pt x="531603" y="749155"/>
                  </a:lnTo>
                  <a:lnTo>
                    <a:pt x="497493" y="719159"/>
                  </a:lnTo>
                  <a:lnTo>
                    <a:pt x="461378" y="691011"/>
                  </a:lnTo>
                  <a:lnTo>
                    <a:pt x="423296" y="664820"/>
                  </a:lnTo>
                  <a:lnTo>
                    <a:pt x="383282" y="640695"/>
                  </a:lnTo>
                  <a:lnTo>
                    <a:pt x="341376" y="618743"/>
                  </a:lnTo>
                  <a:lnTo>
                    <a:pt x="295113" y="598038"/>
                  </a:lnTo>
                  <a:lnTo>
                    <a:pt x="247838" y="580372"/>
                  </a:lnTo>
                  <a:lnTo>
                    <a:pt x="199657" y="565799"/>
                  </a:lnTo>
                  <a:lnTo>
                    <a:pt x="150676" y="554371"/>
                  </a:lnTo>
                  <a:lnTo>
                    <a:pt x="101001" y="546142"/>
                  </a:lnTo>
                  <a:lnTo>
                    <a:pt x="50740" y="541166"/>
                  </a:lnTo>
                  <a:lnTo>
                    <a:pt x="0" y="539495"/>
                  </a:lnTo>
                  <a:lnTo>
                    <a:pt x="0" y="0"/>
                  </a:lnTo>
                  <a:lnTo>
                    <a:pt x="48352" y="868"/>
                  </a:lnTo>
                  <a:lnTo>
                    <a:pt x="96259" y="3455"/>
                  </a:lnTo>
                  <a:lnTo>
                    <a:pt x="143692" y="7729"/>
                  </a:lnTo>
                  <a:lnTo>
                    <a:pt x="190621" y="13662"/>
                  </a:lnTo>
                  <a:lnTo>
                    <a:pt x="237016" y="21223"/>
                  </a:lnTo>
                  <a:lnTo>
                    <a:pt x="282848" y="30382"/>
                  </a:lnTo>
                  <a:lnTo>
                    <a:pt x="328089" y="41110"/>
                  </a:lnTo>
                  <a:lnTo>
                    <a:pt x="372707" y="53377"/>
                  </a:lnTo>
                  <a:lnTo>
                    <a:pt x="416673" y="67153"/>
                  </a:lnTo>
                  <a:lnTo>
                    <a:pt x="459959" y="82408"/>
                  </a:lnTo>
                  <a:lnTo>
                    <a:pt x="502534" y="99113"/>
                  </a:lnTo>
                  <a:lnTo>
                    <a:pt x="544370" y="117238"/>
                  </a:lnTo>
                  <a:lnTo>
                    <a:pt x="585435" y="136752"/>
                  </a:lnTo>
                  <a:lnTo>
                    <a:pt x="625702" y="157627"/>
                  </a:lnTo>
                  <a:lnTo>
                    <a:pt x="665141" y="179831"/>
                  </a:lnTo>
                  <a:lnTo>
                    <a:pt x="703721" y="203337"/>
                  </a:lnTo>
                  <a:lnTo>
                    <a:pt x="741414" y="228113"/>
                  </a:lnTo>
                  <a:lnTo>
                    <a:pt x="778191" y="254130"/>
                  </a:lnTo>
                  <a:lnTo>
                    <a:pt x="814020" y="281357"/>
                  </a:lnTo>
                  <a:lnTo>
                    <a:pt x="848874" y="309767"/>
                  </a:lnTo>
                  <a:lnTo>
                    <a:pt x="882722" y="339327"/>
                  </a:lnTo>
                  <a:lnTo>
                    <a:pt x="915535" y="370010"/>
                  </a:lnTo>
                  <a:lnTo>
                    <a:pt x="947284" y="401784"/>
                  </a:lnTo>
                  <a:lnTo>
                    <a:pt x="977939" y="434620"/>
                  </a:lnTo>
                  <a:lnTo>
                    <a:pt x="1007470" y="468488"/>
                  </a:lnTo>
                  <a:lnTo>
                    <a:pt x="1035849" y="503359"/>
                  </a:lnTo>
                  <a:lnTo>
                    <a:pt x="1063044" y="539203"/>
                  </a:lnTo>
                  <a:lnTo>
                    <a:pt x="1089028" y="575989"/>
                  </a:lnTo>
                  <a:lnTo>
                    <a:pt x="1113771" y="613689"/>
                  </a:lnTo>
                  <a:lnTo>
                    <a:pt x="1137242" y="652272"/>
                  </a:lnTo>
                  <a:lnTo>
                    <a:pt x="1159413" y="691708"/>
                  </a:lnTo>
                  <a:lnTo>
                    <a:pt x="1180254" y="731967"/>
                  </a:lnTo>
                  <a:lnTo>
                    <a:pt x="1199736" y="773021"/>
                  </a:lnTo>
                  <a:lnTo>
                    <a:pt x="1217828" y="814839"/>
                  </a:lnTo>
                  <a:lnTo>
                    <a:pt x="1234502" y="857391"/>
                  </a:lnTo>
                  <a:lnTo>
                    <a:pt x="1249728" y="900647"/>
                  </a:lnTo>
                  <a:lnTo>
                    <a:pt x="1263477" y="944578"/>
                  </a:lnTo>
                  <a:lnTo>
                    <a:pt x="1275718" y="989154"/>
                  </a:lnTo>
                  <a:lnTo>
                    <a:pt x="1286424" y="1034344"/>
                  </a:lnTo>
                  <a:lnTo>
                    <a:pt x="1295563" y="1080120"/>
                  </a:lnTo>
                  <a:lnTo>
                    <a:pt x="1303106" y="1126452"/>
                  </a:lnTo>
                  <a:lnTo>
                    <a:pt x="1309025" y="1173309"/>
                  </a:lnTo>
                  <a:lnTo>
                    <a:pt x="1313289" y="1220662"/>
                  </a:lnTo>
                  <a:lnTo>
                    <a:pt x="1315869" y="1268481"/>
                  </a:lnTo>
                  <a:lnTo>
                    <a:pt x="1316736" y="1316736"/>
                  </a:lnTo>
                  <a:lnTo>
                    <a:pt x="1315786" y="1366605"/>
                  </a:lnTo>
                  <a:lnTo>
                    <a:pt x="1312947" y="1416353"/>
                  </a:lnTo>
                  <a:lnTo>
                    <a:pt x="1308234" y="1465921"/>
                  </a:lnTo>
                  <a:lnTo>
                    <a:pt x="1301665" y="1515251"/>
                  </a:lnTo>
                  <a:lnTo>
                    <a:pt x="1293254" y="1564284"/>
                  </a:lnTo>
                  <a:lnTo>
                    <a:pt x="1283017" y="1612963"/>
                  </a:lnTo>
                  <a:lnTo>
                    <a:pt x="1270971" y="1661229"/>
                  </a:lnTo>
                  <a:lnTo>
                    <a:pt x="1257130" y="1709024"/>
                  </a:lnTo>
                  <a:lnTo>
                    <a:pt x="1241512" y="1756290"/>
                  </a:lnTo>
                  <a:lnTo>
                    <a:pt x="1224131" y="1802969"/>
                  </a:lnTo>
                  <a:lnTo>
                    <a:pt x="1205005" y="1849002"/>
                  </a:lnTo>
                  <a:lnTo>
                    <a:pt x="1184148" y="1894332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4556010" y="2751417"/>
              <a:ext cx="1367155" cy="976630"/>
            </a:xfrm>
            <a:custGeom>
              <a:avLst/>
              <a:gdLst/>
              <a:ahLst/>
              <a:cxnLst/>
              <a:rect l="l" t="t" r="r" b="b"/>
              <a:pathLst>
                <a:path w="1367154" h="976629">
                  <a:moveTo>
                    <a:pt x="192885" y="976405"/>
                  </a:moveTo>
                  <a:lnTo>
                    <a:pt x="144905" y="975773"/>
                  </a:lnTo>
                  <a:lnTo>
                    <a:pt x="96738" y="973371"/>
                  </a:lnTo>
                  <a:lnTo>
                    <a:pt x="48422" y="969176"/>
                  </a:lnTo>
                  <a:lnTo>
                    <a:pt x="0" y="963168"/>
                  </a:lnTo>
                  <a:lnTo>
                    <a:pt x="74676" y="429767"/>
                  </a:lnTo>
                  <a:lnTo>
                    <a:pt x="122285" y="434826"/>
                  </a:lnTo>
                  <a:lnTo>
                    <a:pt x="169680" y="436975"/>
                  </a:lnTo>
                  <a:lnTo>
                    <a:pt x="216750" y="436272"/>
                  </a:lnTo>
                  <a:lnTo>
                    <a:pt x="263384" y="432773"/>
                  </a:lnTo>
                  <a:lnTo>
                    <a:pt x="309473" y="426534"/>
                  </a:lnTo>
                  <a:lnTo>
                    <a:pt x="354905" y="417611"/>
                  </a:lnTo>
                  <a:lnTo>
                    <a:pt x="399570" y="406061"/>
                  </a:lnTo>
                  <a:lnTo>
                    <a:pt x="443357" y="391940"/>
                  </a:lnTo>
                  <a:lnTo>
                    <a:pt x="486156" y="375303"/>
                  </a:lnTo>
                  <a:lnTo>
                    <a:pt x="527855" y="356209"/>
                  </a:lnTo>
                  <a:lnTo>
                    <a:pt x="568346" y="334712"/>
                  </a:lnTo>
                  <a:lnTo>
                    <a:pt x="607516" y="310869"/>
                  </a:lnTo>
                  <a:lnTo>
                    <a:pt x="645255" y="284736"/>
                  </a:lnTo>
                  <a:lnTo>
                    <a:pt x="681453" y="256370"/>
                  </a:lnTo>
                  <a:lnTo>
                    <a:pt x="716000" y="225827"/>
                  </a:lnTo>
                  <a:lnTo>
                    <a:pt x="748783" y="193163"/>
                  </a:lnTo>
                  <a:lnTo>
                    <a:pt x="779694" y="158434"/>
                  </a:lnTo>
                  <a:lnTo>
                    <a:pt x="808621" y="121697"/>
                  </a:lnTo>
                  <a:lnTo>
                    <a:pt x="835454" y="83008"/>
                  </a:lnTo>
                  <a:lnTo>
                    <a:pt x="860083" y="42424"/>
                  </a:lnTo>
                  <a:lnTo>
                    <a:pt x="882396" y="0"/>
                  </a:lnTo>
                  <a:lnTo>
                    <a:pt x="1367028" y="237743"/>
                  </a:lnTo>
                  <a:lnTo>
                    <a:pt x="1344872" y="281097"/>
                  </a:lnTo>
                  <a:lnTo>
                    <a:pt x="1321279" y="323362"/>
                  </a:lnTo>
                  <a:lnTo>
                    <a:pt x="1296289" y="364515"/>
                  </a:lnTo>
                  <a:lnTo>
                    <a:pt x="1269941" y="404535"/>
                  </a:lnTo>
                  <a:lnTo>
                    <a:pt x="1242277" y="443399"/>
                  </a:lnTo>
                  <a:lnTo>
                    <a:pt x="1213337" y="481086"/>
                  </a:lnTo>
                  <a:lnTo>
                    <a:pt x="1183160" y="517574"/>
                  </a:lnTo>
                  <a:lnTo>
                    <a:pt x="1151787" y="552841"/>
                  </a:lnTo>
                  <a:lnTo>
                    <a:pt x="1119259" y="586865"/>
                  </a:lnTo>
                  <a:lnTo>
                    <a:pt x="1085616" y="619623"/>
                  </a:lnTo>
                  <a:lnTo>
                    <a:pt x="1050898" y="651095"/>
                  </a:lnTo>
                  <a:lnTo>
                    <a:pt x="1015146" y="681257"/>
                  </a:lnTo>
                  <a:lnTo>
                    <a:pt x="978399" y="710088"/>
                  </a:lnTo>
                  <a:lnTo>
                    <a:pt x="940698" y="737567"/>
                  </a:lnTo>
                  <a:lnTo>
                    <a:pt x="902083" y="763670"/>
                  </a:lnTo>
                  <a:lnTo>
                    <a:pt x="862595" y="788377"/>
                  </a:lnTo>
                  <a:lnTo>
                    <a:pt x="822274" y="811664"/>
                  </a:lnTo>
                  <a:lnTo>
                    <a:pt x="781161" y="833511"/>
                  </a:lnTo>
                  <a:lnTo>
                    <a:pt x="739295" y="853895"/>
                  </a:lnTo>
                  <a:lnTo>
                    <a:pt x="696716" y="872794"/>
                  </a:lnTo>
                  <a:lnTo>
                    <a:pt x="653466" y="890186"/>
                  </a:lnTo>
                  <a:lnTo>
                    <a:pt x="609585" y="906050"/>
                  </a:lnTo>
                  <a:lnTo>
                    <a:pt x="565112" y="920363"/>
                  </a:lnTo>
                  <a:lnTo>
                    <a:pt x="520089" y="933103"/>
                  </a:lnTo>
                  <a:lnTo>
                    <a:pt x="474554" y="944249"/>
                  </a:lnTo>
                  <a:lnTo>
                    <a:pt x="428550" y="953778"/>
                  </a:lnTo>
                  <a:lnTo>
                    <a:pt x="382116" y="961668"/>
                  </a:lnTo>
                  <a:lnTo>
                    <a:pt x="335292" y="967898"/>
                  </a:lnTo>
                  <a:lnTo>
                    <a:pt x="288118" y="972445"/>
                  </a:lnTo>
                  <a:lnTo>
                    <a:pt x="240636" y="975288"/>
                  </a:lnTo>
                  <a:lnTo>
                    <a:pt x="192885" y="976405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61778" y="2599017"/>
              <a:ext cx="1169035" cy="1115695"/>
            </a:xfrm>
            <a:custGeom>
              <a:avLst/>
              <a:gdLst/>
              <a:ahLst/>
              <a:cxnLst/>
              <a:rect l="l" t="t" r="r" b="b"/>
              <a:pathLst>
                <a:path w="1169035" h="1115695">
                  <a:moveTo>
                    <a:pt x="1094231" y="1115568"/>
                  </a:moveTo>
                  <a:lnTo>
                    <a:pt x="1046288" y="1107919"/>
                  </a:lnTo>
                  <a:lnTo>
                    <a:pt x="998908" y="1098571"/>
                  </a:lnTo>
                  <a:lnTo>
                    <a:pt x="952127" y="1087554"/>
                  </a:lnTo>
                  <a:lnTo>
                    <a:pt x="905980" y="1074898"/>
                  </a:lnTo>
                  <a:lnTo>
                    <a:pt x="860501" y="1060633"/>
                  </a:lnTo>
                  <a:lnTo>
                    <a:pt x="815725" y="1044790"/>
                  </a:lnTo>
                  <a:lnTo>
                    <a:pt x="771688" y="1027399"/>
                  </a:lnTo>
                  <a:lnTo>
                    <a:pt x="728423" y="1008491"/>
                  </a:lnTo>
                  <a:lnTo>
                    <a:pt x="685967" y="988094"/>
                  </a:lnTo>
                  <a:lnTo>
                    <a:pt x="644353" y="966241"/>
                  </a:lnTo>
                  <a:lnTo>
                    <a:pt x="603616" y="942960"/>
                  </a:lnTo>
                  <a:lnTo>
                    <a:pt x="563792" y="918283"/>
                  </a:lnTo>
                  <a:lnTo>
                    <a:pt x="524916" y="892240"/>
                  </a:lnTo>
                  <a:lnTo>
                    <a:pt x="487021" y="864860"/>
                  </a:lnTo>
                  <a:lnTo>
                    <a:pt x="450144" y="836175"/>
                  </a:lnTo>
                  <a:lnTo>
                    <a:pt x="414318" y="806214"/>
                  </a:lnTo>
                  <a:lnTo>
                    <a:pt x="379580" y="775008"/>
                  </a:lnTo>
                  <a:lnTo>
                    <a:pt x="345962" y="742587"/>
                  </a:lnTo>
                  <a:lnTo>
                    <a:pt x="313502" y="708981"/>
                  </a:lnTo>
                  <a:lnTo>
                    <a:pt x="282232" y="674221"/>
                  </a:lnTo>
                  <a:lnTo>
                    <a:pt x="252189" y="638337"/>
                  </a:lnTo>
                  <a:lnTo>
                    <a:pt x="223407" y="601359"/>
                  </a:lnTo>
                  <a:lnTo>
                    <a:pt x="195920" y="563317"/>
                  </a:lnTo>
                  <a:lnTo>
                    <a:pt x="169765" y="524242"/>
                  </a:lnTo>
                  <a:lnTo>
                    <a:pt x="144975" y="484164"/>
                  </a:lnTo>
                  <a:lnTo>
                    <a:pt x="121585" y="443113"/>
                  </a:lnTo>
                  <a:lnTo>
                    <a:pt x="99631" y="401120"/>
                  </a:lnTo>
                  <a:lnTo>
                    <a:pt x="79147" y="358214"/>
                  </a:lnTo>
                  <a:lnTo>
                    <a:pt x="60168" y="314427"/>
                  </a:lnTo>
                  <a:lnTo>
                    <a:pt x="42729" y="269788"/>
                  </a:lnTo>
                  <a:lnTo>
                    <a:pt x="26864" y="224327"/>
                  </a:lnTo>
                  <a:lnTo>
                    <a:pt x="12610" y="178076"/>
                  </a:lnTo>
                  <a:lnTo>
                    <a:pt x="0" y="131064"/>
                  </a:lnTo>
                  <a:lnTo>
                    <a:pt x="524255" y="0"/>
                  </a:lnTo>
                  <a:lnTo>
                    <a:pt x="537764" y="47945"/>
                  </a:lnTo>
                  <a:lnTo>
                    <a:pt x="554152" y="94505"/>
                  </a:lnTo>
                  <a:lnTo>
                    <a:pt x="573314" y="139583"/>
                  </a:lnTo>
                  <a:lnTo>
                    <a:pt x="595141" y="183086"/>
                  </a:lnTo>
                  <a:lnTo>
                    <a:pt x="619525" y="224918"/>
                  </a:lnTo>
                  <a:lnTo>
                    <a:pt x="646358" y="264985"/>
                  </a:lnTo>
                  <a:lnTo>
                    <a:pt x="675531" y="303192"/>
                  </a:lnTo>
                  <a:lnTo>
                    <a:pt x="706938" y="339445"/>
                  </a:lnTo>
                  <a:lnTo>
                    <a:pt x="740470" y="373649"/>
                  </a:lnTo>
                  <a:lnTo>
                    <a:pt x="776019" y="405709"/>
                  </a:lnTo>
                  <a:lnTo>
                    <a:pt x="813477" y="435531"/>
                  </a:lnTo>
                  <a:lnTo>
                    <a:pt x="852736" y="463020"/>
                  </a:lnTo>
                  <a:lnTo>
                    <a:pt x="893688" y="488081"/>
                  </a:lnTo>
                  <a:lnTo>
                    <a:pt x="936225" y="510620"/>
                  </a:lnTo>
                  <a:lnTo>
                    <a:pt x="980239" y="530542"/>
                  </a:lnTo>
                  <a:lnTo>
                    <a:pt x="1025622" y="547753"/>
                  </a:lnTo>
                  <a:lnTo>
                    <a:pt x="1072267" y="562157"/>
                  </a:lnTo>
                  <a:lnTo>
                    <a:pt x="1120065" y="573660"/>
                  </a:lnTo>
                  <a:lnTo>
                    <a:pt x="1168907" y="582168"/>
                  </a:lnTo>
                  <a:lnTo>
                    <a:pt x="1094231" y="1115568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422742" y="1146644"/>
              <a:ext cx="1102995" cy="1583690"/>
            </a:xfrm>
            <a:custGeom>
              <a:avLst/>
              <a:gdLst/>
              <a:ahLst/>
              <a:cxnLst/>
              <a:rect l="l" t="t" r="r" b="b"/>
              <a:pathLst>
                <a:path w="1102995" h="1583689">
                  <a:moveTo>
                    <a:pt x="39036" y="1583436"/>
                  </a:moveTo>
                  <a:lnTo>
                    <a:pt x="28285" y="1536557"/>
                  </a:lnTo>
                  <a:lnTo>
                    <a:pt x="19293" y="1489673"/>
                  </a:lnTo>
                  <a:lnTo>
                    <a:pt x="12041" y="1442820"/>
                  </a:lnTo>
                  <a:lnTo>
                    <a:pt x="6506" y="1396034"/>
                  </a:lnTo>
                  <a:lnTo>
                    <a:pt x="2668" y="1349352"/>
                  </a:lnTo>
                  <a:lnTo>
                    <a:pt x="506" y="1302810"/>
                  </a:lnTo>
                  <a:lnTo>
                    <a:pt x="0" y="1256446"/>
                  </a:lnTo>
                  <a:lnTo>
                    <a:pt x="1127" y="1210295"/>
                  </a:lnTo>
                  <a:lnTo>
                    <a:pt x="3867" y="1164394"/>
                  </a:lnTo>
                  <a:lnTo>
                    <a:pt x="8200" y="1118781"/>
                  </a:lnTo>
                  <a:lnTo>
                    <a:pt x="14104" y="1073491"/>
                  </a:lnTo>
                  <a:lnTo>
                    <a:pt x="21558" y="1028561"/>
                  </a:lnTo>
                  <a:lnTo>
                    <a:pt x="30542" y="984028"/>
                  </a:lnTo>
                  <a:lnTo>
                    <a:pt x="41034" y="939928"/>
                  </a:lnTo>
                  <a:lnTo>
                    <a:pt x="53014" y="896298"/>
                  </a:lnTo>
                  <a:lnTo>
                    <a:pt x="66461" y="853175"/>
                  </a:lnTo>
                  <a:lnTo>
                    <a:pt x="81353" y="810595"/>
                  </a:lnTo>
                  <a:lnTo>
                    <a:pt x="97670" y="768595"/>
                  </a:lnTo>
                  <a:lnTo>
                    <a:pt x="115391" y="727211"/>
                  </a:lnTo>
                  <a:lnTo>
                    <a:pt x="134495" y="686480"/>
                  </a:lnTo>
                  <a:lnTo>
                    <a:pt x="154960" y="646438"/>
                  </a:lnTo>
                  <a:lnTo>
                    <a:pt x="176767" y="607123"/>
                  </a:lnTo>
                  <a:lnTo>
                    <a:pt x="199894" y="568571"/>
                  </a:lnTo>
                  <a:lnTo>
                    <a:pt x="224320" y="530818"/>
                  </a:lnTo>
                  <a:lnTo>
                    <a:pt x="250024" y="493901"/>
                  </a:lnTo>
                  <a:lnTo>
                    <a:pt x="276986" y="457856"/>
                  </a:lnTo>
                  <a:lnTo>
                    <a:pt x="305184" y="422721"/>
                  </a:lnTo>
                  <a:lnTo>
                    <a:pt x="334598" y="388531"/>
                  </a:lnTo>
                  <a:lnTo>
                    <a:pt x="365206" y="355324"/>
                  </a:lnTo>
                  <a:lnTo>
                    <a:pt x="396987" y="323136"/>
                  </a:lnTo>
                  <a:lnTo>
                    <a:pt x="429922" y="292004"/>
                  </a:lnTo>
                  <a:lnTo>
                    <a:pt x="463988" y="261964"/>
                  </a:lnTo>
                  <a:lnTo>
                    <a:pt x="499164" y="233052"/>
                  </a:lnTo>
                  <a:lnTo>
                    <a:pt x="535431" y="205307"/>
                  </a:lnTo>
                  <a:lnTo>
                    <a:pt x="572767" y="178763"/>
                  </a:lnTo>
                  <a:lnTo>
                    <a:pt x="611150" y="153458"/>
                  </a:lnTo>
                  <a:lnTo>
                    <a:pt x="650561" y="129428"/>
                  </a:lnTo>
                  <a:lnTo>
                    <a:pt x="690978" y="106709"/>
                  </a:lnTo>
                  <a:lnTo>
                    <a:pt x="732380" y="85340"/>
                  </a:lnTo>
                  <a:lnTo>
                    <a:pt x="774746" y="65355"/>
                  </a:lnTo>
                  <a:lnTo>
                    <a:pt x="818056" y="46792"/>
                  </a:lnTo>
                  <a:lnTo>
                    <a:pt x="862288" y="29688"/>
                  </a:lnTo>
                  <a:lnTo>
                    <a:pt x="907421" y="14078"/>
                  </a:lnTo>
                  <a:lnTo>
                    <a:pt x="953436" y="0"/>
                  </a:lnTo>
                  <a:lnTo>
                    <a:pt x="1102788" y="518160"/>
                  </a:lnTo>
                  <a:lnTo>
                    <a:pt x="1057098" y="532825"/>
                  </a:lnTo>
                  <a:lnTo>
                    <a:pt x="1012917" y="550025"/>
                  </a:lnTo>
                  <a:lnTo>
                    <a:pt x="970304" y="569654"/>
                  </a:lnTo>
                  <a:lnTo>
                    <a:pt x="929322" y="591608"/>
                  </a:lnTo>
                  <a:lnTo>
                    <a:pt x="890031" y="615785"/>
                  </a:lnTo>
                  <a:lnTo>
                    <a:pt x="852491" y="642078"/>
                  </a:lnTo>
                  <a:lnTo>
                    <a:pt x="816764" y="670385"/>
                  </a:lnTo>
                  <a:lnTo>
                    <a:pt x="782910" y="700601"/>
                  </a:lnTo>
                  <a:lnTo>
                    <a:pt x="750990" y="732623"/>
                  </a:lnTo>
                  <a:lnTo>
                    <a:pt x="721066" y="766345"/>
                  </a:lnTo>
                  <a:lnTo>
                    <a:pt x="693198" y="801665"/>
                  </a:lnTo>
                  <a:lnTo>
                    <a:pt x="667447" y="838478"/>
                  </a:lnTo>
                  <a:lnTo>
                    <a:pt x="643873" y="876681"/>
                  </a:lnTo>
                  <a:lnTo>
                    <a:pt x="622538" y="916168"/>
                  </a:lnTo>
                  <a:lnTo>
                    <a:pt x="603503" y="956836"/>
                  </a:lnTo>
                  <a:lnTo>
                    <a:pt x="586828" y="998581"/>
                  </a:lnTo>
                  <a:lnTo>
                    <a:pt x="572574" y="1041299"/>
                  </a:lnTo>
                  <a:lnTo>
                    <a:pt x="560803" y="1084886"/>
                  </a:lnTo>
                  <a:lnTo>
                    <a:pt x="551574" y="1129237"/>
                  </a:lnTo>
                  <a:lnTo>
                    <a:pt x="544949" y="1174250"/>
                  </a:lnTo>
                  <a:lnTo>
                    <a:pt x="540990" y="1219818"/>
                  </a:lnTo>
                  <a:lnTo>
                    <a:pt x="539755" y="1265840"/>
                  </a:lnTo>
                  <a:lnTo>
                    <a:pt x="541307" y="1312210"/>
                  </a:lnTo>
                  <a:lnTo>
                    <a:pt x="545707" y="1358825"/>
                  </a:lnTo>
                  <a:lnTo>
                    <a:pt x="553015" y="1405580"/>
                  </a:lnTo>
                  <a:lnTo>
                    <a:pt x="563292" y="1452372"/>
                  </a:lnTo>
                  <a:lnTo>
                    <a:pt x="39036" y="1583436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376178" y="1094829"/>
              <a:ext cx="363220" cy="570230"/>
            </a:xfrm>
            <a:custGeom>
              <a:avLst/>
              <a:gdLst/>
              <a:ahLst/>
              <a:cxnLst/>
              <a:rect l="l" t="t" r="r" b="b"/>
              <a:pathLst>
                <a:path w="363220" h="570230">
                  <a:moveTo>
                    <a:pt x="149352" y="569976"/>
                  </a:moveTo>
                  <a:lnTo>
                    <a:pt x="0" y="51815"/>
                  </a:lnTo>
                  <a:lnTo>
                    <a:pt x="51122" y="37908"/>
                  </a:lnTo>
                  <a:lnTo>
                    <a:pt x="102565" y="26214"/>
                  </a:lnTo>
                  <a:lnTo>
                    <a:pt x="154275" y="16706"/>
                  </a:lnTo>
                  <a:lnTo>
                    <a:pt x="206197" y="9357"/>
                  </a:lnTo>
                  <a:lnTo>
                    <a:pt x="258280" y="4141"/>
                  </a:lnTo>
                  <a:lnTo>
                    <a:pt x="310469" y="1030"/>
                  </a:lnTo>
                  <a:lnTo>
                    <a:pt x="362712" y="0"/>
                  </a:lnTo>
                  <a:lnTo>
                    <a:pt x="362712" y="539496"/>
                  </a:lnTo>
                  <a:lnTo>
                    <a:pt x="309014" y="541472"/>
                  </a:lnTo>
                  <a:lnTo>
                    <a:pt x="255460" y="547306"/>
                  </a:lnTo>
                  <a:lnTo>
                    <a:pt x="202191" y="556855"/>
                  </a:lnTo>
                  <a:lnTo>
                    <a:pt x="149352" y="569976"/>
                  </a:lnTo>
                  <a:close/>
                </a:path>
              </a:pathLst>
            </a:custGeom>
            <a:solidFill>
              <a:srgbClr val="9A743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5457626" y="1745484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32%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869618" y="3077433"/>
            <a:ext cx="1527175" cy="36893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1355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19%</a:t>
            </a:r>
            <a:endParaRPr sz="1300">
              <a:latin typeface="Century Gothic"/>
              <a:cs typeface="Century Gothic"/>
            </a:endParaRPr>
          </a:p>
          <a:p>
            <a:pPr marL="1203960">
              <a:lnSpc>
                <a:spcPts val="1355"/>
              </a:lnSpc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20%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663914" y="1775947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24%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303005" y="1041840"/>
            <a:ext cx="583565" cy="458470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103505">
              <a:lnSpc>
                <a:spcPct val="100000"/>
              </a:lnSpc>
              <a:spcBef>
                <a:spcPts val="245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5%</a:t>
            </a:r>
            <a:endParaRPr sz="1300">
              <a:latin typeface="Century Gothic"/>
              <a:cs typeface="Century Gothic"/>
            </a:endParaRPr>
          </a:p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dirty="0" baseline="-6410" sz="1950">
                <a:solidFill>
                  <a:srgbClr val="FFFFFF"/>
                </a:solidFill>
                <a:latin typeface="Century Gothic"/>
                <a:cs typeface="Century Gothic"/>
              </a:rPr>
              <a:t>0%</a:t>
            </a:r>
            <a:r>
              <a:rPr dirty="0" baseline="-6410" sz="1950" spc="2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0%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442734" y="435771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1971306" y="435771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3387102" y="435771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4754130" y="435771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6011430" y="435771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4836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6968502" y="435771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8184654" y="435771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0" name="object 2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9394" y="1958937"/>
            <a:ext cx="1065275" cy="877824"/>
          </a:xfrm>
          <a:prstGeom prst="rect">
            <a:avLst/>
          </a:prstGeom>
        </p:spPr>
      </p:pic>
      <p:sp>
        <p:nvSpPr>
          <p:cNvPr id="21" name="object 21" descr=""/>
          <p:cNvSpPr txBox="1"/>
          <p:nvPr/>
        </p:nvSpPr>
        <p:spPr>
          <a:xfrm>
            <a:off x="558064" y="3925430"/>
            <a:ext cx="1076960" cy="57721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algn="ctr" marR="66040">
              <a:lnSpc>
                <a:spcPct val="100000"/>
              </a:lnSpc>
              <a:spcBef>
                <a:spcPts val="590"/>
              </a:spcBef>
            </a:pPr>
            <a:r>
              <a:rPr dirty="0" sz="1600" spc="-25" b="1">
                <a:solidFill>
                  <a:srgbClr val="183B46"/>
                </a:solidFill>
                <a:latin typeface="Century Gothic"/>
                <a:cs typeface="Century Gothic"/>
              </a:rPr>
              <a:t>29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300" spc="-10">
                <a:solidFill>
                  <a:srgbClr val="183B46"/>
                </a:solidFill>
                <a:latin typeface="Century Gothic"/>
                <a:cs typeface="Century Gothic"/>
              </a:rPr>
              <a:t>Reclamação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2086578" y="3925430"/>
            <a:ext cx="965835" cy="57721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marL="300355">
              <a:lnSpc>
                <a:spcPct val="100000"/>
              </a:lnSpc>
              <a:spcBef>
                <a:spcPts val="590"/>
              </a:spcBef>
            </a:pPr>
            <a:r>
              <a:rPr dirty="0" sz="1600" spc="-25" b="1">
                <a:solidFill>
                  <a:srgbClr val="183B46"/>
                </a:solidFill>
                <a:latin typeface="Century Gothic"/>
                <a:cs typeface="Century Gothic"/>
              </a:rPr>
              <a:t>18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300" spc="-10">
                <a:solidFill>
                  <a:srgbClr val="183B46"/>
                </a:solidFill>
                <a:latin typeface="Century Gothic"/>
                <a:cs typeface="Century Gothic"/>
              </a:rPr>
              <a:t>Informação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502380" y="3925430"/>
            <a:ext cx="916305" cy="57721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marL="304800">
              <a:lnSpc>
                <a:spcPct val="100000"/>
              </a:lnSpc>
              <a:spcBef>
                <a:spcPts val="590"/>
              </a:spcBef>
            </a:pPr>
            <a:r>
              <a:rPr dirty="0" sz="1600" spc="-25" b="1">
                <a:solidFill>
                  <a:srgbClr val="183B46"/>
                </a:solidFill>
                <a:latin typeface="Century Gothic"/>
                <a:cs typeface="Century Gothic"/>
              </a:rPr>
              <a:t>17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300" spc="-10">
                <a:solidFill>
                  <a:srgbClr val="183B46"/>
                </a:solidFill>
                <a:latin typeface="Century Gothic"/>
                <a:cs typeface="Century Gothic"/>
              </a:rPr>
              <a:t>Solicitação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869362" y="3925430"/>
            <a:ext cx="807720" cy="57721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marL="250825">
              <a:lnSpc>
                <a:spcPct val="100000"/>
              </a:lnSpc>
              <a:spcBef>
                <a:spcPts val="590"/>
              </a:spcBef>
            </a:pPr>
            <a:r>
              <a:rPr dirty="0" sz="1600" spc="-25" b="1">
                <a:solidFill>
                  <a:srgbClr val="183B46"/>
                </a:solidFill>
                <a:latin typeface="Century Gothic"/>
                <a:cs typeface="Century Gothic"/>
              </a:rPr>
              <a:t>22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300" spc="-10">
                <a:solidFill>
                  <a:srgbClr val="183B46"/>
                </a:solidFill>
                <a:latin typeface="Century Gothic"/>
                <a:cs typeface="Century Gothic"/>
              </a:rPr>
              <a:t>Denúncia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6126656" y="3925430"/>
            <a:ext cx="506095" cy="57721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algn="ctr" marR="10795">
              <a:lnSpc>
                <a:spcPct val="100000"/>
              </a:lnSpc>
              <a:spcBef>
                <a:spcPts val="590"/>
              </a:spcBef>
            </a:pPr>
            <a:r>
              <a:rPr dirty="0" sz="1600" spc="10" b="1">
                <a:solidFill>
                  <a:srgbClr val="183B46"/>
                </a:solidFill>
                <a:latin typeface="Century Gothic"/>
                <a:cs typeface="Century Gothic"/>
              </a:rPr>
              <a:t>0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70"/>
              </a:spcBef>
            </a:pPr>
            <a:r>
              <a:rPr dirty="0" sz="1300" spc="-10">
                <a:solidFill>
                  <a:srgbClr val="183B46"/>
                </a:solidFill>
                <a:latin typeface="Century Gothic"/>
                <a:cs typeface="Century Gothic"/>
              </a:rPr>
              <a:t>Elogio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7083782" y="3925430"/>
            <a:ext cx="765175" cy="57721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algn="ctr" marR="15875">
              <a:lnSpc>
                <a:spcPct val="100000"/>
              </a:lnSpc>
              <a:spcBef>
                <a:spcPts val="590"/>
              </a:spcBef>
            </a:pPr>
            <a:r>
              <a:rPr dirty="0" sz="1600" spc="10" b="1">
                <a:solidFill>
                  <a:srgbClr val="183B46"/>
                </a:solidFill>
                <a:latin typeface="Century Gothic"/>
                <a:cs typeface="Century Gothic"/>
              </a:rPr>
              <a:t>4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70"/>
              </a:spcBef>
            </a:pPr>
            <a:r>
              <a:rPr dirty="0" sz="1300" spc="-10">
                <a:solidFill>
                  <a:srgbClr val="183B46"/>
                </a:solidFill>
                <a:latin typeface="Century Gothic"/>
                <a:cs typeface="Century Gothic"/>
              </a:rPr>
              <a:t>Sugestão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8299892" y="3925430"/>
            <a:ext cx="664210" cy="57721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algn="ctr" marR="71120">
              <a:lnSpc>
                <a:spcPct val="100000"/>
              </a:lnSpc>
              <a:spcBef>
                <a:spcPts val="590"/>
              </a:spcBef>
            </a:pPr>
            <a:r>
              <a:rPr dirty="0" sz="1600" spc="10" b="1">
                <a:solidFill>
                  <a:srgbClr val="183B46"/>
                </a:solidFill>
                <a:latin typeface="Century Gothic"/>
                <a:cs typeface="Century Gothic"/>
              </a:rPr>
              <a:t>0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300" spc="-10">
                <a:solidFill>
                  <a:srgbClr val="183B46"/>
                </a:solidFill>
                <a:latin typeface="Century Gothic"/>
                <a:cs typeface="Century Gothic"/>
              </a:rPr>
              <a:t>Diversos</a:t>
            </a:r>
            <a:endParaRPr sz="1300">
              <a:latin typeface="Century Gothic"/>
              <a:cs typeface="Century Gothic"/>
            </a:endParaRPr>
          </a:p>
        </p:txBody>
      </p:sp>
      <p:pic>
        <p:nvPicPr>
          <p:cNvPr id="28" name="object 2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1438" y="4516208"/>
            <a:ext cx="630935" cy="515112"/>
          </a:xfrm>
          <a:prstGeom prst="rect">
            <a:avLst/>
          </a:prstGeom>
        </p:spPr>
      </p:pic>
      <p:pic>
        <p:nvPicPr>
          <p:cNvPr id="29" name="object 29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66962" y="4569549"/>
            <a:ext cx="489204" cy="403859"/>
          </a:xfrm>
          <a:prstGeom prst="rect">
            <a:avLst/>
          </a:prstGeom>
        </p:spPr>
      </p:pic>
      <p:pic>
        <p:nvPicPr>
          <p:cNvPr id="30" name="object 30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58374" y="4552785"/>
            <a:ext cx="541019" cy="445007"/>
          </a:xfrm>
          <a:prstGeom prst="rect">
            <a:avLst/>
          </a:prstGeom>
        </p:spPr>
      </p:pic>
      <p:pic>
        <p:nvPicPr>
          <p:cNvPr id="31" name="object 31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273046" y="4532972"/>
            <a:ext cx="589787" cy="486155"/>
          </a:xfrm>
          <a:prstGeom prst="rect">
            <a:avLst/>
          </a:prstGeom>
        </p:spPr>
      </p:pic>
      <p:pic>
        <p:nvPicPr>
          <p:cNvPr id="32" name="object 32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125474" y="4552785"/>
            <a:ext cx="536448" cy="445007"/>
          </a:xfrm>
          <a:prstGeom prst="rect">
            <a:avLst/>
          </a:prstGeom>
        </p:spPr>
      </p:pic>
      <p:pic>
        <p:nvPicPr>
          <p:cNvPr id="33" name="object 33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057150" y="4552785"/>
            <a:ext cx="539495" cy="445007"/>
          </a:xfrm>
          <a:prstGeom prst="rect">
            <a:avLst/>
          </a:prstGeom>
        </p:spPr>
      </p:pic>
      <p:pic>
        <p:nvPicPr>
          <p:cNvPr id="34" name="object 34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972062" y="4549737"/>
            <a:ext cx="553212" cy="448055"/>
          </a:xfrm>
          <a:prstGeom prst="rect">
            <a:avLst/>
          </a:prstGeom>
        </p:spPr>
      </p:pic>
      <p:sp>
        <p:nvSpPr>
          <p:cNvPr id="35" name="object 3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5174" rIns="0" bIns="0" rtlCol="0" vert="horz">
            <a:spAutoFit/>
          </a:bodyPr>
          <a:lstStyle/>
          <a:p>
            <a:pPr marL="16510">
              <a:lnSpc>
                <a:spcPts val="2340"/>
              </a:lnSpc>
              <a:spcBef>
                <a:spcPts val="110"/>
              </a:spcBef>
            </a:pPr>
            <a:r>
              <a:rPr dirty="0">
                <a:solidFill>
                  <a:srgbClr val="2F3D46"/>
                </a:solidFill>
              </a:rPr>
              <a:t>PERCENTUAL</a:t>
            </a:r>
            <a:r>
              <a:rPr dirty="0" spc="20">
                <a:solidFill>
                  <a:srgbClr val="2F3D46"/>
                </a:solidFill>
              </a:rPr>
              <a:t> </a:t>
            </a:r>
            <a:r>
              <a:rPr dirty="0" spc="-10">
                <a:solidFill>
                  <a:srgbClr val="2F3D46"/>
                </a:solidFill>
              </a:rPr>
              <a:t>TOTAL</a:t>
            </a:r>
          </a:p>
          <a:p>
            <a:pPr marL="15240">
              <a:lnSpc>
                <a:spcPts val="1260"/>
              </a:lnSpc>
            </a:pPr>
            <a:r>
              <a:rPr dirty="0" sz="1150">
                <a:solidFill>
                  <a:srgbClr val="183B46"/>
                </a:solidFill>
              </a:rPr>
              <a:t>MAI</a:t>
            </a:r>
            <a:r>
              <a:rPr dirty="0" sz="1150" spc="45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67020"/>
          </a:xfrm>
          <a:custGeom>
            <a:avLst/>
            <a:gdLst/>
            <a:ahLst/>
            <a:cxnLst/>
            <a:rect l="l" t="t" r="r" b="b"/>
            <a:pathLst>
              <a:path w="9517380" h="5367020">
                <a:moveTo>
                  <a:pt x="9516923" y="5366486"/>
                </a:moveTo>
                <a:lnTo>
                  <a:pt x="0" y="5366486"/>
                </a:lnTo>
                <a:lnTo>
                  <a:pt x="0" y="0"/>
                </a:lnTo>
                <a:lnTo>
                  <a:pt x="9516923" y="0"/>
                </a:lnTo>
                <a:lnTo>
                  <a:pt x="9516923" y="5366486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0" y="0"/>
            <a:ext cx="2323465" cy="5367020"/>
          </a:xfrm>
          <a:custGeom>
            <a:avLst/>
            <a:gdLst/>
            <a:ahLst/>
            <a:cxnLst/>
            <a:rect l="l" t="t" r="r" b="b"/>
            <a:pathLst>
              <a:path w="2323465" h="5367020">
                <a:moveTo>
                  <a:pt x="0" y="5366487"/>
                </a:moveTo>
                <a:lnTo>
                  <a:pt x="0" y="0"/>
                </a:lnTo>
                <a:lnTo>
                  <a:pt x="2323350" y="0"/>
                </a:lnTo>
                <a:lnTo>
                  <a:pt x="2323350" y="5366487"/>
                </a:lnTo>
                <a:lnTo>
                  <a:pt x="0" y="5366487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58574" y="1443825"/>
            <a:ext cx="1455419" cy="1188720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4340541" y="2751758"/>
            <a:ext cx="322008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B45F06"/>
                </a:solidFill>
                <a:latin typeface="Century Gothic"/>
                <a:cs typeface="Century Gothic"/>
              </a:rPr>
              <a:t>RECLAMAÇÃO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642091" y="153253"/>
            <a:ext cx="63182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B45F06"/>
                </a:solidFill>
                <a:latin typeface="Century Gothic"/>
                <a:cs typeface="Century Gothic"/>
              </a:rPr>
              <a:t>MAI</a:t>
            </a:r>
            <a:r>
              <a:rPr dirty="0" sz="1450" spc="-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B45F06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771901" y="3501659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B45F06"/>
                </a:solidFill>
                <a:latin typeface="Century Gothic"/>
                <a:cs typeface="Century Gothic"/>
              </a:rPr>
              <a:t>29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316242" y="1907120"/>
            <a:ext cx="1640205" cy="1531620"/>
          </a:xfrm>
          <a:custGeom>
            <a:avLst/>
            <a:gdLst/>
            <a:ahLst/>
            <a:cxnLst/>
            <a:rect l="l" t="t" r="r" b="b"/>
            <a:pathLst>
              <a:path w="1640205" h="1531620">
                <a:moveTo>
                  <a:pt x="62484" y="742188"/>
                </a:moveTo>
                <a:lnTo>
                  <a:pt x="1524" y="740664"/>
                </a:lnTo>
                <a:lnTo>
                  <a:pt x="0" y="766572"/>
                </a:lnTo>
                <a:lnTo>
                  <a:pt x="1524" y="804672"/>
                </a:lnTo>
                <a:lnTo>
                  <a:pt x="62484" y="803148"/>
                </a:lnTo>
                <a:lnTo>
                  <a:pt x="62484" y="742188"/>
                </a:lnTo>
                <a:close/>
              </a:path>
              <a:path w="1640205" h="1531620">
                <a:moveTo>
                  <a:pt x="76187" y="897636"/>
                </a:moveTo>
                <a:lnTo>
                  <a:pt x="70091" y="871728"/>
                </a:lnTo>
                <a:lnTo>
                  <a:pt x="71615" y="873252"/>
                </a:lnTo>
                <a:lnTo>
                  <a:pt x="71348" y="871728"/>
                </a:lnTo>
                <a:lnTo>
                  <a:pt x="65519" y="839724"/>
                </a:lnTo>
                <a:lnTo>
                  <a:pt x="4559" y="847344"/>
                </a:lnTo>
                <a:lnTo>
                  <a:pt x="9131" y="882396"/>
                </a:lnTo>
                <a:lnTo>
                  <a:pt x="15227" y="909828"/>
                </a:lnTo>
                <a:lnTo>
                  <a:pt x="76187" y="897636"/>
                </a:lnTo>
                <a:close/>
              </a:path>
              <a:path w="1640205" h="1531620">
                <a:moveTo>
                  <a:pt x="77724" y="624840"/>
                </a:moveTo>
                <a:lnTo>
                  <a:pt x="16764" y="614172"/>
                </a:lnTo>
                <a:lnTo>
                  <a:pt x="9144" y="649224"/>
                </a:lnTo>
                <a:lnTo>
                  <a:pt x="6096" y="676656"/>
                </a:lnTo>
                <a:lnTo>
                  <a:pt x="67056" y="684276"/>
                </a:lnTo>
                <a:lnTo>
                  <a:pt x="71348" y="659892"/>
                </a:lnTo>
                <a:lnTo>
                  <a:pt x="71628" y="658368"/>
                </a:lnTo>
                <a:lnTo>
                  <a:pt x="70104" y="659892"/>
                </a:lnTo>
                <a:lnTo>
                  <a:pt x="77724" y="624840"/>
                </a:lnTo>
                <a:close/>
              </a:path>
              <a:path w="1640205" h="1531620">
                <a:moveTo>
                  <a:pt x="109715" y="1010412"/>
                </a:moveTo>
                <a:lnTo>
                  <a:pt x="108953" y="1008888"/>
                </a:lnTo>
                <a:lnTo>
                  <a:pt x="108191" y="1007364"/>
                </a:lnTo>
                <a:lnTo>
                  <a:pt x="108191" y="1008888"/>
                </a:lnTo>
                <a:lnTo>
                  <a:pt x="96532" y="975360"/>
                </a:lnTo>
                <a:lnTo>
                  <a:pt x="95999" y="973836"/>
                </a:lnTo>
                <a:lnTo>
                  <a:pt x="95999" y="975360"/>
                </a:lnTo>
                <a:lnTo>
                  <a:pt x="89903" y="954024"/>
                </a:lnTo>
                <a:lnTo>
                  <a:pt x="30467" y="972312"/>
                </a:lnTo>
                <a:lnTo>
                  <a:pt x="38087" y="993648"/>
                </a:lnTo>
                <a:lnTo>
                  <a:pt x="51803" y="1034796"/>
                </a:lnTo>
                <a:lnTo>
                  <a:pt x="109715" y="1010412"/>
                </a:lnTo>
                <a:close/>
              </a:path>
              <a:path w="1640205" h="1531620">
                <a:moveTo>
                  <a:pt x="112776" y="513588"/>
                </a:moveTo>
                <a:lnTo>
                  <a:pt x="54864" y="490728"/>
                </a:lnTo>
                <a:lnTo>
                  <a:pt x="50292" y="501396"/>
                </a:lnTo>
                <a:lnTo>
                  <a:pt x="33528" y="551688"/>
                </a:lnTo>
                <a:lnTo>
                  <a:pt x="92964" y="568452"/>
                </a:lnTo>
                <a:lnTo>
                  <a:pt x="96012" y="556260"/>
                </a:lnTo>
                <a:lnTo>
                  <a:pt x="96012" y="557784"/>
                </a:lnTo>
                <a:lnTo>
                  <a:pt x="96532" y="556260"/>
                </a:lnTo>
                <a:lnTo>
                  <a:pt x="108204" y="522732"/>
                </a:lnTo>
                <a:lnTo>
                  <a:pt x="108204" y="524256"/>
                </a:lnTo>
                <a:lnTo>
                  <a:pt x="108851" y="522732"/>
                </a:lnTo>
                <a:lnTo>
                  <a:pt x="112776" y="513588"/>
                </a:lnTo>
                <a:close/>
              </a:path>
              <a:path w="1640205" h="1531620">
                <a:moveTo>
                  <a:pt x="163055" y="1115568"/>
                </a:moveTo>
                <a:lnTo>
                  <a:pt x="152387" y="1100328"/>
                </a:lnTo>
                <a:lnTo>
                  <a:pt x="153911" y="1101852"/>
                </a:lnTo>
                <a:lnTo>
                  <a:pt x="153047" y="1100328"/>
                </a:lnTo>
                <a:lnTo>
                  <a:pt x="135623" y="1069848"/>
                </a:lnTo>
                <a:lnTo>
                  <a:pt x="137147" y="1071372"/>
                </a:lnTo>
                <a:lnTo>
                  <a:pt x="136385" y="1069848"/>
                </a:lnTo>
                <a:lnTo>
                  <a:pt x="134099" y="1065276"/>
                </a:lnTo>
                <a:lnTo>
                  <a:pt x="77711" y="1091184"/>
                </a:lnTo>
                <a:lnTo>
                  <a:pt x="82283" y="1098804"/>
                </a:lnTo>
                <a:lnTo>
                  <a:pt x="109715" y="1149096"/>
                </a:lnTo>
                <a:lnTo>
                  <a:pt x="163055" y="1115568"/>
                </a:lnTo>
                <a:close/>
              </a:path>
              <a:path w="1640205" h="1531620">
                <a:moveTo>
                  <a:pt x="166116" y="408432"/>
                </a:moveTo>
                <a:lnTo>
                  <a:pt x="114300" y="376428"/>
                </a:lnTo>
                <a:lnTo>
                  <a:pt x="100584" y="399288"/>
                </a:lnTo>
                <a:lnTo>
                  <a:pt x="82296" y="431292"/>
                </a:lnTo>
                <a:lnTo>
                  <a:pt x="137160" y="460248"/>
                </a:lnTo>
                <a:lnTo>
                  <a:pt x="153085" y="431292"/>
                </a:lnTo>
                <a:lnTo>
                  <a:pt x="153924" y="429768"/>
                </a:lnTo>
                <a:lnTo>
                  <a:pt x="152400" y="431292"/>
                </a:lnTo>
                <a:lnTo>
                  <a:pt x="166116" y="408432"/>
                </a:lnTo>
                <a:close/>
              </a:path>
              <a:path w="1640205" h="1531620">
                <a:moveTo>
                  <a:pt x="233159" y="1211580"/>
                </a:moveTo>
                <a:lnTo>
                  <a:pt x="211823" y="1185672"/>
                </a:lnTo>
                <a:lnTo>
                  <a:pt x="213347" y="1187196"/>
                </a:lnTo>
                <a:lnTo>
                  <a:pt x="212128" y="1185672"/>
                </a:lnTo>
                <a:lnTo>
                  <a:pt x="195059" y="1164336"/>
                </a:lnTo>
                <a:lnTo>
                  <a:pt x="146291" y="1202436"/>
                </a:lnTo>
                <a:lnTo>
                  <a:pt x="164579" y="1225296"/>
                </a:lnTo>
                <a:lnTo>
                  <a:pt x="185915" y="1251204"/>
                </a:lnTo>
                <a:lnTo>
                  <a:pt x="233159" y="1211580"/>
                </a:lnTo>
                <a:close/>
              </a:path>
              <a:path w="1640205" h="1531620">
                <a:moveTo>
                  <a:pt x="237744" y="315480"/>
                </a:moveTo>
                <a:lnTo>
                  <a:pt x="192024" y="272808"/>
                </a:lnTo>
                <a:lnTo>
                  <a:pt x="188976" y="277380"/>
                </a:lnTo>
                <a:lnTo>
                  <a:pt x="164592" y="306336"/>
                </a:lnTo>
                <a:lnTo>
                  <a:pt x="150876" y="323100"/>
                </a:lnTo>
                <a:lnTo>
                  <a:pt x="199644" y="361200"/>
                </a:lnTo>
                <a:lnTo>
                  <a:pt x="212102" y="345960"/>
                </a:lnTo>
                <a:lnTo>
                  <a:pt x="213360" y="344436"/>
                </a:lnTo>
                <a:lnTo>
                  <a:pt x="211836" y="345960"/>
                </a:lnTo>
                <a:lnTo>
                  <a:pt x="234696" y="318528"/>
                </a:lnTo>
                <a:lnTo>
                  <a:pt x="237744" y="315480"/>
                </a:lnTo>
                <a:close/>
              </a:path>
              <a:path w="1640205" h="1531620">
                <a:moveTo>
                  <a:pt x="316979" y="1292352"/>
                </a:moveTo>
                <a:lnTo>
                  <a:pt x="311264" y="1287780"/>
                </a:lnTo>
                <a:lnTo>
                  <a:pt x="309359" y="1286256"/>
                </a:lnTo>
                <a:lnTo>
                  <a:pt x="310883" y="1287780"/>
                </a:lnTo>
                <a:lnTo>
                  <a:pt x="283451" y="1263396"/>
                </a:lnTo>
                <a:lnTo>
                  <a:pt x="274307" y="1254252"/>
                </a:lnTo>
                <a:lnTo>
                  <a:pt x="230111" y="1298448"/>
                </a:lnTo>
                <a:lnTo>
                  <a:pt x="240779" y="1309116"/>
                </a:lnTo>
                <a:lnTo>
                  <a:pt x="278879" y="1341120"/>
                </a:lnTo>
                <a:lnTo>
                  <a:pt x="316979" y="1292352"/>
                </a:lnTo>
                <a:close/>
              </a:path>
              <a:path w="1640205" h="1531620">
                <a:moveTo>
                  <a:pt x="324612" y="233184"/>
                </a:moveTo>
                <a:lnTo>
                  <a:pt x="284988" y="185940"/>
                </a:lnTo>
                <a:lnTo>
                  <a:pt x="269748" y="198132"/>
                </a:lnTo>
                <a:lnTo>
                  <a:pt x="240792" y="222516"/>
                </a:lnTo>
                <a:lnTo>
                  <a:pt x="236220" y="228612"/>
                </a:lnTo>
                <a:lnTo>
                  <a:pt x="278892" y="272808"/>
                </a:lnTo>
                <a:lnTo>
                  <a:pt x="283464" y="268236"/>
                </a:lnTo>
                <a:lnTo>
                  <a:pt x="310896" y="243852"/>
                </a:lnTo>
                <a:lnTo>
                  <a:pt x="309372" y="245376"/>
                </a:lnTo>
                <a:lnTo>
                  <a:pt x="311277" y="243852"/>
                </a:lnTo>
                <a:lnTo>
                  <a:pt x="324612" y="233184"/>
                </a:lnTo>
                <a:close/>
              </a:path>
              <a:path w="1640205" h="1531620">
                <a:moveTo>
                  <a:pt x="414515" y="1360932"/>
                </a:moveTo>
                <a:lnTo>
                  <a:pt x="397179" y="1350264"/>
                </a:lnTo>
                <a:lnTo>
                  <a:pt x="394703" y="1348740"/>
                </a:lnTo>
                <a:lnTo>
                  <a:pt x="396227" y="1350264"/>
                </a:lnTo>
                <a:lnTo>
                  <a:pt x="367931" y="1330452"/>
                </a:lnTo>
                <a:lnTo>
                  <a:pt x="365747" y="1328928"/>
                </a:lnTo>
                <a:lnTo>
                  <a:pt x="329171" y="1379220"/>
                </a:lnTo>
                <a:lnTo>
                  <a:pt x="330695" y="1380744"/>
                </a:lnTo>
                <a:lnTo>
                  <a:pt x="362699" y="1402080"/>
                </a:lnTo>
                <a:lnTo>
                  <a:pt x="384035" y="1414272"/>
                </a:lnTo>
                <a:lnTo>
                  <a:pt x="414515" y="1360932"/>
                </a:lnTo>
                <a:close/>
              </a:path>
              <a:path w="1640205" h="1531620">
                <a:moveTo>
                  <a:pt x="422148" y="166128"/>
                </a:moveTo>
                <a:lnTo>
                  <a:pt x="390144" y="112788"/>
                </a:lnTo>
                <a:lnTo>
                  <a:pt x="362712" y="129552"/>
                </a:lnTo>
                <a:lnTo>
                  <a:pt x="336804" y="146316"/>
                </a:lnTo>
                <a:lnTo>
                  <a:pt x="370332" y="198132"/>
                </a:lnTo>
                <a:lnTo>
                  <a:pt x="396240" y="181368"/>
                </a:lnTo>
                <a:lnTo>
                  <a:pt x="394716" y="182892"/>
                </a:lnTo>
                <a:lnTo>
                  <a:pt x="397205" y="181368"/>
                </a:lnTo>
                <a:lnTo>
                  <a:pt x="422148" y="166128"/>
                </a:lnTo>
                <a:close/>
              </a:path>
              <a:path w="1640205" h="1531620">
                <a:moveTo>
                  <a:pt x="521195" y="1414272"/>
                </a:moveTo>
                <a:lnTo>
                  <a:pt x="490715" y="1400556"/>
                </a:lnTo>
                <a:lnTo>
                  <a:pt x="492239" y="1400556"/>
                </a:lnTo>
                <a:lnTo>
                  <a:pt x="466331" y="1389888"/>
                </a:lnTo>
                <a:lnTo>
                  <a:pt x="440423" y="1444752"/>
                </a:lnTo>
                <a:lnTo>
                  <a:pt x="466331" y="1456944"/>
                </a:lnTo>
                <a:lnTo>
                  <a:pt x="498335" y="1470660"/>
                </a:lnTo>
                <a:lnTo>
                  <a:pt x="521195" y="1414272"/>
                </a:lnTo>
                <a:close/>
              </a:path>
              <a:path w="1640205" h="1531620">
                <a:moveTo>
                  <a:pt x="528828" y="115836"/>
                </a:moveTo>
                <a:lnTo>
                  <a:pt x="507492" y="57924"/>
                </a:lnTo>
                <a:lnTo>
                  <a:pt x="501396" y="59448"/>
                </a:lnTo>
                <a:lnTo>
                  <a:pt x="466344" y="74688"/>
                </a:lnTo>
                <a:lnTo>
                  <a:pt x="448056" y="83832"/>
                </a:lnTo>
                <a:lnTo>
                  <a:pt x="473964" y="138696"/>
                </a:lnTo>
                <a:lnTo>
                  <a:pt x="492252" y="131076"/>
                </a:lnTo>
                <a:lnTo>
                  <a:pt x="490728" y="131076"/>
                </a:lnTo>
                <a:lnTo>
                  <a:pt x="525780" y="115836"/>
                </a:lnTo>
                <a:lnTo>
                  <a:pt x="524256" y="117360"/>
                </a:lnTo>
                <a:lnTo>
                  <a:pt x="528828" y="115836"/>
                </a:lnTo>
                <a:close/>
              </a:path>
              <a:path w="1640205" h="1531620">
                <a:moveTo>
                  <a:pt x="633971" y="1449324"/>
                </a:moveTo>
                <a:lnTo>
                  <a:pt x="629399" y="1447800"/>
                </a:lnTo>
                <a:lnTo>
                  <a:pt x="630923" y="1447800"/>
                </a:lnTo>
                <a:lnTo>
                  <a:pt x="594347" y="1438656"/>
                </a:lnTo>
                <a:lnTo>
                  <a:pt x="595871" y="1438656"/>
                </a:lnTo>
                <a:lnTo>
                  <a:pt x="577583" y="1434084"/>
                </a:lnTo>
                <a:lnTo>
                  <a:pt x="559295" y="1491996"/>
                </a:lnTo>
                <a:lnTo>
                  <a:pt x="577583" y="1498092"/>
                </a:lnTo>
                <a:lnTo>
                  <a:pt x="615683" y="1508760"/>
                </a:lnTo>
                <a:lnTo>
                  <a:pt x="620255" y="1508760"/>
                </a:lnTo>
                <a:lnTo>
                  <a:pt x="633971" y="1449324"/>
                </a:lnTo>
                <a:close/>
              </a:path>
              <a:path w="1640205" h="1531620">
                <a:moveTo>
                  <a:pt x="641604" y="80772"/>
                </a:moveTo>
                <a:lnTo>
                  <a:pt x="629412" y="21336"/>
                </a:lnTo>
                <a:lnTo>
                  <a:pt x="615696" y="22860"/>
                </a:lnTo>
                <a:lnTo>
                  <a:pt x="566928" y="36576"/>
                </a:lnTo>
                <a:lnTo>
                  <a:pt x="585216" y="96012"/>
                </a:lnTo>
                <a:lnTo>
                  <a:pt x="595884" y="92964"/>
                </a:lnTo>
                <a:lnTo>
                  <a:pt x="594360" y="92964"/>
                </a:lnTo>
                <a:lnTo>
                  <a:pt x="630936" y="83820"/>
                </a:lnTo>
                <a:lnTo>
                  <a:pt x="629412" y="83820"/>
                </a:lnTo>
                <a:lnTo>
                  <a:pt x="641604" y="80772"/>
                </a:lnTo>
                <a:close/>
              </a:path>
              <a:path w="1640205" h="1531620">
                <a:moveTo>
                  <a:pt x="751319" y="1467612"/>
                </a:moveTo>
                <a:lnTo>
                  <a:pt x="743699" y="1467612"/>
                </a:lnTo>
                <a:lnTo>
                  <a:pt x="704075" y="1463040"/>
                </a:lnTo>
                <a:lnTo>
                  <a:pt x="705599" y="1463040"/>
                </a:lnTo>
                <a:lnTo>
                  <a:pt x="693407" y="1459992"/>
                </a:lnTo>
                <a:lnTo>
                  <a:pt x="682739" y="1520952"/>
                </a:lnTo>
                <a:lnTo>
                  <a:pt x="696455" y="1524000"/>
                </a:lnTo>
                <a:lnTo>
                  <a:pt x="737603" y="1528572"/>
                </a:lnTo>
                <a:lnTo>
                  <a:pt x="746747" y="1528572"/>
                </a:lnTo>
                <a:lnTo>
                  <a:pt x="751319" y="1467612"/>
                </a:lnTo>
                <a:close/>
              </a:path>
              <a:path w="1640205" h="1531620">
                <a:moveTo>
                  <a:pt x="758952" y="64008"/>
                </a:moveTo>
                <a:lnTo>
                  <a:pt x="755904" y="1524"/>
                </a:lnTo>
                <a:lnTo>
                  <a:pt x="737616" y="3048"/>
                </a:lnTo>
                <a:lnTo>
                  <a:pt x="696468" y="7620"/>
                </a:lnTo>
                <a:lnTo>
                  <a:pt x="690372" y="9144"/>
                </a:lnTo>
                <a:lnTo>
                  <a:pt x="701040" y="70104"/>
                </a:lnTo>
                <a:lnTo>
                  <a:pt x="705612" y="68580"/>
                </a:lnTo>
                <a:lnTo>
                  <a:pt x="704088" y="70104"/>
                </a:lnTo>
                <a:lnTo>
                  <a:pt x="713994" y="68580"/>
                </a:lnTo>
                <a:lnTo>
                  <a:pt x="743712" y="64008"/>
                </a:lnTo>
                <a:lnTo>
                  <a:pt x="742188" y="65532"/>
                </a:lnTo>
                <a:lnTo>
                  <a:pt x="758952" y="64008"/>
                </a:lnTo>
                <a:close/>
              </a:path>
              <a:path w="1640205" h="1531620">
                <a:moveTo>
                  <a:pt x="874763" y="1530096"/>
                </a:moveTo>
                <a:lnTo>
                  <a:pt x="870191" y="1469136"/>
                </a:lnTo>
                <a:lnTo>
                  <a:pt x="861047" y="1469136"/>
                </a:lnTo>
                <a:lnTo>
                  <a:pt x="819899" y="1470660"/>
                </a:lnTo>
                <a:lnTo>
                  <a:pt x="812279" y="1470660"/>
                </a:lnTo>
                <a:lnTo>
                  <a:pt x="810755" y="1531620"/>
                </a:lnTo>
                <a:lnTo>
                  <a:pt x="862571" y="1531620"/>
                </a:lnTo>
                <a:lnTo>
                  <a:pt x="874763" y="1530096"/>
                </a:lnTo>
                <a:close/>
              </a:path>
              <a:path w="1640205" h="1531620">
                <a:moveTo>
                  <a:pt x="882396" y="1524"/>
                </a:moveTo>
                <a:lnTo>
                  <a:pt x="862584" y="0"/>
                </a:lnTo>
                <a:lnTo>
                  <a:pt x="818388" y="0"/>
                </a:lnTo>
                <a:lnTo>
                  <a:pt x="819912" y="60960"/>
                </a:lnTo>
                <a:lnTo>
                  <a:pt x="861060" y="62484"/>
                </a:lnTo>
                <a:lnTo>
                  <a:pt x="859536" y="62484"/>
                </a:lnTo>
                <a:lnTo>
                  <a:pt x="877824" y="64008"/>
                </a:lnTo>
                <a:lnTo>
                  <a:pt x="882396" y="1524"/>
                </a:lnTo>
                <a:close/>
              </a:path>
              <a:path w="1640205" h="1531620">
                <a:moveTo>
                  <a:pt x="1001255" y="1513332"/>
                </a:moveTo>
                <a:lnTo>
                  <a:pt x="988568" y="1456944"/>
                </a:lnTo>
                <a:lnTo>
                  <a:pt x="987539" y="1452372"/>
                </a:lnTo>
                <a:lnTo>
                  <a:pt x="973823" y="1456944"/>
                </a:lnTo>
                <a:lnTo>
                  <a:pt x="973823" y="1455420"/>
                </a:lnTo>
                <a:lnTo>
                  <a:pt x="935723" y="1463040"/>
                </a:lnTo>
                <a:lnTo>
                  <a:pt x="929627" y="1463040"/>
                </a:lnTo>
                <a:lnTo>
                  <a:pt x="937247" y="1524000"/>
                </a:lnTo>
                <a:lnTo>
                  <a:pt x="944867" y="1524000"/>
                </a:lnTo>
                <a:lnTo>
                  <a:pt x="986015" y="1516380"/>
                </a:lnTo>
                <a:lnTo>
                  <a:pt x="1001255" y="1513332"/>
                </a:lnTo>
                <a:close/>
              </a:path>
              <a:path w="1640205" h="1531620">
                <a:moveTo>
                  <a:pt x="1008888" y="19812"/>
                </a:moveTo>
                <a:lnTo>
                  <a:pt x="986028" y="15240"/>
                </a:lnTo>
                <a:lnTo>
                  <a:pt x="947928" y="9144"/>
                </a:lnTo>
                <a:lnTo>
                  <a:pt x="937260" y="70104"/>
                </a:lnTo>
                <a:lnTo>
                  <a:pt x="973836" y="76200"/>
                </a:lnTo>
                <a:lnTo>
                  <a:pt x="973836" y="74676"/>
                </a:lnTo>
                <a:lnTo>
                  <a:pt x="996696" y="80772"/>
                </a:lnTo>
                <a:lnTo>
                  <a:pt x="997915" y="74676"/>
                </a:lnTo>
                <a:lnTo>
                  <a:pt x="1008888" y="19812"/>
                </a:lnTo>
                <a:close/>
              </a:path>
              <a:path w="1640205" h="1531620">
                <a:moveTo>
                  <a:pt x="1123175" y="1478280"/>
                </a:moveTo>
                <a:lnTo>
                  <a:pt x="1101839" y="1420368"/>
                </a:lnTo>
                <a:lnTo>
                  <a:pt x="1080503" y="1427988"/>
                </a:lnTo>
                <a:lnTo>
                  <a:pt x="1082027" y="1427988"/>
                </a:lnTo>
                <a:lnTo>
                  <a:pt x="1045451" y="1438656"/>
                </a:lnTo>
                <a:lnTo>
                  <a:pt x="1046975" y="1438656"/>
                </a:lnTo>
                <a:lnTo>
                  <a:pt x="1062215" y="1498092"/>
                </a:lnTo>
                <a:lnTo>
                  <a:pt x="1063739" y="1498092"/>
                </a:lnTo>
                <a:lnTo>
                  <a:pt x="1101839" y="1485900"/>
                </a:lnTo>
                <a:lnTo>
                  <a:pt x="1123175" y="1478280"/>
                </a:lnTo>
                <a:close/>
              </a:path>
              <a:path w="1640205" h="1531620">
                <a:moveTo>
                  <a:pt x="1130795" y="56388"/>
                </a:moveTo>
                <a:lnTo>
                  <a:pt x="1101839" y="45720"/>
                </a:lnTo>
                <a:lnTo>
                  <a:pt x="1071359" y="36576"/>
                </a:lnTo>
                <a:lnTo>
                  <a:pt x="1053071" y="94488"/>
                </a:lnTo>
                <a:lnTo>
                  <a:pt x="1082027" y="103632"/>
                </a:lnTo>
                <a:lnTo>
                  <a:pt x="1110983" y="114300"/>
                </a:lnTo>
                <a:lnTo>
                  <a:pt x="1130795" y="56388"/>
                </a:lnTo>
                <a:close/>
              </a:path>
              <a:path w="1640205" h="1531620">
                <a:moveTo>
                  <a:pt x="1240523" y="1424940"/>
                </a:moveTo>
                <a:lnTo>
                  <a:pt x="1210043" y="1370076"/>
                </a:lnTo>
                <a:lnTo>
                  <a:pt x="1182611" y="1385316"/>
                </a:lnTo>
                <a:lnTo>
                  <a:pt x="1184135" y="1385316"/>
                </a:lnTo>
                <a:lnTo>
                  <a:pt x="1156703" y="1397508"/>
                </a:lnTo>
                <a:lnTo>
                  <a:pt x="1184135" y="1453896"/>
                </a:lnTo>
                <a:lnTo>
                  <a:pt x="1210043" y="1440180"/>
                </a:lnTo>
                <a:lnTo>
                  <a:pt x="1240523" y="1424940"/>
                </a:lnTo>
                <a:close/>
              </a:path>
              <a:path w="1640205" h="1531620">
                <a:moveTo>
                  <a:pt x="1248143" y="111252"/>
                </a:moveTo>
                <a:lnTo>
                  <a:pt x="1245095" y="109728"/>
                </a:lnTo>
                <a:lnTo>
                  <a:pt x="1210043" y="91440"/>
                </a:lnTo>
                <a:lnTo>
                  <a:pt x="1190231" y="82296"/>
                </a:lnTo>
                <a:lnTo>
                  <a:pt x="1164323" y="137160"/>
                </a:lnTo>
                <a:lnTo>
                  <a:pt x="1184135" y="146304"/>
                </a:lnTo>
                <a:lnTo>
                  <a:pt x="1182611" y="146304"/>
                </a:lnTo>
                <a:lnTo>
                  <a:pt x="1214615" y="164592"/>
                </a:lnTo>
                <a:lnTo>
                  <a:pt x="1214615" y="163068"/>
                </a:lnTo>
                <a:lnTo>
                  <a:pt x="1216139" y="164592"/>
                </a:lnTo>
                <a:lnTo>
                  <a:pt x="1217053" y="163068"/>
                </a:lnTo>
                <a:lnTo>
                  <a:pt x="1248143" y="111252"/>
                </a:lnTo>
                <a:close/>
              </a:path>
              <a:path w="1640205" h="1531620">
                <a:moveTo>
                  <a:pt x="1347203" y="1353312"/>
                </a:moveTo>
                <a:lnTo>
                  <a:pt x="1329347" y="1330452"/>
                </a:lnTo>
                <a:lnTo>
                  <a:pt x="1309103" y="1304544"/>
                </a:lnTo>
                <a:lnTo>
                  <a:pt x="1303007" y="1309116"/>
                </a:lnTo>
                <a:lnTo>
                  <a:pt x="1304531" y="1309116"/>
                </a:lnTo>
                <a:lnTo>
                  <a:pt x="1274051" y="1330452"/>
                </a:lnTo>
                <a:lnTo>
                  <a:pt x="1275575" y="1328928"/>
                </a:lnTo>
                <a:lnTo>
                  <a:pt x="1260335" y="1339596"/>
                </a:lnTo>
                <a:lnTo>
                  <a:pt x="1295387" y="1391412"/>
                </a:lnTo>
                <a:lnTo>
                  <a:pt x="1310627" y="1380744"/>
                </a:lnTo>
                <a:lnTo>
                  <a:pt x="1347203" y="1353312"/>
                </a:lnTo>
                <a:close/>
              </a:path>
              <a:path w="1640205" h="1531620">
                <a:moveTo>
                  <a:pt x="1353299" y="184404"/>
                </a:moveTo>
                <a:lnTo>
                  <a:pt x="1341107" y="173736"/>
                </a:lnTo>
                <a:lnTo>
                  <a:pt x="1310627" y="150876"/>
                </a:lnTo>
                <a:lnTo>
                  <a:pt x="1301483" y="144780"/>
                </a:lnTo>
                <a:lnTo>
                  <a:pt x="1267955" y="196596"/>
                </a:lnTo>
                <a:lnTo>
                  <a:pt x="1275575" y="202692"/>
                </a:lnTo>
                <a:lnTo>
                  <a:pt x="1274051" y="201168"/>
                </a:lnTo>
                <a:lnTo>
                  <a:pt x="1304531" y="222504"/>
                </a:lnTo>
                <a:lnTo>
                  <a:pt x="1303007" y="222504"/>
                </a:lnTo>
                <a:lnTo>
                  <a:pt x="1315199" y="231648"/>
                </a:lnTo>
                <a:lnTo>
                  <a:pt x="1339786" y="201168"/>
                </a:lnTo>
                <a:lnTo>
                  <a:pt x="1353299" y="184404"/>
                </a:lnTo>
                <a:close/>
              </a:path>
              <a:path w="1640205" h="1531620">
                <a:moveTo>
                  <a:pt x="1441691" y="1266444"/>
                </a:moveTo>
                <a:lnTo>
                  <a:pt x="1395971" y="1225296"/>
                </a:lnTo>
                <a:lnTo>
                  <a:pt x="1382255" y="1239012"/>
                </a:lnTo>
                <a:lnTo>
                  <a:pt x="1383779" y="1239012"/>
                </a:lnTo>
                <a:lnTo>
                  <a:pt x="1356347" y="1263396"/>
                </a:lnTo>
                <a:lnTo>
                  <a:pt x="1357871" y="1263396"/>
                </a:lnTo>
                <a:lnTo>
                  <a:pt x="1354823" y="1266444"/>
                </a:lnTo>
                <a:lnTo>
                  <a:pt x="1395971" y="1312164"/>
                </a:lnTo>
                <a:lnTo>
                  <a:pt x="1441691" y="1266444"/>
                </a:lnTo>
                <a:close/>
              </a:path>
              <a:path w="1640205" h="1531620">
                <a:moveTo>
                  <a:pt x="1446263" y="271272"/>
                </a:moveTo>
                <a:lnTo>
                  <a:pt x="1426451" y="249936"/>
                </a:lnTo>
                <a:lnTo>
                  <a:pt x="1402067" y="225552"/>
                </a:lnTo>
                <a:lnTo>
                  <a:pt x="1359395" y="269748"/>
                </a:lnTo>
                <a:lnTo>
                  <a:pt x="1383779" y="292608"/>
                </a:lnTo>
                <a:lnTo>
                  <a:pt x="1382255" y="292608"/>
                </a:lnTo>
                <a:lnTo>
                  <a:pt x="1402067" y="312420"/>
                </a:lnTo>
                <a:lnTo>
                  <a:pt x="1446263" y="271272"/>
                </a:lnTo>
                <a:close/>
              </a:path>
              <a:path w="1640205" h="1531620">
                <a:moveTo>
                  <a:pt x="1519428" y="1165860"/>
                </a:moveTo>
                <a:lnTo>
                  <a:pt x="1508493" y="1158240"/>
                </a:lnTo>
                <a:lnTo>
                  <a:pt x="1469136" y="1130808"/>
                </a:lnTo>
                <a:lnTo>
                  <a:pt x="1449324" y="1159764"/>
                </a:lnTo>
                <a:lnTo>
                  <a:pt x="1450848" y="1158240"/>
                </a:lnTo>
                <a:lnTo>
                  <a:pt x="1434084" y="1179576"/>
                </a:lnTo>
                <a:lnTo>
                  <a:pt x="1482852" y="1217676"/>
                </a:lnTo>
                <a:lnTo>
                  <a:pt x="1499616" y="1194816"/>
                </a:lnTo>
                <a:lnTo>
                  <a:pt x="1519428" y="1165860"/>
                </a:lnTo>
                <a:close/>
              </a:path>
              <a:path w="1640205" h="1531620">
                <a:moveTo>
                  <a:pt x="1525524" y="373380"/>
                </a:moveTo>
                <a:lnTo>
                  <a:pt x="1520952" y="367284"/>
                </a:lnTo>
                <a:lnTo>
                  <a:pt x="1499616" y="336804"/>
                </a:lnTo>
                <a:lnTo>
                  <a:pt x="1487424" y="321564"/>
                </a:lnTo>
                <a:lnTo>
                  <a:pt x="1438656" y="358140"/>
                </a:lnTo>
                <a:lnTo>
                  <a:pt x="1450848" y="373380"/>
                </a:lnTo>
                <a:lnTo>
                  <a:pt x="1449324" y="371856"/>
                </a:lnTo>
                <a:lnTo>
                  <a:pt x="1470660" y="402336"/>
                </a:lnTo>
                <a:lnTo>
                  <a:pt x="1469136" y="400812"/>
                </a:lnTo>
                <a:lnTo>
                  <a:pt x="1472184" y="406908"/>
                </a:lnTo>
                <a:lnTo>
                  <a:pt x="1479448" y="402336"/>
                </a:lnTo>
                <a:lnTo>
                  <a:pt x="1525524" y="373380"/>
                </a:lnTo>
                <a:close/>
              </a:path>
              <a:path w="1640205" h="1531620">
                <a:moveTo>
                  <a:pt x="1581912" y="1051560"/>
                </a:moveTo>
                <a:lnTo>
                  <a:pt x="1554886" y="1040892"/>
                </a:lnTo>
                <a:lnTo>
                  <a:pt x="1524000" y="1028700"/>
                </a:lnTo>
                <a:lnTo>
                  <a:pt x="1519428" y="1040892"/>
                </a:lnTo>
                <a:lnTo>
                  <a:pt x="1519428" y="1039368"/>
                </a:lnTo>
                <a:lnTo>
                  <a:pt x="1504188" y="1071372"/>
                </a:lnTo>
                <a:lnTo>
                  <a:pt x="1504188" y="1069848"/>
                </a:lnTo>
                <a:lnTo>
                  <a:pt x="1499616" y="1080516"/>
                </a:lnTo>
                <a:lnTo>
                  <a:pt x="1552956" y="1110996"/>
                </a:lnTo>
                <a:lnTo>
                  <a:pt x="1572768" y="1071372"/>
                </a:lnTo>
                <a:lnTo>
                  <a:pt x="1575816" y="1065276"/>
                </a:lnTo>
                <a:lnTo>
                  <a:pt x="1581912" y="1051560"/>
                </a:lnTo>
                <a:close/>
              </a:path>
              <a:path w="1640205" h="1531620">
                <a:moveTo>
                  <a:pt x="1584960" y="487680"/>
                </a:moveTo>
                <a:lnTo>
                  <a:pt x="1575816" y="466344"/>
                </a:lnTo>
                <a:lnTo>
                  <a:pt x="1572768" y="460248"/>
                </a:lnTo>
                <a:lnTo>
                  <a:pt x="1559052" y="432816"/>
                </a:lnTo>
                <a:lnTo>
                  <a:pt x="1557528" y="428244"/>
                </a:lnTo>
                <a:lnTo>
                  <a:pt x="1502664" y="458724"/>
                </a:lnTo>
                <a:lnTo>
                  <a:pt x="1504188" y="461772"/>
                </a:lnTo>
                <a:lnTo>
                  <a:pt x="1504188" y="460248"/>
                </a:lnTo>
                <a:lnTo>
                  <a:pt x="1519428" y="492252"/>
                </a:lnTo>
                <a:lnTo>
                  <a:pt x="1527048" y="512064"/>
                </a:lnTo>
                <a:lnTo>
                  <a:pt x="1584960" y="487680"/>
                </a:lnTo>
                <a:close/>
              </a:path>
              <a:path w="1640205" h="1531620">
                <a:moveTo>
                  <a:pt x="1621536" y="929640"/>
                </a:moveTo>
                <a:lnTo>
                  <a:pt x="1562100" y="915924"/>
                </a:lnTo>
                <a:lnTo>
                  <a:pt x="1554480" y="941832"/>
                </a:lnTo>
                <a:lnTo>
                  <a:pt x="1556004" y="940308"/>
                </a:lnTo>
                <a:lnTo>
                  <a:pt x="1545336" y="973836"/>
                </a:lnTo>
                <a:lnTo>
                  <a:pt x="1604772" y="990600"/>
                </a:lnTo>
                <a:lnTo>
                  <a:pt x="1613916" y="958596"/>
                </a:lnTo>
                <a:lnTo>
                  <a:pt x="1618716" y="940308"/>
                </a:lnTo>
                <a:lnTo>
                  <a:pt x="1621536" y="929640"/>
                </a:lnTo>
                <a:close/>
              </a:path>
              <a:path w="1640205" h="1531620">
                <a:moveTo>
                  <a:pt x="1623060" y="609600"/>
                </a:moveTo>
                <a:lnTo>
                  <a:pt x="1618284" y="591312"/>
                </a:lnTo>
                <a:lnTo>
                  <a:pt x="1613916" y="574548"/>
                </a:lnTo>
                <a:lnTo>
                  <a:pt x="1606296" y="548640"/>
                </a:lnTo>
                <a:lnTo>
                  <a:pt x="1548384" y="566928"/>
                </a:lnTo>
                <a:lnTo>
                  <a:pt x="1556004" y="591312"/>
                </a:lnTo>
                <a:lnTo>
                  <a:pt x="1554480" y="589788"/>
                </a:lnTo>
                <a:lnTo>
                  <a:pt x="1563624" y="624840"/>
                </a:lnTo>
                <a:lnTo>
                  <a:pt x="1623060" y="609600"/>
                </a:lnTo>
                <a:close/>
              </a:path>
              <a:path w="1640205" h="1531620">
                <a:moveTo>
                  <a:pt x="1637233" y="838200"/>
                </a:moveTo>
                <a:lnTo>
                  <a:pt x="1575587" y="838200"/>
                </a:lnTo>
                <a:lnTo>
                  <a:pt x="1572768" y="858012"/>
                </a:lnTo>
                <a:lnTo>
                  <a:pt x="1633728" y="865632"/>
                </a:lnTo>
                <a:lnTo>
                  <a:pt x="1636776" y="844296"/>
                </a:lnTo>
                <a:lnTo>
                  <a:pt x="1637233" y="838200"/>
                </a:lnTo>
                <a:close/>
              </a:path>
              <a:path w="1640205" h="1531620">
                <a:moveTo>
                  <a:pt x="1639824" y="801624"/>
                </a:moveTo>
                <a:lnTo>
                  <a:pt x="1577340" y="800100"/>
                </a:lnTo>
                <a:lnTo>
                  <a:pt x="1577340" y="801624"/>
                </a:lnTo>
                <a:lnTo>
                  <a:pt x="1574419" y="836676"/>
                </a:lnTo>
                <a:lnTo>
                  <a:pt x="1575816" y="836676"/>
                </a:lnTo>
                <a:lnTo>
                  <a:pt x="1637360" y="836676"/>
                </a:lnTo>
                <a:lnTo>
                  <a:pt x="1639824" y="804672"/>
                </a:lnTo>
                <a:lnTo>
                  <a:pt x="1639824" y="803148"/>
                </a:lnTo>
                <a:lnTo>
                  <a:pt x="1639824" y="801624"/>
                </a:lnTo>
                <a:close/>
              </a:path>
              <a:path w="1640205" h="1531620">
                <a:moveTo>
                  <a:pt x="1639824" y="729996"/>
                </a:moveTo>
                <a:lnTo>
                  <a:pt x="1577530" y="729996"/>
                </a:lnTo>
                <a:lnTo>
                  <a:pt x="1578864" y="740664"/>
                </a:lnTo>
                <a:lnTo>
                  <a:pt x="1639824" y="737616"/>
                </a:lnTo>
                <a:lnTo>
                  <a:pt x="1639824" y="729996"/>
                </a:lnTo>
                <a:close/>
              </a:path>
              <a:path w="1640205" h="1531620">
                <a:moveTo>
                  <a:pt x="1639824" y="726948"/>
                </a:moveTo>
                <a:lnTo>
                  <a:pt x="1637360" y="694944"/>
                </a:lnTo>
                <a:lnTo>
                  <a:pt x="1636776" y="687324"/>
                </a:lnTo>
                <a:lnTo>
                  <a:pt x="1633728" y="673608"/>
                </a:lnTo>
                <a:lnTo>
                  <a:pt x="1572768" y="681228"/>
                </a:lnTo>
                <a:lnTo>
                  <a:pt x="1575816" y="694944"/>
                </a:lnTo>
                <a:lnTo>
                  <a:pt x="1574292" y="693420"/>
                </a:lnTo>
                <a:lnTo>
                  <a:pt x="1577213" y="728472"/>
                </a:lnTo>
                <a:lnTo>
                  <a:pt x="1577340" y="728472"/>
                </a:lnTo>
                <a:lnTo>
                  <a:pt x="1639824" y="728472"/>
                </a:lnTo>
                <a:lnTo>
                  <a:pt x="1639824" y="726948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5315991" y="3556847"/>
            <a:ext cx="1548765" cy="473709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5"/>
              </a:spcBef>
            </a:pPr>
            <a:r>
              <a:rPr dirty="0" sz="1600">
                <a:solidFill>
                  <a:srgbClr val="B45F06"/>
                </a:solidFill>
                <a:latin typeface="Century Gothic"/>
                <a:cs typeface="Century Gothic"/>
              </a:rPr>
              <a:t>reclamações</a:t>
            </a:r>
            <a:r>
              <a:rPr dirty="0" sz="1600" spc="6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B45F06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B45F06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B45F06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76362" y="2255508"/>
            <a:ext cx="106870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1DA"/>
                </a:solidFill>
              </a:rPr>
              <a:t>32,2%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594626" y="2632735"/>
            <a:ext cx="1033144" cy="429259"/>
          </a:xfrm>
          <a:prstGeom prst="rect">
            <a:avLst/>
          </a:prstGeom>
        </p:spPr>
        <p:txBody>
          <a:bodyPr wrap="square" lIns="0" tIns="52704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14"/>
              </a:spcBef>
            </a:pP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1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1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67020"/>
          </a:xfrm>
          <a:custGeom>
            <a:avLst/>
            <a:gdLst/>
            <a:ahLst/>
            <a:cxnLst/>
            <a:rect l="l" t="t" r="r" b="b"/>
            <a:pathLst>
              <a:path w="9517380" h="5367020">
                <a:moveTo>
                  <a:pt x="9516923" y="5366486"/>
                </a:moveTo>
                <a:lnTo>
                  <a:pt x="0" y="5366486"/>
                </a:lnTo>
                <a:lnTo>
                  <a:pt x="0" y="0"/>
                </a:lnTo>
                <a:lnTo>
                  <a:pt x="9516923" y="0"/>
                </a:lnTo>
                <a:lnTo>
                  <a:pt x="9516923" y="5366486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2315730" y="4603077"/>
            <a:ext cx="2531745" cy="462280"/>
            <a:chOff x="2315730" y="4603077"/>
            <a:chExt cx="2531745" cy="462280"/>
          </a:xfrm>
        </p:grpSpPr>
        <p:sp>
          <p:nvSpPr>
            <p:cNvPr id="4" name="object 4" descr=""/>
            <p:cNvSpPr/>
            <p:nvPr/>
          </p:nvSpPr>
          <p:spPr>
            <a:xfrm>
              <a:off x="2718066" y="4679277"/>
              <a:ext cx="2042160" cy="379730"/>
            </a:xfrm>
            <a:custGeom>
              <a:avLst/>
              <a:gdLst/>
              <a:ahLst/>
              <a:cxnLst/>
              <a:rect l="l" t="t" r="r" b="b"/>
              <a:pathLst>
                <a:path w="2042160" h="379729">
                  <a:moveTo>
                    <a:pt x="0" y="379475"/>
                  </a:moveTo>
                  <a:lnTo>
                    <a:pt x="2042160" y="379475"/>
                  </a:lnTo>
                  <a:lnTo>
                    <a:pt x="2042160" y="0"/>
                  </a:lnTo>
                  <a:lnTo>
                    <a:pt x="0" y="0"/>
                  </a:lnTo>
                  <a:lnTo>
                    <a:pt x="0" y="3794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391930" y="4679277"/>
              <a:ext cx="326390" cy="379730"/>
            </a:xfrm>
            <a:custGeom>
              <a:avLst/>
              <a:gdLst/>
              <a:ahLst/>
              <a:cxnLst/>
              <a:rect l="l" t="t" r="r" b="b"/>
              <a:pathLst>
                <a:path w="326389" h="379729">
                  <a:moveTo>
                    <a:pt x="326136" y="379476"/>
                  </a:moveTo>
                  <a:lnTo>
                    <a:pt x="0" y="379476"/>
                  </a:lnTo>
                  <a:lnTo>
                    <a:pt x="0" y="0"/>
                  </a:lnTo>
                  <a:lnTo>
                    <a:pt x="326136" y="0"/>
                  </a:lnTo>
                  <a:lnTo>
                    <a:pt x="326136" y="37947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15730" y="4603077"/>
              <a:ext cx="2531363" cy="461771"/>
            </a:xfrm>
            <a:prstGeom prst="rect">
              <a:avLst/>
            </a:prstGeom>
          </p:spPr>
        </p:pic>
      </p:grpSp>
      <p:sp>
        <p:nvSpPr>
          <p:cNvPr id="7" name="object 7" descr=""/>
          <p:cNvSpPr/>
          <p:nvPr/>
        </p:nvSpPr>
        <p:spPr>
          <a:xfrm>
            <a:off x="3134118" y="1949793"/>
            <a:ext cx="445134" cy="97790"/>
          </a:xfrm>
          <a:custGeom>
            <a:avLst/>
            <a:gdLst/>
            <a:ahLst/>
            <a:cxnLst/>
            <a:rect l="l" t="t" r="r" b="b"/>
            <a:pathLst>
              <a:path w="445135" h="97789">
                <a:moveTo>
                  <a:pt x="445008" y="97536"/>
                </a:moveTo>
                <a:lnTo>
                  <a:pt x="0" y="97536"/>
                </a:lnTo>
                <a:lnTo>
                  <a:pt x="0" y="0"/>
                </a:lnTo>
                <a:lnTo>
                  <a:pt x="445008" y="0"/>
                </a:lnTo>
                <a:lnTo>
                  <a:pt x="445008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3134118" y="779361"/>
            <a:ext cx="1781810" cy="97790"/>
          </a:xfrm>
          <a:custGeom>
            <a:avLst/>
            <a:gdLst/>
            <a:ahLst/>
            <a:cxnLst/>
            <a:rect l="l" t="t" r="r" b="b"/>
            <a:pathLst>
              <a:path w="1781810" h="97790">
                <a:moveTo>
                  <a:pt x="1781556" y="97536"/>
                </a:moveTo>
                <a:lnTo>
                  <a:pt x="0" y="97536"/>
                </a:lnTo>
                <a:lnTo>
                  <a:pt x="0" y="0"/>
                </a:lnTo>
                <a:lnTo>
                  <a:pt x="1781556" y="0"/>
                </a:lnTo>
                <a:lnTo>
                  <a:pt x="178155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3134118" y="974433"/>
            <a:ext cx="1114425" cy="97790"/>
          </a:xfrm>
          <a:custGeom>
            <a:avLst/>
            <a:gdLst/>
            <a:ahLst/>
            <a:cxnLst/>
            <a:rect l="l" t="t" r="r" b="b"/>
            <a:pathLst>
              <a:path w="1114425" h="97790">
                <a:moveTo>
                  <a:pt x="1114044" y="97536"/>
                </a:moveTo>
                <a:lnTo>
                  <a:pt x="0" y="97536"/>
                </a:lnTo>
                <a:lnTo>
                  <a:pt x="0" y="0"/>
                </a:lnTo>
                <a:lnTo>
                  <a:pt x="1114044" y="0"/>
                </a:lnTo>
                <a:lnTo>
                  <a:pt x="1114044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3134118" y="1171029"/>
            <a:ext cx="890269" cy="97790"/>
          </a:xfrm>
          <a:custGeom>
            <a:avLst/>
            <a:gdLst/>
            <a:ahLst/>
            <a:cxnLst/>
            <a:rect l="l" t="t" r="r" b="b"/>
            <a:pathLst>
              <a:path w="890270" h="97790">
                <a:moveTo>
                  <a:pt x="890016" y="97536"/>
                </a:moveTo>
                <a:lnTo>
                  <a:pt x="0" y="97536"/>
                </a:lnTo>
                <a:lnTo>
                  <a:pt x="0" y="0"/>
                </a:lnTo>
                <a:lnTo>
                  <a:pt x="890016" y="0"/>
                </a:lnTo>
                <a:lnTo>
                  <a:pt x="89001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3134118" y="1366101"/>
            <a:ext cx="668020" cy="97790"/>
          </a:xfrm>
          <a:custGeom>
            <a:avLst/>
            <a:gdLst/>
            <a:ahLst/>
            <a:cxnLst/>
            <a:rect l="l" t="t" r="r" b="b"/>
            <a:pathLst>
              <a:path w="668020" h="97790">
                <a:moveTo>
                  <a:pt x="667512" y="97536"/>
                </a:moveTo>
                <a:lnTo>
                  <a:pt x="0" y="97536"/>
                </a:lnTo>
                <a:lnTo>
                  <a:pt x="0" y="0"/>
                </a:lnTo>
                <a:lnTo>
                  <a:pt x="667512" y="0"/>
                </a:lnTo>
                <a:lnTo>
                  <a:pt x="667512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3134118" y="1561173"/>
            <a:ext cx="445134" cy="96520"/>
          </a:xfrm>
          <a:custGeom>
            <a:avLst/>
            <a:gdLst/>
            <a:ahLst/>
            <a:cxnLst/>
            <a:rect l="l" t="t" r="r" b="b"/>
            <a:pathLst>
              <a:path w="445135" h="96519">
                <a:moveTo>
                  <a:pt x="445008" y="96012"/>
                </a:moveTo>
                <a:lnTo>
                  <a:pt x="0" y="96012"/>
                </a:lnTo>
                <a:lnTo>
                  <a:pt x="0" y="0"/>
                </a:lnTo>
                <a:lnTo>
                  <a:pt x="445008" y="0"/>
                </a:lnTo>
                <a:lnTo>
                  <a:pt x="445008" y="96012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3134118" y="1754720"/>
            <a:ext cx="445134" cy="97790"/>
          </a:xfrm>
          <a:custGeom>
            <a:avLst/>
            <a:gdLst/>
            <a:ahLst/>
            <a:cxnLst/>
            <a:rect l="l" t="t" r="r" b="b"/>
            <a:pathLst>
              <a:path w="445135" h="97789">
                <a:moveTo>
                  <a:pt x="445008" y="97536"/>
                </a:moveTo>
                <a:lnTo>
                  <a:pt x="0" y="97536"/>
                </a:lnTo>
                <a:lnTo>
                  <a:pt x="0" y="0"/>
                </a:lnTo>
                <a:lnTo>
                  <a:pt x="445008" y="0"/>
                </a:lnTo>
                <a:lnTo>
                  <a:pt x="445008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3134118" y="2144865"/>
            <a:ext cx="222885" cy="97790"/>
          </a:xfrm>
          <a:custGeom>
            <a:avLst/>
            <a:gdLst/>
            <a:ahLst/>
            <a:cxnLst/>
            <a:rect l="l" t="t" r="r" b="b"/>
            <a:pathLst>
              <a:path w="222885" h="97789">
                <a:moveTo>
                  <a:pt x="222504" y="97536"/>
                </a:moveTo>
                <a:lnTo>
                  <a:pt x="0" y="97536"/>
                </a:lnTo>
                <a:lnTo>
                  <a:pt x="0" y="0"/>
                </a:lnTo>
                <a:lnTo>
                  <a:pt x="222504" y="0"/>
                </a:lnTo>
                <a:lnTo>
                  <a:pt x="222504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3134118" y="2339937"/>
            <a:ext cx="222885" cy="97790"/>
          </a:xfrm>
          <a:custGeom>
            <a:avLst/>
            <a:gdLst/>
            <a:ahLst/>
            <a:cxnLst/>
            <a:rect l="l" t="t" r="r" b="b"/>
            <a:pathLst>
              <a:path w="222885" h="97789">
                <a:moveTo>
                  <a:pt x="222504" y="97536"/>
                </a:moveTo>
                <a:lnTo>
                  <a:pt x="0" y="97536"/>
                </a:lnTo>
                <a:lnTo>
                  <a:pt x="0" y="0"/>
                </a:lnTo>
                <a:lnTo>
                  <a:pt x="222504" y="0"/>
                </a:lnTo>
                <a:lnTo>
                  <a:pt x="222504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6" name="object 16" descr=""/>
          <p:cNvGrpSpPr/>
          <p:nvPr/>
        </p:nvGrpSpPr>
        <p:grpSpPr>
          <a:xfrm>
            <a:off x="3097542" y="726782"/>
            <a:ext cx="259079" cy="3716020"/>
            <a:chOff x="3097542" y="726782"/>
            <a:chExt cx="259079" cy="3716020"/>
          </a:xfrm>
        </p:grpSpPr>
        <p:sp>
          <p:nvSpPr>
            <p:cNvPr id="17" name="object 17" descr=""/>
            <p:cNvSpPr/>
            <p:nvPr/>
          </p:nvSpPr>
          <p:spPr>
            <a:xfrm>
              <a:off x="3134118" y="2535009"/>
              <a:ext cx="222885" cy="97790"/>
            </a:xfrm>
            <a:custGeom>
              <a:avLst/>
              <a:gdLst/>
              <a:ahLst/>
              <a:cxnLst/>
              <a:rect l="l" t="t" r="r" b="b"/>
              <a:pathLst>
                <a:path w="222885" h="97789">
                  <a:moveTo>
                    <a:pt x="222504" y="97536"/>
                  </a:moveTo>
                  <a:lnTo>
                    <a:pt x="0" y="97536"/>
                  </a:lnTo>
                  <a:lnTo>
                    <a:pt x="0" y="0"/>
                  </a:lnTo>
                  <a:lnTo>
                    <a:pt x="222504" y="0"/>
                  </a:lnTo>
                  <a:lnTo>
                    <a:pt x="222504" y="9753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3134118" y="730593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3097542" y="730592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95072"/>
                  </a:moveTo>
                  <a:lnTo>
                    <a:pt x="36576" y="195072"/>
                  </a:lnTo>
                </a:path>
                <a:path w="36830" h="3708400">
                  <a:moveTo>
                    <a:pt x="0" y="390144"/>
                  </a:moveTo>
                  <a:lnTo>
                    <a:pt x="36576" y="390144"/>
                  </a:lnTo>
                </a:path>
                <a:path w="36830" h="3708400">
                  <a:moveTo>
                    <a:pt x="0" y="585216"/>
                  </a:moveTo>
                  <a:lnTo>
                    <a:pt x="36576" y="585216"/>
                  </a:lnTo>
                </a:path>
                <a:path w="36830" h="3708400">
                  <a:moveTo>
                    <a:pt x="0" y="780288"/>
                  </a:moveTo>
                  <a:lnTo>
                    <a:pt x="36576" y="780288"/>
                  </a:lnTo>
                </a:path>
                <a:path w="36830" h="3708400">
                  <a:moveTo>
                    <a:pt x="0" y="975360"/>
                  </a:moveTo>
                  <a:lnTo>
                    <a:pt x="36576" y="975360"/>
                  </a:lnTo>
                </a:path>
                <a:path w="36830" h="3708400">
                  <a:moveTo>
                    <a:pt x="0" y="1170432"/>
                  </a:moveTo>
                  <a:lnTo>
                    <a:pt x="36576" y="1170432"/>
                  </a:lnTo>
                </a:path>
                <a:path w="36830" h="3708400">
                  <a:moveTo>
                    <a:pt x="0" y="1365504"/>
                  </a:moveTo>
                  <a:lnTo>
                    <a:pt x="36576" y="1365504"/>
                  </a:lnTo>
                </a:path>
                <a:path w="36830" h="3708400">
                  <a:moveTo>
                    <a:pt x="0" y="1560576"/>
                  </a:moveTo>
                  <a:lnTo>
                    <a:pt x="36576" y="1560576"/>
                  </a:lnTo>
                </a:path>
                <a:path w="36830" h="3708400">
                  <a:moveTo>
                    <a:pt x="0" y="1757171"/>
                  </a:moveTo>
                  <a:lnTo>
                    <a:pt x="36576" y="1757171"/>
                  </a:lnTo>
                </a:path>
                <a:path w="36830" h="3708400">
                  <a:moveTo>
                    <a:pt x="0" y="1952244"/>
                  </a:moveTo>
                  <a:lnTo>
                    <a:pt x="36576" y="1952244"/>
                  </a:lnTo>
                </a:path>
                <a:path w="36830" h="3708400">
                  <a:moveTo>
                    <a:pt x="0" y="2147316"/>
                  </a:moveTo>
                  <a:lnTo>
                    <a:pt x="36576" y="2147316"/>
                  </a:lnTo>
                </a:path>
                <a:path w="36830" h="3708400">
                  <a:moveTo>
                    <a:pt x="0" y="2342388"/>
                  </a:moveTo>
                  <a:lnTo>
                    <a:pt x="36576" y="2342388"/>
                  </a:lnTo>
                </a:path>
                <a:path w="36830" h="3708400">
                  <a:moveTo>
                    <a:pt x="0" y="2537460"/>
                  </a:moveTo>
                  <a:lnTo>
                    <a:pt x="36576" y="2537460"/>
                  </a:lnTo>
                </a:path>
                <a:path w="36830" h="3708400">
                  <a:moveTo>
                    <a:pt x="0" y="2732532"/>
                  </a:moveTo>
                  <a:lnTo>
                    <a:pt x="36576" y="2732532"/>
                  </a:lnTo>
                </a:path>
                <a:path w="36830" h="3708400">
                  <a:moveTo>
                    <a:pt x="0" y="2927604"/>
                  </a:moveTo>
                  <a:lnTo>
                    <a:pt x="36576" y="2927604"/>
                  </a:lnTo>
                </a:path>
                <a:path w="36830" h="3708400">
                  <a:moveTo>
                    <a:pt x="0" y="3122676"/>
                  </a:moveTo>
                  <a:lnTo>
                    <a:pt x="36576" y="3122676"/>
                  </a:lnTo>
                </a:path>
                <a:path w="36830" h="3708400">
                  <a:moveTo>
                    <a:pt x="0" y="3317748"/>
                  </a:moveTo>
                  <a:lnTo>
                    <a:pt x="36576" y="3317748"/>
                  </a:lnTo>
                </a:path>
                <a:path w="36830" h="3708400">
                  <a:moveTo>
                    <a:pt x="0" y="3512820"/>
                  </a:moveTo>
                  <a:lnTo>
                    <a:pt x="36576" y="3512820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4963873" y="721947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8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294482" y="91720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5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071807" y="111237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849189" y="1309063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3626571" y="1494334"/>
            <a:ext cx="111125" cy="61150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3403952" y="2079867"/>
            <a:ext cx="111125" cy="61150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3181334" y="2665399"/>
            <a:ext cx="111125" cy="178244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grpSp>
        <p:nvGrpSpPr>
          <p:cNvPr id="27" name="object 27" descr=""/>
          <p:cNvGrpSpPr/>
          <p:nvPr/>
        </p:nvGrpSpPr>
        <p:grpSpPr>
          <a:xfrm>
            <a:off x="5878842" y="0"/>
            <a:ext cx="3638550" cy="5367020"/>
            <a:chOff x="5878842" y="0"/>
            <a:chExt cx="3638550" cy="5367020"/>
          </a:xfrm>
        </p:grpSpPr>
        <p:sp>
          <p:nvSpPr>
            <p:cNvPr id="28" name="object 28" descr=""/>
            <p:cNvSpPr/>
            <p:nvPr/>
          </p:nvSpPr>
          <p:spPr>
            <a:xfrm>
              <a:off x="5878842" y="0"/>
              <a:ext cx="3638550" cy="5367020"/>
            </a:xfrm>
            <a:custGeom>
              <a:avLst/>
              <a:gdLst/>
              <a:ahLst/>
              <a:cxnLst/>
              <a:rect l="l" t="t" r="r" b="b"/>
              <a:pathLst>
                <a:path w="3638550" h="5367020">
                  <a:moveTo>
                    <a:pt x="3638080" y="5366486"/>
                  </a:moveTo>
                  <a:lnTo>
                    <a:pt x="0" y="5366486"/>
                  </a:lnTo>
                  <a:lnTo>
                    <a:pt x="0" y="0"/>
                  </a:lnTo>
                  <a:lnTo>
                    <a:pt x="3638080" y="0"/>
                  </a:lnTo>
                  <a:lnTo>
                    <a:pt x="3638080" y="536648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6343662" y="593433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498629" y="191007"/>
            <a:ext cx="1873250" cy="33972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-10">
                <a:solidFill>
                  <a:srgbClr val="B45F06"/>
                </a:solidFill>
              </a:rPr>
              <a:t>RECLAMAÇÃO</a:t>
            </a:r>
          </a:p>
        </p:txBody>
      </p:sp>
      <p:sp>
        <p:nvSpPr>
          <p:cNvPr id="31" name="object 31" descr=""/>
          <p:cNvSpPr/>
          <p:nvPr/>
        </p:nvSpPr>
        <p:spPr>
          <a:xfrm>
            <a:off x="261378" y="277965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B45F0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 txBox="1"/>
          <p:nvPr/>
        </p:nvSpPr>
        <p:spPr>
          <a:xfrm>
            <a:off x="497094" y="464882"/>
            <a:ext cx="2548890" cy="39528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B45F06"/>
                </a:solidFill>
                <a:latin typeface="Century Gothic"/>
                <a:cs typeface="Century Gothic"/>
              </a:rPr>
              <a:t>MAI</a:t>
            </a:r>
            <a:r>
              <a:rPr dirty="0" sz="1150" spc="3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B45F0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  <a:p>
            <a:pPr algn="r" marL="1952625" marR="8890" indent="-203200">
              <a:lnSpc>
                <a:spcPct val="142300"/>
              </a:lnSpc>
              <a:spcBef>
                <a:spcPts val="31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ATENDIMENTO 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ANUIDADE</a:t>
            </a:r>
            <a:endParaRPr sz="900">
              <a:latin typeface="Century Gothic"/>
              <a:cs typeface="Century Gothic"/>
            </a:endParaRPr>
          </a:p>
          <a:p>
            <a:pPr algn="r" marL="970915" marR="6985" indent="1374775">
              <a:lnSpc>
                <a:spcPct val="1423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RECLAMAÇÕES ESPECÍFICAS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196340" marR="6985" indent="426720">
              <a:lnSpc>
                <a:spcPct val="1422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RESSARCIMENTO CARTEIRA PROFISSIONAL</a:t>
            </a:r>
            <a:endParaRPr sz="900">
              <a:latin typeface="Century Gothic"/>
              <a:cs typeface="Century Gothic"/>
            </a:endParaRPr>
          </a:p>
          <a:p>
            <a:pPr algn="r" marL="876300" marR="5080" indent="852169">
              <a:lnSpc>
                <a:spcPct val="1423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FISCALIZACÃO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 ACESSO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SICCAU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66675" marR="5080" indent="2240915">
              <a:lnSpc>
                <a:spcPct val="1423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7620">
              <a:lnSpc>
                <a:spcPct val="100000"/>
              </a:lnSpc>
              <a:spcBef>
                <a:spcPts val="45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r" marL="1414145" marR="6350" indent="607695">
              <a:lnSpc>
                <a:spcPct val="142300"/>
              </a:lnSpc>
              <a:spcBef>
                <a:spcPts val="1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2058035" marR="8255" indent="237490">
              <a:lnSpc>
                <a:spcPct val="1422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1240763" y="4589024"/>
            <a:ext cx="1010285" cy="533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210"/>
              </a:lnSpc>
              <a:spcBef>
                <a:spcPts val="90"/>
              </a:spcBef>
            </a:pPr>
            <a:r>
              <a:rPr dirty="0" sz="1950" spc="-25" b="1">
                <a:solidFill>
                  <a:srgbClr val="B45F06"/>
                </a:solidFill>
                <a:latin typeface="Century Gothic"/>
                <a:cs typeface="Century Gothic"/>
              </a:rPr>
              <a:t>14%</a:t>
            </a:r>
            <a:endParaRPr sz="1950">
              <a:latin typeface="Century Gothic"/>
              <a:cs typeface="Century Gothic"/>
            </a:endParaRPr>
          </a:p>
          <a:p>
            <a:pPr algn="r" marR="7620">
              <a:lnSpc>
                <a:spcPts val="1789"/>
              </a:lnSpc>
            </a:pPr>
            <a:r>
              <a:rPr dirty="0" sz="1600" spc="-10">
                <a:solidFill>
                  <a:srgbClr val="B45F06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6285266" y="629025"/>
            <a:ext cx="2256155" cy="227520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6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27,6%</a:t>
            </a:r>
            <a:endParaRPr sz="3550">
              <a:latin typeface="Century Gothic"/>
              <a:cs typeface="Century Gothic"/>
            </a:endParaRPr>
          </a:p>
          <a:p>
            <a:pPr marL="12700" marR="448945">
              <a:lnSpc>
                <a:spcPts val="1910"/>
              </a:lnSpc>
              <a:spcBef>
                <a:spcPts val="229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11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a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ATENDIMENTO</a:t>
            </a:r>
            <a:endParaRPr sz="1950">
              <a:latin typeface="Century Gothic"/>
              <a:cs typeface="Century Gothic"/>
            </a:endParaRPr>
          </a:p>
          <a:p>
            <a:pPr marL="15240">
              <a:lnSpc>
                <a:spcPts val="2250"/>
              </a:lnSpc>
              <a:spcBef>
                <a:spcPts val="196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1605" indent="-126364">
              <a:lnSpc>
                <a:spcPts val="1125"/>
              </a:lnSpc>
              <a:buChar char="•"/>
              <a:tabLst>
                <a:tab pos="14160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cobrança</a:t>
            </a:r>
            <a:r>
              <a:rPr dirty="0" sz="1100" spc="1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indevida;</a:t>
            </a:r>
            <a:endParaRPr sz="1100">
              <a:latin typeface="Century Gothic"/>
              <a:cs typeface="Century Gothic"/>
            </a:endParaRPr>
          </a:p>
          <a:p>
            <a:pPr marL="141605" indent="-126364">
              <a:lnSpc>
                <a:spcPts val="1115"/>
              </a:lnSpc>
              <a:buChar char="•"/>
              <a:tabLst>
                <a:tab pos="14160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cau/uf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-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demora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na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solução;</a:t>
            </a:r>
            <a:endParaRPr sz="1100">
              <a:latin typeface="Century Gothic"/>
              <a:cs typeface="Century Gothic"/>
            </a:endParaRPr>
          </a:p>
          <a:p>
            <a:pPr marL="141605" indent="-126364">
              <a:lnSpc>
                <a:spcPts val="1220"/>
              </a:lnSpc>
              <a:buChar char="•"/>
              <a:tabLst>
                <a:tab pos="14160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cau/uf</a:t>
            </a:r>
            <a:r>
              <a:rPr dirty="0" sz="1100" spc="6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-</a:t>
            </a:r>
            <a:r>
              <a:rPr dirty="0" sz="1100" spc="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postura</a:t>
            </a:r>
            <a:r>
              <a:rPr dirty="0" sz="1100" spc="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inadequada.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6674" y="1369149"/>
            <a:ext cx="1321307" cy="1080515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0"/>
            <a:ext cx="2323465" cy="5367020"/>
            <a:chOff x="0" y="0"/>
            <a:chExt cx="2323465" cy="536702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23465" cy="5367020"/>
            </a:xfrm>
            <a:custGeom>
              <a:avLst/>
              <a:gdLst/>
              <a:ahLst/>
              <a:cxnLst/>
              <a:rect l="l" t="t" r="r" b="b"/>
              <a:pathLst>
                <a:path w="2323465" h="5367020">
                  <a:moveTo>
                    <a:pt x="0" y="5366487"/>
                  </a:moveTo>
                  <a:lnTo>
                    <a:pt x="0" y="0"/>
                  </a:lnTo>
                  <a:lnTo>
                    <a:pt x="2323350" y="0"/>
                  </a:lnTo>
                  <a:lnTo>
                    <a:pt x="2323350" y="5366487"/>
                  </a:lnTo>
                  <a:lnTo>
                    <a:pt x="0" y="5366487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16242" y="1907120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371068" y="2751911"/>
            <a:ext cx="316039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642092" y="153275"/>
            <a:ext cx="63182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771F28"/>
                </a:solidFill>
                <a:latin typeface="Century Gothic"/>
                <a:cs typeface="Century Gothic"/>
              </a:rPr>
              <a:t>MAI</a:t>
            </a:r>
            <a:r>
              <a:rPr dirty="0" sz="1450" spc="-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771F28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771901" y="3501813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771F28"/>
                </a:solidFill>
                <a:latin typeface="Century Gothic"/>
                <a:cs typeface="Century Gothic"/>
              </a:rPr>
              <a:t>18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15991" y="3556691"/>
            <a:ext cx="119761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771F28"/>
                </a:solidFill>
                <a:latin typeface="Century Gothic"/>
                <a:cs typeface="Century Gothic"/>
              </a:rPr>
              <a:t>pedidos</a:t>
            </a:r>
            <a:r>
              <a:rPr dirty="0" sz="160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600" spc="-25">
                <a:solidFill>
                  <a:srgbClr val="771F28"/>
                </a:solidFill>
                <a:latin typeface="Century Gothic"/>
                <a:cs typeface="Century Gothic"/>
              </a:rPr>
              <a:t>de </a:t>
            </a:r>
            <a:r>
              <a:rPr dirty="0" sz="1600" spc="-10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31872" y="2255554"/>
            <a:ext cx="75882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5">
                <a:solidFill>
                  <a:srgbClr val="DDE2DA"/>
                </a:solidFill>
              </a:rPr>
              <a:t>20%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594626" y="2632757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67020"/>
          </a:xfrm>
          <a:custGeom>
            <a:avLst/>
            <a:gdLst/>
            <a:ahLst/>
            <a:cxnLst/>
            <a:rect l="l" t="t" r="r" b="b"/>
            <a:pathLst>
              <a:path w="9517380" h="5367020">
                <a:moveTo>
                  <a:pt x="9516923" y="5366486"/>
                </a:moveTo>
                <a:lnTo>
                  <a:pt x="0" y="5366486"/>
                </a:lnTo>
                <a:lnTo>
                  <a:pt x="0" y="0"/>
                </a:lnTo>
                <a:lnTo>
                  <a:pt x="9516923" y="0"/>
                </a:lnTo>
                <a:lnTo>
                  <a:pt x="9516923" y="5366486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5878842" y="0"/>
            <a:ext cx="3638550" cy="5367020"/>
            <a:chOff x="5878842" y="0"/>
            <a:chExt cx="3638550" cy="5367020"/>
          </a:xfrm>
        </p:grpSpPr>
        <p:sp>
          <p:nvSpPr>
            <p:cNvPr id="4" name="object 4" descr=""/>
            <p:cNvSpPr/>
            <p:nvPr/>
          </p:nvSpPr>
          <p:spPr>
            <a:xfrm>
              <a:off x="5878842" y="0"/>
              <a:ext cx="3638550" cy="5367020"/>
            </a:xfrm>
            <a:custGeom>
              <a:avLst/>
              <a:gdLst/>
              <a:ahLst/>
              <a:cxnLst/>
              <a:rect l="l" t="t" r="r" b="b"/>
              <a:pathLst>
                <a:path w="3638550" h="5367020">
                  <a:moveTo>
                    <a:pt x="3638080" y="5366486"/>
                  </a:moveTo>
                  <a:lnTo>
                    <a:pt x="0" y="5366486"/>
                  </a:lnTo>
                  <a:lnTo>
                    <a:pt x="0" y="0"/>
                  </a:lnTo>
                  <a:lnTo>
                    <a:pt x="3638080" y="0"/>
                  </a:lnTo>
                  <a:lnTo>
                    <a:pt x="3638080" y="5366486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343662" y="593433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/>
          <p:nvPr/>
        </p:nvSpPr>
        <p:spPr>
          <a:xfrm>
            <a:off x="261378" y="277965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7" name="object 7" descr=""/>
          <p:cNvGrpSpPr/>
          <p:nvPr/>
        </p:nvGrpSpPr>
        <p:grpSpPr>
          <a:xfrm>
            <a:off x="3167646" y="1113878"/>
            <a:ext cx="1958339" cy="3716020"/>
            <a:chOff x="3167646" y="1113878"/>
            <a:chExt cx="1958339" cy="3716020"/>
          </a:xfrm>
        </p:grpSpPr>
        <p:sp>
          <p:nvSpPr>
            <p:cNvPr id="8" name="object 8" descr=""/>
            <p:cNvSpPr/>
            <p:nvPr/>
          </p:nvSpPr>
          <p:spPr>
            <a:xfrm>
              <a:off x="3204222" y="1160360"/>
              <a:ext cx="1922145" cy="757555"/>
            </a:xfrm>
            <a:custGeom>
              <a:avLst/>
              <a:gdLst/>
              <a:ahLst/>
              <a:cxnLst/>
              <a:rect l="l" t="t" r="r" b="b"/>
              <a:pathLst>
                <a:path w="1922145" h="757555">
                  <a:moveTo>
                    <a:pt x="769620" y="673608"/>
                  </a:moveTo>
                  <a:lnTo>
                    <a:pt x="0" y="673608"/>
                  </a:lnTo>
                  <a:lnTo>
                    <a:pt x="0" y="757428"/>
                  </a:lnTo>
                  <a:lnTo>
                    <a:pt x="769620" y="757428"/>
                  </a:lnTo>
                  <a:lnTo>
                    <a:pt x="769620" y="673608"/>
                  </a:lnTo>
                  <a:close/>
                </a:path>
                <a:path w="1922145" h="757555">
                  <a:moveTo>
                    <a:pt x="1153668" y="504444"/>
                  </a:moveTo>
                  <a:lnTo>
                    <a:pt x="0" y="504444"/>
                  </a:lnTo>
                  <a:lnTo>
                    <a:pt x="0" y="589788"/>
                  </a:lnTo>
                  <a:lnTo>
                    <a:pt x="1153668" y="589788"/>
                  </a:lnTo>
                  <a:lnTo>
                    <a:pt x="1153668" y="504444"/>
                  </a:lnTo>
                  <a:close/>
                </a:path>
                <a:path w="1922145" h="757555">
                  <a:moveTo>
                    <a:pt x="1537716" y="336804"/>
                  </a:moveTo>
                  <a:lnTo>
                    <a:pt x="0" y="336804"/>
                  </a:lnTo>
                  <a:lnTo>
                    <a:pt x="0" y="420624"/>
                  </a:lnTo>
                  <a:lnTo>
                    <a:pt x="1537716" y="420624"/>
                  </a:lnTo>
                  <a:lnTo>
                    <a:pt x="1537716" y="336804"/>
                  </a:lnTo>
                  <a:close/>
                </a:path>
                <a:path w="1922145" h="757555">
                  <a:moveTo>
                    <a:pt x="1537716" y="167640"/>
                  </a:moveTo>
                  <a:lnTo>
                    <a:pt x="0" y="167640"/>
                  </a:lnTo>
                  <a:lnTo>
                    <a:pt x="0" y="252984"/>
                  </a:lnTo>
                  <a:lnTo>
                    <a:pt x="1537716" y="252984"/>
                  </a:lnTo>
                  <a:lnTo>
                    <a:pt x="1537716" y="167640"/>
                  </a:lnTo>
                  <a:close/>
                </a:path>
                <a:path w="1922145" h="757555">
                  <a:moveTo>
                    <a:pt x="1921764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1921764" y="83820"/>
                  </a:lnTo>
                  <a:lnTo>
                    <a:pt x="1921764" y="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204222" y="1117688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3167646" y="1117688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69164"/>
                  </a:moveTo>
                  <a:lnTo>
                    <a:pt x="36576" y="169164"/>
                  </a:lnTo>
                </a:path>
                <a:path w="36830" h="3708400">
                  <a:moveTo>
                    <a:pt x="0" y="338328"/>
                  </a:moveTo>
                  <a:lnTo>
                    <a:pt x="36576" y="338328"/>
                  </a:lnTo>
                </a:path>
                <a:path w="36830" h="3708400">
                  <a:moveTo>
                    <a:pt x="0" y="505967"/>
                  </a:moveTo>
                  <a:lnTo>
                    <a:pt x="36576" y="505967"/>
                  </a:lnTo>
                </a:path>
                <a:path w="36830" h="3708400">
                  <a:moveTo>
                    <a:pt x="0" y="675132"/>
                  </a:moveTo>
                  <a:lnTo>
                    <a:pt x="36576" y="675132"/>
                  </a:lnTo>
                </a:path>
                <a:path w="36830" h="3708400">
                  <a:moveTo>
                    <a:pt x="0" y="842772"/>
                  </a:moveTo>
                  <a:lnTo>
                    <a:pt x="36576" y="842772"/>
                  </a:lnTo>
                </a:path>
                <a:path w="36830" h="3708400">
                  <a:moveTo>
                    <a:pt x="0" y="1011935"/>
                  </a:moveTo>
                  <a:lnTo>
                    <a:pt x="36576" y="1011935"/>
                  </a:lnTo>
                </a:path>
                <a:path w="36830" h="3708400">
                  <a:moveTo>
                    <a:pt x="0" y="1179576"/>
                  </a:moveTo>
                  <a:lnTo>
                    <a:pt x="36576" y="1179576"/>
                  </a:lnTo>
                </a:path>
                <a:path w="36830" h="3708400">
                  <a:moveTo>
                    <a:pt x="0" y="1348739"/>
                  </a:moveTo>
                  <a:lnTo>
                    <a:pt x="36576" y="1348739"/>
                  </a:lnTo>
                </a:path>
                <a:path w="36830" h="3708400">
                  <a:moveTo>
                    <a:pt x="0" y="1516380"/>
                  </a:moveTo>
                  <a:lnTo>
                    <a:pt x="36576" y="1516380"/>
                  </a:lnTo>
                </a:path>
                <a:path w="36830" h="3708400">
                  <a:moveTo>
                    <a:pt x="0" y="1685544"/>
                  </a:moveTo>
                  <a:lnTo>
                    <a:pt x="36576" y="1685544"/>
                  </a:lnTo>
                </a:path>
                <a:path w="36830" h="3708400">
                  <a:moveTo>
                    <a:pt x="0" y="1853184"/>
                  </a:moveTo>
                  <a:lnTo>
                    <a:pt x="36576" y="1853184"/>
                  </a:lnTo>
                </a:path>
                <a:path w="36830" h="3708400">
                  <a:moveTo>
                    <a:pt x="0" y="2022348"/>
                  </a:moveTo>
                  <a:lnTo>
                    <a:pt x="36576" y="2022348"/>
                  </a:lnTo>
                </a:path>
                <a:path w="36830" h="3708400">
                  <a:moveTo>
                    <a:pt x="0" y="2191512"/>
                  </a:moveTo>
                  <a:lnTo>
                    <a:pt x="36576" y="2191512"/>
                  </a:lnTo>
                </a:path>
                <a:path w="36830" h="3708400">
                  <a:moveTo>
                    <a:pt x="0" y="2360676"/>
                  </a:moveTo>
                  <a:lnTo>
                    <a:pt x="36576" y="2360676"/>
                  </a:lnTo>
                </a:path>
                <a:path w="36830" h="3708400">
                  <a:moveTo>
                    <a:pt x="0" y="2528316"/>
                  </a:moveTo>
                  <a:lnTo>
                    <a:pt x="36576" y="2528316"/>
                  </a:lnTo>
                </a:path>
                <a:path w="36830" h="3708400">
                  <a:moveTo>
                    <a:pt x="0" y="2697479"/>
                  </a:moveTo>
                  <a:lnTo>
                    <a:pt x="36576" y="2697479"/>
                  </a:lnTo>
                </a:path>
                <a:path w="36830" h="3708400">
                  <a:moveTo>
                    <a:pt x="0" y="2866643"/>
                  </a:moveTo>
                  <a:lnTo>
                    <a:pt x="36576" y="2866643"/>
                  </a:lnTo>
                </a:path>
                <a:path w="36830" h="3708400">
                  <a:moveTo>
                    <a:pt x="0" y="3034284"/>
                  </a:moveTo>
                  <a:lnTo>
                    <a:pt x="36576" y="3034284"/>
                  </a:lnTo>
                </a:path>
                <a:path w="36830" h="3708400">
                  <a:moveTo>
                    <a:pt x="0" y="3203448"/>
                  </a:moveTo>
                  <a:lnTo>
                    <a:pt x="36576" y="3203448"/>
                  </a:lnTo>
                </a:path>
                <a:path w="36830" h="3708400">
                  <a:moveTo>
                    <a:pt x="0" y="3371088"/>
                  </a:moveTo>
                  <a:lnTo>
                    <a:pt x="36576" y="3371088"/>
                  </a:lnTo>
                </a:path>
                <a:path w="36830" h="3708400">
                  <a:moveTo>
                    <a:pt x="0" y="3540252"/>
                  </a:moveTo>
                  <a:lnTo>
                    <a:pt x="36576" y="3540252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5174223" y="109535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5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789890" y="1264594"/>
            <a:ext cx="111125" cy="3784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0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405651" y="1601575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021402" y="1770895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251322" y="1938632"/>
            <a:ext cx="111125" cy="29083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0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23136" y="1083455"/>
            <a:ext cx="2494280" cy="3733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148080" marR="6985" indent="63500">
              <a:lnSpc>
                <a:spcPct val="122300"/>
              </a:lnSpc>
              <a:spcBef>
                <a:spcPts val="10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673860" marR="6350" indent="617220">
              <a:lnSpc>
                <a:spcPct val="123000"/>
              </a:lnSpc>
              <a:spcBef>
                <a:spcPts val="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FISCALIZAÇÃO ANUIDADE CARTEIRA</a:t>
            </a:r>
            <a:endParaRPr sz="900">
              <a:latin typeface="Century Gothic"/>
              <a:cs typeface="Century Gothic"/>
            </a:endParaRPr>
          </a:p>
          <a:p>
            <a:pPr algn="r" marR="8890">
              <a:lnSpc>
                <a:spcPct val="100000"/>
              </a:lnSpc>
              <a:spcBef>
                <a:spcPts val="24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CARTEIRA PROFISSIONAL</a:t>
            </a:r>
            <a:endParaRPr sz="900">
              <a:latin typeface="Century Gothic"/>
              <a:cs typeface="Century Gothic"/>
            </a:endParaRPr>
          </a:p>
          <a:p>
            <a:pPr algn="r" marL="1968500" marR="6350" indent="284480">
              <a:lnSpc>
                <a:spcPct val="122300"/>
              </a:lnSpc>
              <a:spcBef>
                <a:spcPts val="10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  <a:p>
            <a:pPr algn="r" marR="10160">
              <a:lnSpc>
                <a:spcPct val="100000"/>
              </a:lnSpc>
              <a:spcBef>
                <a:spcPts val="254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PLANO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SAÚDE</a:t>
            </a:r>
            <a:endParaRPr sz="900">
              <a:latin typeface="Century Gothic"/>
              <a:cs typeface="Century Gothic"/>
            </a:endParaRPr>
          </a:p>
          <a:p>
            <a:pPr algn="r" marL="957580" marR="5080" indent="1283335">
              <a:lnSpc>
                <a:spcPct val="122800"/>
              </a:lnSpc>
              <a:spcBef>
                <a:spcPts val="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EMPRESA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 RESOLUÇÃO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170180">
              <a:lnSpc>
                <a:spcPts val="1330"/>
              </a:lnSpc>
              <a:spcBef>
                <a:spcPts val="7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17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CERTIDÕES</a:t>
            </a:r>
            <a:r>
              <a:rPr dirty="0" sz="900" spc="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  <a:p>
            <a:pPr algn="r" marL="1569085" marR="6985" indent="175260">
              <a:lnSpc>
                <a:spcPts val="1330"/>
              </a:lnSpc>
              <a:spcBef>
                <a:spcPts val="7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 RESSARCIMENTO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16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25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DECLARAÇÕES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6285266" y="627477"/>
            <a:ext cx="2164715" cy="13004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27,8%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ct val="81200"/>
              </a:lnSpc>
              <a:spcBef>
                <a:spcPts val="250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CAU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ASSUNTOS</a:t>
            </a:r>
            <a:r>
              <a:rPr dirty="0" sz="1950" spc="-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GERAIS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771F28"/>
                </a:solidFill>
              </a:rPr>
              <a:t>INFORMAÇÃO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771F28"/>
                </a:solidFill>
              </a:rPr>
              <a:t>MAI</a:t>
            </a:r>
            <a:r>
              <a:rPr dirty="0" sz="1150" spc="35">
                <a:solidFill>
                  <a:srgbClr val="771F28"/>
                </a:solidFill>
              </a:rPr>
              <a:t> </a:t>
            </a:r>
            <a:r>
              <a:rPr dirty="0" sz="1150" spc="-25">
                <a:solidFill>
                  <a:srgbClr val="771F28"/>
                </a:solidFill>
              </a:rPr>
              <a:t>22</a:t>
            </a:r>
            <a:endParaRPr sz="1150"/>
          </a:p>
        </p:txBody>
      </p:sp>
      <p:sp>
        <p:nvSpPr>
          <p:cNvPr id="19" name="object 19" descr=""/>
          <p:cNvSpPr txBox="1"/>
          <p:nvPr/>
        </p:nvSpPr>
        <p:spPr>
          <a:xfrm>
            <a:off x="6285166" y="2304454"/>
            <a:ext cx="2696845" cy="7493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5240">
              <a:lnSpc>
                <a:spcPts val="225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0335" indent="-127635">
              <a:lnSpc>
                <a:spcPts val="11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outras</a:t>
            </a:r>
            <a:r>
              <a:rPr dirty="0" sz="1100" spc="114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dúvidas</a:t>
            </a:r>
            <a:r>
              <a:rPr dirty="0" sz="1100" spc="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específicas;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11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andamento</a:t>
            </a:r>
            <a:r>
              <a:rPr dirty="0" sz="1100" spc="9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sobre</a:t>
            </a:r>
            <a:r>
              <a:rPr dirty="0" sz="1100" spc="8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100" spc="9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denúncia;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2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status</a:t>
            </a:r>
            <a:r>
              <a:rPr dirty="0" sz="1100" spc="10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dúvidas</a:t>
            </a:r>
            <a:r>
              <a:rPr dirty="0" sz="1100" spc="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sobre</a:t>
            </a:r>
            <a:r>
              <a:rPr dirty="0" sz="1100" spc="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cancelamento.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46382" y="1349337"/>
            <a:ext cx="1296924" cy="1071372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0"/>
            <a:ext cx="2323465" cy="5367020"/>
            <a:chOff x="0" y="0"/>
            <a:chExt cx="2323465" cy="536702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23465" cy="5367020"/>
            </a:xfrm>
            <a:custGeom>
              <a:avLst/>
              <a:gdLst/>
              <a:ahLst/>
              <a:cxnLst/>
              <a:rect l="l" t="t" r="r" b="b"/>
              <a:pathLst>
                <a:path w="2323465" h="5367020">
                  <a:moveTo>
                    <a:pt x="0" y="5366487"/>
                  </a:moveTo>
                  <a:lnTo>
                    <a:pt x="0" y="0"/>
                  </a:lnTo>
                  <a:lnTo>
                    <a:pt x="2323350" y="0"/>
                  </a:lnTo>
                  <a:lnTo>
                    <a:pt x="2323350" y="5366487"/>
                  </a:lnTo>
                  <a:lnTo>
                    <a:pt x="0" y="5366487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16242" y="1907120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430574" y="2751911"/>
            <a:ext cx="304292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13425D"/>
                </a:solidFill>
                <a:latin typeface="Century Gothic"/>
                <a:cs typeface="Century Gothic"/>
              </a:rPr>
              <a:t>SOLICITAÇÃO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642092" y="153275"/>
            <a:ext cx="63182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13425D"/>
                </a:solidFill>
                <a:latin typeface="Century Gothic"/>
                <a:cs typeface="Century Gothic"/>
              </a:rPr>
              <a:t>MAI</a:t>
            </a:r>
            <a:r>
              <a:rPr dirty="0" sz="1450" spc="-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13425D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771901" y="3501813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13425D"/>
                </a:solidFill>
                <a:latin typeface="Century Gothic"/>
                <a:cs typeface="Century Gothic"/>
              </a:rPr>
              <a:t>17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15991" y="3556691"/>
            <a:ext cx="142113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solicitações</a:t>
            </a:r>
            <a:r>
              <a:rPr dirty="0" sz="1600" spc="50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13425D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13425D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76362" y="2255554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18,9%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594626" y="2632757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67020"/>
          </a:xfrm>
          <a:custGeom>
            <a:avLst/>
            <a:gdLst/>
            <a:ahLst/>
            <a:cxnLst/>
            <a:rect l="l" t="t" r="r" b="b"/>
            <a:pathLst>
              <a:path w="9517380" h="5367020">
                <a:moveTo>
                  <a:pt x="9516923" y="5366486"/>
                </a:moveTo>
                <a:lnTo>
                  <a:pt x="0" y="5366486"/>
                </a:lnTo>
                <a:lnTo>
                  <a:pt x="0" y="0"/>
                </a:lnTo>
                <a:lnTo>
                  <a:pt x="9516923" y="0"/>
                </a:lnTo>
                <a:lnTo>
                  <a:pt x="9516923" y="5366486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5878842" y="0"/>
            <a:ext cx="3638550" cy="5367020"/>
            <a:chOff x="5878842" y="0"/>
            <a:chExt cx="3638550" cy="5367020"/>
          </a:xfrm>
        </p:grpSpPr>
        <p:sp>
          <p:nvSpPr>
            <p:cNvPr id="4" name="object 4" descr=""/>
            <p:cNvSpPr/>
            <p:nvPr/>
          </p:nvSpPr>
          <p:spPr>
            <a:xfrm>
              <a:off x="5878842" y="0"/>
              <a:ext cx="3638550" cy="5367020"/>
            </a:xfrm>
            <a:custGeom>
              <a:avLst/>
              <a:gdLst/>
              <a:ahLst/>
              <a:cxnLst/>
              <a:rect l="l" t="t" r="r" b="b"/>
              <a:pathLst>
                <a:path w="3638550" h="5367020">
                  <a:moveTo>
                    <a:pt x="3638080" y="5366486"/>
                  </a:moveTo>
                  <a:lnTo>
                    <a:pt x="0" y="5366486"/>
                  </a:lnTo>
                  <a:lnTo>
                    <a:pt x="0" y="0"/>
                  </a:lnTo>
                  <a:lnTo>
                    <a:pt x="3638080" y="0"/>
                  </a:lnTo>
                  <a:lnTo>
                    <a:pt x="3638080" y="5366486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343662" y="593433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/>
          <p:nvPr/>
        </p:nvSpPr>
        <p:spPr>
          <a:xfrm>
            <a:off x="261378" y="277965"/>
            <a:ext cx="0" cy="1287780"/>
          </a:xfrm>
          <a:custGeom>
            <a:avLst/>
            <a:gdLst/>
            <a:ahLst/>
            <a:cxnLst/>
            <a:rect l="l" t="t" r="r" b="b"/>
            <a:pathLst>
              <a:path w="0" h="1287780">
                <a:moveTo>
                  <a:pt x="0" y="0"/>
                </a:moveTo>
                <a:lnTo>
                  <a:pt x="0" y="1287780"/>
                </a:lnTo>
              </a:path>
            </a:pathLst>
          </a:custGeom>
          <a:ln w="45719">
            <a:solidFill>
              <a:srgbClr val="13425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7" name="object 7" descr=""/>
          <p:cNvGrpSpPr/>
          <p:nvPr/>
        </p:nvGrpSpPr>
        <p:grpSpPr>
          <a:xfrm>
            <a:off x="3060966" y="1123023"/>
            <a:ext cx="1957070" cy="3716020"/>
            <a:chOff x="3060966" y="1123023"/>
            <a:chExt cx="1957070" cy="3716020"/>
          </a:xfrm>
        </p:grpSpPr>
        <p:sp>
          <p:nvSpPr>
            <p:cNvPr id="8" name="object 8" descr=""/>
            <p:cNvSpPr/>
            <p:nvPr/>
          </p:nvSpPr>
          <p:spPr>
            <a:xfrm>
              <a:off x="3097530" y="1181696"/>
              <a:ext cx="1920239" cy="1417320"/>
            </a:xfrm>
            <a:custGeom>
              <a:avLst/>
              <a:gdLst/>
              <a:ahLst/>
              <a:cxnLst/>
              <a:rect l="l" t="t" r="r" b="b"/>
              <a:pathLst>
                <a:path w="1920239" h="1417320">
                  <a:moveTo>
                    <a:pt x="384048" y="1089660"/>
                  </a:moveTo>
                  <a:lnTo>
                    <a:pt x="0" y="1089660"/>
                  </a:lnTo>
                  <a:lnTo>
                    <a:pt x="0" y="1199388"/>
                  </a:lnTo>
                  <a:lnTo>
                    <a:pt x="384048" y="1199388"/>
                  </a:lnTo>
                  <a:lnTo>
                    <a:pt x="384048" y="1089660"/>
                  </a:lnTo>
                  <a:close/>
                </a:path>
                <a:path w="1920239" h="1417320">
                  <a:moveTo>
                    <a:pt x="384060" y="1307592"/>
                  </a:moveTo>
                  <a:lnTo>
                    <a:pt x="12" y="1307592"/>
                  </a:lnTo>
                  <a:lnTo>
                    <a:pt x="12" y="1417320"/>
                  </a:lnTo>
                  <a:lnTo>
                    <a:pt x="384060" y="1417320"/>
                  </a:lnTo>
                  <a:lnTo>
                    <a:pt x="384060" y="1307592"/>
                  </a:lnTo>
                  <a:close/>
                </a:path>
                <a:path w="1920239" h="1417320">
                  <a:moveTo>
                    <a:pt x="768096" y="873252"/>
                  </a:moveTo>
                  <a:lnTo>
                    <a:pt x="0" y="873252"/>
                  </a:lnTo>
                  <a:lnTo>
                    <a:pt x="0" y="981456"/>
                  </a:lnTo>
                  <a:lnTo>
                    <a:pt x="768096" y="981456"/>
                  </a:lnTo>
                  <a:lnTo>
                    <a:pt x="768096" y="873252"/>
                  </a:lnTo>
                  <a:close/>
                </a:path>
                <a:path w="1920239" h="1417320">
                  <a:moveTo>
                    <a:pt x="768096" y="653796"/>
                  </a:moveTo>
                  <a:lnTo>
                    <a:pt x="0" y="653796"/>
                  </a:lnTo>
                  <a:lnTo>
                    <a:pt x="0" y="763524"/>
                  </a:lnTo>
                  <a:lnTo>
                    <a:pt x="768096" y="763524"/>
                  </a:lnTo>
                  <a:lnTo>
                    <a:pt x="768096" y="653796"/>
                  </a:lnTo>
                  <a:close/>
                </a:path>
                <a:path w="1920239" h="1417320">
                  <a:moveTo>
                    <a:pt x="768096" y="435864"/>
                  </a:moveTo>
                  <a:lnTo>
                    <a:pt x="0" y="435864"/>
                  </a:lnTo>
                  <a:lnTo>
                    <a:pt x="0" y="545592"/>
                  </a:lnTo>
                  <a:lnTo>
                    <a:pt x="768096" y="545592"/>
                  </a:lnTo>
                  <a:lnTo>
                    <a:pt x="768096" y="435864"/>
                  </a:lnTo>
                  <a:close/>
                </a:path>
                <a:path w="1920239" h="1417320">
                  <a:moveTo>
                    <a:pt x="1536192" y="217932"/>
                  </a:moveTo>
                  <a:lnTo>
                    <a:pt x="0" y="217932"/>
                  </a:lnTo>
                  <a:lnTo>
                    <a:pt x="0" y="327660"/>
                  </a:lnTo>
                  <a:lnTo>
                    <a:pt x="1536192" y="327660"/>
                  </a:lnTo>
                  <a:lnTo>
                    <a:pt x="1536192" y="217932"/>
                  </a:lnTo>
                  <a:close/>
                </a:path>
                <a:path w="1920239" h="1417320">
                  <a:moveTo>
                    <a:pt x="1920240" y="0"/>
                  </a:moveTo>
                  <a:lnTo>
                    <a:pt x="0" y="0"/>
                  </a:lnTo>
                  <a:lnTo>
                    <a:pt x="0" y="108204"/>
                  </a:lnTo>
                  <a:lnTo>
                    <a:pt x="1920240" y="108204"/>
                  </a:lnTo>
                  <a:lnTo>
                    <a:pt x="1920240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097542" y="1126833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3060966" y="1126833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217932"/>
                  </a:moveTo>
                  <a:lnTo>
                    <a:pt x="36576" y="217932"/>
                  </a:lnTo>
                </a:path>
                <a:path w="36830" h="3708400">
                  <a:moveTo>
                    <a:pt x="0" y="435864"/>
                  </a:moveTo>
                  <a:lnTo>
                    <a:pt x="36576" y="435864"/>
                  </a:lnTo>
                </a:path>
                <a:path w="36830" h="3708400">
                  <a:moveTo>
                    <a:pt x="0" y="655319"/>
                  </a:moveTo>
                  <a:lnTo>
                    <a:pt x="36576" y="655319"/>
                  </a:lnTo>
                </a:path>
                <a:path w="36830" h="3708400">
                  <a:moveTo>
                    <a:pt x="0" y="871728"/>
                  </a:moveTo>
                  <a:lnTo>
                    <a:pt x="36576" y="871728"/>
                  </a:lnTo>
                </a:path>
                <a:path w="36830" h="3708400">
                  <a:moveTo>
                    <a:pt x="0" y="1091184"/>
                  </a:moveTo>
                  <a:lnTo>
                    <a:pt x="36576" y="1091184"/>
                  </a:lnTo>
                </a:path>
                <a:path w="36830" h="3708400">
                  <a:moveTo>
                    <a:pt x="0" y="1309116"/>
                  </a:moveTo>
                  <a:lnTo>
                    <a:pt x="36576" y="1309116"/>
                  </a:lnTo>
                </a:path>
                <a:path w="36830" h="3708400">
                  <a:moveTo>
                    <a:pt x="0" y="1525524"/>
                  </a:moveTo>
                  <a:lnTo>
                    <a:pt x="36576" y="1525524"/>
                  </a:lnTo>
                </a:path>
                <a:path w="36830" h="3708400">
                  <a:moveTo>
                    <a:pt x="0" y="1744979"/>
                  </a:moveTo>
                  <a:lnTo>
                    <a:pt x="36576" y="1744979"/>
                  </a:lnTo>
                </a:path>
                <a:path w="36830" h="3708400">
                  <a:moveTo>
                    <a:pt x="0" y="1962912"/>
                  </a:moveTo>
                  <a:lnTo>
                    <a:pt x="36576" y="1962912"/>
                  </a:lnTo>
                </a:path>
                <a:path w="36830" h="3708400">
                  <a:moveTo>
                    <a:pt x="0" y="2180844"/>
                  </a:moveTo>
                  <a:lnTo>
                    <a:pt x="36576" y="2180844"/>
                  </a:lnTo>
                </a:path>
                <a:path w="36830" h="3708400">
                  <a:moveTo>
                    <a:pt x="0" y="2398776"/>
                  </a:moveTo>
                  <a:lnTo>
                    <a:pt x="36576" y="2398776"/>
                  </a:lnTo>
                </a:path>
                <a:path w="36830" h="3708400">
                  <a:moveTo>
                    <a:pt x="0" y="2618232"/>
                  </a:moveTo>
                  <a:lnTo>
                    <a:pt x="36576" y="2618232"/>
                  </a:lnTo>
                </a:path>
                <a:path w="36830" h="3708400">
                  <a:moveTo>
                    <a:pt x="0" y="2834640"/>
                  </a:moveTo>
                  <a:lnTo>
                    <a:pt x="36576" y="2834640"/>
                  </a:lnTo>
                </a:path>
                <a:path w="36830" h="3708400">
                  <a:moveTo>
                    <a:pt x="0" y="3052572"/>
                  </a:moveTo>
                  <a:lnTo>
                    <a:pt x="36576" y="3052572"/>
                  </a:lnTo>
                </a:path>
                <a:path w="36830" h="3708400">
                  <a:moveTo>
                    <a:pt x="0" y="3272028"/>
                  </a:moveTo>
                  <a:lnTo>
                    <a:pt x="36576" y="3272028"/>
                  </a:lnTo>
                </a:path>
                <a:path w="36830" h="3708400">
                  <a:moveTo>
                    <a:pt x="0" y="3488436"/>
                  </a:moveTo>
                  <a:lnTo>
                    <a:pt x="36576" y="3488436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5065964" y="112887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5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681724" y="1346973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913208" y="1532169"/>
            <a:ext cx="111125" cy="68135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528884" y="2187963"/>
            <a:ext cx="111125" cy="461645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144636" y="2624078"/>
            <a:ext cx="111125" cy="2207895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14702" y="1148370"/>
            <a:ext cx="2494280" cy="3651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889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</a:t>
            </a:r>
            <a:endParaRPr sz="900">
              <a:latin typeface="Century Gothic"/>
              <a:cs typeface="Century Gothic"/>
            </a:endParaRPr>
          </a:p>
          <a:p>
            <a:pPr algn="r" marR="7620">
              <a:lnSpc>
                <a:spcPct val="100000"/>
              </a:lnSpc>
              <a:spcBef>
                <a:spcPts val="63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L="1149985" marR="7620" indent="523875">
              <a:lnSpc>
                <a:spcPct val="158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FISCALIZAÇÃO REGISTRO</a:t>
            </a:r>
            <a:r>
              <a:rPr dirty="0" sz="900" spc="1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142365" marR="6985" indent="1149350">
              <a:lnSpc>
                <a:spcPct val="1589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CARTEIRA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R="7620">
              <a:lnSpc>
                <a:spcPct val="100000"/>
              </a:lnSpc>
              <a:spcBef>
                <a:spcPts val="63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640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63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ELEIÇÃO</a:t>
            </a:r>
            <a:endParaRPr sz="900">
              <a:latin typeface="Century Gothic"/>
              <a:cs typeface="Century Gothic"/>
            </a:endParaRPr>
          </a:p>
          <a:p>
            <a:pPr algn="r" marL="1360170" marR="5715" indent="-401320">
              <a:lnSpc>
                <a:spcPct val="158900"/>
              </a:lnSpc>
              <a:spcBef>
                <a:spcPts val="1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2242185">
              <a:lnSpc>
                <a:spcPct val="1589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 REGISTRO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335405" marR="5715" indent="905510">
              <a:lnSpc>
                <a:spcPct val="1590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RESSARCIMENTO CERTIDÕES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13425D"/>
                </a:solidFill>
              </a:rPr>
              <a:t>SOLICITAÇÃO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13425D"/>
                </a:solidFill>
              </a:rPr>
              <a:t>MAI</a:t>
            </a:r>
            <a:r>
              <a:rPr dirty="0" sz="1150" spc="35">
                <a:solidFill>
                  <a:srgbClr val="13425D"/>
                </a:solidFill>
              </a:rPr>
              <a:t> </a:t>
            </a:r>
            <a:r>
              <a:rPr dirty="0" sz="1150" spc="-25">
                <a:solidFill>
                  <a:srgbClr val="13425D"/>
                </a:solidFill>
              </a:rPr>
              <a:t>22</a:t>
            </a:r>
            <a:endParaRPr sz="1150"/>
          </a:p>
        </p:txBody>
      </p:sp>
      <p:sp>
        <p:nvSpPr>
          <p:cNvPr id="18" name="object 18" descr=""/>
          <p:cNvSpPr txBox="1"/>
          <p:nvPr/>
        </p:nvSpPr>
        <p:spPr>
          <a:xfrm>
            <a:off x="6285266" y="625929"/>
            <a:ext cx="2781300" cy="10598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29,4%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ts val="1889"/>
              </a:lnSpc>
              <a:spcBef>
                <a:spcPts val="254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ANUIDADE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6288251" y="2287697"/>
            <a:ext cx="1834514" cy="7493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120"/>
              </a:lnSpc>
              <a:buChar char="•"/>
              <a:tabLst>
                <a:tab pos="13906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parcelamento;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115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solicitações</a:t>
            </a:r>
            <a:r>
              <a:rPr dirty="0" sz="1100" spc="1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específicas;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220"/>
              </a:lnSpc>
              <a:buChar char="•"/>
              <a:tabLst>
                <a:tab pos="13906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refinanciamento.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</dc:creator>
  <dc:title>_OUVIDORIA - relatorio anual - 2022.xlsb</dc:title>
  <dcterms:created xsi:type="dcterms:W3CDTF">2023-09-12T19:14:45Z</dcterms:created>
  <dcterms:modified xsi:type="dcterms:W3CDTF">2023-09-12T19:14:45Z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2023-08-22T00:00:00Z</vt:filetime>
  </property>
  <property fmtid="{D5CDD505-2E9C-101B-9397-08002B2CF9AE}" pid="3" name="LastSaved">
    <vt:filetime>2023-09-12T00:00:00Z</vt:filetime>
  </property>
  <property fmtid="{D5CDD505-2E9C-101B-9397-08002B2CF9AE}" pid="4" name="Producer">
    <vt:lpwstr>Microsoft: Print To PDF</vt:lpwstr>
  </property>
</Properties>
</file>