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512300" cy="5372100"/>
  <p:notesSz cx="9512300" cy="5372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3898" y="1665351"/>
            <a:ext cx="8090852" cy="11281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7797" y="3008376"/>
            <a:ext cx="6663055" cy="1343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5932" y="1235583"/>
            <a:ext cx="4140612" cy="35455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02104" y="1235583"/>
            <a:ext cx="4140612" cy="35455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17380" cy="5367020"/>
          </a:xfrm>
          <a:custGeom>
            <a:avLst/>
            <a:gdLst/>
            <a:ahLst/>
            <a:cxnLst/>
            <a:rect l="l" t="t" r="r" b="b"/>
            <a:pathLst>
              <a:path w="9517380" h="5367020">
                <a:moveTo>
                  <a:pt x="9516923" y="5366486"/>
                </a:moveTo>
                <a:lnTo>
                  <a:pt x="0" y="5366486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6486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7289" y="189474"/>
            <a:ext cx="5317490" cy="776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5932" y="1235583"/>
            <a:ext cx="8566785" cy="35455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36341" y="4996053"/>
            <a:ext cx="3045968" cy="268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5932" y="4996053"/>
            <a:ext cx="2189289" cy="268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53428" y="4996053"/>
            <a:ext cx="2189289" cy="268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0970" y="798969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4282" y="4395813"/>
            <a:ext cx="2122931" cy="68122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51260" y="3148685"/>
            <a:ext cx="707390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20" b="1">
                <a:solidFill>
                  <a:srgbClr val="183B46"/>
                </a:solidFill>
                <a:latin typeface="Century Gothic"/>
                <a:cs typeface="Century Gothic"/>
              </a:rPr>
              <a:t>MAIO</a:t>
            </a:r>
            <a:endParaRPr sz="1950">
              <a:latin typeface="Century Gothic"/>
              <a:cs typeface="Century Gothic"/>
            </a:endParaRPr>
          </a:p>
          <a:p>
            <a:pPr algn="ctr" marL="29845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3946" y="1981797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7718" y="1414869"/>
            <a:ext cx="1333500" cy="106832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3465" cy="5367020"/>
            <a:chOff x="0" y="0"/>
            <a:chExt cx="2323465" cy="536702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3465" cy="5367020"/>
            </a:xfrm>
            <a:custGeom>
              <a:avLst/>
              <a:gdLst/>
              <a:ahLst/>
              <a:cxnLst/>
              <a:rect l="l" t="t" r="r" b="b"/>
              <a:pathLst>
                <a:path w="2323465" h="5367020">
                  <a:moveTo>
                    <a:pt x="0" y="5366487"/>
                  </a:moveTo>
                  <a:lnTo>
                    <a:pt x="0" y="0"/>
                  </a:lnTo>
                  <a:lnTo>
                    <a:pt x="2323350" y="0"/>
                  </a:lnTo>
                  <a:lnTo>
                    <a:pt x="2323350" y="5366487"/>
                  </a:lnTo>
                  <a:lnTo>
                    <a:pt x="0" y="5366487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16242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773449" y="2742841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42092" y="153275"/>
            <a:ext cx="6318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MAI</a:t>
            </a:r>
            <a:r>
              <a:rPr dirty="0" sz="1450" spc="-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71901" y="348964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5991" y="3544511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76362" y="2251033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24,4%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626" y="262516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5115"/>
          </a:xfrm>
          <a:custGeom>
            <a:avLst/>
            <a:gdLst/>
            <a:ahLst/>
            <a:cxnLst/>
            <a:rect l="l" t="t" r="r" b="b"/>
            <a:pathLst>
              <a:path w="9517380" h="5365115">
                <a:moveTo>
                  <a:pt x="9516923" y="5365077"/>
                </a:moveTo>
                <a:lnTo>
                  <a:pt x="0" y="5365077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5077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2324874" y="4583265"/>
            <a:ext cx="2527300" cy="457200"/>
            <a:chOff x="2324874" y="4583265"/>
            <a:chExt cx="2527300" cy="457200"/>
          </a:xfrm>
        </p:grpSpPr>
        <p:sp>
          <p:nvSpPr>
            <p:cNvPr id="4" name="object 4" descr=""/>
            <p:cNvSpPr/>
            <p:nvPr/>
          </p:nvSpPr>
          <p:spPr>
            <a:xfrm>
              <a:off x="4444758" y="4662513"/>
              <a:ext cx="323215" cy="365760"/>
            </a:xfrm>
            <a:custGeom>
              <a:avLst/>
              <a:gdLst/>
              <a:ahLst/>
              <a:cxnLst/>
              <a:rect l="l" t="t" r="r" b="b"/>
              <a:pathLst>
                <a:path w="323214" h="365760">
                  <a:moveTo>
                    <a:pt x="0" y="365760"/>
                  </a:moveTo>
                  <a:lnTo>
                    <a:pt x="323087" y="365760"/>
                  </a:lnTo>
                  <a:lnTo>
                    <a:pt x="323087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01074" y="4662513"/>
              <a:ext cx="2044064" cy="365760"/>
            </a:xfrm>
            <a:custGeom>
              <a:avLst/>
              <a:gdLst/>
              <a:ahLst/>
              <a:cxnLst/>
              <a:rect l="l" t="t" r="r" b="b"/>
              <a:pathLst>
                <a:path w="2044064" h="365760">
                  <a:moveTo>
                    <a:pt x="2043684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2043684" y="0"/>
                  </a:lnTo>
                  <a:lnTo>
                    <a:pt x="2043684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4874" y="4583265"/>
              <a:ext cx="2526791" cy="457199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5878842" y="0"/>
            <a:ext cx="3638550" cy="5356225"/>
            <a:chOff x="5878842" y="0"/>
            <a:chExt cx="3638550" cy="5356225"/>
          </a:xfrm>
        </p:grpSpPr>
        <p:sp>
          <p:nvSpPr>
            <p:cNvPr id="8" name="object 8" descr=""/>
            <p:cNvSpPr/>
            <p:nvPr/>
          </p:nvSpPr>
          <p:spPr>
            <a:xfrm>
              <a:off x="5878842" y="0"/>
              <a:ext cx="3638550" cy="5356225"/>
            </a:xfrm>
            <a:custGeom>
              <a:avLst/>
              <a:gdLst/>
              <a:ahLst/>
              <a:cxnLst/>
              <a:rect l="l" t="t" r="r" b="b"/>
              <a:pathLst>
                <a:path w="3638550" h="5356225">
                  <a:moveTo>
                    <a:pt x="0" y="0"/>
                  </a:moveTo>
                  <a:lnTo>
                    <a:pt x="3638080" y="0"/>
                  </a:lnTo>
                  <a:lnTo>
                    <a:pt x="3638080" y="5355933"/>
                  </a:lnTo>
                  <a:lnTo>
                    <a:pt x="0" y="5355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343662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261378" y="277965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783598" y="1719669"/>
            <a:ext cx="1518285" cy="160020"/>
          </a:xfrm>
          <a:custGeom>
            <a:avLst/>
            <a:gdLst/>
            <a:ahLst/>
            <a:cxnLst/>
            <a:rect l="l" t="t" r="r" b="b"/>
            <a:pathLst>
              <a:path w="1518285" h="160019">
                <a:moveTo>
                  <a:pt x="1517904" y="160020"/>
                </a:moveTo>
                <a:lnTo>
                  <a:pt x="0" y="160020"/>
                </a:lnTo>
                <a:lnTo>
                  <a:pt x="0" y="0"/>
                </a:lnTo>
                <a:lnTo>
                  <a:pt x="1517904" y="0"/>
                </a:lnTo>
                <a:lnTo>
                  <a:pt x="1517904" y="160020"/>
                </a:lnTo>
                <a:close/>
              </a:path>
            </a:pathLst>
          </a:custGeom>
          <a:solidFill>
            <a:srgbClr val="3A63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747022" y="1638897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747022" y="196046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747022" y="2282025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47022" y="26035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47022" y="292515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47022" y="32467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47022" y="356980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4348175" y="1694256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11</a:t>
            </a:r>
            <a:endParaRPr sz="1200">
              <a:latin typeface="Century Gothic"/>
              <a:cs typeface="Century Gothic"/>
            </a:endParaRPr>
          </a:p>
        </p:txBody>
      </p:sp>
      <p:graphicFrame>
        <p:nvGraphicFramePr>
          <p:cNvPr id="20" name="object 20" descr=""/>
          <p:cNvGraphicFramePr>
            <a:graphicFrameLocks noGrp="1"/>
          </p:cNvGraphicFramePr>
          <p:nvPr/>
        </p:nvGraphicFramePr>
        <p:xfrm>
          <a:off x="1343550" y="1638897"/>
          <a:ext cx="2531745" cy="1928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149859"/>
                <a:gridCol w="411479"/>
                <a:gridCol w="276225"/>
                <a:gridCol w="178435"/>
              </a:tblGrid>
              <a:tr h="388620"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90"/>
                        </a:lnSpc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461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113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MAI</a:t>
            </a:r>
            <a:r>
              <a:rPr dirty="0" sz="1150" spc="3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2" name="object 22" descr=""/>
          <p:cNvSpPr txBox="1"/>
          <p:nvPr/>
        </p:nvSpPr>
        <p:spPr>
          <a:xfrm>
            <a:off x="6285266" y="629025"/>
            <a:ext cx="2063750" cy="105537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0">
                <a:solidFill>
                  <a:srgbClr val="DDE1DA"/>
                </a:solidFill>
                <a:latin typeface="Century Gothic"/>
                <a:cs typeface="Century Gothic"/>
              </a:rPr>
              <a:t>LEIGO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48413" y="4561568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86%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285166" y="2021037"/>
            <a:ext cx="2205355" cy="898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8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5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exercício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ilegal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profissão;</a:t>
            </a:r>
            <a:endParaRPr sz="1100">
              <a:latin typeface="Century Gothic"/>
              <a:cs typeface="Century Gothic"/>
            </a:endParaRPr>
          </a:p>
          <a:p>
            <a:pPr marL="12700" marR="5080" indent="127635">
              <a:lnSpc>
                <a:spcPts val="1120"/>
              </a:lnSpc>
              <a:spcBef>
                <a:spcPts val="10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obra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acompanhamento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05"/>
              </a:lnSpc>
              <a:buChar char="•"/>
              <a:tabLst>
                <a:tab pos="14033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imprudência/imperícia.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8470" y="1414869"/>
            <a:ext cx="1301495" cy="106832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3465" cy="5367020"/>
            <a:chOff x="0" y="0"/>
            <a:chExt cx="2323465" cy="536702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3465" cy="5367020"/>
            </a:xfrm>
            <a:custGeom>
              <a:avLst/>
              <a:gdLst/>
              <a:ahLst/>
              <a:cxnLst/>
              <a:rect l="l" t="t" r="r" b="b"/>
              <a:pathLst>
                <a:path w="2323465" h="5367020">
                  <a:moveTo>
                    <a:pt x="0" y="5366487"/>
                  </a:moveTo>
                  <a:lnTo>
                    <a:pt x="0" y="0"/>
                  </a:lnTo>
                  <a:lnTo>
                    <a:pt x="2323350" y="0"/>
                  </a:lnTo>
                  <a:lnTo>
                    <a:pt x="2323350" y="5366487"/>
                  </a:lnTo>
                  <a:lnTo>
                    <a:pt x="0" y="5366487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16242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796234" y="2742841"/>
            <a:ext cx="230886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A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42092" y="153275"/>
            <a:ext cx="6318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A"/>
                </a:solidFill>
                <a:latin typeface="Century Gothic"/>
                <a:cs typeface="Century Gothic"/>
              </a:rPr>
              <a:t>MAI</a:t>
            </a:r>
            <a:r>
              <a:rPr dirty="0" sz="1450" spc="-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A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26514" y="3489646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9A743A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5991" y="3544511"/>
            <a:ext cx="1977389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79975" y="2251033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4,4%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626" y="262516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3845"/>
          </a:xfrm>
          <a:custGeom>
            <a:avLst/>
            <a:gdLst/>
            <a:ahLst/>
            <a:cxnLst/>
            <a:rect l="l" t="t" r="r" b="b"/>
            <a:pathLst>
              <a:path w="9517380" h="5363845">
                <a:moveTo>
                  <a:pt x="9516923" y="5363552"/>
                </a:moveTo>
                <a:lnTo>
                  <a:pt x="0" y="5363552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3552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878842" y="0"/>
            <a:ext cx="3638550" cy="5354955"/>
            <a:chOff x="5878842" y="0"/>
            <a:chExt cx="3638550" cy="5354955"/>
          </a:xfrm>
        </p:grpSpPr>
        <p:sp>
          <p:nvSpPr>
            <p:cNvPr id="4" name="object 4" descr=""/>
            <p:cNvSpPr/>
            <p:nvPr/>
          </p:nvSpPr>
          <p:spPr>
            <a:xfrm>
              <a:off x="5878842" y="0"/>
              <a:ext cx="3638550" cy="5354955"/>
            </a:xfrm>
            <a:custGeom>
              <a:avLst/>
              <a:gdLst/>
              <a:ahLst/>
              <a:cxnLst/>
              <a:rect l="l" t="t" r="r" b="b"/>
              <a:pathLst>
                <a:path w="3638550" h="5354955">
                  <a:moveTo>
                    <a:pt x="0" y="0"/>
                  </a:moveTo>
                  <a:lnTo>
                    <a:pt x="3638080" y="0"/>
                  </a:lnTo>
                  <a:lnTo>
                    <a:pt x="3638080" y="5354409"/>
                  </a:lnTo>
                  <a:lnTo>
                    <a:pt x="0" y="53544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43662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61378" y="277965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2945142" y="930998"/>
            <a:ext cx="1572895" cy="3691254"/>
            <a:chOff x="2945142" y="930998"/>
            <a:chExt cx="1572895" cy="3691254"/>
          </a:xfrm>
        </p:grpSpPr>
        <p:sp>
          <p:nvSpPr>
            <p:cNvPr id="8" name="object 8" descr=""/>
            <p:cNvSpPr/>
            <p:nvPr/>
          </p:nvSpPr>
          <p:spPr>
            <a:xfrm>
              <a:off x="2981706" y="1036916"/>
              <a:ext cx="1536700" cy="1432560"/>
            </a:xfrm>
            <a:custGeom>
              <a:avLst/>
              <a:gdLst/>
              <a:ahLst/>
              <a:cxnLst/>
              <a:rect l="l" t="t" r="r" b="b"/>
              <a:pathLst>
                <a:path w="1536700" h="1432560">
                  <a:moveTo>
                    <a:pt x="1536192" y="1228344"/>
                  </a:moveTo>
                  <a:lnTo>
                    <a:pt x="0" y="1228344"/>
                  </a:lnTo>
                  <a:lnTo>
                    <a:pt x="0" y="1432560"/>
                  </a:lnTo>
                  <a:lnTo>
                    <a:pt x="1536192" y="1432560"/>
                  </a:lnTo>
                  <a:lnTo>
                    <a:pt x="1536192" y="1228344"/>
                  </a:lnTo>
                  <a:close/>
                </a:path>
                <a:path w="1536700" h="1432560">
                  <a:moveTo>
                    <a:pt x="1536192" y="818388"/>
                  </a:moveTo>
                  <a:lnTo>
                    <a:pt x="0" y="818388"/>
                  </a:lnTo>
                  <a:lnTo>
                    <a:pt x="0" y="1022604"/>
                  </a:lnTo>
                  <a:lnTo>
                    <a:pt x="1536192" y="1022604"/>
                  </a:lnTo>
                  <a:lnTo>
                    <a:pt x="1536192" y="818388"/>
                  </a:lnTo>
                  <a:close/>
                </a:path>
                <a:path w="1536700" h="1432560">
                  <a:moveTo>
                    <a:pt x="1536192" y="409956"/>
                  </a:moveTo>
                  <a:lnTo>
                    <a:pt x="0" y="409956"/>
                  </a:lnTo>
                  <a:lnTo>
                    <a:pt x="0" y="612648"/>
                  </a:lnTo>
                  <a:lnTo>
                    <a:pt x="1536192" y="612648"/>
                  </a:lnTo>
                  <a:lnTo>
                    <a:pt x="1536192" y="409956"/>
                  </a:lnTo>
                  <a:close/>
                </a:path>
                <a:path w="1536700" h="1432560">
                  <a:moveTo>
                    <a:pt x="153619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536192" y="204216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81718" y="934809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45142" y="934808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566107" y="103138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66107" y="144156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66107" y="185174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66107" y="226042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29056" y="267060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29056" y="307927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29056" y="348945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29056" y="389964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029056" y="430829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228399" y="1050827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600271" y="1460944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499720" y="1869507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678123" y="2279623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644562" y="2688200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528599" y="3098288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640013" y="3508411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454010" y="3916974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356432" y="4327097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/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/>
              <a:t>MAI</a:t>
            </a:r>
            <a:r>
              <a:rPr dirty="0" sz="1150" spc="40"/>
              <a:t> </a:t>
            </a:r>
            <a:r>
              <a:rPr dirty="0" sz="1150" spc="-25"/>
              <a:t>22</a:t>
            </a:r>
            <a:endParaRPr sz="1150"/>
          </a:p>
        </p:txBody>
      </p:sp>
      <p:sp>
        <p:nvSpPr>
          <p:cNvPr id="30" name="object 30" descr=""/>
          <p:cNvSpPr txBox="1"/>
          <p:nvPr/>
        </p:nvSpPr>
        <p:spPr>
          <a:xfrm>
            <a:off x="6288297" y="625929"/>
            <a:ext cx="1818005" cy="12992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25%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ct val="81200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ANUIDADES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288251" y="2359424"/>
            <a:ext cx="2428875" cy="6045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2700" marR="5080" indent="126364">
              <a:lnSpc>
                <a:spcPts val="1100"/>
              </a:lnSpc>
              <a:spcBef>
                <a:spcPts val="120"/>
              </a:spcBef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reconhecimento</a:t>
            </a:r>
            <a:r>
              <a:rPr dirty="0" sz="1100" spc="1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automático</a:t>
            </a:r>
            <a:r>
              <a:rPr dirty="0" sz="1100" spc="2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quitação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3845"/>
          </a:xfrm>
          <a:custGeom>
            <a:avLst/>
            <a:gdLst/>
            <a:ahLst/>
            <a:cxnLst/>
            <a:rect l="l" t="t" r="r" b="b"/>
            <a:pathLst>
              <a:path w="9517380" h="5363845">
                <a:moveTo>
                  <a:pt x="9516923" y="5363553"/>
                </a:moveTo>
                <a:lnTo>
                  <a:pt x="0" y="5363553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355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5094605" cy="5351780"/>
            <a:chOff x="0" y="0"/>
            <a:chExt cx="5094605" cy="535178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5094605" cy="5351780"/>
            </a:xfrm>
            <a:custGeom>
              <a:avLst/>
              <a:gdLst/>
              <a:ahLst/>
              <a:cxnLst/>
              <a:rect l="l" t="t" r="r" b="b"/>
              <a:pathLst>
                <a:path w="5094605" h="5351780">
                  <a:moveTo>
                    <a:pt x="0" y="5351361"/>
                  </a:moveTo>
                  <a:lnTo>
                    <a:pt x="0" y="0"/>
                  </a:lnTo>
                  <a:lnTo>
                    <a:pt x="5093982" y="0"/>
                  </a:lnTo>
                  <a:lnTo>
                    <a:pt x="5093982" y="5351361"/>
                  </a:lnTo>
                  <a:lnTo>
                    <a:pt x="0" y="5351361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0042" y="265773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w="0"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7205484" y="268820"/>
            <a:ext cx="1413510" cy="4754880"/>
            <a:chOff x="7205484" y="268820"/>
            <a:chExt cx="1413510" cy="4754880"/>
          </a:xfrm>
        </p:grpSpPr>
        <p:sp>
          <p:nvSpPr>
            <p:cNvPr id="7" name="object 7" descr=""/>
            <p:cNvSpPr/>
            <p:nvPr/>
          </p:nvSpPr>
          <p:spPr>
            <a:xfrm>
              <a:off x="7209294" y="3126320"/>
              <a:ext cx="44450" cy="97790"/>
            </a:xfrm>
            <a:custGeom>
              <a:avLst/>
              <a:gdLst/>
              <a:ahLst/>
              <a:cxnLst/>
              <a:rect l="l" t="t" r="r" b="b"/>
              <a:pathLst>
                <a:path w="44450" h="97789">
                  <a:moveTo>
                    <a:pt x="441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44196" y="0"/>
                  </a:lnTo>
                  <a:lnTo>
                    <a:pt x="44196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09294" y="2949537"/>
              <a:ext cx="44450" cy="99060"/>
            </a:xfrm>
            <a:custGeom>
              <a:avLst/>
              <a:gdLst/>
              <a:ahLst/>
              <a:cxnLst/>
              <a:rect l="l" t="t" r="r" b="b"/>
              <a:pathLst>
                <a:path w="44450" h="99060">
                  <a:moveTo>
                    <a:pt x="44196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44196" y="0"/>
                  </a:lnTo>
                  <a:lnTo>
                    <a:pt x="44196" y="99059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09294" y="2774276"/>
              <a:ext cx="44450" cy="97790"/>
            </a:xfrm>
            <a:custGeom>
              <a:avLst/>
              <a:gdLst/>
              <a:ahLst/>
              <a:cxnLst/>
              <a:rect l="l" t="t" r="r" b="b"/>
              <a:pathLst>
                <a:path w="44450" h="97789">
                  <a:moveTo>
                    <a:pt x="441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44196" y="0"/>
                  </a:lnTo>
                  <a:lnTo>
                    <a:pt x="44196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09294" y="2597493"/>
              <a:ext cx="44450" cy="97790"/>
            </a:xfrm>
            <a:custGeom>
              <a:avLst/>
              <a:gdLst/>
              <a:ahLst/>
              <a:cxnLst/>
              <a:rect l="l" t="t" r="r" b="b"/>
              <a:pathLst>
                <a:path w="44450" h="97789">
                  <a:moveTo>
                    <a:pt x="441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44196" y="0"/>
                  </a:lnTo>
                  <a:lnTo>
                    <a:pt x="4419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209294" y="2245448"/>
              <a:ext cx="44450" cy="274955"/>
            </a:xfrm>
            <a:custGeom>
              <a:avLst/>
              <a:gdLst/>
              <a:ahLst/>
              <a:cxnLst/>
              <a:rect l="l" t="t" r="r" b="b"/>
              <a:pathLst>
                <a:path w="44450" h="274955">
                  <a:moveTo>
                    <a:pt x="44196" y="176796"/>
                  </a:moveTo>
                  <a:lnTo>
                    <a:pt x="0" y="176796"/>
                  </a:lnTo>
                  <a:lnTo>
                    <a:pt x="0" y="274332"/>
                  </a:lnTo>
                  <a:lnTo>
                    <a:pt x="44196" y="274332"/>
                  </a:lnTo>
                  <a:lnTo>
                    <a:pt x="44196" y="176796"/>
                  </a:lnTo>
                  <a:close/>
                </a:path>
                <a:path w="44450" h="274955">
                  <a:moveTo>
                    <a:pt x="44196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44196" y="97548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09294" y="2070188"/>
              <a:ext cx="90170" cy="97790"/>
            </a:xfrm>
            <a:custGeom>
              <a:avLst/>
              <a:gdLst/>
              <a:ahLst/>
              <a:cxnLst/>
              <a:rect l="l" t="t" r="r" b="b"/>
              <a:pathLst>
                <a:path w="90170" h="97789">
                  <a:moveTo>
                    <a:pt x="89916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89916" y="0"/>
                  </a:lnTo>
                  <a:lnTo>
                    <a:pt x="89916" y="97536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09294" y="1893404"/>
              <a:ext cx="90170" cy="97790"/>
            </a:xfrm>
            <a:custGeom>
              <a:avLst/>
              <a:gdLst/>
              <a:ahLst/>
              <a:cxnLst/>
              <a:rect l="l" t="t" r="r" b="b"/>
              <a:pathLst>
                <a:path w="90170" h="97789">
                  <a:moveTo>
                    <a:pt x="899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89916" y="0"/>
                  </a:lnTo>
                  <a:lnTo>
                    <a:pt x="8991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209294" y="1716620"/>
              <a:ext cx="135890" cy="99060"/>
            </a:xfrm>
            <a:custGeom>
              <a:avLst/>
              <a:gdLst/>
              <a:ahLst/>
              <a:cxnLst/>
              <a:rect l="l" t="t" r="r" b="b"/>
              <a:pathLst>
                <a:path w="135890" h="99060">
                  <a:moveTo>
                    <a:pt x="135635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135635" y="0"/>
                  </a:lnTo>
                  <a:lnTo>
                    <a:pt x="135635" y="99059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09294" y="1541361"/>
              <a:ext cx="135890" cy="97790"/>
            </a:xfrm>
            <a:custGeom>
              <a:avLst/>
              <a:gdLst/>
              <a:ahLst/>
              <a:cxnLst/>
              <a:rect l="l" t="t" r="r" b="b"/>
              <a:pathLst>
                <a:path w="135890" h="97789">
                  <a:moveTo>
                    <a:pt x="1356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35635" y="0"/>
                  </a:lnTo>
                  <a:lnTo>
                    <a:pt x="135635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09294" y="1364577"/>
              <a:ext cx="135890" cy="97790"/>
            </a:xfrm>
            <a:custGeom>
              <a:avLst/>
              <a:gdLst/>
              <a:ahLst/>
              <a:cxnLst/>
              <a:rect l="l" t="t" r="r" b="b"/>
              <a:pathLst>
                <a:path w="135890" h="97790">
                  <a:moveTo>
                    <a:pt x="1356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35635" y="0"/>
                  </a:lnTo>
                  <a:lnTo>
                    <a:pt x="135635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09294" y="1012532"/>
              <a:ext cx="273050" cy="274320"/>
            </a:xfrm>
            <a:custGeom>
              <a:avLst/>
              <a:gdLst/>
              <a:ahLst/>
              <a:cxnLst/>
              <a:rect l="l" t="t" r="r" b="b"/>
              <a:pathLst>
                <a:path w="273050" h="274319">
                  <a:moveTo>
                    <a:pt x="181356" y="176784"/>
                  </a:moveTo>
                  <a:lnTo>
                    <a:pt x="0" y="176784"/>
                  </a:lnTo>
                  <a:lnTo>
                    <a:pt x="0" y="274320"/>
                  </a:lnTo>
                  <a:lnTo>
                    <a:pt x="181356" y="274320"/>
                  </a:lnTo>
                  <a:lnTo>
                    <a:pt x="181356" y="176784"/>
                  </a:lnTo>
                  <a:close/>
                </a:path>
                <a:path w="273050" h="274319">
                  <a:moveTo>
                    <a:pt x="272796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272796" y="97548"/>
                  </a:lnTo>
                  <a:lnTo>
                    <a:pt x="272796" y="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09294" y="660488"/>
              <a:ext cx="454659" cy="274320"/>
            </a:xfrm>
            <a:custGeom>
              <a:avLst/>
              <a:gdLst/>
              <a:ahLst/>
              <a:cxnLst/>
              <a:rect l="l" t="t" r="r" b="b"/>
              <a:pathLst>
                <a:path w="454659" h="274319">
                  <a:moveTo>
                    <a:pt x="318516" y="176796"/>
                  </a:moveTo>
                  <a:lnTo>
                    <a:pt x="0" y="176796"/>
                  </a:lnTo>
                  <a:lnTo>
                    <a:pt x="0" y="274320"/>
                  </a:lnTo>
                  <a:lnTo>
                    <a:pt x="318516" y="274320"/>
                  </a:lnTo>
                  <a:lnTo>
                    <a:pt x="318516" y="176796"/>
                  </a:lnTo>
                  <a:close/>
                </a:path>
                <a:path w="454659" h="274319">
                  <a:moveTo>
                    <a:pt x="454152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54152" y="97536"/>
                  </a:lnTo>
                  <a:lnTo>
                    <a:pt x="454152" y="0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209294" y="483704"/>
              <a:ext cx="591820" cy="99060"/>
            </a:xfrm>
            <a:custGeom>
              <a:avLst/>
              <a:gdLst/>
              <a:ahLst/>
              <a:cxnLst/>
              <a:rect l="l" t="t" r="r" b="b"/>
              <a:pathLst>
                <a:path w="591820" h="99059">
                  <a:moveTo>
                    <a:pt x="591312" y="99060"/>
                  </a:moveTo>
                  <a:lnTo>
                    <a:pt x="0" y="99060"/>
                  </a:lnTo>
                  <a:lnTo>
                    <a:pt x="0" y="0"/>
                  </a:lnTo>
                  <a:lnTo>
                    <a:pt x="591312" y="0"/>
                  </a:lnTo>
                  <a:lnTo>
                    <a:pt x="591312" y="9906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209294" y="308445"/>
              <a:ext cx="1409700" cy="97790"/>
            </a:xfrm>
            <a:custGeom>
              <a:avLst/>
              <a:gdLst/>
              <a:ahLst/>
              <a:cxnLst/>
              <a:rect l="l" t="t" r="r" b="b"/>
              <a:pathLst>
                <a:path w="1409700" h="97789">
                  <a:moveTo>
                    <a:pt x="1409700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409700" y="0"/>
                  </a:lnTo>
                  <a:lnTo>
                    <a:pt x="1409700" y="9753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209294" y="268820"/>
              <a:ext cx="0" cy="4754880"/>
            </a:xfrm>
            <a:custGeom>
              <a:avLst/>
              <a:gdLst/>
              <a:ahLst/>
              <a:cxnLst/>
              <a:rect l="l" t="t" r="r" b="b"/>
              <a:pathLst>
                <a:path w="0" h="4754880">
                  <a:moveTo>
                    <a:pt x="0" y="475488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7256088" y="1111496"/>
            <a:ext cx="268605" cy="390144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94945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4922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4922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4922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0350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0350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528861" y="759451"/>
            <a:ext cx="13144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711760" y="630631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847383" y="453839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667325" y="277048"/>
            <a:ext cx="14541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31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847901" y="242814"/>
            <a:ext cx="1275715" cy="478218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r" marR="3556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PAULO</a:t>
            </a:r>
            <a:endParaRPr sz="850">
              <a:latin typeface="Century Gothic"/>
              <a:cs typeface="Century Gothic"/>
            </a:endParaRPr>
          </a:p>
          <a:p>
            <a:pPr algn="r" marL="151130" marR="5080" indent="659765">
              <a:lnSpc>
                <a:spcPct val="1357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r>
              <a:rPr dirty="0" sz="850" spc="50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518159" marR="5715" indent="396240">
              <a:lnSpc>
                <a:spcPct val="135300"/>
              </a:lnSpc>
              <a:spcBef>
                <a:spcPts val="1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</a:t>
            </a:r>
            <a:endParaRPr sz="850">
              <a:latin typeface="Century Gothic"/>
              <a:cs typeface="Century Gothic"/>
            </a:endParaRPr>
          </a:p>
          <a:p>
            <a:pPr algn="r" marL="347345" marR="5715" indent="-335280">
              <a:lnSpc>
                <a:spcPct val="135900"/>
              </a:lnSpc>
              <a:spcBef>
                <a:spcPts val="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SANTO</a:t>
            </a:r>
            <a:endParaRPr sz="850">
              <a:latin typeface="Century Gothic"/>
              <a:cs typeface="Century Gothic"/>
            </a:endParaRPr>
          </a:p>
          <a:p>
            <a:pPr algn="just" marL="890269" marR="5080" indent="80645">
              <a:lnSpc>
                <a:spcPct val="135900"/>
              </a:lnSpc>
              <a:spcBef>
                <a:spcPts val="5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endParaRPr sz="850">
              <a:latin typeface="Century Gothic"/>
              <a:cs typeface="Century Gothic"/>
            </a:endParaRPr>
          </a:p>
          <a:p>
            <a:pPr algn="r" marL="612775" marR="5080" indent="383540">
              <a:lnSpc>
                <a:spcPct val="1360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SERGIPE TOCANTINS ALAGOAS AMAPÁ AMAZONAS</a:t>
            </a:r>
            <a:endParaRPr sz="850">
              <a:latin typeface="Century Gothic"/>
              <a:cs typeface="Century Gothic"/>
            </a:endParaRPr>
          </a:p>
          <a:p>
            <a:pPr algn="r" marL="579120" marR="35560" indent="330200">
              <a:lnSpc>
                <a:spcPts val="1390"/>
              </a:lnSpc>
              <a:spcBef>
                <a:spcPts val="10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BAHIA MARANHÃO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54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499745" marR="5080" indent="304800">
              <a:lnSpc>
                <a:spcPct val="1361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PERNAMBUCO RONDÔNIA RORAIMA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477289" y="227611"/>
            <a:ext cx="2284095" cy="73787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>
                <a:solidFill>
                  <a:srgbClr val="2F3D46"/>
                </a:solidFill>
              </a:rPr>
              <a:t>NÚMEROS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 spc="-25">
                <a:solidFill>
                  <a:srgbClr val="2F3D46"/>
                </a:solidFill>
              </a:rPr>
              <a:t>POR </a:t>
            </a:r>
            <a:r>
              <a:rPr dirty="0">
                <a:solidFill>
                  <a:srgbClr val="2F3D46"/>
                </a:solidFill>
              </a:rPr>
              <a:t>REGIÃO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>
                <a:solidFill>
                  <a:srgbClr val="2F3D46"/>
                </a:solidFill>
              </a:rPr>
              <a:t>E</a:t>
            </a:r>
            <a:r>
              <a:rPr dirty="0" spc="-5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ESTADO</a:t>
            </a:r>
          </a:p>
          <a:p>
            <a:pPr marL="15240">
              <a:lnSpc>
                <a:spcPts val="1120"/>
              </a:lnSpc>
            </a:pPr>
            <a:r>
              <a:rPr dirty="0" sz="1150">
                <a:solidFill>
                  <a:srgbClr val="183B46"/>
                </a:solidFill>
              </a:rPr>
              <a:t>MAI</a:t>
            </a:r>
            <a:r>
              <a:rPr dirty="0" sz="1150" spc="3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grpSp>
        <p:nvGrpSpPr>
          <p:cNvPr id="29" name="object 29" descr=""/>
          <p:cNvGrpSpPr/>
          <p:nvPr/>
        </p:nvGrpSpPr>
        <p:grpSpPr>
          <a:xfrm>
            <a:off x="64782" y="3458553"/>
            <a:ext cx="4860290" cy="1746885"/>
            <a:chOff x="64782" y="3458553"/>
            <a:chExt cx="4860290" cy="1746885"/>
          </a:xfrm>
        </p:grpSpPr>
        <p:pic>
          <p:nvPicPr>
            <p:cNvPr id="30" name="object 3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3798" y="3458553"/>
              <a:ext cx="3874008" cy="106679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782" y="3688677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7020"/>
          </a:xfrm>
          <a:custGeom>
            <a:avLst/>
            <a:gdLst/>
            <a:ahLst/>
            <a:cxnLst/>
            <a:rect l="l" t="t" r="r" b="b"/>
            <a:pathLst>
              <a:path w="9517380" h="5367020">
                <a:moveTo>
                  <a:pt x="9516923" y="5366486"/>
                </a:moveTo>
                <a:lnTo>
                  <a:pt x="0" y="5366486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6486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842522" y="3057741"/>
            <a:ext cx="78105" cy="341630"/>
          </a:xfrm>
          <a:custGeom>
            <a:avLst/>
            <a:gdLst/>
            <a:ahLst/>
            <a:cxnLst/>
            <a:rect l="l" t="t" r="r" b="b"/>
            <a:pathLst>
              <a:path w="78104" h="341629">
                <a:moveTo>
                  <a:pt x="77724" y="341376"/>
                </a:moveTo>
                <a:lnTo>
                  <a:pt x="0" y="341376"/>
                </a:lnTo>
                <a:lnTo>
                  <a:pt x="0" y="0"/>
                </a:lnTo>
                <a:lnTo>
                  <a:pt x="77724" y="0"/>
                </a:lnTo>
                <a:lnTo>
                  <a:pt x="77724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222254" y="2646261"/>
            <a:ext cx="698500" cy="341630"/>
          </a:xfrm>
          <a:custGeom>
            <a:avLst/>
            <a:gdLst/>
            <a:ahLst/>
            <a:cxnLst/>
            <a:rect l="l" t="t" r="r" b="b"/>
            <a:pathLst>
              <a:path w="698500" h="341630">
                <a:moveTo>
                  <a:pt x="697992" y="341376"/>
                </a:moveTo>
                <a:lnTo>
                  <a:pt x="0" y="341376"/>
                </a:lnTo>
                <a:lnTo>
                  <a:pt x="0" y="0"/>
                </a:lnTo>
                <a:lnTo>
                  <a:pt x="697992" y="0"/>
                </a:lnTo>
                <a:lnTo>
                  <a:pt x="697992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3987558" y="1376769"/>
            <a:ext cx="1866900" cy="2880360"/>
            <a:chOff x="3987558" y="1376769"/>
            <a:chExt cx="1866900" cy="2880360"/>
          </a:xfrm>
        </p:grpSpPr>
        <p:sp>
          <p:nvSpPr>
            <p:cNvPr id="6" name="object 6" descr=""/>
            <p:cNvSpPr/>
            <p:nvPr/>
          </p:nvSpPr>
          <p:spPr>
            <a:xfrm>
              <a:off x="4920246" y="3057741"/>
              <a:ext cx="163195" cy="341630"/>
            </a:xfrm>
            <a:custGeom>
              <a:avLst/>
              <a:gdLst/>
              <a:ahLst/>
              <a:cxnLst/>
              <a:rect l="l" t="t" r="r" b="b"/>
              <a:pathLst>
                <a:path w="163195" h="341629">
                  <a:moveTo>
                    <a:pt x="163068" y="341376"/>
                  </a:moveTo>
                  <a:lnTo>
                    <a:pt x="0" y="341376"/>
                  </a:lnTo>
                  <a:lnTo>
                    <a:pt x="0" y="0"/>
                  </a:lnTo>
                  <a:lnTo>
                    <a:pt x="163068" y="0"/>
                  </a:lnTo>
                  <a:lnTo>
                    <a:pt x="163068" y="34137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987546" y="1404200"/>
              <a:ext cx="1867535" cy="2002789"/>
            </a:xfrm>
            <a:custGeom>
              <a:avLst/>
              <a:gdLst/>
              <a:ahLst/>
              <a:cxnLst/>
              <a:rect l="l" t="t" r="r" b="b"/>
              <a:pathLst>
                <a:path w="1867535" h="2002789">
                  <a:moveTo>
                    <a:pt x="15240" y="315468"/>
                  </a:moveTo>
                  <a:lnTo>
                    <a:pt x="0" y="315468"/>
                  </a:lnTo>
                  <a:lnTo>
                    <a:pt x="0" y="332232"/>
                  </a:lnTo>
                  <a:lnTo>
                    <a:pt x="15240" y="332232"/>
                  </a:lnTo>
                  <a:lnTo>
                    <a:pt x="15240" y="315468"/>
                  </a:lnTo>
                  <a:close/>
                </a:path>
                <a:path w="1867535" h="2002789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1867535" h="2002789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1867535" h="2002789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1867535" h="2002789">
                  <a:moveTo>
                    <a:pt x="15240" y="192024"/>
                  </a:moveTo>
                  <a:lnTo>
                    <a:pt x="0" y="192024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2024"/>
                  </a:lnTo>
                  <a:close/>
                </a:path>
                <a:path w="1867535" h="2002789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1867535" h="2002789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1867535" h="2002789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1867535" h="2002789">
                  <a:moveTo>
                    <a:pt x="15240" y="68580"/>
                  </a:moveTo>
                  <a:lnTo>
                    <a:pt x="0" y="68580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68580"/>
                  </a:lnTo>
                  <a:close/>
                </a:path>
                <a:path w="1867535" h="2002789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1867535" h="2002789">
                  <a:moveTo>
                    <a:pt x="15240" y="0"/>
                  </a:moveTo>
                  <a:lnTo>
                    <a:pt x="7620" y="0"/>
                  </a:lnTo>
                  <a:lnTo>
                    <a:pt x="7620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15240" y="0"/>
                  </a:lnTo>
                  <a:close/>
                </a:path>
                <a:path w="1867535" h="2002789">
                  <a:moveTo>
                    <a:pt x="18288" y="342900"/>
                  </a:moveTo>
                  <a:lnTo>
                    <a:pt x="7620" y="342900"/>
                  </a:lnTo>
                  <a:lnTo>
                    <a:pt x="12192" y="347472"/>
                  </a:lnTo>
                  <a:lnTo>
                    <a:pt x="0" y="347472"/>
                  </a:lnTo>
                  <a:lnTo>
                    <a:pt x="0" y="355092"/>
                  </a:lnTo>
                  <a:lnTo>
                    <a:pt x="3048" y="358140"/>
                  </a:lnTo>
                  <a:lnTo>
                    <a:pt x="18288" y="358140"/>
                  </a:lnTo>
                  <a:lnTo>
                    <a:pt x="18288" y="350520"/>
                  </a:lnTo>
                  <a:lnTo>
                    <a:pt x="18288" y="347472"/>
                  </a:lnTo>
                  <a:lnTo>
                    <a:pt x="18288" y="342900"/>
                  </a:lnTo>
                  <a:close/>
                </a:path>
                <a:path w="1867535" h="2002789">
                  <a:moveTo>
                    <a:pt x="45720" y="0"/>
                  </a:moveTo>
                  <a:lnTo>
                    <a:pt x="30480" y="0"/>
                  </a:lnTo>
                  <a:lnTo>
                    <a:pt x="30480" y="15240"/>
                  </a:lnTo>
                  <a:lnTo>
                    <a:pt x="45720" y="15240"/>
                  </a:lnTo>
                  <a:lnTo>
                    <a:pt x="45720" y="0"/>
                  </a:lnTo>
                  <a:close/>
                </a:path>
                <a:path w="1867535" h="2002789">
                  <a:moveTo>
                    <a:pt x="50292" y="342900"/>
                  </a:moveTo>
                  <a:lnTo>
                    <a:pt x="33528" y="342900"/>
                  </a:lnTo>
                  <a:lnTo>
                    <a:pt x="33528" y="358140"/>
                  </a:lnTo>
                  <a:lnTo>
                    <a:pt x="50292" y="358140"/>
                  </a:lnTo>
                  <a:lnTo>
                    <a:pt x="50292" y="342900"/>
                  </a:lnTo>
                  <a:close/>
                </a:path>
                <a:path w="1867535" h="2002789">
                  <a:moveTo>
                    <a:pt x="76200" y="0"/>
                  </a:moveTo>
                  <a:lnTo>
                    <a:pt x="60960" y="0"/>
                  </a:lnTo>
                  <a:lnTo>
                    <a:pt x="60960" y="15240"/>
                  </a:lnTo>
                  <a:lnTo>
                    <a:pt x="76200" y="15240"/>
                  </a:lnTo>
                  <a:lnTo>
                    <a:pt x="76200" y="0"/>
                  </a:lnTo>
                  <a:close/>
                </a:path>
                <a:path w="1867535" h="2002789">
                  <a:moveTo>
                    <a:pt x="80772" y="342900"/>
                  </a:moveTo>
                  <a:lnTo>
                    <a:pt x="65532" y="342900"/>
                  </a:lnTo>
                  <a:lnTo>
                    <a:pt x="65532" y="358140"/>
                  </a:lnTo>
                  <a:lnTo>
                    <a:pt x="80772" y="358140"/>
                  </a:lnTo>
                  <a:lnTo>
                    <a:pt x="80772" y="342900"/>
                  </a:lnTo>
                  <a:close/>
                </a:path>
                <a:path w="1867535" h="2002789">
                  <a:moveTo>
                    <a:pt x="106680" y="0"/>
                  </a:moveTo>
                  <a:lnTo>
                    <a:pt x="91440" y="0"/>
                  </a:lnTo>
                  <a:lnTo>
                    <a:pt x="91440" y="15240"/>
                  </a:lnTo>
                  <a:lnTo>
                    <a:pt x="106680" y="15240"/>
                  </a:lnTo>
                  <a:lnTo>
                    <a:pt x="106680" y="0"/>
                  </a:lnTo>
                  <a:close/>
                </a:path>
                <a:path w="1867535" h="2002789">
                  <a:moveTo>
                    <a:pt x="111252" y="342900"/>
                  </a:moveTo>
                  <a:lnTo>
                    <a:pt x="96012" y="342900"/>
                  </a:lnTo>
                  <a:lnTo>
                    <a:pt x="96012" y="358140"/>
                  </a:lnTo>
                  <a:lnTo>
                    <a:pt x="111252" y="358140"/>
                  </a:lnTo>
                  <a:lnTo>
                    <a:pt x="111252" y="342900"/>
                  </a:lnTo>
                  <a:close/>
                </a:path>
                <a:path w="1867535" h="2002789">
                  <a:moveTo>
                    <a:pt x="138684" y="0"/>
                  </a:moveTo>
                  <a:lnTo>
                    <a:pt x="121920" y="0"/>
                  </a:lnTo>
                  <a:lnTo>
                    <a:pt x="121920" y="15240"/>
                  </a:lnTo>
                  <a:lnTo>
                    <a:pt x="138684" y="15240"/>
                  </a:lnTo>
                  <a:lnTo>
                    <a:pt x="138684" y="0"/>
                  </a:lnTo>
                  <a:close/>
                </a:path>
                <a:path w="1867535" h="2002789">
                  <a:moveTo>
                    <a:pt x="141732" y="342900"/>
                  </a:moveTo>
                  <a:lnTo>
                    <a:pt x="126492" y="342900"/>
                  </a:lnTo>
                  <a:lnTo>
                    <a:pt x="126492" y="358140"/>
                  </a:lnTo>
                  <a:lnTo>
                    <a:pt x="141732" y="358140"/>
                  </a:lnTo>
                  <a:lnTo>
                    <a:pt x="141732" y="342900"/>
                  </a:lnTo>
                  <a:close/>
                </a:path>
                <a:path w="1867535" h="2002789">
                  <a:moveTo>
                    <a:pt x="169164" y="0"/>
                  </a:moveTo>
                  <a:lnTo>
                    <a:pt x="153924" y="0"/>
                  </a:lnTo>
                  <a:lnTo>
                    <a:pt x="153924" y="15240"/>
                  </a:lnTo>
                  <a:lnTo>
                    <a:pt x="169164" y="15240"/>
                  </a:lnTo>
                  <a:lnTo>
                    <a:pt x="169164" y="0"/>
                  </a:lnTo>
                  <a:close/>
                </a:path>
                <a:path w="1867535" h="2002789">
                  <a:moveTo>
                    <a:pt x="173736" y="342900"/>
                  </a:moveTo>
                  <a:lnTo>
                    <a:pt x="156972" y="342900"/>
                  </a:lnTo>
                  <a:lnTo>
                    <a:pt x="156972" y="358140"/>
                  </a:lnTo>
                  <a:lnTo>
                    <a:pt x="173736" y="358140"/>
                  </a:lnTo>
                  <a:lnTo>
                    <a:pt x="173736" y="342900"/>
                  </a:lnTo>
                  <a:close/>
                </a:path>
                <a:path w="1867535" h="2002789">
                  <a:moveTo>
                    <a:pt x="199644" y="0"/>
                  </a:moveTo>
                  <a:lnTo>
                    <a:pt x="184404" y="0"/>
                  </a:lnTo>
                  <a:lnTo>
                    <a:pt x="184404" y="15240"/>
                  </a:lnTo>
                  <a:lnTo>
                    <a:pt x="199644" y="15240"/>
                  </a:lnTo>
                  <a:lnTo>
                    <a:pt x="199644" y="0"/>
                  </a:lnTo>
                  <a:close/>
                </a:path>
                <a:path w="1867535" h="2002789">
                  <a:moveTo>
                    <a:pt x="204216" y="342900"/>
                  </a:moveTo>
                  <a:lnTo>
                    <a:pt x="188976" y="342900"/>
                  </a:lnTo>
                  <a:lnTo>
                    <a:pt x="188976" y="358140"/>
                  </a:lnTo>
                  <a:lnTo>
                    <a:pt x="204216" y="358140"/>
                  </a:lnTo>
                  <a:lnTo>
                    <a:pt x="204216" y="342900"/>
                  </a:lnTo>
                  <a:close/>
                </a:path>
                <a:path w="1867535" h="2002789">
                  <a:moveTo>
                    <a:pt x="230124" y="0"/>
                  </a:moveTo>
                  <a:lnTo>
                    <a:pt x="214884" y="0"/>
                  </a:lnTo>
                  <a:lnTo>
                    <a:pt x="214884" y="15240"/>
                  </a:lnTo>
                  <a:lnTo>
                    <a:pt x="230124" y="15240"/>
                  </a:lnTo>
                  <a:lnTo>
                    <a:pt x="230124" y="0"/>
                  </a:lnTo>
                  <a:close/>
                </a:path>
                <a:path w="1867535" h="2002789">
                  <a:moveTo>
                    <a:pt x="234696" y="342900"/>
                  </a:moveTo>
                  <a:lnTo>
                    <a:pt x="219456" y="342900"/>
                  </a:lnTo>
                  <a:lnTo>
                    <a:pt x="219456" y="358140"/>
                  </a:lnTo>
                  <a:lnTo>
                    <a:pt x="234696" y="358140"/>
                  </a:lnTo>
                  <a:lnTo>
                    <a:pt x="234696" y="342900"/>
                  </a:lnTo>
                  <a:close/>
                </a:path>
                <a:path w="1867535" h="2002789">
                  <a:moveTo>
                    <a:pt x="239280" y="1549908"/>
                  </a:moveTo>
                  <a:lnTo>
                    <a:pt x="224028" y="1549908"/>
                  </a:lnTo>
                  <a:lnTo>
                    <a:pt x="224028" y="1565148"/>
                  </a:lnTo>
                  <a:lnTo>
                    <a:pt x="239280" y="1565148"/>
                  </a:lnTo>
                  <a:lnTo>
                    <a:pt x="239280" y="1549908"/>
                  </a:lnTo>
                  <a:close/>
                </a:path>
                <a:path w="1867535" h="2002789">
                  <a:moveTo>
                    <a:pt x="239280" y="1519428"/>
                  </a:moveTo>
                  <a:lnTo>
                    <a:pt x="224028" y="1519428"/>
                  </a:lnTo>
                  <a:lnTo>
                    <a:pt x="224028" y="1534668"/>
                  </a:lnTo>
                  <a:lnTo>
                    <a:pt x="239280" y="1534668"/>
                  </a:lnTo>
                  <a:lnTo>
                    <a:pt x="239280" y="1519428"/>
                  </a:lnTo>
                  <a:close/>
                </a:path>
                <a:path w="1867535" h="2002789">
                  <a:moveTo>
                    <a:pt x="239280" y="1488948"/>
                  </a:moveTo>
                  <a:lnTo>
                    <a:pt x="224028" y="1488948"/>
                  </a:lnTo>
                  <a:lnTo>
                    <a:pt x="224028" y="1504188"/>
                  </a:lnTo>
                  <a:lnTo>
                    <a:pt x="239280" y="1504188"/>
                  </a:lnTo>
                  <a:lnTo>
                    <a:pt x="239280" y="1488948"/>
                  </a:lnTo>
                  <a:close/>
                </a:path>
                <a:path w="1867535" h="2002789">
                  <a:moveTo>
                    <a:pt x="239280" y="1456944"/>
                  </a:moveTo>
                  <a:lnTo>
                    <a:pt x="224028" y="1456944"/>
                  </a:lnTo>
                  <a:lnTo>
                    <a:pt x="224028" y="1472184"/>
                  </a:lnTo>
                  <a:lnTo>
                    <a:pt x="239280" y="1472184"/>
                  </a:lnTo>
                  <a:lnTo>
                    <a:pt x="239280" y="1456944"/>
                  </a:lnTo>
                  <a:close/>
                </a:path>
                <a:path w="1867535" h="2002789">
                  <a:moveTo>
                    <a:pt x="239280" y="1426464"/>
                  </a:moveTo>
                  <a:lnTo>
                    <a:pt x="224028" y="1426464"/>
                  </a:lnTo>
                  <a:lnTo>
                    <a:pt x="224028" y="1441704"/>
                  </a:lnTo>
                  <a:lnTo>
                    <a:pt x="239280" y="1441704"/>
                  </a:lnTo>
                  <a:lnTo>
                    <a:pt x="239280" y="1426464"/>
                  </a:lnTo>
                  <a:close/>
                </a:path>
                <a:path w="1867535" h="2002789">
                  <a:moveTo>
                    <a:pt x="239280" y="1395984"/>
                  </a:moveTo>
                  <a:lnTo>
                    <a:pt x="224028" y="1395984"/>
                  </a:lnTo>
                  <a:lnTo>
                    <a:pt x="224028" y="1411224"/>
                  </a:lnTo>
                  <a:lnTo>
                    <a:pt x="239280" y="1411224"/>
                  </a:lnTo>
                  <a:lnTo>
                    <a:pt x="239280" y="1395984"/>
                  </a:lnTo>
                  <a:close/>
                </a:path>
                <a:path w="1867535" h="2002789">
                  <a:moveTo>
                    <a:pt x="239280" y="1365504"/>
                  </a:moveTo>
                  <a:lnTo>
                    <a:pt x="224028" y="1365504"/>
                  </a:lnTo>
                  <a:lnTo>
                    <a:pt x="224028" y="1380744"/>
                  </a:lnTo>
                  <a:lnTo>
                    <a:pt x="239280" y="1380744"/>
                  </a:lnTo>
                  <a:lnTo>
                    <a:pt x="239280" y="1365504"/>
                  </a:lnTo>
                  <a:close/>
                </a:path>
                <a:path w="1867535" h="2002789">
                  <a:moveTo>
                    <a:pt x="239280" y="1333500"/>
                  </a:moveTo>
                  <a:lnTo>
                    <a:pt x="224028" y="1333500"/>
                  </a:lnTo>
                  <a:lnTo>
                    <a:pt x="224028" y="1348740"/>
                  </a:lnTo>
                  <a:lnTo>
                    <a:pt x="239280" y="1348740"/>
                  </a:lnTo>
                  <a:lnTo>
                    <a:pt x="239280" y="1333500"/>
                  </a:lnTo>
                  <a:close/>
                </a:path>
                <a:path w="1867535" h="2002789">
                  <a:moveTo>
                    <a:pt x="239280" y="1303020"/>
                  </a:moveTo>
                  <a:lnTo>
                    <a:pt x="224028" y="1303020"/>
                  </a:lnTo>
                  <a:lnTo>
                    <a:pt x="224028" y="1318260"/>
                  </a:lnTo>
                  <a:lnTo>
                    <a:pt x="239280" y="1318260"/>
                  </a:lnTo>
                  <a:lnTo>
                    <a:pt x="239280" y="1303020"/>
                  </a:lnTo>
                  <a:close/>
                </a:path>
                <a:path w="1867535" h="2002789">
                  <a:moveTo>
                    <a:pt x="239280" y="1272540"/>
                  </a:moveTo>
                  <a:lnTo>
                    <a:pt x="224028" y="1272540"/>
                  </a:lnTo>
                  <a:lnTo>
                    <a:pt x="224028" y="1287780"/>
                  </a:lnTo>
                  <a:lnTo>
                    <a:pt x="239280" y="1287780"/>
                  </a:lnTo>
                  <a:lnTo>
                    <a:pt x="239280" y="1272540"/>
                  </a:lnTo>
                  <a:close/>
                </a:path>
                <a:path w="1867535" h="2002789">
                  <a:moveTo>
                    <a:pt x="243852" y="1575816"/>
                  </a:moveTo>
                  <a:lnTo>
                    <a:pt x="231648" y="1575816"/>
                  </a:lnTo>
                  <a:lnTo>
                    <a:pt x="236220" y="1580388"/>
                  </a:lnTo>
                  <a:lnTo>
                    <a:pt x="224028" y="1580388"/>
                  </a:lnTo>
                  <a:lnTo>
                    <a:pt x="224028" y="1588008"/>
                  </a:lnTo>
                  <a:lnTo>
                    <a:pt x="227076" y="1592580"/>
                  </a:lnTo>
                  <a:lnTo>
                    <a:pt x="243852" y="1592580"/>
                  </a:lnTo>
                  <a:lnTo>
                    <a:pt x="243852" y="1583436"/>
                  </a:lnTo>
                  <a:lnTo>
                    <a:pt x="243852" y="1580388"/>
                  </a:lnTo>
                  <a:lnTo>
                    <a:pt x="243852" y="1575816"/>
                  </a:lnTo>
                  <a:close/>
                </a:path>
                <a:path w="1867535" h="2002789">
                  <a:moveTo>
                    <a:pt x="251472" y="1234440"/>
                  </a:moveTo>
                  <a:lnTo>
                    <a:pt x="236220" y="1234440"/>
                  </a:lnTo>
                  <a:lnTo>
                    <a:pt x="236220" y="1242060"/>
                  </a:lnTo>
                  <a:lnTo>
                    <a:pt x="224028" y="1242060"/>
                  </a:lnTo>
                  <a:lnTo>
                    <a:pt x="224028" y="1257300"/>
                  </a:lnTo>
                  <a:lnTo>
                    <a:pt x="239280" y="1257300"/>
                  </a:lnTo>
                  <a:lnTo>
                    <a:pt x="239280" y="1249680"/>
                  </a:lnTo>
                  <a:lnTo>
                    <a:pt x="251472" y="1249680"/>
                  </a:lnTo>
                  <a:lnTo>
                    <a:pt x="251472" y="1242060"/>
                  </a:lnTo>
                  <a:lnTo>
                    <a:pt x="251472" y="1234440"/>
                  </a:lnTo>
                  <a:close/>
                </a:path>
                <a:path w="1867535" h="2002789">
                  <a:moveTo>
                    <a:pt x="262128" y="0"/>
                  </a:moveTo>
                  <a:lnTo>
                    <a:pt x="245364" y="0"/>
                  </a:lnTo>
                  <a:lnTo>
                    <a:pt x="245364" y="15240"/>
                  </a:lnTo>
                  <a:lnTo>
                    <a:pt x="262128" y="15240"/>
                  </a:lnTo>
                  <a:lnTo>
                    <a:pt x="262128" y="0"/>
                  </a:lnTo>
                  <a:close/>
                </a:path>
                <a:path w="1867535" h="2002789">
                  <a:moveTo>
                    <a:pt x="265176" y="342900"/>
                  </a:moveTo>
                  <a:lnTo>
                    <a:pt x="249936" y="342900"/>
                  </a:lnTo>
                  <a:lnTo>
                    <a:pt x="249936" y="358140"/>
                  </a:lnTo>
                  <a:lnTo>
                    <a:pt x="265176" y="358140"/>
                  </a:lnTo>
                  <a:lnTo>
                    <a:pt x="265176" y="342900"/>
                  </a:lnTo>
                  <a:close/>
                </a:path>
                <a:path w="1867535" h="2002789">
                  <a:moveTo>
                    <a:pt x="274332" y="1575816"/>
                  </a:moveTo>
                  <a:lnTo>
                    <a:pt x="259092" y="1575816"/>
                  </a:lnTo>
                  <a:lnTo>
                    <a:pt x="259092" y="1592580"/>
                  </a:lnTo>
                  <a:lnTo>
                    <a:pt x="274332" y="1592580"/>
                  </a:lnTo>
                  <a:lnTo>
                    <a:pt x="274332" y="1575816"/>
                  </a:lnTo>
                  <a:close/>
                </a:path>
                <a:path w="1867535" h="2002789">
                  <a:moveTo>
                    <a:pt x="281952" y="1234440"/>
                  </a:moveTo>
                  <a:lnTo>
                    <a:pt x="266712" y="1234440"/>
                  </a:lnTo>
                  <a:lnTo>
                    <a:pt x="266712" y="1249680"/>
                  </a:lnTo>
                  <a:lnTo>
                    <a:pt x="281952" y="1249680"/>
                  </a:lnTo>
                  <a:lnTo>
                    <a:pt x="281952" y="1234440"/>
                  </a:lnTo>
                  <a:close/>
                </a:path>
                <a:path w="1867535" h="2002789">
                  <a:moveTo>
                    <a:pt x="292608" y="0"/>
                  </a:moveTo>
                  <a:lnTo>
                    <a:pt x="277368" y="0"/>
                  </a:lnTo>
                  <a:lnTo>
                    <a:pt x="277368" y="15240"/>
                  </a:lnTo>
                  <a:lnTo>
                    <a:pt x="292608" y="15240"/>
                  </a:lnTo>
                  <a:lnTo>
                    <a:pt x="292608" y="0"/>
                  </a:lnTo>
                  <a:close/>
                </a:path>
                <a:path w="1867535" h="2002789">
                  <a:moveTo>
                    <a:pt x="297180" y="342900"/>
                  </a:moveTo>
                  <a:lnTo>
                    <a:pt x="280416" y="342900"/>
                  </a:lnTo>
                  <a:lnTo>
                    <a:pt x="280416" y="358140"/>
                  </a:lnTo>
                  <a:lnTo>
                    <a:pt x="297180" y="358140"/>
                  </a:lnTo>
                  <a:lnTo>
                    <a:pt x="297180" y="342900"/>
                  </a:lnTo>
                  <a:close/>
                </a:path>
                <a:path w="1867535" h="2002789">
                  <a:moveTo>
                    <a:pt x="306336" y="1575816"/>
                  </a:moveTo>
                  <a:lnTo>
                    <a:pt x="289572" y="1575816"/>
                  </a:lnTo>
                  <a:lnTo>
                    <a:pt x="289572" y="1592580"/>
                  </a:lnTo>
                  <a:lnTo>
                    <a:pt x="306336" y="1592580"/>
                  </a:lnTo>
                  <a:lnTo>
                    <a:pt x="306336" y="1575816"/>
                  </a:lnTo>
                  <a:close/>
                </a:path>
                <a:path w="1867535" h="2002789">
                  <a:moveTo>
                    <a:pt x="313956" y="1234440"/>
                  </a:moveTo>
                  <a:lnTo>
                    <a:pt x="298716" y="1234440"/>
                  </a:lnTo>
                  <a:lnTo>
                    <a:pt x="298716" y="1249680"/>
                  </a:lnTo>
                  <a:lnTo>
                    <a:pt x="313956" y="1249680"/>
                  </a:lnTo>
                  <a:lnTo>
                    <a:pt x="313956" y="1234440"/>
                  </a:lnTo>
                  <a:close/>
                </a:path>
                <a:path w="1867535" h="2002789">
                  <a:moveTo>
                    <a:pt x="323088" y="0"/>
                  </a:moveTo>
                  <a:lnTo>
                    <a:pt x="307848" y="0"/>
                  </a:lnTo>
                  <a:lnTo>
                    <a:pt x="307848" y="15240"/>
                  </a:lnTo>
                  <a:lnTo>
                    <a:pt x="323088" y="15240"/>
                  </a:lnTo>
                  <a:lnTo>
                    <a:pt x="323088" y="0"/>
                  </a:lnTo>
                  <a:close/>
                </a:path>
                <a:path w="1867535" h="2002789">
                  <a:moveTo>
                    <a:pt x="327660" y="342900"/>
                  </a:moveTo>
                  <a:lnTo>
                    <a:pt x="312420" y="342900"/>
                  </a:lnTo>
                  <a:lnTo>
                    <a:pt x="312420" y="358140"/>
                  </a:lnTo>
                  <a:lnTo>
                    <a:pt x="327660" y="358140"/>
                  </a:lnTo>
                  <a:lnTo>
                    <a:pt x="327660" y="342900"/>
                  </a:lnTo>
                  <a:close/>
                </a:path>
                <a:path w="1867535" h="2002789">
                  <a:moveTo>
                    <a:pt x="336816" y="1575816"/>
                  </a:moveTo>
                  <a:lnTo>
                    <a:pt x="321576" y="1575816"/>
                  </a:lnTo>
                  <a:lnTo>
                    <a:pt x="321576" y="1592580"/>
                  </a:lnTo>
                  <a:lnTo>
                    <a:pt x="336816" y="1592580"/>
                  </a:lnTo>
                  <a:lnTo>
                    <a:pt x="336816" y="1575816"/>
                  </a:lnTo>
                  <a:close/>
                </a:path>
                <a:path w="1867535" h="2002789">
                  <a:moveTo>
                    <a:pt x="344436" y="1234440"/>
                  </a:moveTo>
                  <a:lnTo>
                    <a:pt x="329196" y="1234440"/>
                  </a:lnTo>
                  <a:lnTo>
                    <a:pt x="329196" y="1249680"/>
                  </a:lnTo>
                  <a:lnTo>
                    <a:pt x="344436" y="1249680"/>
                  </a:lnTo>
                  <a:lnTo>
                    <a:pt x="344436" y="1234440"/>
                  </a:lnTo>
                  <a:close/>
                </a:path>
                <a:path w="1867535" h="2002789">
                  <a:moveTo>
                    <a:pt x="347472" y="726948"/>
                  </a:moveTo>
                  <a:lnTo>
                    <a:pt x="332232" y="726948"/>
                  </a:lnTo>
                  <a:lnTo>
                    <a:pt x="332232" y="742188"/>
                  </a:lnTo>
                  <a:lnTo>
                    <a:pt x="347472" y="742188"/>
                  </a:lnTo>
                  <a:lnTo>
                    <a:pt x="347472" y="726948"/>
                  </a:lnTo>
                  <a:close/>
                </a:path>
                <a:path w="1867535" h="2002789">
                  <a:moveTo>
                    <a:pt x="347472" y="696468"/>
                  </a:moveTo>
                  <a:lnTo>
                    <a:pt x="332232" y="696468"/>
                  </a:lnTo>
                  <a:lnTo>
                    <a:pt x="332232" y="711708"/>
                  </a:lnTo>
                  <a:lnTo>
                    <a:pt x="347472" y="711708"/>
                  </a:lnTo>
                  <a:lnTo>
                    <a:pt x="347472" y="696468"/>
                  </a:lnTo>
                  <a:close/>
                </a:path>
                <a:path w="1867535" h="2002789">
                  <a:moveTo>
                    <a:pt x="347472" y="665988"/>
                  </a:moveTo>
                  <a:lnTo>
                    <a:pt x="332232" y="665988"/>
                  </a:lnTo>
                  <a:lnTo>
                    <a:pt x="332232" y="681228"/>
                  </a:lnTo>
                  <a:lnTo>
                    <a:pt x="347472" y="681228"/>
                  </a:lnTo>
                  <a:lnTo>
                    <a:pt x="347472" y="665988"/>
                  </a:lnTo>
                  <a:close/>
                </a:path>
                <a:path w="1867535" h="2002789">
                  <a:moveTo>
                    <a:pt x="347472" y="633984"/>
                  </a:moveTo>
                  <a:lnTo>
                    <a:pt x="332232" y="633984"/>
                  </a:lnTo>
                  <a:lnTo>
                    <a:pt x="332232" y="649224"/>
                  </a:lnTo>
                  <a:lnTo>
                    <a:pt x="347472" y="649224"/>
                  </a:lnTo>
                  <a:lnTo>
                    <a:pt x="347472" y="633984"/>
                  </a:lnTo>
                  <a:close/>
                </a:path>
                <a:path w="1867535" h="2002789">
                  <a:moveTo>
                    <a:pt x="347472" y="603504"/>
                  </a:moveTo>
                  <a:lnTo>
                    <a:pt x="332232" y="603504"/>
                  </a:lnTo>
                  <a:lnTo>
                    <a:pt x="332232" y="618744"/>
                  </a:lnTo>
                  <a:lnTo>
                    <a:pt x="347472" y="618744"/>
                  </a:lnTo>
                  <a:lnTo>
                    <a:pt x="347472" y="603504"/>
                  </a:lnTo>
                  <a:close/>
                </a:path>
                <a:path w="1867535" h="2002789">
                  <a:moveTo>
                    <a:pt x="347472" y="573024"/>
                  </a:moveTo>
                  <a:lnTo>
                    <a:pt x="332232" y="573024"/>
                  </a:lnTo>
                  <a:lnTo>
                    <a:pt x="332232" y="588264"/>
                  </a:lnTo>
                  <a:lnTo>
                    <a:pt x="347472" y="588264"/>
                  </a:lnTo>
                  <a:lnTo>
                    <a:pt x="347472" y="573024"/>
                  </a:lnTo>
                  <a:close/>
                </a:path>
                <a:path w="1867535" h="2002789">
                  <a:moveTo>
                    <a:pt x="347472" y="542544"/>
                  </a:moveTo>
                  <a:lnTo>
                    <a:pt x="332232" y="542544"/>
                  </a:lnTo>
                  <a:lnTo>
                    <a:pt x="332232" y="557784"/>
                  </a:lnTo>
                  <a:lnTo>
                    <a:pt x="347472" y="557784"/>
                  </a:lnTo>
                  <a:lnTo>
                    <a:pt x="347472" y="542544"/>
                  </a:lnTo>
                  <a:close/>
                </a:path>
                <a:path w="1867535" h="2002789">
                  <a:moveTo>
                    <a:pt x="347472" y="510540"/>
                  </a:moveTo>
                  <a:lnTo>
                    <a:pt x="332232" y="510540"/>
                  </a:lnTo>
                  <a:lnTo>
                    <a:pt x="332232" y="525780"/>
                  </a:lnTo>
                  <a:lnTo>
                    <a:pt x="347472" y="525780"/>
                  </a:lnTo>
                  <a:lnTo>
                    <a:pt x="347472" y="510540"/>
                  </a:lnTo>
                  <a:close/>
                </a:path>
                <a:path w="1867535" h="2002789">
                  <a:moveTo>
                    <a:pt x="347472" y="480060"/>
                  </a:moveTo>
                  <a:lnTo>
                    <a:pt x="332232" y="480060"/>
                  </a:lnTo>
                  <a:lnTo>
                    <a:pt x="332232" y="495300"/>
                  </a:lnTo>
                  <a:lnTo>
                    <a:pt x="347472" y="495300"/>
                  </a:lnTo>
                  <a:lnTo>
                    <a:pt x="347472" y="480060"/>
                  </a:lnTo>
                  <a:close/>
                </a:path>
                <a:path w="1867535" h="2002789">
                  <a:moveTo>
                    <a:pt x="347472" y="449580"/>
                  </a:moveTo>
                  <a:lnTo>
                    <a:pt x="332232" y="449580"/>
                  </a:lnTo>
                  <a:lnTo>
                    <a:pt x="332232" y="464820"/>
                  </a:lnTo>
                  <a:lnTo>
                    <a:pt x="347472" y="464820"/>
                  </a:lnTo>
                  <a:lnTo>
                    <a:pt x="347472" y="449580"/>
                  </a:lnTo>
                  <a:close/>
                </a:path>
                <a:path w="1867535" h="2002789">
                  <a:moveTo>
                    <a:pt x="352044" y="754380"/>
                  </a:moveTo>
                  <a:lnTo>
                    <a:pt x="339852" y="754380"/>
                  </a:lnTo>
                  <a:lnTo>
                    <a:pt x="342900" y="757428"/>
                  </a:lnTo>
                  <a:lnTo>
                    <a:pt x="332232" y="757428"/>
                  </a:lnTo>
                  <a:lnTo>
                    <a:pt x="332232" y="766572"/>
                  </a:lnTo>
                  <a:lnTo>
                    <a:pt x="336804" y="769620"/>
                  </a:lnTo>
                  <a:lnTo>
                    <a:pt x="352044" y="769620"/>
                  </a:lnTo>
                  <a:lnTo>
                    <a:pt x="352044" y="762000"/>
                  </a:lnTo>
                  <a:lnTo>
                    <a:pt x="352044" y="757428"/>
                  </a:lnTo>
                  <a:lnTo>
                    <a:pt x="352044" y="754380"/>
                  </a:lnTo>
                  <a:close/>
                </a:path>
                <a:path w="1867535" h="2002789">
                  <a:moveTo>
                    <a:pt x="353568" y="0"/>
                  </a:moveTo>
                  <a:lnTo>
                    <a:pt x="338328" y="0"/>
                  </a:lnTo>
                  <a:lnTo>
                    <a:pt x="338328" y="15240"/>
                  </a:lnTo>
                  <a:lnTo>
                    <a:pt x="353568" y="15240"/>
                  </a:lnTo>
                  <a:lnTo>
                    <a:pt x="353568" y="0"/>
                  </a:lnTo>
                  <a:close/>
                </a:path>
                <a:path w="1867535" h="2002789">
                  <a:moveTo>
                    <a:pt x="358140" y="342900"/>
                  </a:moveTo>
                  <a:lnTo>
                    <a:pt x="342900" y="342900"/>
                  </a:lnTo>
                  <a:lnTo>
                    <a:pt x="342900" y="358140"/>
                  </a:lnTo>
                  <a:lnTo>
                    <a:pt x="358140" y="358140"/>
                  </a:lnTo>
                  <a:lnTo>
                    <a:pt x="358140" y="342900"/>
                  </a:lnTo>
                  <a:close/>
                </a:path>
                <a:path w="1867535" h="2002789">
                  <a:moveTo>
                    <a:pt x="359664" y="411480"/>
                  </a:moveTo>
                  <a:lnTo>
                    <a:pt x="344424" y="411480"/>
                  </a:lnTo>
                  <a:lnTo>
                    <a:pt x="344424" y="419100"/>
                  </a:lnTo>
                  <a:lnTo>
                    <a:pt x="332232" y="419100"/>
                  </a:lnTo>
                  <a:lnTo>
                    <a:pt x="332232" y="434340"/>
                  </a:lnTo>
                  <a:lnTo>
                    <a:pt x="347472" y="434340"/>
                  </a:lnTo>
                  <a:lnTo>
                    <a:pt x="347472" y="426720"/>
                  </a:lnTo>
                  <a:lnTo>
                    <a:pt x="359664" y="426720"/>
                  </a:lnTo>
                  <a:lnTo>
                    <a:pt x="359664" y="419100"/>
                  </a:lnTo>
                  <a:lnTo>
                    <a:pt x="359664" y="411480"/>
                  </a:lnTo>
                  <a:close/>
                </a:path>
                <a:path w="1867535" h="2002789">
                  <a:moveTo>
                    <a:pt x="367296" y="1575816"/>
                  </a:moveTo>
                  <a:lnTo>
                    <a:pt x="352056" y="1575816"/>
                  </a:lnTo>
                  <a:lnTo>
                    <a:pt x="352056" y="1592580"/>
                  </a:lnTo>
                  <a:lnTo>
                    <a:pt x="367296" y="1592580"/>
                  </a:lnTo>
                  <a:lnTo>
                    <a:pt x="367296" y="1575816"/>
                  </a:lnTo>
                  <a:close/>
                </a:path>
                <a:path w="1867535" h="2002789">
                  <a:moveTo>
                    <a:pt x="374916" y="1234440"/>
                  </a:moveTo>
                  <a:lnTo>
                    <a:pt x="359676" y="1234440"/>
                  </a:lnTo>
                  <a:lnTo>
                    <a:pt x="359676" y="1249680"/>
                  </a:lnTo>
                  <a:lnTo>
                    <a:pt x="374916" y="1249680"/>
                  </a:lnTo>
                  <a:lnTo>
                    <a:pt x="374916" y="1234440"/>
                  </a:lnTo>
                  <a:close/>
                </a:path>
                <a:path w="1867535" h="2002789">
                  <a:moveTo>
                    <a:pt x="382524" y="754380"/>
                  </a:moveTo>
                  <a:lnTo>
                    <a:pt x="367284" y="754380"/>
                  </a:lnTo>
                  <a:lnTo>
                    <a:pt x="367284" y="769620"/>
                  </a:lnTo>
                  <a:lnTo>
                    <a:pt x="382524" y="769620"/>
                  </a:lnTo>
                  <a:lnTo>
                    <a:pt x="382524" y="754380"/>
                  </a:lnTo>
                  <a:close/>
                </a:path>
                <a:path w="1867535" h="2002789">
                  <a:moveTo>
                    <a:pt x="385572" y="0"/>
                  </a:moveTo>
                  <a:lnTo>
                    <a:pt x="368808" y="0"/>
                  </a:lnTo>
                  <a:lnTo>
                    <a:pt x="368808" y="15240"/>
                  </a:lnTo>
                  <a:lnTo>
                    <a:pt x="385572" y="15240"/>
                  </a:lnTo>
                  <a:lnTo>
                    <a:pt x="385572" y="0"/>
                  </a:lnTo>
                  <a:close/>
                </a:path>
                <a:path w="1867535" h="2002789">
                  <a:moveTo>
                    <a:pt x="388620" y="342900"/>
                  </a:moveTo>
                  <a:lnTo>
                    <a:pt x="373380" y="342900"/>
                  </a:lnTo>
                  <a:lnTo>
                    <a:pt x="373380" y="358140"/>
                  </a:lnTo>
                  <a:lnTo>
                    <a:pt x="388620" y="358140"/>
                  </a:lnTo>
                  <a:lnTo>
                    <a:pt x="388620" y="342900"/>
                  </a:lnTo>
                  <a:close/>
                </a:path>
                <a:path w="1867535" h="2002789">
                  <a:moveTo>
                    <a:pt x="391668" y="411480"/>
                  </a:moveTo>
                  <a:lnTo>
                    <a:pt x="374904" y="411480"/>
                  </a:lnTo>
                  <a:lnTo>
                    <a:pt x="374904" y="426720"/>
                  </a:lnTo>
                  <a:lnTo>
                    <a:pt x="391668" y="426720"/>
                  </a:lnTo>
                  <a:lnTo>
                    <a:pt x="391668" y="411480"/>
                  </a:lnTo>
                  <a:close/>
                </a:path>
                <a:path w="1867535" h="2002789">
                  <a:moveTo>
                    <a:pt x="397776" y="1575816"/>
                  </a:moveTo>
                  <a:lnTo>
                    <a:pt x="382536" y="1575816"/>
                  </a:lnTo>
                  <a:lnTo>
                    <a:pt x="382536" y="1592580"/>
                  </a:lnTo>
                  <a:lnTo>
                    <a:pt x="397776" y="1592580"/>
                  </a:lnTo>
                  <a:lnTo>
                    <a:pt x="397776" y="1575816"/>
                  </a:lnTo>
                  <a:close/>
                </a:path>
                <a:path w="1867535" h="2002789">
                  <a:moveTo>
                    <a:pt x="405396" y="1234440"/>
                  </a:moveTo>
                  <a:lnTo>
                    <a:pt x="390156" y="1234440"/>
                  </a:lnTo>
                  <a:lnTo>
                    <a:pt x="390156" y="1249680"/>
                  </a:lnTo>
                  <a:lnTo>
                    <a:pt x="405396" y="1249680"/>
                  </a:lnTo>
                  <a:lnTo>
                    <a:pt x="405396" y="1234440"/>
                  </a:lnTo>
                  <a:close/>
                </a:path>
                <a:path w="1867535" h="2002789">
                  <a:moveTo>
                    <a:pt x="409956" y="1138428"/>
                  </a:moveTo>
                  <a:lnTo>
                    <a:pt x="394716" y="1138428"/>
                  </a:lnTo>
                  <a:lnTo>
                    <a:pt x="394716" y="1153668"/>
                  </a:lnTo>
                  <a:lnTo>
                    <a:pt x="409956" y="1153668"/>
                  </a:lnTo>
                  <a:lnTo>
                    <a:pt x="409956" y="1138428"/>
                  </a:lnTo>
                  <a:close/>
                </a:path>
                <a:path w="1867535" h="2002789">
                  <a:moveTo>
                    <a:pt x="409956" y="1107948"/>
                  </a:moveTo>
                  <a:lnTo>
                    <a:pt x="394716" y="1107948"/>
                  </a:lnTo>
                  <a:lnTo>
                    <a:pt x="394716" y="1123188"/>
                  </a:lnTo>
                  <a:lnTo>
                    <a:pt x="409956" y="1123188"/>
                  </a:lnTo>
                  <a:lnTo>
                    <a:pt x="409956" y="1107948"/>
                  </a:lnTo>
                  <a:close/>
                </a:path>
                <a:path w="1867535" h="2002789">
                  <a:moveTo>
                    <a:pt x="409956" y="1075944"/>
                  </a:moveTo>
                  <a:lnTo>
                    <a:pt x="394716" y="1075944"/>
                  </a:lnTo>
                  <a:lnTo>
                    <a:pt x="394716" y="1091184"/>
                  </a:lnTo>
                  <a:lnTo>
                    <a:pt x="409956" y="1091184"/>
                  </a:lnTo>
                  <a:lnTo>
                    <a:pt x="409956" y="1075944"/>
                  </a:lnTo>
                  <a:close/>
                </a:path>
                <a:path w="1867535" h="2002789">
                  <a:moveTo>
                    <a:pt x="409956" y="1045464"/>
                  </a:moveTo>
                  <a:lnTo>
                    <a:pt x="394716" y="1045464"/>
                  </a:lnTo>
                  <a:lnTo>
                    <a:pt x="394716" y="1060704"/>
                  </a:lnTo>
                  <a:lnTo>
                    <a:pt x="409956" y="1060704"/>
                  </a:lnTo>
                  <a:lnTo>
                    <a:pt x="409956" y="1045464"/>
                  </a:lnTo>
                  <a:close/>
                </a:path>
                <a:path w="1867535" h="2002789">
                  <a:moveTo>
                    <a:pt x="409956" y="1014984"/>
                  </a:moveTo>
                  <a:lnTo>
                    <a:pt x="394716" y="1014984"/>
                  </a:lnTo>
                  <a:lnTo>
                    <a:pt x="394716" y="1030224"/>
                  </a:lnTo>
                  <a:lnTo>
                    <a:pt x="409956" y="1030224"/>
                  </a:lnTo>
                  <a:lnTo>
                    <a:pt x="409956" y="1014984"/>
                  </a:lnTo>
                  <a:close/>
                </a:path>
                <a:path w="1867535" h="2002789">
                  <a:moveTo>
                    <a:pt x="409956" y="984504"/>
                  </a:moveTo>
                  <a:lnTo>
                    <a:pt x="394716" y="984504"/>
                  </a:lnTo>
                  <a:lnTo>
                    <a:pt x="394716" y="999744"/>
                  </a:lnTo>
                  <a:lnTo>
                    <a:pt x="409956" y="999744"/>
                  </a:lnTo>
                  <a:lnTo>
                    <a:pt x="409956" y="984504"/>
                  </a:lnTo>
                  <a:close/>
                </a:path>
                <a:path w="1867535" h="2002789">
                  <a:moveTo>
                    <a:pt x="409956" y="952500"/>
                  </a:moveTo>
                  <a:lnTo>
                    <a:pt x="394716" y="952500"/>
                  </a:lnTo>
                  <a:lnTo>
                    <a:pt x="394716" y="967740"/>
                  </a:lnTo>
                  <a:lnTo>
                    <a:pt x="409956" y="967740"/>
                  </a:lnTo>
                  <a:lnTo>
                    <a:pt x="409956" y="952500"/>
                  </a:lnTo>
                  <a:close/>
                </a:path>
                <a:path w="1867535" h="2002789">
                  <a:moveTo>
                    <a:pt x="409956" y="922020"/>
                  </a:moveTo>
                  <a:lnTo>
                    <a:pt x="394716" y="922020"/>
                  </a:lnTo>
                  <a:lnTo>
                    <a:pt x="394716" y="937260"/>
                  </a:lnTo>
                  <a:lnTo>
                    <a:pt x="409956" y="937260"/>
                  </a:lnTo>
                  <a:lnTo>
                    <a:pt x="409956" y="922020"/>
                  </a:lnTo>
                  <a:close/>
                </a:path>
                <a:path w="1867535" h="2002789">
                  <a:moveTo>
                    <a:pt x="409956" y="891540"/>
                  </a:moveTo>
                  <a:lnTo>
                    <a:pt x="394716" y="891540"/>
                  </a:lnTo>
                  <a:lnTo>
                    <a:pt x="394716" y="906780"/>
                  </a:lnTo>
                  <a:lnTo>
                    <a:pt x="409956" y="906780"/>
                  </a:lnTo>
                  <a:lnTo>
                    <a:pt x="409956" y="891540"/>
                  </a:lnTo>
                  <a:close/>
                </a:path>
                <a:path w="1867535" h="2002789">
                  <a:moveTo>
                    <a:pt x="409956" y="861060"/>
                  </a:moveTo>
                  <a:lnTo>
                    <a:pt x="394716" y="861060"/>
                  </a:lnTo>
                  <a:lnTo>
                    <a:pt x="394716" y="876300"/>
                  </a:lnTo>
                  <a:lnTo>
                    <a:pt x="409956" y="876300"/>
                  </a:lnTo>
                  <a:lnTo>
                    <a:pt x="409956" y="861060"/>
                  </a:lnTo>
                  <a:close/>
                </a:path>
                <a:path w="1867535" h="2002789">
                  <a:moveTo>
                    <a:pt x="414528" y="1164336"/>
                  </a:moveTo>
                  <a:lnTo>
                    <a:pt x="402336" y="1164336"/>
                  </a:lnTo>
                  <a:lnTo>
                    <a:pt x="406146" y="1168908"/>
                  </a:lnTo>
                  <a:lnTo>
                    <a:pt x="394716" y="1168908"/>
                  </a:lnTo>
                  <a:lnTo>
                    <a:pt x="394716" y="1176528"/>
                  </a:lnTo>
                  <a:lnTo>
                    <a:pt x="397764" y="1181100"/>
                  </a:lnTo>
                  <a:lnTo>
                    <a:pt x="414528" y="1181100"/>
                  </a:lnTo>
                  <a:lnTo>
                    <a:pt x="414528" y="1173480"/>
                  </a:lnTo>
                  <a:lnTo>
                    <a:pt x="414528" y="1168908"/>
                  </a:lnTo>
                  <a:lnTo>
                    <a:pt x="414528" y="1164336"/>
                  </a:lnTo>
                  <a:close/>
                </a:path>
                <a:path w="1867535" h="2002789">
                  <a:moveTo>
                    <a:pt x="414528" y="754380"/>
                  </a:moveTo>
                  <a:lnTo>
                    <a:pt x="397764" y="754380"/>
                  </a:lnTo>
                  <a:lnTo>
                    <a:pt x="397764" y="769620"/>
                  </a:lnTo>
                  <a:lnTo>
                    <a:pt x="414528" y="769620"/>
                  </a:lnTo>
                  <a:lnTo>
                    <a:pt x="414528" y="754380"/>
                  </a:lnTo>
                  <a:close/>
                </a:path>
                <a:path w="1867535" h="2002789">
                  <a:moveTo>
                    <a:pt x="416052" y="0"/>
                  </a:moveTo>
                  <a:lnTo>
                    <a:pt x="400812" y="0"/>
                  </a:lnTo>
                  <a:lnTo>
                    <a:pt x="400812" y="15240"/>
                  </a:lnTo>
                  <a:lnTo>
                    <a:pt x="416052" y="15240"/>
                  </a:lnTo>
                  <a:lnTo>
                    <a:pt x="416052" y="0"/>
                  </a:lnTo>
                  <a:close/>
                </a:path>
                <a:path w="1867535" h="2002789">
                  <a:moveTo>
                    <a:pt x="420624" y="342900"/>
                  </a:moveTo>
                  <a:lnTo>
                    <a:pt x="403860" y="342900"/>
                  </a:lnTo>
                  <a:lnTo>
                    <a:pt x="403860" y="358140"/>
                  </a:lnTo>
                  <a:lnTo>
                    <a:pt x="420624" y="358140"/>
                  </a:lnTo>
                  <a:lnTo>
                    <a:pt x="420624" y="342900"/>
                  </a:lnTo>
                  <a:close/>
                </a:path>
                <a:path w="1867535" h="2002789">
                  <a:moveTo>
                    <a:pt x="422148" y="821436"/>
                  </a:moveTo>
                  <a:lnTo>
                    <a:pt x="406908" y="821436"/>
                  </a:lnTo>
                  <a:lnTo>
                    <a:pt x="406908" y="829056"/>
                  </a:lnTo>
                  <a:lnTo>
                    <a:pt x="394716" y="829056"/>
                  </a:lnTo>
                  <a:lnTo>
                    <a:pt x="394716" y="844296"/>
                  </a:lnTo>
                  <a:lnTo>
                    <a:pt x="409956" y="844296"/>
                  </a:lnTo>
                  <a:lnTo>
                    <a:pt x="409956" y="836676"/>
                  </a:lnTo>
                  <a:lnTo>
                    <a:pt x="422148" y="836676"/>
                  </a:lnTo>
                  <a:lnTo>
                    <a:pt x="422148" y="829056"/>
                  </a:lnTo>
                  <a:lnTo>
                    <a:pt x="422148" y="821436"/>
                  </a:lnTo>
                  <a:close/>
                </a:path>
                <a:path w="1867535" h="2002789">
                  <a:moveTo>
                    <a:pt x="422148" y="411480"/>
                  </a:moveTo>
                  <a:lnTo>
                    <a:pt x="406908" y="411480"/>
                  </a:lnTo>
                  <a:lnTo>
                    <a:pt x="406908" y="426720"/>
                  </a:lnTo>
                  <a:lnTo>
                    <a:pt x="422148" y="426720"/>
                  </a:lnTo>
                  <a:lnTo>
                    <a:pt x="422148" y="411480"/>
                  </a:lnTo>
                  <a:close/>
                </a:path>
                <a:path w="1867535" h="2002789">
                  <a:moveTo>
                    <a:pt x="429780" y="1575816"/>
                  </a:moveTo>
                  <a:lnTo>
                    <a:pt x="413016" y="1575816"/>
                  </a:lnTo>
                  <a:lnTo>
                    <a:pt x="413016" y="1592580"/>
                  </a:lnTo>
                  <a:lnTo>
                    <a:pt x="429780" y="1592580"/>
                  </a:lnTo>
                  <a:lnTo>
                    <a:pt x="429780" y="1575816"/>
                  </a:lnTo>
                  <a:close/>
                </a:path>
                <a:path w="1867535" h="2002789">
                  <a:moveTo>
                    <a:pt x="437400" y="1234440"/>
                  </a:moveTo>
                  <a:lnTo>
                    <a:pt x="422160" y="1234440"/>
                  </a:lnTo>
                  <a:lnTo>
                    <a:pt x="422160" y="1249680"/>
                  </a:lnTo>
                  <a:lnTo>
                    <a:pt x="437400" y="1249680"/>
                  </a:lnTo>
                  <a:lnTo>
                    <a:pt x="437400" y="1234440"/>
                  </a:lnTo>
                  <a:close/>
                </a:path>
                <a:path w="1867535" h="2002789">
                  <a:moveTo>
                    <a:pt x="445008" y="1164336"/>
                  </a:moveTo>
                  <a:lnTo>
                    <a:pt x="429768" y="1164336"/>
                  </a:lnTo>
                  <a:lnTo>
                    <a:pt x="429768" y="1181100"/>
                  </a:lnTo>
                  <a:lnTo>
                    <a:pt x="445008" y="1181100"/>
                  </a:lnTo>
                  <a:lnTo>
                    <a:pt x="445008" y="1164336"/>
                  </a:lnTo>
                  <a:close/>
                </a:path>
                <a:path w="1867535" h="2002789">
                  <a:moveTo>
                    <a:pt x="445008" y="754380"/>
                  </a:moveTo>
                  <a:lnTo>
                    <a:pt x="429768" y="754380"/>
                  </a:lnTo>
                  <a:lnTo>
                    <a:pt x="429768" y="769620"/>
                  </a:lnTo>
                  <a:lnTo>
                    <a:pt x="445008" y="769620"/>
                  </a:lnTo>
                  <a:lnTo>
                    <a:pt x="445008" y="754380"/>
                  </a:lnTo>
                  <a:close/>
                </a:path>
                <a:path w="1867535" h="2002789">
                  <a:moveTo>
                    <a:pt x="446532" y="0"/>
                  </a:moveTo>
                  <a:lnTo>
                    <a:pt x="431292" y="0"/>
                  </a:lnTo>
                  <a:lnTo>
                    <a:pt x="431292" y="15240"/>
                  </a:lnTo>
                  <a:lnTo>
                    <a:pt x="446532" y="15240"/>
                  </a:lnTo>
                  <a:lnTo>
                    <a:pt x="446532" y="0"/>
                  </a:lnTo>
                  <a:close/>
                </a:path>
                <a:path w="1867535" h="2002789">
                  <a:moveTo>
                    <a:pt x="451104" y="342900"/>
                  </a:moveTo>
                  <a:lnTo>
                    <a:pt x="435864" y="342900"/>
                  </a:lnTo>
                  <a:lnTo>
                    <a:pt x="435864" y="358140"/>
                  </a:lnTo>
                  <a:lnTo>
                    <a:pt x="451104" y="358140"/>
                  </a:lnTo>
                  <a:lnTo>
                    <a:pt x="451104" y="342900"/>
                  </a:lnTo>
                  <a:close/>
                </a:path>
                <a:path w="1867535" h="2002789">
                  <a:moveTo>
                    <a:pt x="452628" y="821436"/>
                  </a:moveTo>
                  <a:lnTo>
                    <a:pt x="437388" y="821436"/>
                  </a:lnTo>
                  <a:lnTo>
                    <a:pt x="437388" y="836676"/>
                  </a:lnTo>
                  <a:lnTo>
                    <a:pt x="452628" y="836676"/>
                  </a:lnTo>
                  <a:lnTo>
                    <a:pt x="452628" y="821436"/>
                  </a:lnTo>
                  <a:close/>
                </a:path>
                <a:path w="1867535" h="2002789">
                  <a:moveTo>
                    <a:pt x="452628" y="411480"/>
                  </a:moveTo>
                  <a:lnTo>
                    <a:pt x="437388" y="411480"/>
                  </a:lnTo>
                  <a:lnTo>
                    <a:pt x="437388" y="426720"/>
                  </a:lnTo>
                  <a:lnTo>
                    <a:pt x="452628" y="426720"/>
                  </a:lnTo>
                  <a:lnTo>
                    <a:pt x="452628" y="411480"/>
                  </a:lnTo>
                  <a:close/>
                </a:path>
                <a:path w="1867535" h="2002789">
                  <a:moveTo>
                    <a:pt x="460260" y="1575816"/>
                  </a:moveTo>
                  <a:lnTo>
                    <a:pt x="445020" y="1575816"/>
                  </a:lnTo>
                  <a:lnTo>
                    <a:pt x="445020" y="1592580"/>
                  </a:lnTo>
                  <a:lnTo>
                    <a:pt x="460260" y="1592580"/>
                  </a:lnTo>
                  <a:lnTo>
                    <a:pt x="460260" y="1575816"/>
                  </a:lnTo>
                  <a:close/>
                </a:path>
                <a:path w="1867535" h="2002789">
                  <a:moveTo>
                    <a:pt x="467880" y="1234440"/>
                  </a:moveTo>
                  <a:lnTo>
                    <a:pt x="452640" y="1234440"/>
                  </a:lnTo>
                  <a:lnTo>
                    <a:pt x="452640" y="1249680"/>
                  </a:lnTo>
                  <a:lnTo>
                    <a:pt x="467880" y="1249680"/>
                  </a:lnTo>
                  <a:lnTo>
                    <a:pt x="467880" y="1234440"/>
                  </a:lnTo>
                  <a:close/>
                </a:path>
                <a:path w="1867535" h="2002789">
                  <a:moveTo>
                    <a:pt x="475488" y="1164336"/>
                  </a:moveTo>
                  <a:lnTo>
                    <a:pt x="460248" y="1164336"/>
                  </a:lnTo>
                  <a:lnTo>
                    <a:pt x="460248" y="1181100"/>
                  </a:lnTo>
                  <a:lnTo>
                    <a:pt x="475488" y="1181100"/>
                  </a:lnTo>
                  <a:lnTo>
                    <a:pt x="475488" y="1164336"/>
                  </a:lnTo>
                  <a:close/>
                </a:path>
                <a:path w="1867535" h="2002789">
                  <a:moveTo>
                    <a:pt x="475488" y="754380"/>
                  </a:moveTo>
                  <a:lnTo>
                    <a:pt x="460248" y="754380"/>
                  </a:lnTo>
                  <a:lnTo>
                    <a:pt x="460248" y="769620"/>
                  </a:lnTo>
                  <a:lnTo>
                    <a:pt x="475488" y="769620"/>
                  </a:lnTo>
                  <a:lnTo>
                    <a:pt x="475488" y="754380"/>
                  </a:lnTo>
                  <a:close/>
                </a:path>
                <a:path w="1867535" h="2002789">
                  <a:moveTo>
                    <a:pt x="477012" y="0"/>
                  </a:moveTo>
                  <a:lnTo>
                    <a:pt x="461772" y="0"/>
                  </a:lnTo>
                  <a:lnTo>
                    <a:pt x="461772" y="15240"/>
                  </a:lnTo>
                  <a:lnTo>
                    <a:pt x="477012" y="15240"/>
                  </a:lnTo>
                  <a:lnTo>
                    <a:pt x="477012" y="0"/>
                  </a:lnTo>
                  <a:close/>
                </a:path>
                <a:path w="1867535" h="2002789">
                  <a:moveTo>
                    <a:pt x="481584" y="342900"/>
                  </a:moveTo>
                  <a:lnTo>
                    <a:pt x="466344" y="342900"/>
                  </a:lnTo>
                  <a:lnTo>
                    <a:pt x="466344" y="358140"/>
                  </a:lnTo>
                  <a:lnTo>
                    <a:pt x="481584" y="358140"/>
                  </a:lnTo>
                  <a:lnTo>
                    <a:pt x="481584" y="342900"/>
                  </a:lnTo>
                  <a:close/>
                </a:path>
                <a:path w="1867535" h="2002789">
                  <a:moveTo>
                    <a:pt x="483108" y="821436"/>
                  </a:moveTo>
                  <a:lnTo>
                    <a:pt x="467868" y="821436"/>
                  </a:lnTo>
                  <a:lnTo>
                    <a:pt x="467868" y="836676"/>
                  </a:lnTo>
                  <a:lnTo>
                    <a:pt x="483108" y="836676"/>
                  </a:lnTo>
                  <a:lnTo>
                    <a:pt x="483108" y="821436"/>
                  </a:lnTo>
                  <a:close/>
                </a:path>
                <a:path w="1867535" h="2002789">
                  <a:moveTo>
                    <a:pt x="483108" y="411480"/>
                  </a:moveTo>
                  <a:lnTo>
                    <a:pt x="467868" y="411480"/>
                  </a:lnTo>
                  <a:lnTo>
                    <a:pt x="467868" y="426720"/>
                  </a:lnTo>
                  <a:lnTo>
                    <a:pt x="483108" y="426720"/>
                  </a:lnTo>
                  <a:lnTo>
                    <a:pt x="483108" y="411480"/>
                  </a:lnTo>
                  <a:close/>
                </a:path>
                <a:path w="1867535" h="2002789">
                  <a:moveTo>
                    <a:pt x="490740" y="1575816"/>
                  </a:moveTo>
                  <a:lnTo>
                    <a:pt x="475500" y="1575816"/>
                  </a:lnTo>
                  <a:lnTo>
                    <a:pt x="475500" y="1592580"/>
                  </a:lnTo>
                  <a:lnTo>
                    <a:pt x="490740" y="1592580"/>
                  </a:lnTo>
                  <a:lnTo>
                    <a:pt x="490740" y="1575816"/>
                  </a:lnTo>
                  <a:close/>
                </a:path>
                <a:path w="1867535" h="2002789">
                  <a:moveTo>
                    <a:pt x="498360" y="1234440"/>
                  </a:moveTo>
                  <a:lnTo>
                    <a:pt x="483120" y="1234440"/>
                  </a:lnTo>
                  <a:lnTo>
                    <a:pt x="483120" y="1249680"/>
                  </a:lnTo>
                  <a:lnTo>
                    <a:pt x="498360" y="1249680"/>
                  </a:lnTo>
                  <a:lnTo>
                    <a:pt x="498360" y="1234440"/>
                  </a:lnTo>
                  <a:close/>
                </a:path>
                <a:path w="1867535" h="2002789">
                  <a:moveTo>
                    <a:pt x="505968" y="1164336"/>
                  </a:moveTo>
                  <a:lnTo>
                    <a:pt x="490728" y="1164336"/>
                  </a:lnTo>
                  <a:lnTo>
                    <a:pt x="490728" y="1181100"/>
                  </a:lnTo>
                  <a:lnTo>
                    <a:pt x="505968" y="1181100"/>
                  </a:lnTo>
                  <a:lnTo>
                    <a:pt x="505968" y="1164336"/>
                  </a:lnTo>
                  <a:close/>
                </a:path>
                <a:path w="1867535" h="2002789">
                  <a:moveTo>
                    <a:pt x="505968" y="754380"/>
                  </a:moveTo>
                  <a:lnTo>
                    <a:pt x="490728" y="754380"/>
                  </a:lnTo>
                  <a:lnTo>
                    <a:pt x="490728" y="769620"/>
                  </a:lnTo>
                  <a:lnTo>
                    <a:pt x="505968" y="769620"/>
                  </a:lnTo>
                  <a:lnTo>
                    <a:pt x="505968" y="754380"/>
                  </a:lnTo>
                  <a:close/>
                </a:path>
                <a:path w="1867535" h="2002789">
                  <a:moveTo>
                    <a:pt x="509016" y="0"/>
                  </a:moveTo>
                  <a:lnTo>
                    <a:pt x="492252" y="0"/>
                  </a:lnTo>
                  <a:lnTo>
                    <a:pt x="492252" y="15240"/>
                  </a:lnTo>
                  <a:lnTo>
                    <a:pt x="509016" y="15240"/>
                  </a:lnTo>
                  <a:lnTo>
                    <a:pt x="509016" y="0"/>
                  </a:lnTo>
                  <a:close/>
                </a:path>
                <a:path w="1867535" h="2002789">
                  <a:moveTo>
                    <a:pt x="512064" y="342900"/>
                  </a:moveTo>
                  <a:lnTo>
                    <a:pt x="496824" y="342900"/>
                  </a:lnTo>
                  <a:lnTo>
                    <a:pt x="496824" y="358140"/>
                  </a:lnTo>
                  <a:lnTo>
                    <a:pt x="512064" y="358140"/>
                  </a:lnTo>
                  <a:lnTo>
                    <a:pt x="512064" y="342900"/>
                  </a:lnTo>
                  <a:close/>
                </a:path>
                <a:path w="1867535" h="2002789">
                  <a:moveTo>
                    <a:pt x="515112" y="821436"/>
                  </a:moveTo>
                  <a:lnTo>
                    <a:pt x="498348" y="821436"/>
                  </a:lnTo>
                  <a:lnTo>
                    <a:pt x="498348" y="836676"/>
                  </a:lnTo>
                  <a:lnTo>
                    <a:pt x="515112" y="836676"/>
                  </a:lnTo>
                  <a:lnTo>
                    <a:pt x="515112" y="821436"/>
                  </a:lnTo>
                  <a:close/>
                </a:path>
                <a:path w="1867535" h="2002789">
                  <a:moveTo>
                    <a:pt x="515112" y="411480"/>
                  </a:moveTo>
                  <a:lnTo>
                    <a:pt x="498348" y="411480"/>
                  </a:lnTo>
                  <a:lnTo>
                    <a:pt x="498348" y="426720"/>
                  </a:lnTo>
                  <a:lnTo>
                    <a:pt x="515112" y="426720"/>
                  </a:lnTo>
                  <a:lnTo>
                    <a:pt x="515112" y="411480"/>
                  </a:lnTo>
                  <a:close/>
                </a:path>
                <a:path w="1867535" h="2002789">
                  <a:moveTo>
                    <a:pt x="521220" y="1575816"/>
                  </a:moveTo>
                  <a:lnTo>
                    <a:pt x="505980" y="1575816"/>
                  </a:lnTo>
                  <a:lnTo>
                    <a:pt x="505980" y="1592580"/>
                  </a:lnTo>
                  <a:lnTo>
                    <a:pt x="521220" y="1592580"/>
                  </a:lnTo>
                  <a:lnTo>
                    <a:pt x="521220" y="1575816"/>
                  </a:lnTo>
                  <a:close/>
                </a:path>
                <a:path w="1867535" h="2002789">
                  <a:moveTo>
                    <a:pt x="528840" y="1234440"/>
                  </a:moveTo>
                  <a:lnTo>
                    <a:pt x="513600" y="1234440"/>
                  </a:lnTo>
                  <a:lnTo>
                    <a:pt x="513600" y="1249680"/>
                  </a:lnTo>
                  <a:lnTo>
                    <a:pt x="528840" y="1249680"/>
                  </a:lnTo>
                  <a:lnTo>
                    <a:pt x="528840" y="1234440"/>
                  </a:lnTo>
                  <a:close/>
                </a:path>
                <a:path w="1867535" h="2002789">
                  <a:moveTo>
                    <a:pt x="537972" y="1164336"/>
                  </a:moveTo>
                  <a:lnTo>
                    <a:pt x="521208" y="1164336"/>
                  </a:lnTo>
                  <a:lnTo>
                    <a:pt x="521208" y="1181100"/>
                  </a:lnTo>
                  <a:lnTo>
                    <a:pt x="537972" y="1181100"/>
                  </a:lnTo>
                  <a:lnTo>
                    <a:pt x="537972" y="1164336"/>
                  </a:lnTo>
                  <a:close/>
                </a:path>
                <a:path w="1867535" h="2002789">
                  <a:moveTo>
                    <a:pt x="537972" y="754380"/>
                  </a:moveTo>
                  <a:lnTo>
                    <a:pt x="521208" y="754380"/>
                  </a:lnTo>
                  <a:lnTo>
                    <a:pt x="521208" y="769620"/>
                  </a:lnTo>
                  <a:lnTo>
                    <a:pt x="537972" y="769620"/>
                  </a:lnTo>
                  <a:lnTo>
                    <a:pt x="537972" y="754380"/>
                  </a:lnTo>
                  <a:close/>
                </a:path>
                <a:path w="1867535" h="2002789">
                  <a:moveTo>
                    <a:pt x="539496" y="0"/>
                  </a:moveTo>
                  <a:lnTo>
                    <a:pt x="524256" y="0"/>
                  </a:lnTo>
                  <a:lnTo>
                    <a:pt x="524256" y="15240"/>
                  </a:lnTo>
                  <a:lnTo>
                    <a:pt x="539496" y="15240"/>
                  </a:lnTo>
                  <a:lnTo>
                    <a:pt x="539496" y="0"/>
                  </a:lnTo>
                  <a:close/>
                </a:path>
                <a:path w="1867535" h="2002789">
                  <a:moveTo>
                    <a:pt x="544068" y="342900"/>
                  </a:moveTo>
                  <a:lnTo>
                    <a:pt x="527304" y="342900"/>
                  </a:lnTo>
                  <a:lnTo>
                    <a:pt x="527304" y="358140"/>
                  </a:lnTo>
                  <a:lnTo>
                    <a:pt x="544068" y="358140"/>
                  </a:lnTo>
                  <a:lnTo>
                    <a:pt x="544068" y="342900"/>
                  </a:lnTo>
                  <a:close/>
                </a:path>
                <a:path w="1867535" h="2002789">
                  <a:moveTo>
                    <a:pt x="545592" y="821436"/>
                  </a:moveTo>
                  <a:lnTo>
                    <a:pt x="530352" y="821436"/>
                  </a:lnTo>
                  <a:lnTo>
                    <a:pt x="530352" y="836676"/>
                  </a:lnTo>
                  <a:lnTo>
                    <a:pt x="545592" y="836676"/>
                  </a:lnTo>
                  <a:lnTo>
                    <a:pt x="545592" y="821436"/>
                  </a:lnTo>
                  <a:close/>
                </a:path>
                <a:path w="1867535" h="2002789">
                  <a:moveTo>
                    <a:pt x="545592" y="411480"/>
                  </a:moveTo>
                  <a:lnTo>
                    <a:pt x="530352" y="411480"/>
                  </a:lnTo>
                  <a:lnTo>
                    <a:pt x="530352" y="426720"/>
                  </a:lnTo>
                  <a:lnTo>
                    <a:pt x="545592" y="426720"/>
                  </a:lnTo>
                  <a:lnTo>
                    <a:pt x="545592" y="411480"/>
                  </a:lnTo>
                  <a:close/>
                </a:path>
                <a:path w="1867535" h="2002789">
                  <a:moveTo>
                    <a:pt x="553224" y="1575816"/>
                  </a:moveTo>
                  <a:lnTo>
                    <a:pt x="536460" y="1575816"/>
                  </a:lnTo>
                  <a:lnTo>
                    <a:pt x="536460" y="1592580"/>
                  </a:lnTo>
                  <a:lnTo>
                    <a:pt x="553224" y="1592580"/>
                  </a:lnTo>
                  <a:lnTo>
                    <a:pt x="553224" y="1575816"/>
                  </a:lnTo>
                  <a:close/>
                </a:path>
                <a:path w="1867535" h="2002789">
                  <a:moveTo>
                    <a:pt x="560844" y="1234440"/>
                  </a:moveTo>
                  <a:lnTo>
                    <a:pt x="545604" y="1234440"/>
                  </a:lnTo>
                  <a:lnTo>
                    <a:pt x="545604" y="1249680"/>
                  </a:lnTo>
                  <a:lnTo>
                    <a:pt x="560844" y="1249680"/>
                  </a:lnTo>
                  <a:lnTo>
                    <a:pt x="560844" y="1234440"/>
                  </a:lnTo>
                  <a:close/>
                </a:path>
                <a:path w="1867535" h="2002789">
                  <a:moveTo>
                    <a:pt x="568452" y="1164336"/>
                  </a:moveTo>
                  <a:lnTo>
                    <a:pt x="553212" y="1164336"/>
                  </a:lnTo>
                  <a:lnTo>
                    <a:pt x="553212" y="1181100"/>
                  </a:lnTo>
                  <a:lnTo>
                    <a:pt x="568452" y="1181100"/>
                  </a:lnTo>
                  <a:lnTo>
                    <a:pt x="568452" y="1164336"/>
                  </a:lnTo>
                  <a:close/>
                </a:path>
                <a:path w="1867535" h="2002789">
                  <a:moveTo>
                    <a:pt x="568452" y="754380"/>
                  </a:moveTo>
                  <a:lnTo>
                    <a:pt x="553212" y="754380"/>
                  </a:lnTo>
                  <a:lnTo>
                    <a:pt x="553212" y="769620"/>
                  </a:lnTo>
                  <a:lnTo>
                    <a:pt x="568452" y="769620"/>
                  </a:lnTo>
                  <a:lnTo>
                    <a:pt x="568452" y="754380"/>
                  </a:lnTo>
                  <a:close/>
                </a:path>
                <a:path w="1867535" h="2002789">
                  <a:moveTo>
                    <a:pt x="569976" y="0"/>
                  </a:moveTo>
                  <a:lnTo>
                    <a:pt x="554736" y="0"/>
                  </a:lnTo>
                  <a:lnTo>
                    <a:pt x="554736" y="15240"/>
                  </a:lnTo>
                  <a:lnTo>
                    <a:pt x="569976" y="15240"/>
                  </a:lnTo>
                  <a:lnTo>
                    <a:pt x="569976" y="0"/>
                  </a:lnTo>
                  <a:close/>
                </a:path>
                <a:path w="1867535" h="2002789">
                  <a:moveTo>
                    <a:pt x="574548" y="342900"/>
                  </a:moveTo>
                  <a:lnTo>
                    <a:pt x="559308" y="342900"/>
                  </a:lnTo>
                  <a:lnTo>
                    <a:pt x="559308" y="358140"/>
                  </a:lnTo>
                  <a:lnTo>
                    <a:pt x="574548" y="358140"/>
                  </a:lnTo>
                  <a:lnTo>
                    <a:pt x="574548" y="342900"/>
                  </a:lnTo>
                  <a:close/>
                </a:path>
                <a:path w="1867535" h="2002789">
                  <a:moveTo>
                    <a:pt x="576072" y="821436"/>
                  </a:moveTo>
                  <a:lnTo>
                    <a:pt x="560832" y="821436"/>
                  </a:lnTo>
                  <a:lnTo>
                    <a:pt x="560832" y="836676"/>
                  </a:lnTo>
                  <a:lnTo>
                    <a:pt x="576072" y="836676"/>
                  </a:lnTo>
                  <a:lnTo>
                    <a:pt x="576072" y="821436"/>
                  </a:lnTo>
                  <a:close/>
                </a:path>
                <a:path w="1867535" h="2002789">
                  <a:moveTo>
                    <a:pt x="576072" y="411480"/>
                  </a:moveTo>
                  <a:lnTo>
                    <a:pt x="560832" y="411480"/>
                  </a:lnTo>
                  <a:lnTo>
                    <a:pt x="560832" y="426720"/>
                  </a:lnTo>
                  <a:lnTo>
                    <a:pt x="576072" y="426720"/>
                  </a:lnTo>
                  <a:lnTo>
                    <a:pt x="576072" y="411480"/>
                  </a:lnTo>
                  <a:close/>
                </a:path>
                <a:path w="1867535" h="2002789">
                  <a:moveTo>
                    <a:pt x="583704" y="1575816"/>
                  </a:moveTo>
                  <a:lnTo>
                    <a:pt x="568464" y="1575816"/>
                  </a:lnTo>
                  <a:lnTo>
                    <a:pt x="568464" y="1592580"/>
                  </a:lnTo>
                  <a:lnTo>
                    <a:pt x="583704" y="1592580"/>
                  </a:lnTo>
                  <a:lnTo>
                    <a:pt x="583704" y="1575816"/>
                  </a:lnTo>
                  <a:close/>
                </a:path>
                <a:path w="1867535" h="2002789">
                  <a:moveTo>
                    <a:pt x="591324" y="1234440"/>
                  </a:moveTo>
                  <a:lnTo>
                    <a:pt x="576084" y="1234440"/>
                  </a:lnTo>
                  <a:lnTo>
                    <a:pt x="576084" y="1249680"/>
                  </a:lnTo>
                  <a:lnTo>
                    <a:pt x="591324" y="1249680"/>
                  </a:lnTo>
                  <a:lnTo>
                    <a:pt x="591324" y="1234440"/>
                  </a:lnTo>
                  <a:close/>
                </a:path>
                <a:path w="1867535" h="2002789">
                  <a:moveTo>
                    <a:pt x="598932" y="1164336"/>
                  </a:moveTo>
                  <a:lnTo>
                    <a:pt x="583692" y="1164336"/>
                  </a:lnTo>
                  <a:lnTo>
                    <a:pt x="583692" y="1181100"/>
                  </a:lnTo>
                  <a:lnTo>
                    <a:pt x="598932" y="1181100"/>
                  </a:lnTo>
                  <a:lnTo>
                    <a:pt x="598932" y="1164336"/>
                  </a:lnTo>
                  <a:close/>
                </a:path>
                <a:path w="1867535" h="2002789">
                  <a:moveTo>
                    <a:pt x="598932" y="754380"/>
                  </a:moveTo>
                  <a:lnTo>
                    <a:pt x="583692" y="754380"/>
                  </a:lnTo>
                  <a:lnTo>
                    <a:pt x="583692" y="769620"/>
                  </a:lnTo>
                  <a:lnTo>
                    <a:pt x="598932" y="769620"/>
                  </a:lnTo>
                  <a:lnTo>
                    <a:pt x="598932" y="754380"/>
                  </a:lnTo>
                  <a:close/>
                </a:path>
                <a:path w="1867535" h="2002789">
                  <a:moveTo>
                    <a:pt x="600456" y="0"/>
                  </a:moveTo>
                  <a:lnTo>
                    <a:pt x="585216" y="0"/>
                  </a:lnTo>
                  <a:lnTo>
                    <a:pt x="585216" y="15240"/>
                  </a:lnTo>
                  <a:lnTo>
                    <a:pt x="600456" y="15240"/>
                  </a:lnTo>
                  <a:lnTo>
                    <a:pt x="600456" y="0"/>
                  </a:lnTo>
                  <a:close/>
                </a:path>
                <a:path w="1867535" h="2002789">
                  <a:moveTo>
                    <a:pt x="605028" y="342900"/>
                  </a:moveTo>
                  <a:lnTo>
                    <a:pt x="589788" y="342900"/>
                  </a:lnTo>
                  <a:lnTo>
                    <a:pt x="589788" y="358140"/>
                  </a:lnTo>
                  <a:lnTo>
                    <a:pt x="605028" y="358140"/>
                  </a:lnTo>
                  <a:lnTo>
                    <a:pt x="605028" y="342900"/>
                  </a:lnTo>
                  <a:close/>
                </a:path>
                <a:path w="1867535" h="2002789">
                  <a:moveTo>
                    <a:pt x="606552" y="821436"/>
                  </a:moveTo>
                  <a:lnTo>
                    <a:pt x="591312" y="821436"/>
                  </a:lnTo>
                  <a:lnTo>
                    <a:pt x="591312" y="836676"/>
                  </a:lnTo>
                  <a:lnTo>
                    <a:pt x="606552" y="836676"/>
                  </a:lnTo>
                  <a:lnTo>
                    <a:pt x="606552" y="821436"/>
                  </a:lnTo>
                  <a:close/>
                </a:path>
                <a:path w="1867535" h="2002789">
                  <a:moveTo>
                    <a:pt x="606552" y="411480"/>
                  </a:moveTo>
                  <a:lnTo>
                    <a:pt x="591312" y="411480"/>
                  </a:lnTo>
                  <a:lnTo>
                    <a:pt x="591312" y="426720"/>
                  </a:lnTo>
                  <a:lnTo>
                    <a:pt x="606552" y="426720"/>
                  </a:lnTo>
                  <a:lnTo>
                    <a:pt x="606552" y="411480"/>
                  </a:lnTo>
                  <a:close/>
                </a:path>
                <a:path w="1867535" h="2002789">
                  <a:moveTo>
                    <a:pt x="614184" y="1575816"/>
                  </a:moveTo>
                  <a:lnTo>
                    <a:pt x="598944" y="1575816"/>
                  </a:lnTo>
                  <a:lnTo>
                    <a:pt x="598944" y="1592580"/>
                  </a:lnTo>
                  <a:lnTo>
                    <a:pt x="614184" y="1592580"/>
                  </a:lnTo>
                  <a:lnTo>
                    <a:pt x="614184" y="1575816"/>
                  </a:lnTo>
                  <a:close/>
                </a:path>
                <a:path w="1867535" h="2002789">
                  <a:moveTo>
                    <a:pt x="621804" y="1234440"/>
                  </a:moveTo>
                  <a:lnTo>
                    <a:pt x="606564" y="1234440"/>
                  </a:lnTo>
                  <a:lnTo>
                    <a:pt x="606564" y="1249680"/>
                  </a:lnTo>
                  <a:lnTo>
                    <a:pt x="621804" y="1249680"/>
                  </a:lnTo>
                  <a:lnTo>
                    <a:pt x="621804" y="1234440"/>
                  </a:lnTo>
                  <a:close/>
                </a:path>
                <a:path w="1867535" h="2002789">
                  <a:moveTo>
                    <a:pt x="629412" y="1164336"/>
                  </a:moveTo>
                  <a:lnTo>
                    <a:pt x="614172" y="1164336"/>
                  </a:lnTo>
                  <a:lnTo>
                    <a:pt x="614172" y="1181100"/>
                  </a:lnTo>
                  <a:lnTo>
                    <a:pt x="629412" y="1181100"/>
                  </a:lnTo>
                  <a:lnTo>
                    <a:pt x="629412" y="1164336"/>
                  </a:lnTo>
                  <a:close/>
                </a:path>
                <a:path w="1867535" h="2002789">
                  <a:moveTo>
                    <a:pt x="629412" y="754380"/>
                  </a:moveTo>
                  <a:lnTo>
                    <a:pt x="614172" y="754380"/>
                  </a:lnTo>
                  <a:lnTo>
                    <a:pt x="614172" y="769620"/>
                  </a:lnTo>
                  <a:lnTo>
                    <a:pt x="629412" y="769620"/>
                  </a:lnTo>
                  <a:lnTo>
                    <a:pt x="629412" y="754380"/>
                  </a:lnTo>
                  <a:close/>
                </a:path>
                <a:path w="1867535" h="2002789">
                  <a:moveTo>
                    <a:pt x="632460" y="0"/>
                  </a:moveTo>
                  <a:lnTo>
                    <a:pt x="615696" y="0"/>
                  </a:lnTo>
                  <a:lnTo>
                    <a:pt x="615696" y="15240"/>
                  </a:lnTo>
                  <a:lnTo>
                    <a:pt x="632460" y="15240"/>
                  </a:lnTo>
                  <a:lnTo>
                    <a:pt x="632460" y="0"/>
                  </a:lnTo>
                  <a:close/>
                </a:path>
                <a:path w="1867535" h="2002789">
                  <a:moveTo>
                    <a:pt x="635508" y="342900"/>
                  </a:moveTo>
                  <a:lnTo>
                    <a:pt x="620268" y="342900"/>
                  </a:lnTo>
                  <a:lnTo>
                    <a:pt x="620268" y="358140"/>
                  </a:lnTo>
                  <a:lnTo>
                    <a:pt x="635508" y="358140"/>
                  </a:lnTo>
                  <a:lnTo>
                    <a:pt x="635508" y="342900"/>
                  </a:lnTo>
                  <a:close/>
                </a:path>
                <a:path w="1867535" h="2002789">
                  <a:moveTo>
                    <a:pt x="638556" y="821436"/>
                  </a:moveTo>
                  <a:lnTo>
                    <a:pt x="621792" y="821436"/>
                  </a:lnTo>
                  <a:lnTo>
                    <a:pt x="621792" y="836676"/>
                  </a:lnTo>
                  <a:lnTo>
                    <a:pt x="638556" y="836676"/>
                  </a:lnTo>
                  <a:lnTo>
                    <a:pt x="638556" y="821436"/>
                  </a:lnTo>
                  <a:close/>
                </a:path>
                <a:path w="1867535" h="2002789">
                  <a:moveTo>
                    <a:pt x="638556" y="411480"/>
                  </a:moveTo>
                  <a:lnTo>
                    <a:pt x="621792" y="411480"/>
                  </a:lnTo>
                  <a:lnTo>
                    <a:pt x="621792" y="426720"/>
                  </a:lnTo>
                  <a:lnTo>
                    <a:pt x="638556" y="426720"/>
                  </a:lnTo>
                  <a:lnTo>
                    <a:pt x="638556" y="411480"/>
                  </a:lnTo>
                  <a:close/>
                </a:path>
                <a:path w="1867535" h="2002789">
                  <a:moveTo>
                    <a:pt x="644664" y="1575816"/>
                  </a:moveTo>
                  <a:lnTo>
                    <a:pt x="629424" y="1575816"/>
                  </a:lnTo>
                  <a:lnTo>
                    <a:pt x="629424" y="1592580"/>
                  </a:lnTo>
                  <a:lnTo>
                    <a:pt x="644664" y="1592580"/>
                  </a:lnTo>
                  <a:lnTo>
                    <a:pt x="644664" y="1575816"/>
                  </a:lnTo>
                  <a:close/>
                </a:path>
                <a:path w="1867535" h="2002789">
                  <a:moveTo>
                    <a:pt x="652284" y="1234440"/>
                  </a:moveTo>
                  <a:lnTo>
                    <a:pt x="637044" y="1234440"/>
                  </a:lnTo>
                  <a:lnTo>
                    <a:pt x="637044" y="1249680"/>
                  </a:lnTo>
                  <a:lnTo>
                    <a:pt x="652284" y="1249680"/>
                  </a:lnTo>
                  <a:lnTo>
                    <a:pt x="652284" y="1234440"/>
                  </a:lnTo>
                  <a:close/>
                </a:path>
                <a:path w="1867535" h="2002789">
                  <a:moveTo>
                    <a:pt x="661416" y="1164336"/>
                  </a:moveTo>
                  <a:lnTo>
                    <a:pt x="644652" y="1164336"/>
                  </a:lnTo>
                  <a:lnTo>
                    <a:pt x="644652" y="1181100"/>
                  </a:lnTo>
                  <a:lnTo>
                    <a:pt x="661416" y="1181100"/>
                  </a:lnTo>
                  <a:lnTo>
                    <a:pt x="661416" y="1164336"/>
                  </a:lnTo>
                  <a:close/>
                </a:path>
                <a:path w="1867535" h="2002789">
                  <a:moveTo>
                    <a:pt x="661416" y="754380"/>
                  </a:moveTo>
                  <a:lnTo>
                    <a:pt x="644652" y="754380"/>
                  </a:lnTo>
                  <a:lnTo>
                    <a:pt x="644652" y="769620"/>
                  </a:lnTo>
                  <a:lnTo>
                    <a:pt x="661416" y="769620"/>
                  </a:lnTo>
                  <a:lnTo>
                    <a:pt x="661416" y="754380"/>
                  </a:lnTo>
                  <a:close/>
                </a:path>
                <a:path w="1867535" h="2002789">
                  <a:moveTo>
                    <a:pt x="662940" y="0"/>
                  </a:moveTo>
                  <a:lnTo>
                    <a:pt x="647700" y="0"/>
                  </a:lnTo>
                  <a:lnTo>
                    <a:pt x="647700" y="15240"/>
                  </a:lnTo>
                  <a:lnTo>
                    <a:pt x="662940" y="15240"/>
                  </a:lnTo>
                  <a:lnTo>
                    <a:pt x="662940" y="0"/>
                  </a:lnTo>
                  <a:close/>
                </a:path>
                <a:path w="1867535" h="2002789">
                  <a:moveTo>
                    <a:pt x="667512" y="342900"/>
                  </a:moveTo>
                  <a:lnTo>
                    <a:pt x="650748" y="342900"/>
                  </a:lnTo>
                  <a:lnTo>
                    <a:pt x="650748" y="358140"/>
                  </a:lnTo>
                  <a:lnTo>
                    <a:pt x="667512" y="358140"/>
                  </a:lnTo>
                  <a:lnTo>
                    <a:pt x="667512" y="342900"/>
                  </a:lnTo>
                  <a:close/>
                </a:path>
                <a:path w="1867535" h="2002789">
                  <a:moveTo>
                    <a:pt x="669036" y="821436"/>
                  </a:moveTo>
                  <a:lnTo>
                    <a:pt x="653796" y="821436"/>
                  </a:lnTo>
                  <a:lnTo>
                    <a:pt x="653796" y="836676"/>
                  </a:lnTo>
                  <a:lnTo>
                    <a:pt x="669036" y="836676"/>
                  </a:lnTo>
                  <a:lnTo>
                    <a:pt x="669036" y="821436"/>
                  </a:lnTo>
                  <a:close/>
                </a:path>
                <a:path w="1867535" h="2002789">
                  <a:moveTo>
                    <a:pt x="669036" y="411480"/>
                  </a:moveTo>
                  <a:lnTo>
                    <a:pt x="653796" y="411480"/>
                  </a:lnTo>
                  <a:lnTo>
                    <a:pt x="653796" y="426720"/>
                  </a:lnTo>
                  <a:lnTo>
                    <a:pt x="669036" y="426720"/>
                  </a:lnTo>
                  <a:lnTo>
                    <a:pt x="669036" y="411480"/>
                  </a:lnTo>
                  <a:close/>
                </a:path>
                <a:path w="1867535" h="2002789">
                  <a:moveTo>
                    <a:pt x="676668" y="1575816"/>
                  </a:moveTo>
                  <a:lnTo>
                    <a:pt x="659904" y="1575816"/>
                  </a:lnTo>
                  <a:lnTo>
                    <a:pt x="659904" y="1592580"/>
                  </a:lnTo>
                  <a:lnTo>
                    <a:pt x="676668" y="1592580"/>
                  </a:lnTo>
                  <a:lnTo>
                    <a:pt x="676668" y="1575816"/>
                  </a:lnTo>
                  <a:close/>
                </a:path>
                <a:path w="1867535" h="2002789">
                  <a:moveTo>
                    <a:pt x="684288" y="1234440"/>
                  </a:moveTo>
                  <a:lnTo>
                    <a:pt x="669048" y="1234440"/>
                  </a:lnTo>
                  <a:lnTo>
                    <a:pt x="669048" y="1249680"/>
                  </a:lnTo>
                  <a:lnTo>
                    <a:pt x="684288" y="1249680"/>
                  </a:lnTo>
                  <a:lnTo>
                    <a:pt x="684288" y="1234440"/>
                  </a:lnTo>
                  <a:close/>
                </a:path>
                <a:path w="1867535" h="2002789">
                  <a:moveTo>
                    <a:pt x="691896" y="1164336"/>
                  </a:moveTo>
                  <a:lnTo>
                    <a:pt x="676656" y="1164336"/>
                  </a:lnTo>
                  <a:lnTo>
                    <a:pt x="676656" y="1181100"/>
                  </a:lnTo>
                  <a:lnTo>
                    <a:pt x="691896" y="1181100"/>
                  </a:lnTo>
                  <a:lnTo>
                    <a:pt x="691896" y="1164336"/>
                  </a:lnTo>
                  <a:close/>
                </a:path>
                <a:path w="1867535" h="2002789">
                  <a:moveTo>
                    <a:pt x="691896" y="754380"/>
                  </a:moveTo>
                  <a:lnTo>
                    <a:pt x="676656" y="754380"/>
                  </a:lnTo>
                  <a:lnTo>
                    <a:pt x="676656" y="769620"/>
                  </a:lnTo>
                  <a:lnTo>
                    <a:pt x="691896" y="769620"/>
                  </a:lnTo>
                  <a:lnTo>
                    <a:pt x="691896" y="754380"/>
                  </a:lnTo>
                  <a:close/>
                </a:path>
                <a:path w="1867535" h="2002789">
                  <a:moveTo>
                    <a:pt x="693420" y="0"/>
                  </a:moveTo>
                  <a:lnTo>
                    <a:pt x="678180" y="0"/>
                  </a:lnTo>
                  <a:lnTo>
                    <a:pt x="678180" y="15240"/>
                  </a:lnTo>
                  <a:lnTo>
                    <a:pt x="693420" y="15240"/>
                  </a:lnTo>
                  <a:lnTo>
                    <a:pt x="693420" y="0"/>
                  </a:lnTo>
                  <a:close/>
                </a:path>
                <a:path w="1867535" h="2002789">
                  <a:moveTo>
                    <a:pt x="697992" y="342900"/>
                  </a:moveTo>
                  <a:lnTo>
                    <a:pt x="682752" y="342900"/>
                  </a:lnTo>
                  <a:lnTo>
                    <a:pt x="682752" y="358140"/>
                  </a:lnTo>
                  <a:lnTo>
                    <a:pt x="697992" y="358140"/>
                  </a:lnTo>
                  <a:lnTo>
                    <a:pt x="697992" y="342900"/>
                  </a:lnTo>
                  <a:close/>
                </a:path>
                <a:path w="1867535" h="2002789">
                  <a:moveTo>
                    <a:pt x="699516" y="821436"/>
                  </a:moveTo>
                  <a:lnTo>
                    <a:pt x="684276" y="821436"/>
                  </a:lnTo>
                  <a:lnTo>
                    <a:pt x="684276" y="836676"/>
                  </a:lnTo>
                  <a:lnTo>
                    <a:pt x="699516" y="836676"/>
                  </a:lnTo>
                  <a:lnTo>
                    <a:pt x="699516" y="821436"/>
                  </a:lnTo>
                  <a:close/>
                </a:path>
                <a:path w="1867535" h="2002789">
                  <a:moveTo>
                    <a:pt x="699516" y="411480"/>
                  </a:moveTo>
                  <a:lnTo>
                    <a:pt x="684276" y="411480"/>
                  </a:lnTo>
                  <a:lnTo>
                    <a:pt x="684276" y="426720"/>
                  </a:lnTo>
                  <a:lnTo>
                    <a:pt x="699516" y="426720"/>
                  </a:lnTo>
                  <a:lnTo>
                    <a:pt x="699516" y="411480"/>
                  </a:lnTo>
                  <a:close/>
                </a:path>
                <a:path w="1867535" h="2002789">
                  <a:moveTo>
                    <a:pt x="707148" y="1575816"/>
                  </a:moveTo>
                  <a:lnTo>
                    <a:pt x="691908" y="1575816"/>
                  </a:lnTo>
                  <a:lnTo>
                    <a:pt x="691908" y="1592580"/>
                  </a:lnTo>
                  <a:lnTo>
                    <a:pt x="707148" y="1592580"/>
                  </a:lnTo>
                  <a:lnTo>
                    <a:pt x="707148" y="1575816"/>
                  </a:lnTo>
                  <a:close/>
                </a:path>
                <a:path w="1867535" h="2002789">
                  <a:moveTo>
                    <a:pt x="714768" y="1234440"/>
                  </a:moveTo>
                  <a:lnTo>
                    <a:pt x="699528" y="1234440"/>
                  </a:lnTo>
                  <a:lnTo>
                    <a:pt x="699528" y="1249680"/>
                  </a:lnTo>
                  <a:lnTo>
                    <a:pt x="714768" y="1249680"/>
                  </a:lnTo>
                  <a:lnTo>
                    <a:pt x="714768" y="1234440"/>
                  </a:lnTo>
                  <a:close/>
                </a:path>
                <a:path w="1867535" h="2002789">
                  <a:moveTo>
                    <a:pt x="722376" y="1164336"/>
                  </a:moveTo>
                  <a:lnTo>
                    <a:pt x="707136" y="1164336"/>
                  </a:lnTo>
                  <a:lnTo>
                    <a:pt x="707136" y="1181100"/>
                  </a:lnTo>
                  <a:lnTo>
                    <a:pt x="722376" y="1181100"/>
                  </a:lnTo>
                  <a:lnTo>
                    <a:pt x="722376" y="1164336"/>
                  </a:lnTo>
                  <a:close/>
                </a:path>
                <a:path w="1867535" h="2002789">
                  <a:moveTo>
                    <a:pt x="722376" y="754380"/>
                  </a:moveTo>
                  <a:lnTo>
                    <a:pt x="707136" y="754380"/>
                  </a:lnTo>
                  <a:lnTo>
                    <a:pt x="707136" y="769620"/>
                  </a:lnTo>
                  <a:lnTo>
                    <a:pt x="722376" y="769620"/>
                  </a:lnTo>
                  <a:lnTo>
                    <a:pt x="722376" y="754380"/>
                  </a:lnTo>
                  <a:close/>
                </a:path>
                <a:path w="1867535" h="2002789">
                  <a:moveTo>
                    <a:pt x="723900" y="0"/>
                  </a:moveTo>
                  <a:lnTo>
                    <a:pt x="708660" y="0"/>
                  </a:lnTo>
                  <a:lnTo>
                    <a:pt x="708660" y="15240"/>
                  </a:lnTo>
                  <a:lnTo>
                    <a:pt x="723900" y="15240"/>
                  </a:lnTo>
                  <a:lnTo>
                    <a:pt x="723900" y="0"/>
                  </a:lnTo>
                  <a:close/>
                </a:path>
                <a:path w="1867535" h="2002789">
                  <a:moveTo>
                    <a:pt x="728472" y="342900"/>
                  </a:moveTo>
                  <a:lnTo>
                    <a:pt x="713232" y="342900"/>
                  </a:lnTo>
                  <a:lnTo>
                    <a:pt x="713232" y="358140"/>
                  </a:lnTo>
                  <a:lnTo>
                    <a:pt x="728472" y="358140"/>
                  </a:lnTo>
                  <a:lnTo>
                    <a:pt x="728472" y="342900"/>
                  </a:lnTo>
                  <a:close/>
                </a:path>
                <a:path w="1867535" h="2002789">
                  <a:moveTo>
                    <a:pt x="729996" y="821436"/>
                  </a:moveTo>
                  <a:lnTo>
                    <a:pt x="714756" y="821436"/>
                  </a:lnTo>
                  <a:lnTo>
                    <a:pt x="714756" y="836676"/>
                  </a:lnTo>
                  <a:lnTo>
                    <a:pt x="729996" y="836676"/>
                  </a:lnTo>
                  <a:lnTo>
                    <a:pt x="729996" y="821436"/>
                  </a:lnTo>
                  <a:close/>
                </a:path>
                <a:path w="1867535" h="2002789">
                  <a:moveTo>
                    <a:pt x="729996" y="411480"/>
                  </a:moveTo>
                  <a:lnTo>
                    <a:pt x="714756" y="411480"/>
                  </a:lnTo>
                  <a:lnTo>
                    <a:pt x="714756" y="426720"/>
                  </a:lnTo>
                  <a:lnTo>
                    <a:pt x="729996" y="426720"/>
                  </a:lnTo>
                  <a:lnTo>
                    <a:pt x="729996" y="411480"/>
                  </a:lnTo>
                  <a:close/>
                </a:path>
                <a:path w="1867535" h="2002789">
                  <a:moveTo>
                    <a:pt x="737628" y="1575816"/>
                  </a:moveTo>
                  <a:lnTo>
                    <a:pt x="722388" y="1575816"/>
                  </a:lnTo>
                  <a:lnTo>
                    <a:pt x="722388" y="1592580"/>
                  </a:lnTo>
                  <a:lnTo>
                    <a:pt x="737628" y="1592580"/>
                  </a:lnTo>
                  <a:lnTo>
                    <a:pt x="737628" y="1575816"/>
                  </a:lnTo>
                  <a:close/>
                </a:path>
                <a:path w="1867535" h="2002789">
                  <a:moveTo>
                    <a:pt x="745248" y="1234440"/>
                  </a:moveTo>
                  <a:lnTo>
                    <a:pt x="730008" y="1234440"/>
                  </a:lnTo>
                  <a:lnTo>
                    <a:pt x="730008" y="1249680"/>
                  </a:lnTo>
                  <a:lnTo>
                    <a:pt x="745248" y="1249680"/>
                  </a:lnTo>
                  <a:lnTo>
                    <a:pt x="745248" y="1234440"/>
                  </a:lnTo>
                  <a:close/>
                </a:path>
                <a:path w="1867535" h="2002789">
                  <a:moveTo>
                    <a:pt x="752856" y="1164336"/>
                  </a:moveTo>
                  <a:lnTo>
                    <a:pt x="737616" y="1164336"/>
                  </a:lnTo>
                  <a:lnTo>
                    <a:pt x="737616" y="1181100"/>
                  </a:lnTo>
                  <a:lnTo>
                    <a:pt x="752856" y="1181100"/>
                  </a:lnTo>
                  <a:lnTo>
                    <a:pt x="752856" y="1164336"/>
                  </a:lnTo>
                  <a:close/>
                </a:path>
                <a:path w="1867535" h="2002789">
                  <a:moveTo>
                    <a:pt x="752856" y="754380"/>
                  </a:moveTo>
                  <a:lnTo>
                    <a:pt x="737616" y="754380"/>
                  </a:lnTo>
                  <a:lnTo>
                    <a:pt x="737616" y="769620"/>
                  </a:lnTo>
                  <a:lnTo>
                    <a:pt x="752856" y="769620"/>
                  </a:lnTo>
                  <a:lnTo>
                    <a:pt x="752856" y="754380"/>
                  </a:lnTo>
                  <a:close/>
                </a:path>
                <a:path w="1867535" h="2002789">
                  <a:moveTo>
                    <a:pt x="755904" y="0"/>
                  </a:moveTo>
                  <a:lnTo>
                    <a:pt x="739140" y="0"/>
                  </a:lnTo>
                  <a:lnTo>
                    <a:pt x="739140" y="15240"/>
                  </a:lnTo>
                  <a:lnTo>
                    <a:pt x="755904" y="15240"/>
                  </a:lnTo>
                  <a:lnTo>
                    <a:pt x="755904" y="0"/>
                  </a:lnTo>
                  <a:close/>
                </a:path>
                <a:path w="1867535" h="2002789">
                  <a:moveTo>
                    <a:pt x="758952" y="342900"/>
                  </a:moveTo>
                  <a:lnTo>
                    <a:pt x="743712" y="342900"/>
                  </a:lnTo>
                  <a:lnTo>
                    <a:pt x="743712" y="358140"/>
                  </a:lnTo>
                  <a:lnTo>
                    <a:pt x="758952" y="358140"/>
                  </a:lnTo>
                  <a:lnTo>
                    <a:pt x="758952" y="342900"/>
                  </a:lnTo>
                  <a:close/>
                </a:path>
                <a:path w="1867535" h="2002789">
                  <a:moveTo>
                    <a:pt x="762000" y="821436"/>
                  </a:moveTo>
                  <a:lnTo>
                    <a:pt x="745236" y="821436"/>
                  </a:lnTo>
                  <a:lnTo>
                    <a:pt x="745236" y="836676"/>
                  </a:lnTo>
                  <a:lnTo>
                    <a:pt x="762000" y="836676"/>
                  </a:lnTo>
                  <a:lnTo>
                    <a:pt x="762000" y="821436"/>
                  </a:lnTo>
                  <a:close/>
                </a:path>
                <a:path w="1867535" h="2002789">
                  <a:moveTo>
                    <a:pt x="762000" y="411480"/>
                  </a:moveTo>
                  <a:lnTo>
                    <a:pt x="745236" y="411480"/>
                  </a:lnTo>
                  <a:lnTo>
                    <a:pt x="745236" y="426720"/>
                  </a:lnTo>
                  <a:lnTo>
                    <a:pt x="762000" y="426720"/>
                  </a:lnTo>
                  <a:lnTo>
                    <a:pt x="762000" y="411480"/>
                  </a:lnTo>
                  <a:close/>
                </a:path>
                <a:path w="1867535" h="2002789">
                  <a:moveTo>
                    <a:pt x="768108" y="1575816"/>
                  </a:moveTo>
                  <a:lnTo>
                    <a:pt x="752868" y="1575816"/>
                  </a:lnTo>
                  <a:lnTo>
                    <a:pt x="752868" y="1592580"/>
                  </a:lnTo>
                  <a:lnTo>
                    <a:pt x="768108" y="1592580"/>
                  </a:lnTo>
                  <a:lnTo>
                    <a:pt x="768108" y="1575816"/>
                  </a:lnTo>
                  <a:close/>
                </a:path>
                <a:path w="1867535" h="2002789">
                  <a:moveTo>
                    <a:pt x="775728" y="1234440"/>
                  </a:moveTo>
                  <a:lnTo>
                    <a:pt x="760488" y="1234440"/>
                  </a:lnTo>
                  <a:lnTo>
                    <a:pt x="760488" y="1249680"/>
                  </a:lnTo>
                  <a:lnTo>
                    <a:pt x="775728" y="1249680"/>
                  </a:lnTo>
                  <a:lnTo>
                    <a:pt x="775728" y="1234440"/>
                  </a:lnTo>
                  <a:close/>
                </a:path>
                <a:path w="1867535" h="2002789">
                  <a:moveTo>
                    <a:pt x="784860" y="1164336"/>
                  </a:moveTo>
                  <a:lnTo>
                    <a:pt x="768096" y="1164336"/>
                  </a:lnTo>
                  <a:lnTo>
                    <a:pt x="768096" y="1181100"/>
                  </a:lnTo>
                  <a:lnTo>
                    <a:pt x="784860" y="1181100"/>
                  </a:lnTo>
                  <a:lnTo>
                    <a:pt x="784860" y="1164336"/>
                  </a:lnTo>
                  <a:close/>
                </a:path>
                <a:path w="1867535" h="2002789">
                  <a:moveTo>
                    <a:pt x="784860" y="754380"/>
                  </a:moveTo>
                  <a:lnTo>
                    <a:pt x="768096" y="754380"/>
                  </a:lnTo>
                  <a:lnTo>
                    <a:pt x="768096" y="769620"/>
                  </a:lnTo>
                  <a:lnTo>
                    <a:pt x="784860" y="769620"/>
                  </a:lnTo>
                  <a:lnTo>
                    <a:pt x="784860" y="754380"/>
                  </a:lnTo>
                  <a:close/>
                </a:path>
                <a:path w="1867535" h="2002789">
                  <a:moveTo>
                    <a:pt x="786384" y="0"/>
                  </a:moveTo>
                  <a:lnTo>
                    <a:pt x="771144" y="0"/>
                  </a:lnTo>
                  <a:lnTo>
                    <a:pt x="771144" y="15240"/>
                  </a:lnTo>
                  <a:lnTo>
                    <a:pt x="786384" y="15240"/>
                  </a:lnTo>
                  <a:lnTo>
                    <a:pt x="786384" y="0"/>
                  </a:lnTo>
                  <a:close/>
                </a:path>
                <a:path w="1867535" h="2002789">
                  <a:moveTo>
                    <a:pt x="790956" y="342900"/>
                  </a:moveTo>
                  <a:lnTo>
                    <a:pt x="774192" y="342900"/>
                  </a:lnTo>
                  <a:lnTo>
                    <a:pt x="774192" y="358140"/>
                  </a:lnTo>
                  <a:lnTo>
                    <a:pt x="790956" y="358140"/>
                  </a:lnTo>
                  <a:lnTo>
                    <a:pt x="790956" y="342900"/>
                  </a:lnTo>
                  <a:close/>
                </a:path>
                <a:path w="1867535" h="2002789">
                  <a:moveTo>
                    <a:pt x="792480" y="821436"/>
                  </a:moveTo>
                  <a:lnTo>
                    <a:pt x="777240" y="821436"/>
                  </a:lnTo>
                  <a:lnTo>
                    <a:pt x="777240" y="836676"/>
                  </a:lnTo>
                  <a:lnTo>
                    <a:pt x="792480" y="836676"/>
                  </a:lnTo>
                  <a:lnTo>
                    <a:pt x="792480" y="821436"/>
                  </a:lnTo>
                  <a:close/>
                </a:path>
                <a:path w="1867535" h="2002789">
                  <a:moveTo>
                    <a:pt x="792480" y="411480"/>
                  </a:moveTo>
                  <a:lnTo>
                    <a:pt x="777240" y="411480"/>
                  </a:lnTo>
                  <a:lnTo>
                    <a:pt x="777240" y="426720"/>
                  </a:lnTo>
                  <a:lnTo>
                    <a:pt x="792480" y="426720"/>
                  </a:lnTo>
                  <a:lnTo>
                    <a:pt x="792480" y="411480"/>
                  </a:lnTo>
                  <a:close/>
                </a:path>
                <a:path w="1867535" h="2002789">
                  <a:moveTo>
                    <a:pt x="800112" y="1575816"/>
                  </a:moveTo>
                  <a:lnTo>
                    <a:pt x="783348" y="1575816"/>
                  </a:lnTo>
                  <a:lnTo>
                    <a:pt x="783348" y="1592580"/>
                  </a:lnTo>
                  <a:lnTo>
                    <a:pt x="800112" y="1592580"/>
                  </a:lnTo>
                  <a:lnTo>
                    <a:pt x="800112" y="1575816"/>
                  </a:lnTo>
                  <a:close/>
                </a:path>
                <a:path w="1867535" h="2002789">
                  <a:moveTo>
                    <a:pt x="807732" y="1234440"/>
                  </a:moveTo>
                  <a:lnTo>
                    <a:pt x="792492" y="1234440"/>
                  </a:lnTo>
                  <a:lnTo>
                    <a:pt x="792492" y="1249680"/>
                  </a:lnTo>
                  <a:lnTo>
                    <a:pt x="807732" y="1249680"/>
                  </a:lnTo>
                  <a:lnTo>
                    <a:pt x="807732" y="1234440"/>
                  </a:lnTo>
                  <a:close/>
                </a:path>
                <a:path w="1867535" h="2002789">
                  <a:moveTo>
                    <a:pt x="815340" y="1164336"/>
                  </a:moveTo>
                  <a:lnTo>
                    <a:pt x="800100" y="1164336"/>
                  </a:lnTo>
                  <a:lnTo>
                    <a:pt x="800100" y="1181100"/>
                  </a:lnTo>
                  <a:lnTo>
                    <a:pt x="815340" y="1181100"/>
                  </a:lnTo>
                  <a:lnTo>
                    <a:pt x="815340" y="1164336"/>
                  </a:lnTo>
                  <a:close/>
                </a:path>
                <a:path w="1867535" h="2002789">
                  <a:moveTo>
                    <a:pt x="815340" y="754380"/>
                  </a:moveTo>
                  <a:lnTo>
                    <a:pt x="800100" y="754380"/>
                  </a:lnTo>
                  <a:lnTo>
                    <a:pt x="800100" y="769620"/>
                  </a:lnTo>
                  <a:lnTo>
                    <a:pt x="815340" y="769620"/>
                  </a:lnTo>
                  <a:lnTo>
                    <a:pt x="815340" y="754380"/>
                  </a:lnTo>
                  <a:close/>
                </a:path>
                <a:path w="1867535" h="2002789">
                  <a:moveTo>
                    <a:pt x="816864" y="0"/>
                  </a:moveTo>
                  <a:lnTo>
                    <a:pt x="801624" y="0"/>
                  </a:lnTo>
                  <a:lnTo>
                    <a:pt x="801624" y="15240"/>
                  </a:lnTo>
                  <a:lnTo>
                    <a:pt x="816864" y="15240"/>
                  </a:lnTo>
                  <a:lnTo>
                    <a:pt x="816864" y="0"/>
                  </a:lnTo>
                  <a:close/>
                </a:path>
                <a:path w="1867535" h="2002789">
                  <a:moveTo>
                    <a:pt x="821436" y="1961388"/>
                  </a:moveTo>
                  <a:lnTo>
                    <a:pt x="806196" y="1961388"/>
                  </a:lnTo>
                  <a:lnTo>
                    <a:pt x="806196" y="1976628"/>
                  </a:lnTo>
                  <a:lnTo>
                    <a:pt x="821436" y="1976628"/>
                  </a:lnTo>
                  <a:lnTo>
                    <a:pt x="821436" y="1961388"/>
                  </a:lnTo>
                  <a:close/>
                </a:path>
                <a:path w="1867535" h="2002789">
                  <a:moveTo>
                    <a:pt x="821436" y="1930908"/>
                  </a:moveTo>
                  <a:lnTo>
                    <a:pt x="806196" y="1930908"/>
                  </a:lnTo>
                  <a:lnTo>
                    <a:pt x="806196" y="1946148"/>
                  </a:lnTo>
                  <a:lnTo>
                    <a:pt x="821436" y="1946148"/>
                  </a:lnTo>
                  <a:lnTo>
                    <a:pt x="821436" y="1930908"/>
                  </a:lnTo>
                  <a:close/>
                </a:path>
                <a:path w="1867535" h="2002789">
                  <a:moveTo>
                    <a:pt x="821436" y="1900428"/>
                  </a:moveTo>
                  <a:lnTo>
                    <a:pt x="806196" y="1900428"/>
                  </a:lnTo>
                  <a:lnTo>
                    <a:pt x="806196" y="1915668"/>
                  </a:lnTo>
                  <a:lnTo>
                    <a:pt x="821436" y="1915668"/>
                  </a:lnTo>
                  <a:lnTo>
                    <a:pt x="821436" y="1900428"/>
                  </a:lnTo>
                  <a:close/>
                </a:path>
                <a:path w="1867535" h="2002789">
                  <a:moveTo>
                    <a:pt x="821436" y="1868424"/>
                  </a:moveTo>
                  <a:lnTo>
                    <a:pt x="806196" y="1868424"/>
                  </a:lnTo>
                  <a:lnTo>
                    <a:pt x="806196" y="1883664"/>
                  </a:lnTo>
                  <a:lnTo>
                    <a:pt x="821436" y="1883664"/>
                  </a:lnTo>
                  <a:lnTo>
                    <a:pt x="821436" y="1868424"/>
                  </a:lnTo>
                  <a:close/>
                </a:path>
                <a:path w="1867535" h="2002789">
                  <a:moveTo>
                    <a:pt x="821436" y="1837944"/>
                  </a:moveTo>
                  <a:lnTo>
                    <a:pt x="806196" y="1837944"/>
                  </a:lnTo>
                  <a:lnTo>
                    <a:pt x="806196" y="1853184"/>
                  </a:lnTo>
                  <a:lnTo>
                    <a:pt x="821436" y="1853184"/>
                  </a:lnTo>
                  <a:lnTo>
                    <a:pt x="821436" y="1837944"/>
                  </a:lnTo>
                  <a:close/>
                </a:path>
                <a:path w="1867535" h="2002789">
                  <a:moveTo>
                    <a:pt x="821436" y="1807464"/>
                  </a:moveTo>
                  <a:lnTo>
                    <a:pt x="806196" y="1807464"/>
                  </a:lnTo>
                  <a:lnTo>
                    <a:pt x="806196" y="1822704"/>
                  </a:lnTo>
                  <a:lnTo>
                    <a:pt x="821436" y="1822704"/>
                  </a:lnTo>
                  <a:lnTo>
                    <a:pt x="821436" y="1807464"/>
                  </a:lnTo>
                  <a:close/>
                </a:path>
                <a:path w="1867535" h="2002789">
                  <a:moveTo>
                    <a:pt x="821436" y="1776984"/>
                  </a:moveTo>
                  <a:lnTo>
                    <a:pt x="806196" y="1776984"/>
                  </a:lnTo>
                  <a:lnTo>
                    <a:pt x="806196" y="1792224"/>
                  </a:lnTo>
                  <a:lnTo>
                    <a:pt x="821436" y="1792224"/>
                  </a:lnTo>
                  <a:lnTo>
                    <a:pt x="821436" y="1776984"/>
                  </a:lnTo>
                  <a:close/>
                </a:path>
                <a:path w="1867535" h="2002789">
                  <a:moveTo>
                    <a:pt x="821436" y="1744980"/>
                  </a:moveTo>
                  <a:lnTo>
                    <a:pt x="806196" y="1744980"/>
                  </a:lnTo>
                  <a:lnTo>
                    <a:pt x="806196" y="1760220"/>
                  </a:lnTo>
                  <a:lnTo>
                    <a:pt x="821436" y="1760220"/>
                  </a:lnTo>
                  <a:lnTo>
                    <a:pt x="821436" y="1744980"/>
                  </a:lnTo>
                  <a:close/>
                </a:path>
                <a:path w="1867535" h="2002789">
                  <a:moveTo>
                    <a:pt x="821436" y="1714500"/>
                  </a:moveTo>
                  <a:lnTo>
                    <a:pt x="806196" y="1714500"/>
                  </a:lnTo>
                  <a:lnTo>
                    <a:pt x="806196" y="1729740"/>
                  </a:lnTo>
                  <a:lnTo>
                    <a:pt x="821436" y="1729740"/>
                  </a:lnTo>
                  <a:lnTo>
                    <a:pt x="821436" y="1714500"/>
                  </a:lnTo>
                  <a:close/>
                </a:path>
                <a:path w="1867535" h="2002789">
                  <a:moveTo>
                    <a:pt x="821436" y="1684020"/>
                  </a:moveTo>
                  <a:lnTo>
                    <a:pt x="806196" y="1684020"/>
                  </a:lnTo>
                  <a:lnTo>
                    <a:pt x="806196" y="1699260"/>
                  </a:lnTo>
                  <a:lnTo>
                    <a:pt x="821436" y="1699260"/>
                  </a:lnTo>
                  <a:lnTo>
                    <a:pt x="821436" y="1684020"/>
                  </a:lnTo>
                  <a:close/>
                </a:path>
                <a:path w="1867535" h="2002789">
                  <a:moveTo>
                    <a:pt x="821436" y="1653540"/>
                  </a:moveTo>
                  <a:lnTo>
                    <a:pt x="806196" y="1653540"/>
                  </a:lnTo>
                  <a:lnTo>
                    <a:pt x="806196" y="1668780"/>
                  </a:lnTo>
                  <a:lnTo>
                    <a:pt x="821436" y="1668780"/>
                  </a:lnTo>
                  <a:lnTo>
                    <a:pt x="821436" y="1653540"/>
                  </a:lnTo>
                  <a:close/>
                </a:path>
                <a:path w="1867535" h="2002789">
                  <a:moveTo>
                    <a:pt x="821436" y="342900"/>
                  </a:moveTo>
                  <a:lnTo>
                    <a:pt x="806196" y="342900"/>
                  </a:lnTo>
                  <a:lnTo>
                    <a:pt x="806196" y="358140"/>
                  </a:lnTo>
                  <a:lnTo>
                    <a:pt x="821436" y="358140"/>
                  </a:lnTo>
                  <a:lnTo>
                    <a:pt x="821436" y="342900"/>
                  </a:lnTo>
                  <a:close/>
                </a:path>
                <a:path w="1867535" h="2002789">
                  <a:moveTo>
                    <a:pt x="822972" y="821436"/>
                  </a:moveTo>
                  <a:lnTo>
                    <a:pt x="807720" y="821436"/>
                  </a:lnTo>
                  <a:lnTo>
                    <a:pt x="807720" y="836676"/>
                  </a:lnTo>
                  <a:lnTo>
                    <a:pt x="822972" y="836676"/>
                  </a:lnTo>
                  <a:lnTo>
                    <a:pt x="822972" y="821436"/>
                  </a:lnTo>
                  <a:close/>
                </a:path>
                <a:path w="1867535" h="2002789">
                  <a:moveTo>
                    <a:pt x="822972" y="411480"/>
                  </a:moveTo>
                  <a:lnTo>
                    <a:pt x="807720" y="411480"/>
                  </a:lnTo>
                  <a:lnTo>
                    <a:pt x="807720" y="426720"/>
                  </a:lnTo>
                  <a:lnTo>
                    <a:pt x="822972" y="426720"/>
                  </a:lnTo>
                  <a:lnTo>
                    <a:pt x="822972" y="411480"/>
                  </a:lnTo>
                  <a:close/>
                </a:path>
                <a:path w="1867535" h="2002789">
                  <a:moveTo>
                    <a:pt x="826020" y="1987296"/>
                  </a:moveTo>
                  <a:lnTo>
                    <a:pt x="813816" y="1987296"/>
                  </a:lnTo>
                  <a:lnTo>
                    <a:pt x="818388" y="1991868"/>
                  </a:lnTo>
                  <a:lnTo>
                    <a:pt x="806196" y="1991868"/>
                  </a:lnTo>
                  <a:lnTo>
                    <a:pt x="806196" y="1999488"/>
                  </a:lnTo>
                  <a:lnTo>
                    <a:pt x="809244" y="2002536"/>
                  </a:lnTo>
                  <a:lnTo>
                    <a:pt x="826020" y="2002536"/>
                  </a:lnTo>
                  <a:lnTo>
                    <a:pt x="826020" y="1994916"/>
                  </a:lnTo>
                  <a:lnTo>
                    <a:pt x="826020" y="1991868"/>
                  </a:lnTo>
                  <a:lnTo>
                    <a:pt x="826020" y="1987296"/>
                  </a:lnTo>
                  <a:close/>
                </a:path>
                <a:path w="1867535" h="2002789">
                  <a:moveTo>
                    <a:pt x="830592" y="1575816"/>
                  </a:moveTo>
                  <a:lnTo>
                    <a:pt x="815352" y="1575816"/>
                  </a:lnTo>
                  <a:lnTo>
                    <a:pt x="815352" y="1592580"/>
                  </a:lnTo>
                  <a:lnTo>
                    <a:pt x="830592" y="1592580"/>
                  </a:lnTo>
                  <a:lnTo>
                    <a:pt x="830592" y="1575816"/>
                  </a:lnTo>
                  <a:close/>
                </a:path>
                <a:path w="1867535" h="2002789">
                  <a:moveTo>
                    <a:pt x="838212" y="1234440"/>
                  </a:moveTo>
                  <a:lnTo>
                    <a:pt x="822972" y="1234440"/>
                  </a:lnTo>
                  <a:lnTo>
                    <a:pt x="822972" y="1249680"/>
                  </a:lnTo>
                  <a:lnTo>
                    <a:pt x="838212" y="1249680"/>
                  </a:lnTo>
                  <a:lnTo>
                    <a:pt x="838212" y="1234440"/>
                  </a:lnTo>
                  <a:close/>
                </a:path>
                <a:path w="1867535" h="2002789">
                  <a:moveTo>
                    <a:pt x="841260" y="1645920"/>
                  </a:moveTo>
                  <a:lnTo>
                    <a:pt x="826020" y="1645920"/>
                  </a:lnTo>
                  <a:lnTo>
                    <a:pt x="826020" y="1661160"/>
                  </a:lnTo>
                  <a:lnTo>
                    <a:pt x="841260" y="1661160"/>
                  </a:lnTo>
                  <a:lnTo>
                    <a:pt x="841260" y="1645920"/>
                  </a:lnTo>
                  <a:close/>
                </a:path>
                <a:path w="1867535" h="2002789">
                  <a:moveTo>
                    <a:pt x="845832" y="1164336"/>
                  </a:moveTo>
                  <a:lnTo>
                    <a:pt x="830592" y="1164336"/>
                  </a:lnTo>
                  <a:lnTo>
                    <a:pt x="830592" y="1181100"/>
                  </a:lnTo>
                  <a:lnTo>
                    <a:pt x="845832" y="1181100"/>
                  </a:lnTo>
                  <a:lnTo>
                    <a:pt x="845832" y="1164336"/>
                  </a:lnTo>
                  <a:close/>
                </a:path>
                <a:path w="1867535" h="2002789">
                  <a:moveTo>
                    <a:pt x="845832" y="754380"/>
                  </a:moveTo>
                  <a:lnTo>
                    <a:pt x="830592" y="754380"/>
                  </a:lnTo>
                  <a:lnTo>
                    <a:pt x="830592" y="769620"/>
                  </a:lnTo>
                  <a:lnTo>
                    <a:pt x="845832" y="769620"/>
                  </a:lnTo>
                  <a:lnTo>
                    <a:pt x="845832" y="754380"/>
                  </a:lnTo>
                  <a:close/>
                </a:path>
                <a:path w="1867535" h="2002789">
                  <a:moveTo>
                    <a:pt x="847356" y="0"/>
                  </a:moveTo>
                  <a:lnTo>
                    <a:pt x="832116" y="0"/>
                  </a:lnTo>
                  <a:lnTo>
                    <a:pt x="832116" y="15240"/>
                  </a:lnTo>
                  <a:lnTo>
                    <a:pt x="847356" y="15240"/>
                  </a:lnTo>
                  <a:lnTo>
                    <a:pt x="847356" y="0"/>
                  </a:lnTo>
                  <a:close/>
                </a:path>
                <a:path w="1867535" h="2002789">
                  <a:moveTo>
                    <a:pt x="851928" y="342900"/>
                  </a:moveTo>
                  <a:lnTo>
                    <a:pt x="836688" y="342900"/>
                  </a:lnTo>
                  <a:lnTo>
                    <a:pt x="836688" y="358140"/>
                  </a:lnTo>
                  <a:lnTo>
                    <a:pt x="851928" y="358140"/>
                  </a:lnTo>
                  <a:lnTo>
                    <a:pt x="851928" y="342900"/>
                  </a:lnTo>
                  <a:close/>
                </a:path>
                <a:path w="1867535" h="2002789">
                  <a:moveTo>
                    <a:pt x="853452" y="821436"/>
                  </a:moveTo>
                  <a:lnTo>
                    <a:pt x="838212" y="821436"/>
                  </a:lnTo>
                  <a:lnTo>
                    <a:pt x="838212" y="836676"/>
                  </a:lnTo>
                  <a:lnTo>
                    <a:pt x="853452" y="836676"/>
                  </a:lnTo>
                  <a:lnTo>
                    <a:pt x="853452" y="821436"/>
                  </a:lnTo>
                  <a:close/>
                </a:path>
                <a:path w="1867535" h="2002789">
                  <a:moveTo>
                    <a:pt x="853452" y="411480"/>
                  </a:moveTo>
                  <a:lnTo>
                    <a:pt x="838212" y="411480"/>
                  </a:lnTo>
                  <a:lnTo>
                    <a:pt x="838212" y="426720"/>
                  </a:lnTo>
                  <a:lnTo>
                    <a:pt x="853452" y="426720"/>
                  </a:lnTo>
                  <a:lnTo>
                    <a:pt x="853452" y="411480"/>
                  </a:lnTo>
                  <a:close/>
                </a:path>
                <a:path w="1867535" h="2002789">
                  <a:moveTo>
                    <a:pt x="856500" y="1987296"/>
                  </a:moveTo>
                  <a:lnTo>
                    <a:pt x="841260" y="1987296"/>
                  </a:lnTo>
                  <a:lnTo>
                    <a:pt x="841260" y="2002536"/>
                  </a:lnTo>
                  <a:lnTo>
                    <a:pt x="856500" y="2002536"/>
                  </a:lnTo>
                  <a:lnTo>
                    <a:pt x="856500" y="1987296"/>
                  </a:lnTo>
                  <a:close/>
                </a:path>
                <a:path w="1867535" h="2002789">
                  <a:moveTo>
                    <a:pt x="861072" y="1575816"/>
                  </a:moveTo>
                  <a:lnTo>
                    <a:pt x="845832" y="1575816"/>
                  </a:lnTo>
                  <a:lnTo>
                    <a:pt x="845832" y="1592580"/>
                  </a:lnTo>
                  <a:lnTo>
                    <a:pt x="861072" y="1592580"/>
                  </a:lnTo>
                  <a:lnTo>
                    <a:pt x="861072" y="1575816"/>
                  </a:lnTo>
                  <a:close/>
                </a:path>
                <a:path w="1867535" h="2002789">
                  <a:moveTo>
                    <a:pt x="868692" y="1234440"/>
                  </a:moveTo>
                  <a:lnTo>
                    <a:pt x="853452" y="1234440"/>
                  </a:lnTo>
                  <a:lnTo>
                    <a:pt x="853452" y="1249680"/>
                  </a:lnTo>
                  <a:lnTo>
                    <a:pt x="868692" y="1249680"/>
                  </a:lnTo>
                  <a:lnTo>
                    <a:pt x="868692" y="1234440"/>
                  </a:lnTo>
                  <a:close/>
                </a:path>
                <a:path w="1867535" h="2002789">
                  <a:moveTo>
                    <a:pt x="871740" y="1645920"/>
                  </a:moveTo>
                  <a:lnTo>
                    <a:pt x="856500" y="1645920"/>
                  </a:lnTo>
                  <a:lnTo>
                    <a:pt x="856500" y="1661160"/>
                  </a:lnTo>
                  <a:lnTo>
                    <a:pt x="871740" y="1661160"/>
                  </a:lnTo>
                  <a:lnTo>
                    <a:pt x="871740" y="1645920"/>
                  </a:lnTo>
                  <a:close/>
                </a:path>
                <a:path w="1867535" h="2002789">
                  <a:moveTo>
                    <a:pt x="876312" y="1164336"/>
                  </a:moveTo>
                  <a:lnTo>
                    <a:pt x="861072" y="1164336"/>
                  </a:lnTo>
                  <a:lnTo>
                    <a:pt x="861072" y="1181100"/>
                  </a:lnTo>
                  <a:lnTo>
                    <a:pt x="876312" y="1181100"/>
                  </a:lnTo>
                  <a:lnTo>
                    <a:pt x="876312" y="1164336"/>
                  </a:lnTo>
                  <a:close/>
                </a:path>
                <a:path w="1867535" h="2002789">
                  <a:moveTo>
                    <a:pt x="876312" y="754380"/>
                  </a:moveTo>
                  <a:lnTo>
                    <a:pt x="861072" y="754380"/>
                  </a:lnTo>
                  <a:lnTo>
                    <a:pt x="861072" y="769620"/>
                  </a:lnTo>
                  <a:lnTo>
                    <a:pt x="876312" y="769620"/>
                  </a:lnTo>
                  <a:lnTo>
                    <a:pt x="876312" y="754380"/>
                  </a:lnTo>
                  <a:close/>
                </a:path>
                <a:path w="1867535" h="2002789">
                  <a:moveTo>
                    <a:pt x="879360" y="0"/>
                  </a:moveTo>
                  <a:lnTo>
                    <a:pt x="862596" y="0"/>
                  </a:lnTo>
                  <a:lnTo>
                    <a:pt x="862596" y="15240"/>
                  </a:lnTo>
                  <a:lnTo>
                    <a:pt x="879360" y="15240"/>
                  </a:lnTo>
                  <a:lnTo>
                    <a:pt x="879360" y="0"/>
                  </a:lnTo>
                  <a:close/>
                </a:path>
                <a:path w="1867535" h="2002789">
                  <a:moveTo>
                    <a:pt x="882408" y="342900"/>
                  </a:moveTo>
                  <a:lnTo>
                    <a:pt x="867168" y="342900"/>
                  </a:lnTo>
                  <a:lnTo>
                    <a:pt x="867168" y="358140"/>
                  </a:lnTo>
                  <a:lnTo>
                    <a:pt x="882408" y="358140"/>
                  </a:lnTo>
                  <a:lnTo>
                    <a:pt x="882408" y="342900"/>
                  </a:lnTo>
                  <a:close/>
                </a:path>
                <a:path w="1867535" h="2002789">
                  <a:moveTo>
                    <a:pt x="885456" y="821436"/>
                  </a:moveTo>
                  <a:lnTo>
                    <a:pt x="868692" y="821436"/>
                  </a:lnTo>
                  <a:lnTo>
                    <a:pt x="868692" y="836676"/>
                  </a:lnTo>
                  <a:lnTo>
                    <a:pt x="885456" y="836676"/>
                  </a:lnTo>
                  <a:lnTo>
                    <a:pt x="885456" y="821436"/>
                  </a:lnTo>
                  <a:close/>
                </a:path>
                <a:path w="1867535" h="2002789">
                  <a:moveTo>
                    <a:pt x="885456" y="411480"/>
                  </a:moveTo>
                  <a:lnTo>
                    <a:pt x="868692" y="411480"/>
                  </a:lnTo>
                  <a:lnTo>
                    <a:pt x="868692" y="426720"/>
                  </a:lnTo>
                  <a:lnTo>
                    <a:pt x="885456" y="426720"/>
                  </a:lnTo>
                  <a:lnTo>
                    <a:pt x="885456" y="411480"/>
                  </a:lnTo>
                  <a:close/>
                </a:path>
                <a:path w="1867535" h="2002789">
                  <a:moveTo>
                    <a:pt x="888504" y="1987296"/>
                  </a:moveTo>
                  <a:lnTo>
                    <a:pt x="871740" y="1987296"/>
                  </a:lnTo>
                  <a:lnTo>
                    <a:pt x="871740" y="2002536"/>
                  </a:lnTo>
                  <a:lnTo>
                    <a:pt x="888504" y="2002536"/>
                  </a:lnTo>
                  <a:lnTo>
                    <a:pt x="888504" y="1987296"/>
                  </a:lnTo>
                  <a:close/>
                </a:path>
                <a:path w="1867535" h="2002789">
                  <a:moveTo>
                    <a:pt x="891552" y="1575816"/>
                  </a:moveTo>
                  <a:lnTo>
                    <a:pt x="876312" y="1575816"/>
                  </a:lnTo>
                  <a:lnTo>
                    <a:pt x="876312" y="1592580"/>
                  </a:lnTo>
                  <a:lnTo>
                    <a:pt x="891552" y="1592580"/>
                  </a:lnTo>
                  <a:lnTo>
                    <a:pt x="891552" y="1575816"/>
                  </a:lnTo>
                  <a:close/>
                </a:path>
                <a:path w="1867535" h="2002789">
                  <a:moveTo>
                    <a:pt x="899172" y="1234440"/>
                  </a:moveTo>
                  <a:lnTo>
                    <a:pt x="883932" y="1234440"/>
                  </a:lnTo>
                  <a:lnTo>
                    <a:pt x="883932" y="1249680"/>
                  </a:lnTo>
                  <a:lnTo>
                    <a:pt x="899172" y="1249680"/>
                  </a:lnTo>
                  <a:lnTo>
                    <a:pt x="899172" y="1234440"/>
                  </a:lnTo>
                  <a:close/>
                </a:path>
                <a:path w="1867535" h="2002789">
                  <a:moveTo>
                    <a:pt x="903744" y="1645920"/>
                  </a:moveTo>
                  <a:lnTo>
                    <a:pt x="888504" y="1645920"/>
                  </a:lnTo>
                  <a:lnTo>
                    <a:pt x="888504" y="1661160"/>
                  </a:lnTo>
                  <a:lnTo>
                    <a:pt x="903744" y="1661160"/>
                  </a:lnTo>
                  <a:lnTo>
                    <a:pt x="903744" y="1645920"/>
                  </a:lnTo>
                  <a:close/>
                </a:path>
                <a:path w="1867535" h="2002789">
                  <a:moveTo>
                    <a:pt x="908316" y="1164336"/>
                  </a:moveTo>
                  <a:lnTo>
                    <a:pt x="891552" y="1164336"/>
                  </a:lnTo>
                  <a:lnTo>
                    <a:pt x="891552" y="1181100"/>
                  </a:lnTo>
                  <a:lnTo>
                    <a:pt x="908316" y="1181100"/>
                  </a:lnTo>
                  <a:lnTo>
                    <a:pt x="908316" y="1164336"/>
                  </a:lnTo>
                  <a:close/>
                </a:path>
                <a:path w="1867535" h="2002789">
                  <a:moveTo>
                    <a:pt x="908316" y="754380"/>
                  </a:moveTo>
                  <a:lnTo>
                    <a:pt x="891552" y="754380"/>
                  </a:lnTo>
                  <a:lnTo>
                    <a:pt x="891552" y="769620"/>
                  </a:lnTo>
                  <a:lnTo>
                    <a:pt x="908316" y="769620"/>
                  </a:lnTo>
                  <a:lnTo>
                    <a:pt x="908316" y="754380"/>
                  </a:lnTo>
                  <a:close/>
                </a:path>
                <a:path w="1867535" h="2002789">
                  <a:moveTo>
                    <a:pt x="909840" y="0"/>
                  </a:moveTo>
                  <a:lnTo>
                    <a:pt x="894600" y="0"/>
                  </a:lnTo>
                  <a:lnTo>
                    <a:pt x="894600" y="15240"/>
                  </a:lnTo>
                  <a:lnTo>
                    <a:pt x="909840" y="15240"/>
                  </a:lnTo>
                  <a:lnTo>
                    <a:pt x="909840" y="0"/>
                  </a:lnTo>
                  <a:close/>
                </a:path>
                <a:path w="1867535" h="2002789">
                  <a:moveTo>
                    <a:pt x="914412" y="342900"/>
                  </a:moveTo>
                  <a:lnTo>
                    <a:pt x="897648" y="342900"/>
                  </a:lnTo>
                  <a:lnTo>
                    <a:pt x="897648" y="358140"/>
                  </a:lnTo>
                  <a:lnTo>
                    <a:pt x="914412" y="358140"/>
                  </a:lnTo>
                  <a:lnTo>
                    <a:pt x="914412" y="342900"/>
                  </a:lnTo>
                  <a:close/>
                </a:path>
                <a:path w="1867535" h="2002789">
                  <a:moveTo>
                    <a:pt x="915936" y="821436"/>
                  </a:moveTo>
                  <a:lnTo>
                    <a:pt x="900696" y="821436"/>
                  </a:lnTo>
                  <a:lnTo>
                    <a:pt x="900696" y="836676"/>
                  </a:lnTo>
                  <a:lnTo>
                    <a:pt x="915936" y="836676"/>
                  </a:lnTo>
                  <a:lnTo>
                    <a:pt x="915936" y="821436"/>
                  </a:lnTo>
                  <a:close/>
                </a:path>
                <a:path w="1867535" h="2002789">
                  <a:moveTo>
                    <a:pt x="915936" y="411480"/>
                  </a:moveTo>
                  <a:lnTo>
                    <a:pt x="900696" y="411480"/>
                  </a:lnTo>
                  <a:lnTo>
                    <a:pt x="900696" y="426720"/>
                  </a:lnTo>
                  <a:lnTo>
                    <a:pt x="915936" y="426720"/>
                  </a:lnTo>
                  <a:lnTo>
                    <a:pt x="915936" y="411480"/>
                  </a:lnTo>
                  <a:close/>
                </a:path>
                <a:path w="1867535" h="2002789">
                  <a:moveTo>
                    <a:pt x="918984" y="1987296"/>
                  </a:moveTo>
                  <a:lnTo>
                    <a:pt x="903744" y="1987296"/>
                  </a:lnTo>
                  <a:lnTo>
                    <a:pt x="903744" y="2002536"/>
                  </a:lnTo>
                  <a:lnTo>
                    <a:pt x="918984" y="2002536"/>
                  </a:lnTo>
                  <a:lnTo>
                    <a:pt x="918984" y="1987296"/>
                  </a:lnTo>
                  <a:close/>
                </a:path>
                <a:path w="1867535" h="2002789">
                  <a:moveTo>
                    <a:pt x="923556" y="1575816"/>
                  </a:moveTo>
                  <a:lnTo>
                    <a:pt x="906792" y="1575816"/>
                  </a:lnTo>
                  <a:lnTo>
                    <a:pt x="906792" y="1592580"/>
                  </a:lnTo>
                  <a:lnTo>
                    <a:pt x="923556" y="1592580"/>
                  </a:lnTo>
                  <a:lnTo>
                    <a:pt x="923556" y="1575816"/>
                  </a:lnTo>
                  <a:close/>
                </a:path>
                <a:path w="1867535" h="2002789">
                  <a:moveTo>
                    <a:pt x="931176" y="1234440"/>
                  </a:moveTo>
                  <a:lnTo>
                    <a:pt x="915936" y="1234440"/>
                  </a:lnTo>
                  <a:lnTo>
                    <a:pt x="915936" y="1249680"/>
                  </a:lnTo>
                  <a:lnTo>
                    <a:pt x="931176" y="1249680"/>
                  </a:lnTo>
                  <a:lnTo>
                    <a:pt x="931176" y="1234440"/>
                  </a:lnTo>
                  <a:close/>
                </a:path>
                <a:path w="1867535" h="2002789">
                  <a:moveTo>
                    <a:pt x="940320" y="1978152"/>
                  </a:moveTo>
                  <a:lnTo>
                    <a:pt x="925080" y="1978152"/>
                  </a:lnTo>
                  <a:lnTo>
                    <a:pt x="925068" y="1993392"/>
                  </a:lnTo>
                  <a:lnTo>
                    <a:pt x="940308" y="1993392"/>
                  </a:lnTo>
                  <a:lnTo>
                    <a:pt x="940320" y="1978152"/>
                  </a:lnTo>
                  <a:close/>
                </a:path>
                <a:path w="1867535" h="2002789">
                  <a:moveTo>
                    <a:pt x="940320" y="1947672"/>
                  </a:moveTo>
                  <a:lnTo>
                    <a:pt x="925080" y="1947672"/>
                  </a:lnTo>
                  <a:lnTo>
                    <a:pt x="925068" y="1962912"/>
                  </a:lnTo>
                  <a:lnTo>
                    <a:pt x="940308" y="1962912"/>
                  </a:lnTo>
                  <a:lnTo>
                    <a:pt x="940320" y="1947672"/>
                  </a:lnTo>
                  <a:close/>
                </a:path>
                <a:path w="1867535" h="2002789">
                  <a:moveTo>
                    <a:pt x="940320" y="1917192"/>
                  </a:moveTo>
                  <a:lnTo>
                    <a:pt x="925080" y="1917192"/>
                  </a:lnTo>
                  <a:lnTo>
                    <a:pt x="925068" y="1932432"/>
                  </a:lnTo>
                  <a:lnTo>
                    <a:pt x="940308" y="1932432"/>
                  </a:lnTo>
                  <a:lnTo>
                    <a:pt x="940320" y="1917192"/>
                  </a:lnTo>
                  <a:close/>
                </a:path>
                <a:path w="1867535" h="2002789">
                  <a:moveTo>
                    <a:pt x="940320" y="1885188"/>
                  </a:moveTo>
                  <a:lnTo>
                    <a:pt x="925080" y="1885188"/>
                  </a:lnTo>
                  <a:lnTo>
                    <a:pt x="925068" y="1900428"/>
                  </a:lnTo>
                  <a:lnTo>
                    <a:pt x="940308" y="1900428"/>
                  </a:lnTo>
                  <a:lnTo>
                    <a:pt x="940320" y="1885188"/>
                  </a:lnTo>
                  <a:close/>
                </a:path>
                <a:path w="1867535" h="2002789">
                  <a:moveTo>
                    <a:pt x="940320" y="1854708"/>
                  </a:moveTo>
                  <a:lnTo>
                    <a:pt x="925080" y="1854708"/>
                  </a:lnTo>
                  <a:lnTo>
                    <a:pt x="925068" y="1869948"/>
                  </a:lnTo>
                  <a:lnTo>
                    <a:pt x="940308" y="1869948"/>
                  </a:lnTo>
                  <a:lnTo>
                    <a:pt x="940320" y="1854708"/>
                  </a:lnTo>
                  <a:close/>
                </a:path>
                <a:path w="1867535" h="2002789">
                  <a:moveTo>
                    <a:pt x="940320" y="1824228"/>
                  </a:moveTo>
                  <a:lnTo>
                    <a:pt x="925080" y="1824228"/>
                  </a:lnTo>
                  <a:lnTo>
                    <a:pt x="925068" y="1839468"/>
                  </a:lnTo>
                  <a:lnTo>
                    <a:pt x="940308" y="1839468"/>
                  </a:lnTo>
                  <a:lnTo>
                    <a:pt x="940320" y="1824228"/>
                  </a:lnTo>
                  <a:close/>
                </a:path>
                <a:path w="1867535" h="2002789">
                  <a:moveTo>
                    <a:pt x="940320" y="1793748"/>
                  </a:moveTo>
                  <a:lnTo>
                    <a:pt x="925080" y="1793748"/>
                  </a:lnTo>
                  <a:lnTo>
                    <a:pt x="925068" y="1808988"/>
                  </a:lnTo>
                  <a:lnTo>
                    <a:pt x="940308" y="1808988"/>
                  </a:lnTo>
                  <a:lnTo>
                    <a:pt x="940320" y="1793748"/>
                  </a:lnTo>
                  <a:close/>
                </a:path>
                <a:path w="1867535" h="2002789">
                  <a:moveTo>
                    <a:pt x="940320" y="1761744"/>
                  </a:moveTo>
                  <a:lnTo>
                    <a:pt x="925080" y="1761744"/>
                  </a:lnTo>
                  <a:lnTo>
                    <a:pt x="925068" y="1776984"/>
                  </a:lnTo>
                  <a:lnTo>
                    <a:pt x="940308" y="1776984"/>
                  </a:lnTo>
                  <a:lnTo>
                    <a:pt x="940320" y="1761744"/>
                  </a:lnTo>
                  <a:close/>
                </a:path>
                <a:path w="1867535" h="2002789">
                  <a:moveTo>
                    <a:pt x="940320" y="1731264"/>
                  </a:moveTo>
                  <a:lnTo>
                    <a:pt x="925080" y="1731264"/>
                  </a:lnTo>
                  <a:lnTo>
                    <a:pt x="925068" y="1746504"/>
                  </a:lnTo>
                  <a:lnTo>
                    <a:pt x="940308" y="1746504"/>
                  </a:lnTo>
                  <a:lnTo>
                    <a:pt x="940320" y="1731264"/>
                  </a:lnTo>
                  <a:close/>
                </a:path>
                <a:path w="1867535" h="2002789">
                  <a:moveTo>
                    <a:pt x="940320" y="1700784"/>
                  </a:moveTo>
                  <a:lnTo>
                    <a:pt x="925080" y="1700784"/>
                  </a:lnTo>
                  <a:lnTo>
                    <a:pt x="925068" y="1716024"/>
                  </a:lnTo>
                  <a:lnTo>
                    <a:pt x="940308" y="1716024"/>
                  </a:lnTo>
                  <a:lnTo>
                    <a:pt x="940320" y="1700784"/>
                  </a:lnTo>
                  <a:close/>
                </a:path>
                <a:path w="1867535" h="2002789">
                  <a:moveTo>
                    <a:pt x="940320" y="1670304"/>
                  </a:moveTo>
                  <a:lnTo>
                    <a:pt x="925080" y="1670304"/>
                  </a:lnTo>
                  <a:lnTo>
                    <a:pt x="925068" y="1685544"/>
                  </a:lnTo>
                  <a:lnTo>
                    <a:pt x="940308" y="1685544"/>
                  </a:lnTo>
                  <a:lnTo>
                    <a:pt x="940320" y="1670304"/>
                  </a:lnTo>
                  <a:close/>
                </a:path>
                <a:path w="1867535" h="2002789">
                  <a:moveTo>
                    <a:pt x="940320" y="1563624"/>
                  </a:moveTo>
                  <a:lnTo>
                    <a:pt x="940308" y="1562100"/>
                  </a:lnTo>
                  <a:lnTo>
                    <a:pt x="925068" y="1562100"/>
                  </a:lnTo>
                  <a:lnTo>
                    <a:pt x="925068" y="1577340"/>
                  </a:lnTo>
                  <a:lnTo>
                    <a:pt x="925080" y="1578864"/>
                  </a:lnTo>
                  <a:lnTo>
                    <a:pt x="940320" y="1578864"/>
                  </a:lnTo>
                  <a:lnTo>
                    <a:pt x="940320" y="1563624"/>
                  </a:lnTo>
                  <a:close/>
                </a:path>
                <a:path w="1867535" h="2002789">
                  <a:moveTo>
                    <a:pt x="940320" y="1533144"/>
                  </a:moveTo>
                  <a:lnTo>
                    <a:pt x="940308" y="1531620"/>
                  </a:lnTo>
                  <a:lnTo>
                    <a:pt x="925068" y="1531620"/>
                  </a:lnTo>
                  <a:lnTo>
                    <a:pt x="925068" y="1546860"/>
                  </a:lnTo>
                  <a:lnTo>
                    <a:pt x="925080" y="1548384"/>
                  </a:lnTo>
                  <a:lnTo>
                    <a:pt x="940320" y="1548384"/>
                  </a:lnTo>
                  <a:lnTo>
                    <a:pt x="940320" y="1533144"/>
                  </a:lnTo>
                  <a:close/>
                </a:path>
                <a:path w="1867535" h="2002789">
                  <a:moveTo>
                    <a:pt x="940320" y="1501140"/>
                  </a:moveTo>
                  <a:lnTo>
                    <a:pt x="925080" y="1501140"/>
                  </a:lnTo>
                  <a:lnTo>
                    <a:pt x="925068" y="1516380"/>
                  </a:lnTo>
                  <a:lnTo>
                    <a:pt x="940308" y="1516380"/>
                  </a:lnTo>
                  <a:lnTo>
                    <a:pt x="940320" y="1501140"/>
                  </a:lnTo>
                  <a:close/>
                </a:path>
                <a:path w="1867535" h="2002789">
                  <a:moveTo>
                    <a:pt x="940320" y="1470660"/>
                  </a:moveTo>
                  <a:lnTo>
                    <a:pt x="940308" y="1469136"/>
                  </a:lnTo>
                  <a:lnTo>
                    <a:pt x="925068" y="1469136"/>
                  </a:lnTo>
                  <a:lnTo>
                    <a:pt x="925068" y="1484376"/>
                  </a:lnTo>
                  <a:lnTo>
                    <a:pt x="925080" y="1485900"/>
                  </a:lnTo>
                  <a:lnTo>
                    <a:pt x="940320" y="1485900"/>
                  </a:lnTo>
                  <a:lnTo>
                    <a:pt x="940320" y="1470660"/>
                  </a:lnTo>
                  <a:close/>
                </a:path>
                <a:path w="1867535" h="2002789">
                  <a:moveTo>
                    <a:pt x="940320" y="1440180"/>
                  </a:moveTo>
                  <a:lnTo>
                    <a:pt x="940308" y="1438656"/>
                  </a:lnTo>
                  <a:lnTo>
                    <a:pt x="925068" y="1438656"/>
                  </a:lnTo>
                  <a:lnTo>
                    <a:pt x="925068" y="1453896"/>
                  </a:lnTo>
                  <a:lnTo>
                    <a:pt x="925080" y="1455420"/>
                  </a:lnTo>
                  <a:lnTo>
                    <a:pt x="940320" y="1455420"/>
                  </a:lnTo>
                  <a:lnTo>
                    <a:pt x="940320" y="1440180"/>
                  </a:lnTo>
                  <a:close/>
                </a:path>
                <a:path w="1867535" h="2002789">
                  <a:moveTo>
                    <a:pt x="940320" y="1409700"/>
                  </a:moveTo>
                  <a:lnTo>
                    <a:pt x="940308" y="1408176"/>
                  </a:lnTo>
                  <a:lnTo>
                    <a:pt x="925068" y="1408176"/>
                  </a:lnTo>
                  <a:lnTo>
                    <a:pt x="925068" y="1423416"/>
                  </a:lnTo>
                  <a:lnTo>
                    <a:pt x="925080" y="1424940"/>
                  </a:lnTo>
                  <a:lnTo>
                    <a:pt x="940320" y="1424940"/>
                  </a:lnTo>
                  <a:lnTo>
                    <a:pt x="940320" y="1409700"/>
                  </a:lnTo>
                  <a:close/>
                </a:path>
                <a:path w="1867535" h="2002789">
                  <a:moveTo>
                    <a:pt x="940320" y="1377696"/>
                  </a:moveTo>
                  <a:lnTo>
                    <a:pt x="925080" y="1377696"/>
                  </a:lnTo>
                  <a:lnTo>
                    <a:pt x="925068" y="1392936"/>
                  </a:lnTo>
                  <a:lnTo>
                    <a:pt x="940308" y="1392936"/>
                  </a:lnTo>
                  <a:lnTo>
                    <a:pt x="940320" y="1377696"/>
                  </a:lnTo>
                  <a:close/>
                </a:path>
                <a:path w="1867535" h="2002789">
                  <a:moveTo>
                    <a:pt x="940320" y="1347216"/>
                  </a:moveTo>
                  <a:lnTo>
                    <a:pt x="940308" y="1345692"/>
                  </a:lnTo>
                  <a:lnTo>
                    <a:pt x="925068" y="1345692"/>
                  </a:lnTo>
                  <a:lnTo>
                    <a:pt x="925068" y="1360932"/>
                  </a:lnTo>
                  <a:lnTo>
                    <a:pt x="925080" y="1362456"/>
                  </a:lnTo>
                  <a:lnTo>
                    <a:pt x="940320" y="1362456"/>
                  </a:lnTo>
                  <a:lnTo>
                    <a:pt x="940320" y="1347216"/>
                  </a:lnTo>
                  <a:close/>
                </a:path>
                <a:path w="1867535" h="2002789">
                  <a:moveTo>
                    <a:pt x="940320" y="1316736"/>
                  </a:moveTo>
                  <a:lnTo>
                    <a:pt x="940308" y="1315212"/>
                  </a:lnTo>
                  <a:lnTo>
                    <a:pt x="925068" y="1315212"/>
                  </a:lnTo>
                  <a:lnTo>
                    <a:pt x="925068" y="1330452"/>
                  </a:lnTo>
                  <a:lnTo>
                    <a:pt x="925080" y="1331976"/>
                  </a:lnTo>
                  <a:lnTo>
                    <a:pt x="940320" y="1331976"/>
                  </a:lnTo>
                  <a:lnTo>
                    <a:pt x="940320" y="1316736"/>
                  </a:lnTo>
                  <a:close/>
                </a:path>
                <a:path w="1867535" h="2002789">
                  <a:moveTo>
                    <a:pt x="940320" y="1286256"/>
                  </a:moveTo>
                  <a:lnTo>
                    <a:pt x="940308" y="1284732"/>
                  </a:lnTo>
                  <a:lnTo>
                    <a:pt x="925068" y="1284732"/>
                  </a:lnTo>
                  <a:lnTo>
                    <a:pt x="925068" y="1299972"/>
                  </a:lnTo>
                  <a:lnTo>
                    <a:pt x="925080" y="1301496"/>
                  </a:lnTo>
                  <a:lnTo>
                    <a:pt x="940320" y="1301496"/>
                  </a:lnTo>
                  <a:lnTo>
                    <a:pt x="940320" y="1286256"/>
                  </a:lnTo>
                  <a:close/>
                </a:path>
                <a:path w="1867535" h="2002789">
                  <a:moveTo>
                    <a:pt x="940320" y="1254252"/>
                  </a:moveTo>
                  <a:lnTo>
                    <a:pt x="925080" y="1254252"/>
                  </a:lnTo>
                  <a:lnTo>
                    <a:pt x="925068" y="1269492"/>
                  </a:lnTo>
                  <a:lnTo>
                    <a:pt x="940308" y="1269492"/>
                  </a:lnTo>
                  <a:lnTo>
                    <a:pt x="940320" y="1254252"/>
                  </a:lnTo>
                  <a:close/>
                </a:path>
                <a:path w="1867535" h="2002789">
                  <a:moveTo>
                    <a:pt x="940320" y="1136904"/>
                  </a:moveTo>
                  <a:lnTo>
                    <a:pt x="925080" y="1136904"/>
                  </a:lnTo>
                  <a:lnTo>
                    <a:pt x="925068" y="1152144"/>
                  </a:lnTo>
                  <a:lnTo>
                    <a:pt x="940308" y="1152144"/>
                  </a:lnTo>
                  <a:lnTo>
                    <a:pt x="940320" y="1136904"/>
                  </a:lnTo>
                  <a:close/>
                </a:path>
                <a:path w="1867535" h="2002789">
                  <a:moveTo>
                    <a:pt x="940320" y="1104900"/>
                  </a:moveTo>
                  <a:lnTo>
                    <a:pt x="925080" y="1104900"/>
                  </a:lnTo>
                  <a:lnTo>
                    <a:pt x="925068" y="1121664"/>
                  </a:lnTo>
                  <a:lnTo>
                    <a:pt x="940308" y="1121664"/>
                  </a:lnTo>
                  <a:lnTo>
                    <a:pt x="940320" y="1104900"/>
                  </a:lnTo>
                  <a:close/>
                </a:path>
                <a:path w="1867535" h="2002789">
                  <a:moveTo>
                    <a:pt x="940320" y="1074420"/>
                  </a:moveTo>
                  <a:lnTo>
                    <a:pt x="925080" y="1074420"/>
                  </a:lnTo>
                  <a:lnTo>
                    <a:pt x="925068" y="1089660"/>
                  </a:lnTo>
                  <a:lnTo>
                    <a:pt x="940308" y="1089660"/>
                  </a:lnTo>
                  <a:lnTo>
                    <a:pt x="940320" y="1074420"/>
                  </a:lnTo>
                  <a:close/>
                </a:path>
                <a:path w="1867535" h="2002789">
                  <a:moveTo>
                    <a:pt x="940320" y="1043940"/>
                  </a:moveTo>
                  <a:lnTo>
                    <a:pt x="925080" y="1043940"/>
                  </a:lnTo>
                  <a:lnTo>
                    <a:pt x="925068" y="1059180"/>
                  </a:lnTo>
                  <a:lnTo>
                    <a:pt x="940308" y="1059180"/>
                  </a:lnTo>
                  <a:lnTo>
                    <a:pt x="940320" y="1043940"/>
                  </a:lnTo>
                  <a:close/>
                </a:path>
                <a:path w="1867535" h="2002789">
                  <a:moveTo>
                    <a:pt x="940320" y="1013460"/>
                  </a:moveTo>
                  <a:lnTo>
                    <a:pt x="925080" y="1013460"/>
                  </a:lnTo>
                  <a:lnTo>
                    <a:pt x="925068" y="1028700"/>
                  </a:lnTo>
                  <a:lnTo>
                    <a:pt x="940308" y="1028700"/>
                  </a:lnTo>
                  <a:lnTo>
                    <a:pt x="940320" y="1013460"/>
                  </a:lnTo>
                  <a:close/>
                </a:path>
                <a:path w="1867535" h="2002789">
                  <a:moveTo>
                    <a:pt x="940320" y="981456"/>
                  </a:moveTo>
                  <a:lnTo>
                    <a:pt x="925080" y="981456"/>
                  </a:lnTo>
                  <a:lnTo>
                    <a:pt x="925068" y="998220"/>
                  </a:lnTo>
                  <a:lnTo>
                    <a:pt x="940308" y="998220"/>
                  </a:lnTo>
                  <a:lnTo>
                    <a:pt x="940320" y="981456"/>
                  </a:lnTo>
                  <a:close/>
                </a:path>
                <a:path w="1867535" h="2002789">
                  <a:moveTo>
                    <a:pt x="940320" y="950976"/>
                  </a:moveTo>
                  <a:lnTo>
                    <a:pt x="925080" y="950976"/>
                  </a:lnTo>
                  <a:lnTo>
                    <a:pt x="925068" y="966216"/>
                  </a:lnTo>
                  <a:lnTo>
                    <a:pt x="940308" y="966216"/>
                  </a:lnTo>
                  <a:lnTo>
                    <a:pt x="940320" y="950976"/>
                  </a:lnTo>
                  <a:close/>
                </a:path>
                <a:path w="1867535" h="2002789">
                  <a:moveTo>
                    <a:pt x="940320" y="920496"/>
                  </a:moveTo>
                  <a:lnTo>
                    <a:pt x="925080" y="920496"/>
                  </a:lnTo>
                  <a:lnTo>
                    <a:pt x="925068" y="935736"/>
                  </a:lnTo>
                  <a:lnTo>
                    <a:pt x="940308" y="935736"/>
                  </a:lnTo>
                  <a:lnTo>
                    <a:pt x="940320" y="920496"/>
                  </a:lnTo>
                  <a:close/>
                </a:path>
                <a:path w="1867535" h="2002789">
                  <a:moveTo>
                    <a:pt x="940320" y="890016"/>
                  </a:moveTo>
                  <a:lnTo>
                    <a:pt x="925080" y="890016"/>
                  </a:lnTo>
                  <a:lnTo>
                    <a:pt x="925068" y="905256"/>
                  </a:lnTo>
                  <a:lnTo>
                    <a:pt x="940308" y="905256"/>
                  </a:lnTo>
                  <a:lnTo>
                    <a:pt x="940320" y="890016"/>
                  </a:lnTo>
                  <a:close/>
                </a:path>
                <a:path w="1867535" h="2002789">
                  <a:moveTo>
                    <a:pt x="940320" y="858012"/>
                  </a:moveTo>
                  <a:lnTo>
                    <a:pt x="925080" y="858012"/>
                  </a:lnTo>
                  <a:lnTo>
                    <a:pt x="925068" y="874776"/>
                  </a:lnTo>
                  <a:lnTo>
                    <a:pt x="940308" y="874776"/>
                  </a:lnTo>
                  <a:lnTo>
                    <a:pt x="940320" y="858012"/>
                  </a:lnTo>
                  <a:close/>
                </a:path>
                <a:path w="1867535" h="2002789">
                  <a:moveTo>
                    <a:pt x="940320" y="826008"/>
                  </a:moveTo>
                  <a:lnTo>
                    <a:pt x="937272" y="821436"/>
                  </a:lnTo>
                  <a:lnTo>
                    <a:pt x="934212" y="821436"/>
                  </a:lnTo>
                  <a:lnTo>
                    <a:pt x="931176" y="821436"/>
                  </a:lnTo>
                  <a:lnTo>
                    <a:pt x="928116" y="821436"/>
                  </a:lnTo>
                  <a:lnTo>
                    <a:pt x="925068" y="826008"/>
                  </a:lnTo>
                  <a:lnTo>
                    <a:pt x="925068" y="842772"/>
                  </a:lnTo>
                  <a:lnTo>
                    <a:pt x="940308" y="842772"/>
                  </a:lnTo>
                  <a:lnTo>
                    <a:pt x="940320" y="836676"/>
                  </a:lnTo>
                  <a:lnTo>
                    <a:pt x="940320" y="826008"/>
                  </a:lnTo>
                  <a:close/>
                </a:path>
                <a:path w="1867535" h="2002789">
                  <a:moveTo>
                    <a:pt x="940320" y="725424"/>
                  </a:moveTo>
                  <a:lnTo>
                    <a:pt x="925080" y="725424"/>
                  </a:lnTo>
                  <a:lnTo>
                    <a:pt x="925068" y="740664"/>
                  </a:lnTo>
                  <a:lnTo>
                    <a:pt x="940308" y="740664"/>
                  </a:lnTo>
                  <a:lnTo>
                    <a:pt x="940320" y="725424"/>
                  </a:lnTo>
                  <a:close/>
                </a:path>
                <a:path w="1867535" h="2002789">
                  <a:moveTo>
                    <a:pt x="940320" y="694944"/>
                  </a:moveTo>
                  <a:lnTo>
                    <a:pt x="925080" y="694944"/>
                  </a:lnTo>
                  <a:lnTo>
                    <a:pt x="925068" y="710184"/>
                  </a:lnTo>
                  <a:lnTo>
                    <a:pt x="940308" y="710184"/>
                  </a:lnTo>
                  <a:lnTo>
                    <a:pt x="940320" y="694944"/>
                  </a:lnTo>
                  <a:close/>
                </a:path>
                <a:path w="1867535" h="2002789">
                  <a:moveTo>
                    <a:pt x="940320" y="662940"/>
                  </a:moveTo>
                  <a:lnTo>
                    <a:pt x="925080" y="662940"/>
                  </a:lnTo>
                  <a:lnTo>
                    <a:pt x="925068" y="679704"/>
                  </a:lnTo>
                  <a:lnTo>
                    <a:pt x="940308" y="679704"/>
                  </a:lnTo>
                  <a:lnTo>
                    <a:pt x="940320" y="662940"/>
                  </a:lnTo>
                  <a:close/>
                </a:path>
                <a:path w="1867535" h="2002789">
                  <a:moveTo>
                    <a:pt x="940320" y="632460"/>
                  </a:moveTo>
                  <a:lnTo>
                    <a:pt x="925080" y="632460"/>
                  </a:lnTo>
                  <a:lnTo>
                    <a:pt x="925068" y="647700"/>
                  </a:lnTo>
                  <a:lnTo>
                    <a:pt x="940308" y="647700"/>
                  </a:lnTo>
                  <a:lnTo>
                    <a:pt x="940320" y="632460"/>
                  </a:lnTo>
                  <a:close/>
                </a:path>
                <a:path w="1867535" h="2002789">
                  <a:moveTo>
                    <a:pt x="940320" y="601980"/>
                  </a:moveTo>
                  <a:lnTo>
                    <a:pt x="925080" y="601980"/>
                  </a:lnTo>
                  <a:lnTo>
                    <a:pt x="925068" y="617220"/>
                  </a:lnTo>
                  <a:lnTo>
                    <a:pt x="940308" y="617220"/>
                  </a:lnTo>
                  <a:lnTo>
                    <a:pt x="940320" y="601980"/>
                  </a:lnTo>
                  <a:close/>
                </a:path>
                <a:path w="1867535" h="2002789">
                  <a:moveTo>
                    <a:pt x="940320" y="571500"/>
                  </a:moveTo>
                  <a:lnTo>
                    <a:pt x="925080" y="571500"/>
                  </a:lnTo>
                  <a:lnTo>
                    <a:pt x="925068" y="586740"/>
                  </a:lnTo>
                  <a:lnTo>
                    <a:pt x="940308" y="586740"/>
                  </a:lnTo>
                  <a:lnTo>
                    <a:pt x="940320" y="571500"/>
                  </a:lnTo>
                  <a:close/>
                </a:path>
                <a:path w="1867535" h="2002789">
                  <a:moveTo>
                    <a:pt x="940320" y="539496"/>
                  </a:moveTo>
                  <a:lnTo>
                    <a:pt x="925080" y="539496"/>
                  </a:lnTo>
                  <a:lnTo>
                    <a:pt x="925068" y="556260"/>
                  </a:lnTo>
                  <a:lnTo>
                    <a:pt x="940308" y="556260"/>
                  </a:lnTo>
                  <a:lnTo>
                    <a:pt x="940320" y="539496"/>
                  </a:lnTo>
                  <a:close/>
                </a:path>
                <a:path w="1867535" h="2002789">
                  <a:moveTo>
                    <a:pt x="940320" y="509016"/>
                  </a:moveTo>
                  <a:lnTo>
                    <a:pt x="925080" y="509016"/>
                  </a:lnTo>
                  <a:lnTo>
                    <a:pt x="925068" y="524256"/>
                  </a:lnTo>
                  <a:lnTo>
                    <a:pt x="940308" y="524256"/>
                  </a:lnTo>
                  <a:lnTo>
                    <a:pt x="940320" y="509016"/>
                  </a:lnTo>
                  <a:close/>
                </a:path>
                <a:path w="1867535" h="2002789">
                  <a:moveTo>
                    <a:pt x="940320" y="478536"/>
                  </a:moveTo>
                  <a:lnTo>
                    <a:pt x="925080" y="478536"/>
                  </a:lnTo>
                  <a:lnTo>
                    <a:pt x="925068" y="493776"/>
                  </a:lnTo>
                  <a:lnTo>
                    <a:pt x="940308" y="493776"/>
                  </a:lnTo>
                  <a:lnTo>
                    <a:pt x="940320" y="478536"/>
                  </a:lnTo>
                  <a:close/>
                </a:path>
                <a:path w="1867535" h="2002789">
                  <a:moveTo>
                    <a:pt x="940320" y="448056"/>
                  </a:moveTo>
                  <a:lnTo>
                    <a:pt x="925080" y="448056"/>
                  </a:lnTo>
                  <a:lnTo>
                    <a:pt x="925068" y="463296"/>
                  </a:lnTo>
                  <a:lnTo>
                    <a:pt x="940308" y="463296"/>
                  </a:lnTo>
                  <a:lnTo>
                    <a:pt x="940320" y="448056"/>
                  </a:lnTo>
                  <a:close/>
                </a:path>
                <a:path w="1867535" h="2002789">
                  <a:moveTo>
                    <a:pt x="940320" y="414528"/>
                  </a:moveTo>
                  <a:lnTo>
                    <a:pt x="937272" y="411480"/>
                  </a:lnTo>
                  <a:lnTo>
                    <a:pt x="934212" y="411480"/>
                  </a:lnTo>
                  <a:lnTo>
                    <a:pt x="931176" y="411480"/>
                  </a:lnTo>
                  <a:lnTo>
                    <a:pt x="928116" y="411480"/>
                  </a:lnTo>
                  <a:lnTo>
                    <a:pt x="925068" y="414528"/>
                  </a:lnTo>
                  <a:lnTo>
                    <a:pt x="925068" y="432816"/>
                  </a:lnTo>
                  <a:lnTo>
                    <a:pt x="940308" y="432816"/>
                  </a:lnTo>
                  <a:lnTo>
                    <a:pt x="940320" y="426720"/>
                  </a:lnTo>
                  <a:lnTo>
                    <a:pt x="940320" y="414528"/>
                  </a:lnTo>
                  <a:close/>
                </a:path>
                <a:path w="1867535" h="2002789">
                  <a:moveTo>
                    <a:pt x="940320" y="338328"/>
                  </a:moveTo>
                  <a:lnTo>
                    <a:pt x="925080" y="338328"/>
                  </a:lnTo>
                  <a:lnTo>
                    <a:pt x="925068" y="355092"/>
                  </a:lnTo>
                  <a:lnTo>
                    <a:pt x="928116" y="358140"/>
                  </a:lnTo>
                  <a:lnTo>
                    <a:pt x="929652" y="358140"/>
                  </a:lnTo>
                  <a:lnTo>
                    <a:pt x="937260" y="358140"/>
                  </a:lnTo>
                  <a:lnTo>
                    <a:pt x="940320" y="355092"/>
                  </a:lnTo>
                  <a:lnTo>
                    <a:pt x="940320" y="342900"/>
                  </a:lnTo>
                  <a:lnTo>
                    <a:pt x="940320" y="338328"/>
                  </a:lnTo>
                  <a:close/>
                </a:path>
                <a:path w="1867535" h="2002789">
                  <a:moveTo>
                    <a:pt x="940320" y="307848"/>
                  </a:moveTo>
                  <a:lnTo>
                    <a:pt x="925080" y="307848"/>
                  </a:lnTo>
                  <a:lnTo>
                    <a:pt x="925068" y="323088"/>
                  </a:lnTo>
                  <a:lnTo>
                    <a:pt x="940308" y="323088"/>
                  </a:lnTo>
                  <a:lnTo>
                    <a:pt x="940320" y="307848"/>
                  </a:lnTo>
                  <a:close/>
                </a:path>
                <a:path w="1867535" h="2002789">
                  <a:moveTo>
                    <a:pt x="940320" y="277368"/>
                  </a:moveTo>
                  <a:lnTo>
                    <a:pt x="925080" y="277368"/>
                  </a:lnTo>
                  <a:lnTo>
                    <a:pt x="925068" y="292608"/>
                  </a:lnTo>
                  <a:lnTo>
                    <a:pt x="940308" y="292608"/>
                  </a:lnTo>
                  <a:lnTo>
                    <a:pt x="940320" y="277368"/>
                  </a:lnTo>
                  <a:close/>
                </a:path>
                <a:path w="1867535" h="2002789">
                  <a:moveTo>
                    <a:pt x="940320" y="246888"/>
                  </a:moveTo>
                  <a:lnTo>
                    <a:pt x="925080" y="246888"/>
                  </a:lnTo>
                  <a:lnTo>
                    <a:pt x="925068" y="262128"/>
                  </a:lnTo>
                  <a:lnTo>
                    <a:pt x="940308" y="262128"/>
                  </a:lnTo>
                  <a:lnTo>
                    <a:pt x="940320" y="246888"/>
                  </a:lnTo>
                  <a:close/>
                </a:path>
                <a:path w="1867535" h="2002789">
                  <a:moveTo>
                    <a:pt x="940320" y="214884"/>
                  </a:moveTo>
                  <a:lnTo>
                    <a:pt x="925080" y="214884"/>
                  </a:lnTo>
                  <a:lnTo>
                    <a:pt x="925068" y="230124"/>
                  </a:lnTo>
                  <a:lnTo>
                    <a:pt x="940308" y="230124"/>
                  </a:lnTo>
                  <a:lnTo>
                    <a:pt x="940320" y="214884"/>
                  </a:lnTo>
                  <a:close/>
                </a:path>
                <a:path w="1867535" h="2002789">
                  <a:moveTo>
                    <a:pt x="940320" y="184404"/>
                  </a:moveTo>
                  <a:lnTo>
                    <a:pt x="925080" y="184404"/>
                  </a:lnTo>
                  <a:lnTo>
                    <a:pt x="925068" y="199644"/>
                  </a:lnTo>
                  <a:lnTo>
                    <a:pt x="940308" y="199644"/>
                  </a:lnTo>
                  <a:lnTo>
                    <a:pt x="940320" y="184404"/>
                  </a:lnTo>
                  <a:close/>
                </a:path>
                <a:path w="1867535" h="2002789">
                  <a:moveTo>
                    <a:pt x="940320" y="153924"/>
                  </a:moveTo>
                  <a:lnTo>
                    <a:pt x="925080" y="153924"/>
                  </a:lnTo>
                  <a:lnTo>
                    <a:pt x="925068" y="169164"/>
                  </a:lnTo>
                  <a:lnTo>
                    <a:pt x="940308" y="169164"/>
                  </a:lnTo>
                  <a:lnTo>
                    <a:pt x="940320" y="153924"/>
                  </a:lnTo>
                  <a:close/>
                </a:path>
                <a:path w="1867535" h="2002789">
                  <a:moveTo>
                    <a:pt x="940320" y="123444"/>
                  </a:moveTo>
                  <a:lnTo>
                    <a:pt x="925080" y="123444"/>
                  </a:lnTo>
                  <a:lnTo>
                    <a:pt x="925068" y="138684"/>
                  </a:lnTo>
                  <a:lnTo>
                    <a:pt x="940308" y="138684"/>
                  </a:lnTo>
                  <a:lnTo>
                    <a:pt x="940320" y="123444"/>
                  </a:lnTo>
                  <a:close/>
                </a:path>
                <a:path w="1867535" h="2002789">
                  <a:moveTo>
                    <a:pt x="940320" y="91440"/>
                  </a:moveTo>
                  <a:lnTo>
                    <a:pt x="925080" y="91440"/>
                  </a:lnTo>
                  <a:lnTo>
                    <a:pt x="925068" y="106680"/>
                  </a:lnTo>
                  <a:lnTo>
                    <a:pt x="940308" y="106680"/>
                  </a:lnTo>
                  <a:lnTo>
                    <a:pt x="940320" y="91440"/>
                  </a:lnTo>
                  <a:close/>
                </a:path>
                <a:path w="1867535" h="2002789">
                  <a:moveTo>
                    <a:pt x="940320" y="60960"/>
                  </a:moveTo>
                  <a:lnTo>
                    <a:pt x="925080" y="60960"/>
                  </a:lnTo>
                  <a:lnTo>
                    <a:pt x="925068" y="76200"/>
                  </a:lnTo>
                  <a:lnTo>
                    <a:pt x="940308" y="76200"/>
                  </a:lnTo>
                  <a:lnTo>
                    <a:pt x="940320" y="60960"/>
                  </a:lnTo>
                  <a:close/>
                </a:path>
                <a:path w="1867535" h="2002789">
                  <a:moveTo>
                    <a:pt x="940320" y="30480"/>
                  </a:moveTo>
                  <a:lnTo>
                    <a:pt x="925080" y="30480"/>
                  </a:lnTo>
                  <a:lnTo>
                    <a:pt x="925068" y="45720"/>
                  </a:lnTo>
                  <a:lnTo>
                    <a:pt x="940308" y="45720"/>
                  </a:lnTo>
                  <a:lnTo>
                    <a:pt x="940320" y="30480"/>
                  </a:lnTo>
                  <a:close/>
                </a:path>
                <a:path w="1867535" h="2002789">
                  <a:moveTo>
                    <a:pt x="940320" y="3048"/>
                  </a:moveTo>
                  <a:lnTo>
                    <a:pt x="940308" y="0"/>
                  </a:lnTo>
                  <a:lnTo>
                    <a:pt x="937272" y="0"/>
                  </a:lnTo>
                  <a:lnTo>
                    <a:pt x="928116" y="0"/>
                  </a:lnTo>
                  <a:lnTo>
                    <a:pt x="925080" y="0"/>
                  </a:lnTo>
                  <a:lnTo>
                    <a:pt x="925080" y="3035"/>
                  </a:lnTo>
                  <a:lnTo>
                    <a:pt x="925068" y="15240"/>
                  </a:lnTo>
                  <a:lnTo>
                    <a:pt x="932688" y="15240"/>
                  </a:lnTo>
                  <a:lnTo>
                    <a:pt x="940308" y="15240"/>
                  </a:lnTo>
                  <a:lnTo>
                    <a:pt x="940320" y="3048"/>
                  </a:lnTo>
                  <a:close/>
                </a:path>
                <a:path w="1867535" h="2002789">
                  <a:moveTo>
                    <a:pt x="943356" y="1164336"/>
                  </a:moveTo>
                  <a:lnTo>
                    <a:pt x="935228" y="1164336"/>
                  </a:lnTo>
                  <a:lnTo>
                    <a:pt x="935228" y="1167384"/>
                  </a:lnTo>
                  <a:lnTo>
                    <a:pt x="930160" y="1167384"/>
                  </a:lnTo>
                  <a:lnTo>
                    <a:pt x="932688" y="1164348"/>
                  </a:lnTo>
                  <a:lnTo>
                    <a:pt x="935228" y="1167384"/>
                  </a:lnTo>
                  <a:lnTo>
                    <a:pt x="935228" y="1164336"/>
                  </a:lnTo>
                  <a:lnTo>
                    <a:pt x="932700" y="1164336"/>
                  </a:lnTo>
                  <a:lnTo>
                    <a:pt x="923556" y="1164336"/>
                  </a:lnTo>
                  <a:lnTo>
                    <a:pt x="923556" y="1181100"/>
                  </a:lnTo>
                  <a:lnTo>
                    <a:pt x="928116" y="1181100"/>
                  </a:lnTo>
                  <a:lnTo>
                    <a:pt x="937272" y="1181100"/>
                  </a:lnTo>
                  <a:lnTo>
                    <a:pt x="943356" y="1181100"/>
                  </a:lnTo>
                  <a:lnTo>
                    <a:pt x="943356" y="1173480"/>
                  </a:lnTo>
                  <a:lnTo>
                    <a:pt x="943356" y="1167384"/>
                  </a:lnTo>
                  <a:lnTo>
                    <a:pt x="943356" y="1164336"/>
                  </a:lnTo>
                  <a:close/>
                </a:path>
                <a:path w="1867535" h="2002789">
                  <a:moveTo>
                    <a:pt x="943356" y="754380"/>
                  </a:moveTo>
                  <a:lnTo>
                    <a:pt x="934212" y="754380"/>
                  </a:lnTo>
                  <a:lnTo>
                    <a:pt x="934212" y="755904"/>
                  </a:lnTo>
                  <a:lnTo>
                    <a:pt x="931176" y="755904"/>
                  </a:lnTo>
                  <a:lnTo>
                    <a:pt x="932688" y="754392"/>
                  </a:lnTo>
                  <a:lnTo>
                    <a:pt x="934212" y="755904"/>
                  </a:lnTo>
                  <a:lnTo>
                    <a:pt x="934212" y="754380"/>
                  </a:lnTo>
                  <a:lnTo>
                    <a:pt x="932700" y="754380"/>
                  </a:lnTo>
                  <a:lnTo>
                    <a:pt x="923556" y="754380"/>
                  </a:lnTo>
                  <a:lnTo>
                    <a:pt x="923556" y="769620"/>
                  </a:lnTo>
                  <a:lnTo>
                    <a:pt x="928116" y="769620"/>
                  </a:lnTo>
                  <a:lnTo>
                    <a:pt x="937272" y="769620"/>
                  </a:lnTo>
                  <a:lnTo>
                    <a:pt x="943356" y="769620"/>
                  </a:lnTo>
                  <a:lnTo>
                    <a:pt x="943356" y="762000"/>
                  </a:lnTo>
                  <a:lnTo>
                    <a:pt x="943356" y="755904"/>
                  </a:lnTo>
                  <a:lnTo>
                    <a:pt x="943356" y="754380"/>
                  </a:lnTo>
                  <a:close/>
                </a:path>
                <a:path w="1867535" h="2002789">
                  <a:moveTo>
                    <a:pt x="946404" y="1645920"/>
                  </a:moveTo>
                  <a:lnTo>
                    <a:pt x="937272" y="1645920"/>
                  </a:lnTo>
                  <a:lnTo>
                    <a:pt x="928116" y="1645920"/>
                  </a:lnTo>
                  <a:lnTo>
                    <a:pt x="918984" y="1645920"/>
                  </a:lnTo>
                  <a:lnTo>
                    <a:pt x="918984" y="1661160"/>
                  </a:lnTo>
                  <a:lnTo>
                    <a:pt x="932688" y="1661160"/>
                  </a:lnTo>
                  <a:lnTo>
                    <a:pt x="925080" y="1653540"/>
                  </a:lnTo>
                  <a:lnTo>
                    <a:pt x="940308" y="1653540"/>
                  </a:lnTo>
                  <a:lnTo>
                    <a:pt x="932688" y="1661160"/>
                  </a:lnTo>
                  <a:lnTo>
                    <a:pt x="946404" y="1661160"/>
                  </a:lnTo>
                  <a:lnTo>
                    <a:pt x="946404" y="1645920"/>
                  </a:lnTo>
                  <a:close/>
                </a:path>
                <a:path w="1867535" h="2002789">
                  <a:moveTo>
                    <a:pt x="952500" y="1234440"/>
                  </a:moveTo>
                  <a:lnTo>
                    <a:pt x="937260" y="1234440"/>
                  </a:lnTo>
                  <a:lnTo>
                    <a:pt x="937260" y="1249680"/>
                  </a:lnTo>
                  <a:lnTo>
                    <a:pt x="952500" y="1249680"/>
                  </a:lnTo>
                  <a:lnTo>
                    <a:pt x="952500" y="1234440"/>
                  </a:lnTo>
                  <a:close/>
                </a:path>
                <a:path w="1867535" h="2002789">
                  <a:moveTo>
                    <a:pt x="957072" y="1575816"/>
                  </a:moveTo>
                  <a:lnTo>
                    <a:pt x="941832" y="1575816"/>
                  </a:lnTo>
                  <a:lnTo>
                    <a:pt x="941832" y="1591056"/>
                  </a:lnTo>
                  <a:lnTo>
                    <a:pt x="957072" y="1591056"/>
                  </a:lnTo>
                  <a:lnTo>
                    <a:pt x="957072" y="1575816"/>
                  </a:lnTo>
                  <a:close/>
                </a:path>
                <a:path w="1867535" h="2002789">
                  <a:moveTo>
                    <a:pt x="963168" y="1987296"/>
                  </a:moveTo>
                  <a:lnTo>
                    <a:pt x="946404" y="1987296"/>
                  </a:lnTo>
                  <a:lnTo>
                    <a:pt x="946404" y="2002536"/>
                  </a:lnTo>
                  <a:lnTo>
                    <a:pt x="963168" y="2002536"/>
                  </a:lnTo>
                  <a:lnTo>
                    <a:pt x="963168" y="1987296"/>
                  </a:lnTo>
                  <a:close/>
                </a:path>
                <a:path w="1867535" h="2002789">
                  <a:moveTo>
                    <a:pt x="966216" y="821436"/>
                  </a:moveTo>
                  <a:lnTo>
                    <a:pt x="949452" y="821436"/>
                  </a:lnTo>
                  <a:lnTo>
                    <a:pt x="949452" y="836676"/>
                  </a:lnTo>
                  <a:lnTo>
                    <a:pt x="966216" y="836676"/>
                  </a:lnTo>
                  <a:lnTo>
                    <a:pt x="966216" y="821436"/>
                  </a:lnTo>
                  <a:close/>
                </a:path>
                <a:path w="1867535" h="2002789">
                  <a:moveTo>
                    <a:pt x="966216" y="411480"/>
                  </a:moveTo>
                  <a:lnTo>
                    <a:pt x="949452" y="411480"/>
                  </a:lnTo>
                  <a:lnTo>
                    <a:pt x="949452" y="426720"/>
                  </a:lnTo>
                  <a:lnTo>
                    <a:pt x="966216" y="426720"/>
                  </a:lnTo>
                  <a:lnTo>
                    <a:pt x="966216" y="411480"/>
                  </a:lnTo>
                  <a:close/>
                </a:path>
                <a:path w="1867535" h="2002789">
                  <a:moveTo>
                    <a:pt x="967740" y="342900"/>
                  </a:moveTo>
                  <a:lnTo>
                    <a:pt x="952500" y="342900"/>
                  </a:lnTo>
                  <a:lnTo>
                    <a:pt x="952500" y="358140"/>
                  </a:lnTo>
                  <a:lnTo>
                    <a:pt x="967740" y="358140"/>
                  </a:lnTo>
                  <a:lnTo>
                    <a:pt x="967740" y="342900"/>
                  </a:lnTo>
                  <a:close/>
                </a:path>
                <a:path w="1867535" h="2002789">
                  <a:moveTo>
                    <a:pt x="972312" y="0"/>
                  </a:moveTo>
                  <a:lnTo>
                    <a:pt x="957072" y="0"/>
                  </a:lnTo>
                  <a:lnTo>
                    <a:pt x="957072" y="15240"/>
                  </a:lnTo>
                  <a:lnTo>
                    <a:pt x="972312" y="15240"/>
                  </a:lnTo>
                  <a:lnTo>
                    <a:pt x="972312" y="0"/>
                  </a:lnTo>
                  <a:close/>
                </a:path>
                <a:path w="1867535" h="2002789">
                  <a:moveTo>
                    <a:pt x="973836" y="1164336"/>
                  </a:moveTo>
                  <a:lnTo>
                    <a:pt x="958596" y="1164336"/>
                  </a:lnTo>
                  <a:lnTo>
                    <a:pt x="958596" y="1181100"/>
                  </a:lnTo>
                  <a:lnTo>
                    <a:pt x="973836" y="1181100"/>
                  </a:lnTo>
                  <a:lnTo>
                    <a:pt x="973836" y="1164336"/>
                  </a:lnTo>
                  <a:close/>
                </a:path>
                <a:path w="1867535" h="2002789">
                  <a:moveTo>
                    <a:pt x="973836" y="754380"/>
                  </a:moveTo>
                  <a:lnTo>
                    <a:pt x="958596" y="754380"/>
                  </a:lnTo>
                  <a:lnTo>
                    <a:pt x="958596" y="769620"/>
                  </a:lnTo>
                  <a:lnTo>
                    <a:pt x="973836" y="769620"/>
                  </a:lnTo>
                  <a:lnTo>
                    <a:pt x="973836" y="754380"/>
                  </a:lnTo>
                  <a:close/>
                </a:path>
                <a:path w="1867535" h="2002789">
                  <a:moveTo>
                    <a:pt x="978408" y="1645920"/>
                  </a:moveTo>
                  <a:lnTo>
                    <a:pt x="963168" y="1645920"/>
                  </a:lnTo>
                  <a:lnTo>
                    <a:pt x="963168" y="1661160"/>
                  </a:lnTo>
                  <a:lnTo>
                    <a:pt x="978408" y="1661160"/>
                  </a:lnTo>
                  <a:lnTo>
                    <a:pt x="978408" y="1645920"/>
                  </a:lnTo>
                  <a:close/>
                </a:path>
                <a:path w="1867535" h="2002789">
                  <a:moveTo>
                    <a:pt x="982980" y="1234440"/>
                  </a:moveTo>
                  <a:lnTo>
                    <a:pt x="967740" y="1234440"/>
                  </a:lnTo>
                  <a:lnTo>
                    <a:pt x="967740" y="1249680"/>
                  </a:lnTo>
                  <a:lnTo>
                    <a:pt x="982980" y="1249680"/>
                  </a:lnTo>
                  <a:lnTo>
                    <a:pt x="982980" y="1234440"/>
                  </a:lnTo>
                  <a:close/>
                </a:path>
                <a:path w="1867535" h="2002789">
                  <a:moveTo>
                    <a:pt x="989076" y="1575816"/>
                  </a:moveTo>
                  <a:lnTo>
                    <a:pt x="972312" y="1575816"/>
                  </a:lnTo>
                  <a:lnTo>
                    <a:pt x="972312" y="1591056"/>
                  </a:lnTo>
                  <a:lnTo>
                    <a:pt x="989076" y="1591056"/>
                  </a:lnTo>
                  <a:lnTo>
                    <a:pt x="989076" y="1575816"/>
                  </a:lnTo>
                  <a:close/>
                </a:path>
                <a:path w="1867535" h="2002789">
                  <a:moveTo>
                    <a:pt x="993648" y="1987296"/>
                  </a:moveTo>
                  <a:lnTo>
                    <a:pt x="978408" y="1987296"/>
                  </a:lnTo>
                  <a:lnTo>
                    <a:pt x="978408" y="2002536"/>
                  </a:lnTo>
                  <a:lnTo>
                    <a:pt x="993648" y="2002536"/>
                  </a:lnTo>
                  <a:lnTo>
                    <a:pt x="993648" y="1987296"/>
                  </a:lnTo>
                  <a:close/>
                </a:path>
                <a:path w="1867535" h="2002789">
                  <a:moveTo>
                    <a:pt x="996696" y="821436"/>
                  </a:moveTo>
                  <a:lnTo>
                    <a:pt x="981456" y="821436"/>
                  </a:lnTo>
                  <a:lnTo>
                    <a:pt x="981456" y="836676"/>
                  </a:lnTo>
                  <a:lnTo>
                    <a:pt x="996696" y="836676"/>
                  </a:lnTo>
                  <a:lnTo>
                    <a:pt x="996696" y="821436"/>
                  </a:lnTo>
                  <a:close/>
                </a:path>
                <a:path w="1867535" h="2002789">
                  <a:moveTo>
                    <a:pt x="996696" y="411480"/>
                  </a:moveTo>
                  <a:lnTo>
                    <a:pt x="981456" y="411480"/>
                  </a:lnTo>
                  <a:lnTo>
                    <a:pt x="981456" y="426720"/>
                  </a:lnTo>
                  <a:lnTo>
                    <a:pt x="996696" y="426720"/>
                  </a:lnTo>
                  <a:lnTo>
                    <a:pt x="996696" y="411480"/>
                  </a:lnTo>
                  <a:close/>
                </a:path>
                <a:path w="1867535" h="2002789">
                  <a:moveTo>
                    <a:pt x="998220" y="342900"/>
                  </a:moveTo>
                  <a:lnTo>
                    <a:pt x="982980" y="342900"/>
                  </a:lnTo>
                  <a:lnTo>
                    <a:pt x="982980" y="358140"/>
                  </a:lnTo>
                  <a:lnTo>
                    <a:pt x="998220" y="358140"/>
                  </a:lnTo>
                  <a:lnTo>
                    <a:pt x="998220" y="342900"/>
                  </a:lnTo>
                  <a:close/>
                </a:path>
                <a:path w="1867535" h="2002789">
                  <a:moveTo>
                    <a:pt x="1002792" y="0"/>
                  </a:moveTo>
                  <a:lnTo>
                    <a:pt x="987552" y="0"/>
                  </a:lnTo>
                  <a:lnTo>
                    <a:pt x="987552" y="15240"/>
                  </a:lnTo>
                  <a:lnTo>
                    <a:pt x="1002792" y="15240"/>
                  </a:lnTo>
                  <a:lnTo>
                    <a:pt x="1002792" y="0"/>
                  </a:lnTo>
                  <a:close/>
                </a:path>
                <a:path w="1867535" h="2002789">
                  <a:moveTo>
                    <a:pt x="1004316" y="1164336"/>
                  </a:moveTo>
                  <a:lnTo>
                    <a:pt x="989076" y="1164336"/>
                  </a:lnTo>
                  <a:lnTo>
                    <a:pt x="989076" y="1181100"/>
                  </a:lnTo>
                  <a:lnTo>
                    <a:pt x="1004316" y="1181100"/>
                  </a:lnTo>
                  <a:lnTo>
                    <a:pt x="1004316" y="1164336"/>
                  </a:lnTo>
                  <a:close/>
                </a:path>
                <a:path w="1867535" h="2002789">
                  <a:moveTo>
                    <a:pt x="1004316" y="754380"/>
                  </a:moveTo>
                  <a:lnTo>
                    <a:pt x="989076" y="754380"/>
                  </a:lnTo>
                  <a:lnTo>
                    <a:pt x="989076" y="769620"/>
                  </a:lnTo>
                  <a:lnTo>
                    <a:pt x="1004316" y="769620"/>
                  </a:lnTo>
                  <a:lnTo>
                    <a:pt x="1004316" y="754380"/>
                  </a:lnTo>
                  <a:close/>
                </a:path>
                <a:path w="1867535" h="2002789">
                  <a:moveTo>
                    <a:pt x="1008888" y="1645920"/>
                  </a:moveTo>
                  <a:lnTo>
                    <a:pt x="993648" y="1645920"/>
                  </a:lnTo>
                  <a:lnTo>
                    <a:pt x="993648" y="1661160"/>
                  </a:lnTo>
                  <a:lnTo>
                    <a:pt x="1008888" y="1661160"/>
                  </a:lnTo>
                  <a:lnTo>
                    <a:pt x="1008888" y="1645920"/>
                  </a:lnTo>
                  <a:close/>
                </a:path>
                <a:path w="1867535" h="2002789">
                  <a:moveTo>
                    <a:pt x="1013460" y="1234440"/>
                  </a:moveTo>
                  <a:lnTo>
                    <a:pt x="998220" y="1234440"/>
                  </a:lnTo>
                  <a:lnTo>
                    <a:pt x="998220" y="1249680"/>
                  </a:lnTo>
                  <a:lnTo>
                    <a:pt x="1013460" y="1249680"/>
                  </a:lnTo>
                  <a:lnTo>
                    <a:pt x="1013460" y="1234440"/>
                  </a:lnTo>
                  <a:close/>
                </a:path>
                <a:path w="1867535" h="2002789">
                  <a:moveTo>
                    <a:pt x="1019556" y="1575816"/>
                  </a:moveTo>
                  <a:lnTo>
                    <a:pt x="1004316" y="1575816"/>
                  </a:lnTo>
                  <a:lnTo>
                    <a:pt x="1004316" y="1591056"/>
                  </a:lnTo>
                  <a:lnTo>
                    <a:pt x="1019556" y="1591056"/>
                  </a:lnTo>
                  <a:lnTo>
                    <a:pt x="1019556" y="1575816"/>
                  </a:lnTo>
                  <a:close/>
                </a:path>
                <a:path w="1867535" h="2002789">
                  <a:moveTo>
                    <a:pt x="1024128" y="1987296"/>
                  </a:moveTo>
                  <a:lnTo>
                    <a:pt x="1008888" y="1987296"/>
                  </a:lnTo>
                  <a:lnTo>
                    <a:pt x="1008888" y="2002536"/>
                  </a:lnTo>
                  <a:lnTo>
                    <a:pt x="1024128" y="2002536"/>
                  </a:lnTo>
                  <a:lnTo>
                    <a:pt x="1024128" y="1987296"/>
                  </a:lnTo>
                  <a:close/>
                </a:path>
                <a:path w="1867535" h="2002789">
                  <a:moveTo>
                    <a:pt x="1027176" y="821436"/>
                  </a:moveTo>
                  <a:lnTo>
                    <a:pt x="1011936" y="821436"/>
                  </a:lnTo>
                  <a:lnTo>
                    <a:pt x="1011936" y="836676"/>
                  </a:lnTo>
                  <a:lnTo>
                    <a:pt x="1027176" y="836676"/>
                  </a:lnTo>
                  <a:lnTo>
                    <a:pt x="1027176" y="821436"/>
                  </a:lnTo>
                  <a:close/>
                </a:path>
                <a:path w="1867535" h="2002789">
                  <a:moveTo>
                    <a:pt x="1027176" y="411480"/>
                  </a:moveTo>
                  <a:lnTo>
                    <a:pt x="1011936" y="411480"/>
                  </a:lnTo>
                  <a:lnTo>
                    <a:pt x="1011936" y="426720"/>
                  </a:lnTo>
                  <a:lnTo>
                    <a:pt x="1027176" y="426720"/>
                  </a:lnTo>
                  <a:lnTo>
                    <a:pt x="1027176" y="411480"/>
                  </a:lnTo>
                  <a:close/>
                </a:path>
                <a:path w="1867535" h="2002789">
                  <a:moveTo>
                    <a:pt x="1028700" y="342900"/>
                  </a:moveTo>
                  <a:lnTo>
                    <a:pt x="1013460" y="342900"/>
                  </a:lnTo>
                  <a:lnTo>
                    <a:pt x="1013460" y="358140"/>
                  </a:lnTo>
                  <a:lnTo>
                    <a:pt x="1028700" y="358140"/>
                  </a:lnTo>
                  <a:lnTo>
                    <a:pt x="1028700" y="342900"/>
                  </a:lnTo>
                  <a:close/>
                </a:path>
                <a:path w="1867535" h="2002789">
                  <a:moveTo>
                    <a:pt x="1033272" y="0"/>
                  </a:moveTo>
                  <a:lnTo>
                    <a:pt x="1018032" y="0"/>
                  </a:lnTo>
                  <a:lnTo>
                    <a:pt x="1018032" y="15240"/>
                  </a:lnTo>
                  <a:lnTo>
                    <a:pt x="1033272" y="15240"/>
                  </a:lnTo>
                  <a:lnTo>
                    <a:pt x="1033272" y="0"/>
                  </a:lnTo>
                  <a:close/>
                </a:path>
                <a:path w="1867535" h="2002789">
                  <a:moveTo>
                    <a:pt x="1034796" y="1164336"/>
                  </a:moveTo>
                  <a:lnTo>
                    <a:pt x="1019556" y="1164336"/>
                  </a:lnTo>
                  <a:lnTo>
                    <a:pt x="1019556" y="1181100"/>
                  </a:lnTo>
                  <a:lnTo>
                    <a:pt x="1034796" y="1181100"/>
                  </a:lnTo>
                  <a:lnTo>
                    <a:pt x="1034796" y="1164336"/>
                  </a:lnTo>
                  <a:close/>
                </a:path>
                <a:path w="1867535" h="2002789">
                  <a:moveTo>
                    <a:pt x="1034796" y="754380"/>
                  </a:moveTo>
                  <a:lnTo>
                    <a:pt x="1019556" y="754380"/>
                  </a:lnTo>
                  <a:lnTo>
                    <a:pt x="1019556" y="769620"/>
                  </a:lnTo>
                  <a:lnTo>
                    <a:pt x="1034796" y="769620"/>
                  </a:lnTo>
                  <a:lnTo>
                    <a:pt x="1034796" y="754380"/>
                  </a:lnTo>
                  <a:close/>
                </a:path>
                <a:path w="1867535" h="2002789">
                  <a:moveTo>
                    <a:pt x="1039368" y="1645920"/>
                  </a:moveTo>
                  <a:lnTo>
                    <a:pt x="1024128" y="1645920"/>
                  </a:lnTo>
                  <a:lnTo>
                    <a:pt x="1024128" y="1661160"/>
                  </a:lnTo>
                  <a:lnTo>
                    <a:pt x="1039368" y="1661160"/>
                  </a:lnTo>
                  <a:lnTo>
                    <a:pt x="1039368" y="1645920"/>
                  </a:lnTo>
                  <a:close/>
                </a:path>
                <a:path w="1867535" h="2002789">
                  <a:moveTo>
                    <a:pt x="1043940" y="1234440"/>
                  </a:moveTo>
                  <a:lnTo>
                    <a:pt x="1028700" y="1234440"/>
                  </a:lnTo>
                  <a:lnTo>
                    <a:pt x="1028700" y="1249680"/>
                  </a:lnTo>
                  <a:lnTo>
                    <a:pt x="1043940" y="1249680"/>
                  </a:lnTo>
                  <a:lnTo>
                    <a:pt x="1043940" y="1234440"/>
                  </a:lnTo>
                  <a:close/>
                </a:path>
                <a:path w="1867535" h="2002789">
                  <a:moveTo>
                    <a:pt x="1050036" y="1575816"/>
                  </a:moveTo>
                  <a:lnTo>
                    <a:pt x="1034796" y="1575816"/>
                  </a:lnTo>
                  <a:lnTo>
                    <a:pt x="1034796" y="1591056"/>
                  </a:lnTo>
                  <a:lnTo>
                    <a:pt x="1050036" y="1591056"/>
                  </a:lnTo>
                  <a:lnTo>
                    <a:pt x="1050036" y="1575816"/>
                  </a:lnTo>
                  <a:close/>
                </a:path>
                <a:path w="1867535" h="2002789">
                  <a:moveTo>
                    <a:pt x="1057656" y="821436"/>
                  </a:moveTo>
                  <a:lnTo>
                    <a:pt x="1042416" y="821436"/>
                  </a:lnTo>
                  <a:lnTo>
                    <a:pt x="1042416" y="836676"/>
                  </a:lnTo>
                  <a:lnTo>
                    <a:pt x="1057656" y="836676"/>
                  </a:lnTo>
                  <a:lnTo>
                    <a:pt x="1057656" y="821436"/>
                  </a:lnTo>
                  <a:close/>
                </a:path>
                <a:path w="1867535" h="2002789">
                  <a:moveTo>
                    <a:pt x="1057656" y="411480"/>
                  </a:moveTo>
                  <a:lnTo>
                    <a:pt x="1042416" y="411480"/>
                  </a:lnTo>
                  <a:lnTo>
                    <a:pt x="1042416" y="426720"/>
                  </a:lnTo>
                  <a:lnTo>
                    <a:pt x="1057656" y="426720"/>
                  </a:lnTo>
                  <a:lnTo>
                    <a:pt x="1057656" y="411480"/>
                  </a:lnTo>
                  <a:close/>
                </a:path>
                <a:path w="1867535" h="2002789">
                  <a:moveTo>
                    <a:pt x="1060704" y="1991868"/>
                  </a:moveTo>
                  <a:lnTo>
                    <a:pt x="1048512" y="1991868"/>
                  </a:lnTo>
                  <a:lnTo>
                    <a:pt x="1053084" y="1987296"/>
                  </a:lnTo>
                  <a:lnTo>
                    <a:pt x="1039368" y="1987296"/>
                  </a:lnTo>
                  <a:lnTo>
                    <a:pt x="1039368" y="2002536"/>
                  </a:lnTo>
                  <a:lnTo>
                    <a:pt x="1057656" y="2002536"/>
                  </a:lnTo>
                  <a:lnTo>
                    <a:pt x="1060704" y="1999488"/>
                  </a:lnTo>
                  <a:lnTo>
                    <a:pt x="1060704" y="1994916"/>
                  </a:lnTo>
                  <a:lnTo>
                    <a:pt x="1060704" y="1991868"/>
                  </a:lnTo>
                  <a:close/>
                </a:path>
                <a:path w="1867535" h="2002789">
                  <a:moveTo>
                    <a:pt x="1060704" y="1961388"/>
                  </a:moveTo>
                  <a:lnTo>
                    <a:pt x="1045464" y="1961388"/>
                  </a:lnTo>
                  <a:lnTo>
                    <a:pt x="1045464" y="1976628"/>
                  </a:lnTo>
                  <a:lnTo>
                    <a:pt x="1060704" y="1976628"/>
                  </a:lnTo>
                  <a:lnTo>
                    <a:pt x="1060704" y="1961388"/>
                  </a:lnTo>
                  <a:close/>
                </a:path>
                <a:path w="1867535" h="2002789">
                  <a:moveTo>
                    <a:pt x="1060704" y="1930908"/>
                  </a:moveTo>
                  <a:lnTo>
                    <a:pt x="1045464" y="1930908"/>
                  </a:lnTo>
                  <a:lnTo>
                    <a:pt x="1045464" y="1946148"/>
                  </a:lnTo>
                  <a:lnTo>
                    <a:pt x="1060704" y="1946148"/>
                  </a:lnTo>
                  <a:lnTo>
                    <a:pt x="1060704" y="1930908"/>
                  </a:lnTo>
                  <a:close/>
                </a:path>
                <a:path w="1867535" h="2002789">
                  <a:moveTo>
                    <a:pt x="1060704" y="1900428"/>
                  </a:moveTo>
                  <a:lnTo>
                    <a:pt x="1045464" y="1900428"/>
                  </a:lnTo>
                  <a:lnTo>
                    <a:pt x="1045464" y="1915668"/>
                  </a:lnTo>
                  <a:lnTo>
                    <a:pt x="1060704" y="1915668"/>
                  </a:lnTo>
                  <a:lnTo>
                    <a:pt x="1060704" y="1900428"/>
                  </a:lnTo>
                  <a:close/>
                </a:path>
                <a:path w="1867535" h="2002789">
                  <a:moveTo>
                    <a:pt x="1060704" y="1868424"/>
                  </a:moveTo>
                  <a:lnTo>
                    <a:pt x="1045464" y="1868424"/>
                  </a:lnTo>
                  <a:lnTo>
                    <a:pt x="1045464" y="1883664"/>
                  </a:lnTo>
                  <a:lnTo>
                    <a:pt x="1060704" y="1883664"/>
                  </a:lnTo>
                  <a:lnTo>
                    <a:pt x="1060704" y="1868424"/>
                  </a:lnTo>
                  <a:close/>
                </a:path>
                <a:path w="1867535" h="2002789">
                  <a:moveTo>
                    <a:pt x="1060704" y="1837944"/>
                  </a:moveTo>
                  <a:lnTo>
                    <a:pt x="1045464" y="1837944"/>
                  </a:lnTo>
                  <a:lnTo>
                    <a:pt x="1045464" y="1853184"/>
                  </a:lnTo>
                  <a:lnTo>
                    <a:pt x="1060704" y="1853184"/>
                  </a:lnTo>
                  <a:lnTo>
                    <a:pt x="1060704" y="1837944"/>
                  </a:lnTo>
                  <a:close/>
                </a:path>
                <a:path w="1867535" h="2002789">
                  <a:moveTo>
                    <a:pt x="1060704" y="1807464"/>
                  </a:moveTo>
                  <a:lnTo>
                    <a:pt x="1045464" y="1807464"/>
                  </a:lnTo>
                  <a:lnTo>
                    <a:pt x="1045464" y="1822704"/>
                  </a:lnTo>
                  <a:lnTo>
                    <a:pt x="1060704" y="1822704"/>
                  </a:lnTo>
                  <a:lnTo>
                    <a:pt x="1060704" y="1807464"/>
                  </a:lnTo>
                  <a:close/>
                </a:path>
                <a:path w="1867535" h="2002789">
                  <a:moveTo>
                    <a:pt x="1060704" y="1776984"/>
                  </a:moveTo>
                  <a:lnTo>
                    <a:pt x="1045464" y="1776984"/>
                  </a:lnTo>
                  <a:lnTo>
                    <a:pt x="1045464" y="1792224"/>
                  </a:lnTo>
                  <a:lnTo>
                    <a:pt x="1060704" y="1792224"/>
                  </a:lnTo>
                  <a:lnTo>
                    <a:pt x="1060704" y="1776984"/>
                  </a:lnTo>
                  <a:close/>
                </a:path>
                <a:path w="1867535" h="2002789">
                  <a:moveTo>
                    <a:pt x="1060704" y="1744980"/>
                  </a:moveTo>
                  <a:lnTo>
                    <a:pt x="1045464" y="1744980"/>
                  </a:lnTo>
                  <a:lnTo>
                    <a:pt x="1045464" y="1760220"/>
                  </a:lnTo>
                  <a:lnTo>
                    <a:pt x="1060704" y="1760220"/>
                  </a:lnTo>
                  <a:lnTo>
                    <a:pt x="1060704" y="1744980"/>
                  </a:lnTo>
                  <a:close/>
                </a:path>
                <a:path w="1867535" h="2002789">
                  <a:moveTo>
                    <a:pt x="1060704" y="1714500"/>
                  </a:moveTo>
                  <a:lnTo>
                    <a:pt x="1045464" y="1714500"/>
                  </a:lnTo>
                  <a:lnTo>
                    <a:pt x="1045464" y="1729740"/>
                  </a:lnTo>
                  <a:lnTo>
                    <a:pt x="1060704" y="1729740"/>
                  </a:lnTo>
                  <a:lnTo>
                    <a:pt x="1060704" y="1714500"/>
                  </a:lnTo>
                  <a:close/>
                </a:path>
                <a:path w="1867535" h="2002789">
                  <a:moveTo>
                    <a:pt x="1060704" y="1684020"/>
                  </a:moveTo>
                  <a:lnTo>
                    <a:pt x="1045464" y="1684020"/>
                  </a:lnTo>
                  <a:lnTo>
                    <a:pt x="1045464" y="1699260"/>
                  </a:lnTo>
                  <a:lnTo>
                    <a:pt x="1060704" y="1699260"/>
                  </a:lnTo>
                  <a:lnTo>
                    <a:pt x="1060704" y="1684020"/>
                  </a:lnTo>
                  <a:close/>
                </a:path>
                <a:path w="1867535" h="2002789">
                  <a:moveTo>
                    <a:pt x="1060704" y="1653540"/>
                  </a:moveTo>
                  <a:lnTo>
                    <a:pt x="1045464" y="1653540"/>
                  </a:lnTo>
                  <a:lnTo>
                    <a:pt x="1045464" y="1668780"/>
                  </a:lnTo>
                  <a:lnTo>
                    <a:pt x="1060704" y="1668780"/>
                  </a:lnTo>
                  <a:lnTo>
                    <a:pt x="1060704" y="1653540"/>
                  </a:lnTo>
                  <a:close/>
                </a:path>
                <a:path w="1867535" h="2002789">
                  <a:moveTo>
                    <a:pt x="1060704" y="342900"/>
                  </a:moveTo>
                  <a:lnTo>
                    <a:pt x="1043940" y="342900"/>
                  </a:lnTo>
                  <a:lnTo>
                    <a:pt x="1043940" y="358140"/>
                  </a:lnTo>
                  <a:lnTo>
                    <a:pt x="1060704" y="358140"/>
                  </a:lnTo>
                  <a:lnTo>
                    <a:pt x="1060704" y="342900"/>
                  </a:lnTo>
                  <a:close/>
                </a:path>
                <a:path w="1867535" h="2002789">
                  <a:moveTo>
                    <a:pt x="1063764" y="0"/>
                  </a:moveTo>
                  <a:lnTo>
                    <a:pt x="1048512" y="0"/>
                  </a:lnTo>
                  <a:lnTo>
                    <a:pt x="1048512" y="15240"/>
                  </a:lnTo>
                  <a:lnTo>
                    <a:pt x="1063764" y="15240"/>
                  </a:lnTo>
                  <a:lnTo>
                    <a:pt x="1063764" y="0"/>
                  </a:lnTo>
                  <a:close/>
                </a:path>
                <a:path w="1867535" h="2002789">
                  <a:moveTo>
                    <a:pt x="1066812" y="1164336"/>
                  </a:moveTo>
                  <a:lnTo>
                    <a:pt x="1051560" y="1164336"/>
                  </a:lnTo>
                  <a:lnTo>
                    <a:pt x="1051560" y="1181100"/>
                  </a:lnTo>
                  <a:lnTo>
                    <a:pt x="1066812" y="1181100"/>
                  </a:lnTo>
                  <a:lnTo>
                    <a:pt x="1066812" y="1164336"/>
                  </a:lnTo>
                  <a:close/>
                </a:path>
                <a:path w="1867535" h="2002789">
                  <a:moveTo>
                    <a:pt x="1066812" y="754380"/>
                  </a:moveTo>
                  <a:lnTo>
                    <a:pt x="1051560" y="754380"/>
                  </a:lnTo>
                  <a:lnTo>
                    <a:pt x="1051560" y="769620"/>
                  </a:lnTo>
                  <a:lnTo>
                    <a:pt x="1066812" y="769620"/>
                  </a:lnTo>
                  <a:lnTo>
                    <a:pt x="1066812" y="754380"/>
                  </a:lnTo>
                  <a:close/>
                </a:path>
                <a:path w="1867535" h="2002789">
                  <a:moveTo>
                    <a:pt x="1075956" y="1234440"/>
                  </a:moveTo>
                  <a:lnTo>
                    <a:pt x="1060704" y="1234440"/>
                  </a:lnTo>
                  <a:lnTo>
                    <a:pt x="1060704" y="1249680"/>
                  </a:lnTo>
                  <a:lnTo>
                    <a:pt x="1075956" y="1249680"/>
                  </a:lnTo>
                  <a:lnTo>
                    <a:pt x="1075956" y="1234440"/>
                  </a:lnTo>
                  <a:close/>
                </a:path>
                <a:path w="1867535" h="2002789">
                  <a:moveTo>
                    <a:pt x="1080528" y="1575816"/>
                  </a:moveTo>
                  <a:lnTo>
                    <a:pt x="1065288" y="1575816"/>
                  </a:lnTo>
                  <a:lnTo>
                    <a:pt x="1065288" y="1591056"/>
                  </a:lnTo>
                  <a:lnTo>
                    <a:pt x="1080528" y="1591056"/>
                  </a:lnTo>
                  <a:lnTo>
                    <a:pt x="1080528" y="1575816"/>
                  </a:lnTo>
                  <a:close/>
                </a:path>
                <a:path w="1867535" h="2002789">
                  <a:moveTo>
                    <a:pt x="1089672" y="821436"/>
                  </a:moveTo>
                  <a:lnTo>
                    <a:pt x="1072908" y="821436"/>
                  </a:lnTo>
                  <a:lnTo>
                    <a:pt x="1072908" y="836676"/>
                  </a:lnTo>
                  <a:lnTo>
                    <a:pt x="1089672" y="836676"/>
                  </a:lnTo>
                  <a:lnTo>
                    <a:pt x="1089672" y="821436"/>
                  </a:lnTo>
                  <a:close/>
                </a:path>
                <a:path w="1867535" h="2002789">
                  <a:moveTo>
                    <a:pt x="1089672" y="411480"/>
                  </a:moveTo>
                  <a:lnTo>
                    <a:pt x="1072908" y="411480"/>
                  </a:lnTo>
                  <a:lnTo>
                    <a:pt x="1072908" y="426720"/>
                  </a:lnTo>
                  <a:lnTo>
                    <a:pt x="1089672" y="426720"/>
                  </a:lnTo>
                  <a:lnTo>
                    <a:pt x="1089672" y="411480"/>
                  </a:lnTo>
                  <a:close/>
                </a:path>
                <a:path w="1867535" h="2002789">
                  <a:moveTo>
                    <a:pt x="1091196" y="342900"/>
                  </a:moveTo>
                  <a:lnTo>
                    <a:pt x="1075956" y="342900"/>
                  </a:lnTo>
                  <a:lnTo>
                    <a:pt x="1075956" y="358140"/>
                  </a:lnTo>
                  <a:lnTo>
                    <a:pt x="1091196" y="358140"/>
                  </a:lnTo>
                  <a:lnTo>
                    <a:pt x="1091196" y="342900"/>
                  </a:lnTo>
                  <a:close/>
                </a:path>
                <a:path w="1867535" h="2002789">
                  <a:moveTo>
                    <a:pt x="1095768" y="0"/>
                  </a:moveTo>
                  <a:lnTo>
                    <a:pt x="1080528" y="0"/>
                  </a:lnTo>
                  <a:lnTo>
                    <a:pt x="1080528" y="15240"/>
                  </a:lnTo>
                  <a:lnTo>
                    <a:pt x="1095768" y="15240"/>
                  </a:lnTo>
                  <a:lnTo>
                    <a:pt x="1095768" y="0"/>
                  </a:lnTo>
                  <a:close/>
                </a:path>
                <a:path w="1867535" h="2002789">
                  <a:moveTo>
                    <a:pt x="1097292" y="1164336"/>
                  </a:moveTo>
                  <a:lnTo>
                    <a:pt x="1082052" y="1164336"/>
                  </a:lnTo>
                  <a:lnTo>
                    <a:pt x="1082052" y="1181100"/>
                  </a:lnTo>
                  <a:lnTo>
                    <a:pt x="1097292" y="1181100"/>
                  </a:lnTo>
                  <a:lnTo>
                    <a:pt x="1097292" y="1164336"/>
                  </a:lnTo>
                  <a:close/>
                </a:path>
                <a:path w="1867535" h="2002789">
                  <a:moveTo>
                    <a:pt x="1097292" y="754380"/>
                  </a:moveTo>
                  <a:lnTo>
                    <a:pt x="1082052" y="754380"/>
                  </a:lnTo>
                  <a:lnTo>
                    <a:pt x="1082052" y="769620"/>
                  </a:lnTo>
                  <a:lnTo>
                    <a:pt x="1097292" y="769620"/>
                  </a:lnTo>
                  <a:lnTo>
                    <a:pt x="1097292" y="754380"/>
                  </a:lnTo>
                  <a:close/>
                </a:path>
                <a:path w="1867535" h="2002789">
                  <a:moveTo>
                    <a:pt x="1106436" y="1234440"/>
                  </a:moveTo>
                  <a:lnTo>
                    <a:pt x="1091196" y="1234440"/>
                  </a:lnTo>
                  <a:lnTo>
                    <a:pt x="1091196" y="1249680"/>
                  </a:lnTo>
                  <a:lnTo>
                    <a:pt x="1106436" y="1249680"/>
                  </a:lnTo>
                  <a:lnTo>
                    <a:pt x="1106436" y="1234440"/>
                  </a:lnTo>
                  <a:close/>
                </a:path>
                <a:path w="1867535" h="2002789">
                  <a:moveTo>
                    <a:pt x="1112532" y="1575816"/>
                  </a:moveTo>
                  <a:lnTo>
                    <a:pt x="1095768" y="1575816"/>
                  </a:lnTo>
                  <a:lnTo>
                    <a:pt x="1095768" y="1591056"/>
                  </a:lnTo>
                  <a:lnTo>
                    <a:pt x="1112532" y="1591056"/>
                  </a:lnTo>
                  <a:lnTo>
                    <a:pt x="1112532" y="1575816"/>
                  </a:lnTo>
                  <a:close/>
                </a:path>
                <a:path w="1867535" h="2002789">
                  <a:moveTo>
                    <a:pt x="1120152" y="821436"/>
                  </a:moveTo>
                  <a:lnTo>
                    <a:pt x="1104912" y="821436"/>
                  </a:lnTo>
                  <a:lnTo>
                    <a:pt x="1104912" y="836676"/>
                  </a:lnTo>
                  <a:lnTo>
                    <a:pt x="1120152" y="836676"/>
                  </a:lnTo>
                  <a:lnTo>
                    <a:pt x="1120152" y="821436"/>
                  </a:lnTo>
                  <a:close/>
                </a:path>
                <a:path w="1867535" h="2002789">
                  <a:moveTo>
                    <a:pt x="1120152" y="411480"/>
                  </a:moveTo>
                  <a:lnTo>
                    <a:pt x="1104912" y="411480"/>
                  </a:lnTo>
                  <a:lnTo>
                    <a:pt x="1104912" y="426720"/>
                  </a:lnTo>
                  <a:lnTo>
                    <a:pt x="1120152" y="426720"/>
                  </a:lnTo>
                  <a:lnTo>
                    <a:pt x="1120152" y="411480"/>
                  </a:lnTo>
                  <a:close/>
                </a:path>
                <a:path w="1867535" h="2002789">
                  <a:moveTo>
                    <a:pt x="1121676" y="342900"/>
                  </a:moveTo>
                  <a:lnTo>
                    <a:pt x="1106436" y="342900"/>
                  </a:lnTo>
                  <a:lnTo>
                    <a:pt x="1106436" y="358140"/>
                  </a:lnTo>
                  <a:lnTo>
                    <a:pt x="1121676" y="358140"/>
                  </a:lnTo>
                  <a:lnTo>
                    <a:pt x="1121676" y="342900"/>
                  </a:lnTo>
                  <a:close/>
                </a:path>
                <a:path w="1867535" h="2002789">
                  <a:moveTo>
                    <a:pt x="1126248" y="0"/>
                  </a:moveTo>
                  <a:lnTo>
                    <a:pt x="1111008" y="0"/>
                  </a:lnTo>
                  <a:lnTo>
                    <a:pt x="1111008" y="15240"/>
                  </a:lnTo>
                  <a:lnTo>
                    <a:pt x="1126248" y="15240"/>
                  </a:lnTo>
                  <a:lnTo>
                    <a:pt x="1126248" y="0"/>
                  </a:lnTo>
                  <a:close/>
                </a:path>
                <a:path w="1867535" h="2002789">
                  <a:moveTo>
                    <a:pt x="1127772" y="1164336"/>
                  </a:moveTo>
                  <a:lnTo>
                    <a:pt x="1112532" y="1164336"/>
                  </a:lnTo>
                  <a:lnTo>
                    <a:pt x="1112532" y="1181100"/>
                  </a:lnTo>
                  <a:lnTo>
                    <a:pt x="1127772" y="1181100"/>
                  </a:lnTo>
                  <a:lnTo>
                    <a:pt x="1127772" y="1164336"/>
                  </a:lnTo>
                  <a:close/>
                </a:path>
                <a:path w="1867535" h="2002789">
                  <a:moveTo>
                    <a:pt x="1127772" y="754380"/>
                  </a:moveTo>
                  <a:lnTo>
                    <a:pt x="1112532" y="754380"/>
                  </a:lnTo>
                  <a:lnTo>
                    <a:pt x="1112532" y="769620"/>
                  </a:lnTo>
                  <a:lnTo>
                    <a:pt x="1127772" y="769620"/>
                  </a:lnTo>
                  <a:lnTo>
                    <a:pt x="1127772" y="754380"/>
                  </a:lnTo>
                  <a:close/>
                </a:path>
                <a:path w="1867535" h="2002789">
                  <a:moveTo>
                    <a:pt x="1136916" y="1234440"/>
                  </a:moveTo>
                  <a:lnTo>
                    <a:pt x="1121676" y="1234440"/>
                  </a:lnTo>
                  <a:lnTo>
                    <a:pt x="1121676" y="1249680"/>
                  </a:lnTo>
                  <a:lnTo>
                    <a:pt x="1136916" y="1249680"/>
                  </a:lnTo>
                  <a:lnTo>
                    <a:pt x="1136916" y="1234440"/>
                  </a:lnTo>
                  <a:close/>
                </a:path>
                <a:path w="1867535" h="2002789">
                  <a:moveTo>
                    <a:pt x="1143012" y="1575816"/>
                  </a:moveTo>
                  <a:lnTo>
                    <a:pt x="1127772" y="1575816"/>
                  </a:lnTo>
                  <a:lnTo>
                    <a:pt x="1127772" y="1591056"/>
                  </a:lnTo>
                  <a:lnTo>
                    <a:pt x="1143012" y="1591056"/>
                  </a:lnTo>
                  <a:lnTo>
                    <a:pt x="1143012" y="1575816"/>
                  </a:lnTo>
                  <a:close/>
                </a:path>
                <a:path w="1867535" h="2002789">
                  <a:moveTo>
                    <a:pt x="1150632" y="821436"/>
                  </a:moveTo>
                  <a:lnTo>
                    <a:pt x="1135392" y="821436"/>
                  </a:lnTo>
                  <a:lnTo>
                    <a:pt x="1135392" y="836676"/>
                  </a:lnTo>
                  <a:lnTo>
                    <a:pt x="1150632" y="836676"/>
                  </a:lnTo>
                  <a:lnTo>
                    <a:pt x="1150632" y="821436"/>
                  </a:lnTo>
                  <a:close/>
                </a:path>
                <a:path w="1867535" h="2002789">
                  <a:moveTo>
                    <a:pt x="1150632" y="411480"/>
                  </a:moveTo>
                  <a:lnTo>
                    <a:pt x="1135392" y="411480"/>
                  </a:lnTo>
                  <a:lnTo>
                    <a:pt x="1135392" y="426720"/>
                  </a:lnTo>
                  <a:lnTo>
                    <a:pt x="1150632" y="426720"/>
                  </a:lnTo>
                  <a:lnTo>
                    <a:pt x="1150632" y="411480"/>
                  </a:lnTo>
                  <a:close/>
                </a:path>
                <a:path w="1867535" h="2002789">
                  <a:moveTo>
                    <a:pt x="1152156" y="342900"/>
                  </a:moveTo>
                  <a:lnTo>
                    <a:pt x="1136916" y="342900"/>
                  </a:lnTo>
                  <a:lnTo>
                    <a:pt x="1136916" y="358140"/>
                  </a:lnTo>
                  <a:lnTo>
                    <a:pt x="1152156" y="358140"/>
                  </a:lnTo>
                  <a:lnTo>
                    <a:pt x="1152156" y="342900"/>
                  </a:lnTo>
                  <a:close/>
                </a:path>
                <a:path w="1867535" h="2002789">
                  <a:moveTo>
                    <a:pt x="1156728" y="0"/>
                  </a:moveTo>
                  <a:lnTo>
                    <a:pt x="1141488" y="0"/>
                  </a:lnTo>
                  <a:lnTo>
                    <a:pt x="1141488" y="15240"/>
                  </a:lnTo>
                  <a:lnTo>
                    <a:pt x="1156728" y="15240"/>
                  </a:lnTo>
                  <a:lnTo>
                    <a:pt x="1156728" y="0"/>
                  </a:lnTo>
                  <a:close/>
                </a:path>
                <a:path w="1867535" h="2002789">
                  <a:moveTo>
                    <a:pt x="1158252" y="1164336"/>
                  </a:moveTo>
                  <a:lnTo>
                    <a:pt x="1143012" y="1164336"/>
                  </a:lnTo>
                  <a:lnTo>
                    <a:pt x="1143012" y="1181100"/>
                  </a:lnTo>
                  <a:lnTo>
                    <a:pt x="1158252" y="1181100"/>
                  </a:lnTo>
                  <a:lnTo>
                    <a:pt x="1158252" y="1164336"/>
                  </a:lnTo>
                  <a:close/>
                </a:path>
                <a:path w="1867535" h="2002789">
                  <a:moveTo>
                    <a:pt x="1158252" y="754380"/>
                  </a:moveTo>
                  <a:lnTo>
                    <a:pt x="1143012" y="754380"/>
                  </a:lnTo>
                  <a:lnTo>
                    <a:pt x="1143012" y="769620"/>
                  </a:lnTo>
                  <a:lnTo>
                    <a:pt x="1158252" y="769620"/>
                  </a:lnTo>
                  <a:lnTo>
                    <a:pt x="1158252" y="754380"/>
                  </a:lnTo>
                  <a:close/>
                </a:path>
                <a:path w="1867535" h="2002789">
                  <a:moveTo>
                    <a:pt x="1167396" y="1234440"/>
                  </a:moveTo>
                  <a:lnTo>
                    <a:pt x="1152156" y="1234440"/>
                  </a:lnTo>
                  <a:lnTo>
                    <a:pt x="1152156" y="1249680"/>
                  </a:lnTo>
                  <a:lnTo>
                    <a:pt x="1167396" y="1249680"/>
                  </a:lnTo>
                  <a:lnTo>
                    <a:pt x="1167396" y="1234440"/>
                  </a:lnTo>
                  <a:close/>
                </a:path>
                <a:path w="1867535" h="2002789">
                  <a:moveTo>
                    <a:pt x="1173492" y="1575816"/>
                  </a:moveTo>
                  <a:lnTo>
                    <a:pt x="1158252" y="1575816"/>
                  </a:lnTo>
                  <a:lnTo>
                    <a:pt x="1158252" y="1591056"/>
                  </a:lnTo>
                  <a:lnTo>
                    <a:pt x="1173492" y="1591056"/>
                  </a:lnTo>
                  <a:lnTo>
                    <a:pt x="1173492" y="1575816"/>
                  </a:lnTo>
                  <a:close/>
                </a:path>
                <a:path w="1867535" h="2002789">
                  <a:moveTo>
                    <a:pt x="1181112" y="821436"/>
                  </a:moveTo>
                  <a:lnTo>
                    <a:pt x="1165872" y="821436"/>
                  </a:lnTo>
                  <a:lnTo>
                    <a:pt x="1165872" y="836676"/>
                  </a:lnTo>
                  <a:lnTo>
                    <a:pt x="1181112" y="836676"/>
                  </a:lnTo>
                  <a:lnTo>
                    <a:pt x="1181112" y="821436"/>
                  </a:lnTo>
                  <a:close/>
                </a:path>
                <a:path w="1867535" h="2002789">
                  <a:moveTo>
                    <a:pt x="1181112" y="411480"/>
                  </a:moveTo>
                  <a:lnTo>
                    <a:pt x="1165872" y="411480"/>
                  </a:lnTo>
                  <a:lnTo>
                    <a:pt x="1165872" y="426720"/>
                  </a:lnTo>
                  <a:lnTo>
                    <a:pt x="1181112" y="426720"/>
                  </a:lnTo>
                  <a:lnTo>
                    <a:pt x="1181112" y="411480"/>
                  </a:lnTo>
                  <a:close/>
                </a:path>
                <a:path w="1867535" h="2002789">
                  <a:moveTo>
                    <a:pt x="1184160" y="342900"/>
                  </a:moveTo>
                  <a:lnTo>
                    <a:pt x="1167396" y="342900"/>
                  </a:lnTo>
                  <a:lnTo>
                    <a:pt x="1167396" y="358140"/>
                  </a:lnTo>
                  <a:lnTo>
                    <a:pt x="1184160" y="358140"/>
                  </a:lnTo>
                  <a:lnTo>
                    <a:pt x="1184160" y="342900"/>
                  </a:lnTo>
                  <a:close/>
                </a:path>
                <a:path w="1867535" h="2002789">
                  <a:moveTo>
                    <a:pt x="1187208" y="0"/>
                  </a:moveTo>
                  <a:lnTo>
                    <a:pt x="1171968" y="0"/>
                  </a:lnTo>
                  <a:lnTo>
                    <a:pt x="1171968" y="15240"/>
                  </a:lnTo>
                  <a:lnTo>
                    <a:pt x="1187208" y="15240"/>
                  </a:lnTo>
                  <a:lnTo>
                    <a:pt x="1187208" y="0"/>
                  </a:lnTo>
                  <a:close/>
                </a:path>
                <a:path w="1867535" h="2002789">
                  <a:moveTo>
                    <a:pt x="1190256" y="1164336"/>
                  </a:moveTo>
                  <a:lnTo>
                    <a:pt x="1175016" y="1164336"/>
                  </a:lnTo>
                  <a:lnTo>
                    <a:pt x="1175016" y="1181100"/>
                  </a:lnTo>
                  <a:lnTo>
                    <a:pt x="1190256" y="1181100"/>
                  </a:lnTo>
                  <a:lnTo>
                    <a:pt x="1190256" y="1164336"/>
                  </a:lnTo>
                  <a:close/>
                </a:path>
                <a:path w="1867535" h="2002789">
                  <a:moveTo>
                    <a:pt x="1190256" y="754380"/>
                  </a:moveTo>
                  <a:lnTo>
                    <a:pt x="1175016" y="754380"/>
                  </a:lnTo>
                  <a:lnTo>
                    <a:pt x="1175016" y="769620"/>
                  </a:lnTo>
                  <a:lnTo>
                    <a:pt x="1190256" y="769620"/>
                  </a:lnTo>
                  <a:lnTo>
                    <a:pt x="1190256" y="754380"/>
                  </a:lnTo>
                  <a:close/>
                </a:path>
                <a:path w="1867535" h="2002789">
                  <a:moveTo>
                    <a:pt x="1199400" y="1234440"/>
                  </a:moveTo>
                  <a:lnTo>
                    <a:pt x="1184160" y="1234440"/>
                  </a:lnTo>
                  <a:lnTo>
                    <a:pt x="1184160" y="1249680"/>
                  </a:lnTo>
                  <a:lnTo>
                    <a:pt x="1199400" y="1249680"/>
                  </a:lnTo>
                  <a:lnTo>
                    <a:pt x="1199400" y="1234440"/>
                  </a:lnTo>
                  <a:close/>
                </a:path>
                <a:path w="1867535" h="2002789">
                  <a:moveTo>
                    <a:pt x="1203972" y="1575816"/>
                  </a:moveTo>
                  <a:lnTo>
                    <a:pt x="1188732" y="1575816"/>
                  </a:lnTo>
                  <a:lnTo>
                    <a:pt x="1188732" y="1591056"/>
                  </a:lnTo>
                  <a:lnTo>
                    <a:pt x="1203972" y="1591056"/>
                  </a:lnTo>
                  <a:lnTo>
                    <a:pt x="1203972" y="1575816"/>
                  </a:lnTo>
                  <a:close/>
                </a:path>
                <a:path w="1867535" h="2002789">
                  <a:moveTo>
                    <a:pt x="1213116" y="821436"/>
                  </a:moveTo>
                  <a:lnTo>
                    <a:pt x="1196352" y="821436"/>
                  </a:lnTo>
                  <a:lnTo>
                    <a:pt x="1196352" y="836676"/>
                  </a:lnTo>
                  <a:lnTo>
                    <a:pt x="1213116" y="836676"/>
                  </a:lnTo>
                  <a:lnTo>
                    <a:pt x="1213116" y="821436"/>
                  </a:lnTo>
                  <a:close/>
                </a:path>
                <a:path w="1867535" h="2002789">
                  <a:moveTo>
                    <a:pt x="1213116" y="411480"/>
                  </a:moveTo>
                  <a:lnTo>
                    <a:pt x="1196352" y="411480"/>
                  </a:lnTo>
                  <a:lnTo>
                    <a:pt x="1196352" y="426720"/>
                  </a:lnTo>
                  <a:lnTo>
                    <a:pt x="1213116" y="426720"/>
                  </a:lnTo>
                  <a:lnTo>
                    <a:pt x="1213116" y="411480"/>
                  </a:lnTo>
                  <a:close/>
                </a:path>
                <a:path w="1867535" h="2002789">
                  <a:moveTo>
                    <a:pt x="1214640" y="342900"/>
                  </a:moveTo>
                  <a:lnTo>
                    <a:pt x="1199400" y="342900"/>
                  </a:lnTo>
                  <a:lnTo>
                    <a:pt x="1199400" y="358140"/>
                  </a:lnTo>
                  <a:lnTo>
                    <a:pt x="1214640" y="358140"/>
                  </a:lnTo>
                  <a:lnTo>
                    <a:pt x="1214640" y="342900"/>
                  </a:lnTo>
                  <a:close/>
                </a:path>
                <a:path w="1867535" h="2002789">
                  <a:moveTo>
                    <a:pt x="1219212" y="0"/>
                  </a:moveTo>
                  <a:lnTo>
                    <a:pt x="1203972" y="0"/>
                  </a:lnTo>
                  <a:lnTo>
                    <a:pt x="1203972" y="15240"/>
                  </a:lnTo>
                  <a:lnTo>
                    <a:pt x="1219212" y="15240"/>
                  </a:lnTo>
                  <a:lnTo>
                    <a:pt x="1219212" y="0"/>
                  </a:lnTo>
                  <a:close/>
                </a:path>
                <a:path w="1867535" h="2002789">
                  <a:moveTo>
                    <a:pt x="1220736" y="1164336"/>
                  </a:moveTo>
                  <a:lnTo>
                    <a:pt x="1205496" y="1164336"/>
                  </a:lnTo>
                  <a:lnTo>
                    <a:pt x="1205496" y="1181100"/>
                  </a:lnTo>
                  <a:lnTo>
                    <a:pt x="1220736" y="1181100"/>
                  </a:lnTo>
                  <a:lnTo>
                    <a:pt x="1220736" y="1164336"/>
                  </a:lnTo>
                  <a:close/>
                </a:path>
                <a:path w="1867535" h="2002789">
                  <a:moveTo>
                    <a:pt x="1220736" y="754380"/>
                  </a:moveTo>
                  <a:lnTo>
                    <a:pt x="1205496" y="754380"/>
                  </a:lnTo>
                  <a:lnTo>
                    <a:pt x="1205496" y="769620"/>
                  </a:lnTo>
                  <a:lnTo>
                    <a:pt x="1220736" y="769620"/>
                  </a:lnTo>
                  <a:lnTo>
                    <a:pt x="1220736" y="754380"/>
                  </a:lnTo>
                  <a:close/>
                </a:path>
                <a:path w="1867535" h="2002789">
                  <a:moveTo>
                    <a:pt x="1229880" y="1234440"/>
                  </a:moveTo>
                  <a:lnTo>
                    <a:pt x="1214640" y="1234440"/>
                  </a:lnTo>
                  <a:lnTo>
                    <a:pt x="1214640" y="1249680"/>
                  </a:lnTo>
                  <a:lnTo>
                    <a:pt x="1229880" y="1249680"/>
                  </a:lnTo>
                  <a:lnTo>
                    <a:pt x="1229880" y="1234440"/>
                  </a:lnTo>
                  <a:close/>
                </a:path>
                <a:path w="1867535" h="2002789">
                  <a:moveTo>
                    <a:pt x="1235976" y="1575816"/>
                  </a:moveTo>
                  <a:lnTo>
                    <a:pt x="1219212" y="1575816"/>
                  </a:lnTo>
                  <a:lnTo>
                    <a:pt x="1219212" y="1591056"/>
                  </a:lnTo>
                  <a:lnTo>
                    <a:pt x="1235976" y="1591056"/>
                  </a:lnTo>
                  <a:lnTo>
                    <a:pt x="1235976" y="1575816"/>
                  </a:lnTo>
                  <a:close/>
                </a:path>
                <a:path w="1867535" h="2002789">
                  <a:moveTo>
                    <a:pt x="1243596" y="821436"/>
                  </a:moveTo>
                  <a:lnTo>
                    <a:pt x="1228356" y="821436"/>
                  </a:lnTo>
                  <a:lnTo>
                    <a:pt x="1228356" y="836676"/>
                  </a:lnTo>
                  <a:lnTo>
                    <a:pt x="1243596" y="836676"/>
                  </a:lnTo>
                  <a:lnTo>
                    <a:pt x="1243596" y="821436"/>
                  </a:lnTo>
                  <a:close/>
                </a:path>
                <a:path w="1867535" h="2002789">
                  <a:moveTo>
                    <a:pt x="1243596" y="411480"/>
                  </a:moveTo>
                  <a:lnTo>
                    <a:pt x="1228356" y="411480"/>
                  </a:lnTo>
                  <a:lnTo>
                    <a:pt x="1228356" y="426720"/>
                  </a:lnTo>
                  <a:lnTo>
                    <a:pt x="1243596" y="426720"/>
                  </a:lnTo>
                  <a:lnTo>
                    <a:pt x="1243596" y="411480"/>
                  </a:lnTo>
                  <a:close/>
                </a:path>
                <a:path w="1867535" h="2002789">
                  <a:moveTo>
                    <a:pt x="1245120" y="342900"/>
                  </a:moveTo>
                  <a:lnTo>
                    <a:pt x="1229880" y="342900"/>
                  </a:lnTo>
                  <a:lnTo>
                    <a:pt x="1229880" y="358140"/>
                  </a:lnTo>
                  <a:lnTo>
                    <a:pt x="1245120" y="358140"/>
                  </a:lnTo>
                  <a:lnTo>
                    <a:pt x="1245120" y="342900"/>
                  </a:lnTo>
                  <a:close/>
                </a:path>
                <a:path w="1867535" h="2002789">
                  <a:moveTo>
                    <a:pt x="1249692" y="0"/>
                  </a:moveTo>
                  <a:lnTo>
                    <a:pt x="1234452" y="0"/>
                  </a:lnTo>
                  <a:lnTo>
                    <a:pt x="1234452" y="15240"/>
                  </a:lnTo>
                  <a:lnTo>
                    <a:pt x="1249692" y="15240"/>
                  </a:lnTo>
                  <a:lnTo>
                    <a:pt x="1249692" y="0"/>
                  </a:lnTo>
                  <a:close/>
                </a:path>
                <a:path w="1867535" h="2002789">
                  <a:moveTo>
                    <a:pt x="1251216" y="1164336"/>
                  </a:moveTo>
                  <a:lnTo>
                    <a:pt x="1235976" y="1164336"/>
                  </a:lnTo>
                  <a:lnTo>
                    <a:pt x="1235976" y="1181100"/>
                  </a:lnTo>
                  <a:lnTo>
                    <a:pt x="1251216" y="1181100"/>
                  </a:lnTo>
                  <a:lnTo>
                    <a:pt x="1251216" y="1164336"/>
                  </a:lnTo>
                  <a:close/>
                </a:path>
                <a:path w="1867535" h="2002789">
                  <a:moveTo>
                    <a:pt x="1251216" y="754380"/>
                  </a:moveTo>
                  <a:lnTo>
                    <a:pt x="1235976" y="754380"/>
                  </a:lnTo>
                  <a:lnTo>
                    <a:pt x="1235976" y="769620"/>
                  </a:lnTo>
                  <a:lnTo>
                    <a:pt x="1251216" y="769620"/>
                  </a:lnTo>
                  <a:lnTo>
                    <a:pt x="1251216" y="754380"/>
                  </a:lnTo>
                  <a:close/>
                </a:path>
                <a:path w="1867535" h="2002789">
                  <a:moveTo>
                    <a:pt x="1260360" y="1234440"/>
                  </a:moveTo>
                  <a:lnTo>
                    <a:pt x="1245120" y="1234440"/>
                  </a:lnTo>
                  <a:lnTo>
                    <a:pt x="1245120" y="1249680"/>
                  </a:lnTo>
                  <a:lnTo>
                    <a:pt x="1260360" y="1249680"/>
                  </a:lnTo>
                  <a:lnTo>
                    <a:pt x="1260360" y="1234440"/>
                  </a:lnTo>
                  <a:close/>
                </a:path>
                <a:path w="1867535" h="2002789">
                  <a:moveTo>
                    <a:pt x="1266456" y="1575816"/>
                  </a:moveTo>
                  <a:lnTo>
                    <a:pt x="1251216" y="1575816"/>
                  </a:lnTo>
                  <a:lnTo>
                    <a:pt x="1251216" y="1591056"/>
                  </a:lnTo>
                  <a:lnTo>
                    <a:pt x="1266456" y="1591056"/>
                  </a:lnTo>
                  <a:lnTo>
                    <a:pt x="1266456" y="1575816"/>
                  </a:lnTo>
                  <a:close/>
                </a:path>
                <a:path w="1867535" h="2002789">
                  <a:moveTo>
                    <a:pt x="1274076" y="821436"/>
                  </a:moveTo>
                  <a:lnTo>
                    <a:pt x="1258836" y="821436"/>
                  </a:lnTo>
                  <a:lnTo>
                    <a:pt x="1258836" y="836676"/>
                  </a:lnTo>
                  <a:lnTo>
                    <a:pt x="1274076" y="836676"/>
                  </a:lnTo>
                  <a:lnTo>
                    <a:pt x="1274076" y="821436"/>
                  </a:lnTo>
                  <a:close/>
                </a:path>
                <a:path w="1867535" h="2002789">
                  <a:moveTo>
                    <a:pt x="1274076" y="411480"/>
                  </a:moveTo>
                  <a:lnTo>
                    <a:pt x="1258836" y="411480"/>
                  </a:lnTo>
                  <a:lnTo>
                    <a:pt x="1258836" y="426720"/>
                  </a:lnTo>
                  <a:lnTo>
                    <a:pt x="1274076" y="426720"/>
                  </a:lnTo>
                  <a:lnTo>
                    <a:pt x="1274076" y="411480"/>
                  </a:lnTo>
                  <a:close/>
                </a:path>
                <a:path w="1867535" h="2002789">
                  <a:moveTo>
                    <a:pt x="1275600" y="342900"/>
                  </a:moveTo>
                  <a:lnTo>
                    <a:pt x="1260360" y="342900"/>
                  </a:lnTo>
                  <a:lnTo>
                    <a:pt x="1260360" y="358140"/>
                  </a:lnTo>
                  <a:lnTo>
                    <a:pt x="1275600" y="358140"/>
                  </a:lnTo>
                  <a:lnTo>
                    <a:pt x="1275600" y="342900"/>
                  </a:lnTo>
                  <a:close/>
                </a:path>
                <a:path w="1867535" h="2002789">
                  <a:moveTo>
                    <a:pt x="1280172" y="0"/>
                  </a:moveTo>
                  <a:lnTo>
                    <a:pt x="1264932" y="0"/>
                  </a:lnTo>
                  <a:lnTo>
                    <a:pt x="1264932" y="15240"/>
                  </a:lnTo>
                  <a:lnTo>
                    <a:pt x="1280172" y="15240"/>
                  </a:lnTo>
                  <a:lnTo>
                    <a:pt x="1280172" y="0"/>
                  </a:lnTo>
                  <a:close/>
                </a:path>
                <a:path w="1867535" h="2002789">
                  <a:moveTo>
                    <a:pt x="1281696" y="1164336"/>
                  </a:moveTo>
                  <a:lnTo>
                    <a:pt x="1266456" y="1164336"/>
                  </a:lnTo>
                  <a:lnTo>
                    <a:pt x="1266456" y="1181100"/>
                  </a:lnTo>
                  <a:lnTo>
                    <a:pt x="1281696" y="1181100"/>
                  </a:lnTo>
                  <a:lnTo>
                    <a:pt x="1281696" y="1164336"/>
                  </a:lnTo>
                  <a:close/>
                </a:path>
                <a:path w="1867535" h="2002789">
                  <a:moveTo>
                    <a:pt x="1281696" y="754380"/>
                  </a:moveTo>
                  <a:lnTo>
                    <a:pt x="1266456" y="754380"/>
                  </a:lnTo>
                  <a:lnTo>
                    <a:pt x="1266456" y="769620"/>
                  </a:lnTo>
                  <a:lnTo>
                    <a:pt x="1281696" y="769620"/>
                  </a:lnTo>
                  <a:lnTo>
                    <a:pt x="1281696" y="754380"/>
                  </a:lnTo>
                  <a:close/>
                </a:path>
                <a:path w="1867535" h="2002789">
                  <a:moveTo>
                    <a:pt x="1290840" y="1234440"/>
                  </a:moveTo>
                  <a:lnTo>
                    <a:pt x="1275600" y="1234440"/>
                  </a:lnTo>
                  <a:lnTo>
                    <a:pt x="1275600" y="1249680"/>
                  </a:lnTo>
                  <a:lnTo>
                    <a:pt x="1290840" y="1249680"/>
                  </a:lnTo>
                  <a:lnTo>
                    <a:pt x="1290840" y="1234440"/>
                  </a:lnTo>
                  <a:close/>
                </a:path>
                <a:path w="1867535" h="2002789">
                  <a:moveTo>
                    <a:pt x="1296936" y="1575816"/>
                  </a:moveTo>
                  <a:lnTo>
                    <a:pt x="1281696" y="1575816"/>
                  </a:lnTo>
                  <a:lnTo>
                    <a:pt x="1281696" y="1591056"/>
                  </a:lnTo>
                  <a:lnTo>
                    <a:pt x="1296936" y="1591056"/>
                  </a:lnTo>
                  <a:lnTo>
                    <a:pt x="1296936" y="1575816"/>
                  </a:lnTo>
                  <a:close/>
                </a:path>
                <a:path w="1867535" h="2002789">
                  <a:moveTo>
                    <a:pt x="1304556" y="821436"/>
                  </a:moveTo>
                  <a:lnTo>
                    <a:pt x="1289316" y="821436"/>
                  </a:lnTo>
                  <a:lnTo>
                    <a:pt x="1289316" y="836676"/>
                  </a:lnTo>
                  <a:lnTo>
                    <a:pt x="1304556" y="836676"/>
                  </a:lnTo>
                  <a:lnTo>
                    <a:pt x="1304556" y="821436"/>
                  </a:lnTo>
                  <a:close/>
                </a:path>
                <a:path w="1867535" h="2002789">
                  <a:moveTo>
                    <a:pt x="1304556" y="411480"/>
                  </a:moveTo>
                  <a:lnTo>
                    <a:pt x="1289316" y="411480"/>
                  </a:lnTo>
                  <a:lnTo>
                    <a:pt x="1289316" y="426720"/>
                  </a:lnTo>
                  <a:lnTo>
                    <a:pt x="1304556" y="426720"/>
                  </a:lnTo>
                  <a:lnTo>
                    <a:pt x="1304556" y="411480"/>
                  </a:lnTo>
                  <a:close/>
                </a:path>
                <a:path w="1867535" h="2002789">
                  <a:moveTo>
                    <a:pt x="1307604" y="342900"/>
                  </a:moveTo>
                  <a:lnTo>
                    <a:pt x="1290840" y="342900"/>
                  </a:lnTo>
                  <a:lnTo>
                    <a:pt x="1290840" y="358140"/>
                  </a:lnTo>
                  <a:lnTo>
                    <a:pt x="1307604" y="358140"/>
                  </a:lnTo>
                  <a:lnTo>
                    <a:pt x="1307604" y="342900"/>
                  </a:lnTo>
                  <a:close/>
                </a:path>
                <a:path w="1867535" h="2002789">
                  <a:moveTo>
                    <a:pt x="1310652" y="0"/>
                  </a:moveTo>
                  <a:lnTo>
                    <a:pt x="1295412" y="0"/>
                  </a:lnTo>
                  <a:lnTo>
                    <a:pt x="1295412" y="15240"/>
                  </a:lnTo>
                  <a:lnTo>
                    <a:pt x="1310652" y="15240"/>
                  </a:lnTo>
                  <a:lnTo>
                    <a:pt x="1310652" y="0"/>
                  </a:lnTo>
                  <a:close/>
                </a:path>
                <a:path w="1867535" h="2002789">
                  <a:moveTo>
                    <a:pt x="1313700" y="1164336"/>
                  </a:moveTo>
                  <a:lnTo>
                    <a:pt x="1298460" y="1164336"/>
                  </a:lnTo>
                  <a:lnTo>
                    <a:pt x="1298460" y="1181100"/>
                  </a:lnTo>
                  <a:lnTo>
                    <a:pt x="1313700" y="1181100"/>
                  </a:lnTo>
                  <a:lnTo>
                    <a:pt x="1313700" y="1164336"/>
                  </a:lnTo>
                  <a:close/>
                </a:path>
                <a:path w="1867535" h="2002789">
                  <a:moveTo>
                    <a:pt x="1313700" y="754380"/>
                  </a:moveTo>
                  <a:lnTo>
                    <a:pt x="1298460" y="754380"/>
                  </a:lnTo>
                  <a:lnTo>
                    <a:pt x="1298460" y="769620"/>
                  </a:lnTo>
                  <a:lnTo>
                    <a:pt x="1313700" y="769620"/>
                  </a:lnTo>
                  <a:lnTo>
                    <a:pt x="1313700" y="754380"/>
                  </a:lnTo>
                  <a:close/>
                </a:path>
                <a:path w="1867535" h="2002789">
                  <a:moveTo>
                    <a:pt x="1322844" y="1234440"/>
                  </a:moveTo>
                  <a:lnTo>
                    <a:pt x="1307604" y="1234440"/>
                  </a:lnTo>
                  <a:lnTo>
                    <a:pt x="1307604" y="1249680"/>
                  </a:lnTo>
                  <a:lnTo>
                    <a:pt x="1322844" y="1249680"/>
                  </a:lnTo>
                  <a:lnTo>
                    <a:pt x="1322844" y="1234440"/>
                  </a:lnTo>
                  <a:close/>
                </a:path>
                <a:path w="1867535" h="2002789">
                  <a:moveTo>
                    <a:pt x="1327416" y="1575816"/>
                  </a:moveTo>
                  <a:lnTo>
                    <a:pt x="1312176" y="1575816"/>
                  </a:lnTo>
                  <a:lnTo>
                    <a:pt x="1312176" y="1591056"/>
                  </a:lnTo>
                  <a:lnTo>
                    <a:pt x="1327416" y="1591056"/>
                  </a:lnTo>
                  <a:lnTo>
                    <a:pt x="1327416" y="1575816"/>
                  </a:lnTo>
                  <a:close/>
                </a:path>
                <a:path w="1867535" h="2002789">
                  <a:moveTo>
                    <a:pt x="1336560" y="821436"/>
                  </a:moveTo>
                  <a:lnTo>
                    <a:pt x="1319796" y="821436"/>
                  </a:lnTo>
                  <a:lnTo>
                    <a:pt x="1319796" y="836676"/>
                  </a:lnTo>
                  <a:lnTo>
                    <a:pt x="1336560" y="836676"/>
                  </a:lnTo>
                  <a:lnTo>
                    <a:pt x="1336560" y="821436"/>
                  </a:lnTo>
                  <a:close/>
                </a:path>
                <a:path w="1867535" h="2002789">
                  <a:moveTo>
                    <a:pt x="1336560" y="411480"/>
                  </a:moveTo>
                  <a:lnTo>
                    <a:pt x="1319796" y="411480"/>
                  </a:lnTo>
                  <a:lnTo>
                    <a:pt x="1319796" y="426720"/>
                  </a:lnTo>
                  <a:lnTo>
                    <a:pt x="1336560" y="426720"/>
                  </a:lnTo>
                  <a:lnTo>
                    <a:pt x="1336560" y="411480"/>
                  </a:lnTo>
                  <a:close/>
                </a:path>
                <a:path w="1867535" h="2002789">
                  <a:moveTo>
                    <a:pt x="1338084" y="342900"/>
                  </a:moveTo>
                  <a:lnTo>
                    <a:pt x="1322844" y="342900"/>
                  </a:lnTo>
                  <a:lnTo>
                    <a:pt x="1322844" y="358140"/>
                  </a:lnTo>
                  <a:lnTo>
                    <a:pt x="1338084" y="358140"/>
                  </a:lnTo>
                  <a:lnTo>
                    <a:pt x="1338084" y="342900"/>
                  </a:lnTo>
                  <a:close/>
                </a:path>
                <a:path w="1867535" h="2002789">
                  <a:moveTo>
                    <a:pt x="1342656" y="0"/>
                  </a:moveTo>
                  <a:lnTo>
                    <a:pt x="1327416" y="0"/>
                  </a:lnTo>
                  <a:lnTo>
                    <a:pt x="1327416" y="15240"/>
                  </a:lnTo>
                  <a:lnTo>
                    <a:pt x="1342656" y="15240"/>
                  </a:lnTo>
                  <a:lnTo>
                    <a:pt x="1342656" y="0"/>
                  </a:lnTo>
                  <a:close/>
                </a:path>
                <a:path w="1867535" h="2002789">
                  <a:moveTo>
                    <a:pt x="1344180" y="1164336"/>
                  </a:moveTo>
                  <a:lnTo>
                    <a:pt x="1328940" y="1164336"/>
                  </a:lnTo>
                  <a:lnTo>
                    <a:pt x="1328940" y="1181100"/>
                  </a:lnTo>
                  <a:lnTo>
                    <a:pt x="1344180" y="1181100"/>
                  </a:lnTo>
                  <a:lnTo>
                    <a:pt x="1344180" y="1164336"/>
                  </a:lnTo>
                  <a:close/>
                </a:path>
                <a:path w="1867535" h="2002789">
                  <a:moveTo>
                    <a:pt x="1344180" y="754380"/>
                  </a:moveTo>
                  <a:lnTo>
                    <a:pt x="1328940" y="754380"/>
                  </a:lnTo>
                  <a:lnTo>
                    <a:pt x="1328940" y="769620"/>
                  </a:lnTo>
                  <a:lnTo>
                    <a:pt x="1344180" y="769620"/>
                  </a:lnTo>
                  <a:lnTo>
                    <a:pt x="1344180" y="754380"/>
                  </a:lnTo>
                  <a:close/>
                </a:path>
                <a:path w="1867535" h="2002789">
                  <a:moveTo>
                    <a:pt x="1353324" y="1234440"/>
                  </a:moveTo>
                  <a:lnTo>
                    <a:pt x="1338084" y="1234440"/>
                  </a:lnTo>
                  <a:lnTo>
                    <a:pt x="1338084" y="1249680"/>
                  </a:lnTo>
                  <a:lnTo>
                    <a:pt x="1353324" y="1249680"/>
                  </a:lnTo>
                  <a:lnTo>
                    <a:pt x="1353324" y="1234440"/>
                  </a:lnTo>
                  <a:close/>
                </a:path>
                <a:path w="1867535" h="2002789">
                  <a:moveTo>
                    <a:pt x="1359420" y="1575816"/>
                  </a:moveTo>
                  <a:lnTo>
                    <a:pt x="1342656" y="1575816"/>
                  </a:lnTo>
                  <a:lnTo>
                    <a:pt x="1342656" y="1591056"/>
                  </a:lnTo>
                  <a:lnTo>
                    <a:pt x="1359420" y="1591056"/>
                  </a:lnTo>
                  <a:lnTo>
                    <a:pt x="1359420" y="1575816"/>
                  </a:lnTo>
                  <a:close/>
                </a:path>
                <a:path w="1867535" h="2002789">
                  <a:moveTo>
                    <a:pt x="1367040" y="821436"/>
                  </a:moveTo>
                  <a:lnTo>
                    <a:pt x="1351800" y="821436"/>
                  </a:lnTo>
                  <a:lnTo>
                    <a:pt x="1351800" y="836676"/>
                  </a:lnTo>
                  <a:lnTo>
                    <a:pt x="1367040" y="836676"/>
                  </a:lnTo>
                  <a:lnTo>
                    <a:pt x="1367040" y="821436"/>
                  </a:lnTo>
                  <a:close/>
                </a:path>
                <a:path w="1867535" h="2002789">
                  <a:moveTo>
                    <a:pt x="1367040" y="411480"/>
                  </a:moveTo>
                  <a:lnTo>
                    <a:pt x="1351800" y="411480"/>
                  </a:lnTo>
                  <a:lnTo>
                    <a:pt x="1351800" y="426720"/>
                  </a:lnTo>
                  <a:lnTo>
                    <a:pt x="1367040" y="426720"/>
                  </a:lnTo>
                  <a:lnTo>
                    <a:pt x="1367040" y="411480"/>
                  </a:lnTo>
                  <a:close/>
                </a:path>
                <a:path w="1867535" h="2002789">
                  <a:moveTo>
                    <a:pt x="1368564" y="342900"/>
                  </a:moveTo>
                  <a:lnTo>
                    <a:pt x="1353324" y="342900"/>
                  </a:lnTo>
                  <a:lnTo>
                    <a:pt x="1353324" y="358140"/>
                  </a:lnTo>
                  <a:lnTo>
                    <a:pt x="1368564" y="358140"/>
                  </a:lnTo>
                  <a:lnTo>
                    <a:pt x="1368564" y="342900"/>
                  </a:lnTo>
                  <a:close/>
                </a:path>
                <a:path w="1867535" h="2002789">
                  <a:moveTo>
                    <a:pt x="1373136" y="0"/>
                  </a:moveTo>
                  <a:lnTo>
                    <a:pt x="1357896" y="0"/>
                  </a:lnTo>
                  <a:lnTo>
                    <a:pt x="1357896" y="15240"/>
                  </a:lnTo>
                  <a:lnTo>
                    <a:pt x="1373136" y="15240"/>
                  </a:lnTo>
                  <a:lnTo>
                    <a:pt x="1373136" y="0"/>
                  </a:lnTo>
                  <a:close/>
                </a:path>
                <a:path w="1867535" h="2002789">
                  <a:moveTo>
                    <a:pt x="1374660" y="1164336"/>
                  </a:moveTo>
                  <a:lnTo>
                    <a:pt x="1359420" y="1164336"/>
                  </a:lnTo>
                  <a:lnTo>
                    <a:pt x="1359420" y="1181100"/>
                  </a:lnTo>
                  <a:lnTo>
                    <a:pt x="1374660" y="1181100"/>
                  </a:lnTo>
                  <a:lnTo>
                    <a:pt x="1374660" y="1164336"/>
                  </a:lnTo>
                  <a:close/>
                </a:path>
                <a:path w="1867535" h="2002789">
                  <a:moveTo>
                    <a:pt x="1374660" y="754380"/>
                  </a:moveTo>
                  <a:lnTo>
                    <a:pt x="1359420" y="754380"/>
                  </a:lnTo>
                  <a:lnTo>
                    <a:pt x="1359420" y="769620"/>
                  </a:lnTo>
                  <a:lnTo>
                    <a:pt x="1374660" y="769620"/>
                  </a:lnTo>
                  <a:lnTo>
                    <a:pt x="1374660" y="754380"/>
                  </a:lnTo>
                  <a:close/>
                </a:path>
                <a:path w="1867535" h="2002789">
                  <a:moveTo>
                    <a:pt x="1383804" y="1234440"/>
                  </a:moveTo>
                  <a:lnTo>
                    <a:pt x="1368564" y="1234440"/>
                  </a:lnTo>
                  <a:lnTo>
                    <a:pt x="1368564" y="1249680"/>
                  </a:lnTo>
                  <a:lnTo>
                    <a:pt x="1383804" y="1249680"/>
                  </a:lnTo>
                  <a:lnTo>
                    <a:pt x="1383804" y="1234440"/>
                  </a:lnTo>
                  <a:close/>
                </a:path>
                <a:path w="1867535" h="2002789">
                  <a:moveTo>
                    <a:pt x="1389900" y="1575816"/>
                  </a:moveTo>
                  <a:lnTo>
                    <a:pt x="1374660" y="1575816"/>
                  </a:lnTo>
                  <a:lnTo>
                    <a:pt x="1374660" y="1591056"/>
                  </a:lnTo>
                  <a:lnTo>
                    <a:pt x="1389900" y="1591056"/>
                  </a:lnTo>
                  <a:lnTo>
                    <a:pt x="1389900" y="1575816"/>
                  </a:lnTo>
                  <a:close/>
                </a:path>
                <a:path w="1867535" h="2002789">
                  <a:moveTo>
                    <a:pt x="1397520" y="821436"/>
                  </a:moveTo>
                  <a:lnTo>
                    <a:pt x="1382280" y="821436"/>
                  </a:lnTo>
                  <a:lnTo>
                    <a:pt x="1382280" y="836676"/>
                  </a:lnTo>
                  <a:lnTo>
                    <a:pt x="1397520" y="836676"/>
                  </a:lnTo>
                  <a:lnTo>
                    <a:pt x="1397520" y="821436"/>
                  </a:lnTo>
                  <a:close/>
                </a:path>
                <a:path w="1867535" h="2002789">
                  <a:moveTo>
                    <a:pt x="1397520" y="411480"/>
                  </a:moveTo>
                  <a:lnTo>
                    <a:pt x="1382280" y="411480"/>
                  </a:lnTo>
                  <a:lnTo>
                    <a:pt x="1382280" y="426720"/>
                  </a:lnTo>
                  <a:lnTo>
                    <a:pt x="1397520" y="426720"/>
                  </a:lnTo>
                  <a:lnTo>
                    <a:pt x="1397520" y="411480"/>
                  </a:lnTo>
                  <a:close/>
                </a:path>
                <a:path w="1867535" h="2002789">
                  <a:moveTo>
                    <a:pt x="1399044" y="342900"/>
                  </a:moveTo>
                  <a:lnTo>
                    <a:pt x="1383804" y="342900"/>
                  </a:lnTo>
                  <a:lnTo>
                    <a:pt x="1383804" y="358140"/>
                  </a:lnTo>
                  <a:lnTo>
                    <a:pt x="1399044" y="358140"/>
                  </a:lnTo>
                  <a:lnTo>
                    <a:pt x="1399044" y="342900"/>
                  </a:lnTo>
                  <a:close/>
                </a:path>
                <a:path w="1867535" h="2002789">
                  <a:moveTo>
                    <a:pt x="1403616" y="0"/>
                  </a:moveTo>
                  <a:lnTo>
                    <a:pt x="1388376" y="0"/>
                  </a:lnTo>
                  <a:lnTo>
                    <a:pt x="1388376" y="15240"/>
                  </a:lnTo>
                  <a:lnTo>
                    <a:pt x="1403616" y="15240"/>
                  </a:lnTo>
                  <a:lnTo>
                    <a:pt x="1403616" y="0"/>
                  </a:lnTo>
                  <a:close/>
                </a:path>
                <a:path w="1867535" h="2002789">
                  <a:moveTo>
                    <a:pt x="1405140" y="1164336"/>
                  </a:moveTo>
                  <a:lnTo>
                    <a:pt x="1389900" y="1164336"/>
                  </a:lnTo>
                  <a:lnTo>
                    <a:pt x="1389900" y="1181100"/>
                  </a:lnTo>
                  <a:lnTo>
                    <a:pt x="1405140" y="1181100"/>
                  </a:lnTo>
                  <a:lnTo>
                    <a:pt x="1405140" y="1164336"/>
                  </a:lnTo>
                  <a:close/>
                </a:path>
                <a:path w="1867535" h="2002789">
                  <a:moveTo>
                    <a:pt x="1405140" y="754380"/>
                  </a:moveTo>
                  <a:lnTo>
                    <a:pt x="1389900" y="754380"/>
                  </a:lnTo>
                  <a:lnTo>
                    <a:pt x="1389900" y="769620"/>
                  </a:lnTo>
                  <a:lnTo>
                    <a:pt x="1405140" y="769620"/>
                  </a:lnTo>
                  <a:lnTo>
                    <a:pt x="1405140" y="754380"/>
                  </a:lnTo>
                  <a:close/>
                </a:path>
                <a:path w="1867535" h="2002789">
                  <a:moveTo>
                    <a:pt x="1414284" y="1234440"/>
                  </a:moveTo>
                  <a:lnTo>
                    <a:pt x="1399044" y="1234440"/>
                  </a:lnTo>
                  <a:lnTo>
                    <a:pt x="1399044" y="1249680"/>
                  </a:lnTo>
                  <a:lnTo>
                    <a:pt x="1414284" y="1249680"/>
                  </a:lnTo>
                  <a:lnTo>
                    <a:pt x="1414284" y="1234440"/>
                  </a:lnTo>
                  <a:close/>
                </a:path>
                <a:path w="1867535" h="2002789">
                  <a:moveTo>
                    <a:pt x="1420380" y="1575816"/>
                  </a:moveTo>
                  <a:lnTo>
                    <a:pt x="1405140" y="1575816"/>
                  </a:lnTo>
                  <a:lnTo>
                    <a:pt x="1405140" y="1591056"/>
                  </a:lnTo>
                  <a:lnTo>
                    <a:pt x="1420380" y="1591056"/>
                  </a:lnTo>
                  <a:lnTo>
                    <a:pt x="1420380" y="1575816"/>
                  </a:lnTo>
                  <a:close/>
                </a:path>
                <a:path w="1867535" h="2002789">
                  <a:moveTo>
                    <a:pt x="1428000" y="821436"/>
                  </a:moveTo>
                  <a:lnTo>
                    <a:pt x="1412760" y="821436"/>
                  </a:lnTo>
                  <a:lnTo>
                    <a:pt x="1412760" y="836676"/>
                  </a:lnTo>
                  <a:lnTo>
                    <a:pt x="1428000" y="836676"/>
                  </a:lnTo>
                  <a:lnTo>
                    <a:pt x="1428000" y="821436"/>
                  </a:lnTo>
                  <a:close/>
                </a:path>
                <a:path w="1867535" h="2002789">
                  <a:moveTo>
                    <a:pt x="1428000" y="411480"/>
                  </a:moveTo>
                  <a:lnTo>
                    <a:pt x="1412760" y="411480"/>
                  </a:lnTo>
                  <a:lnTo>
                    <a:pt x="1412760" y="426720"/>
                  </a:lnTo>
                  <a:lnTo>
                    <a:pt x="1428000" y="426720"/>
                  </a:lnTo>
                  <a:lnTo>
                    <a:pt x="1428000" y="411480"/>
                  </a:lnTo>
                  <a:close/>
                </a:path>
                <a:path w="1867535" h="2002789">
                  <a:moveTo>
                    <a:pt x="1431048" y="342900"/>
                  </a:moveTo>
                  <a:lnTo>
                    <a:pt x="1414284" y="342900"/>
                  </a:lnTo>
                  <a:lnTo>
                    <a:pt x="1414284" y="358140"/>
                  </a:lnTo>
                  <a:lnTo>
                    <a:pt x="1431048" y="358140"/>
                  </a:lnTo>
                  <a:lnTo>
                    <a:pt x="1431048" y="342900"/>
                  </a:lnTo>
                  <a:close/>
                </a:path>
                <a:path w="1867535" h="2002789">
                  <a:moveTo>
                    <a:pt x="1434096" y="0"/>
                  </a:moveTo>
                  <a:lnTo>
                    <a:pt x="1418856" y="0"/>
                  </a:lnTo>
                  <a:lnTo>
                    <a:pt x="1418856" y="15240"/>
                  </a:lnTo>
                  <a:lnTo>
                    <a:pt x="1434096" y="15240"/>
                  </a:lnTo>
                  <a:lnTo>
                    <a:pt x="1434096" y="0"/>
                  </a:lnTo>
                  <a:close/>
                </a:path>
                <a:path w="1867535" h="2002789">
                  <a:moveTo>
                    <a:pt x="1437144" y="1164336"/>
                  </a:moveTo>
                  <a:lnTo>
                    <a:pt x="1421904" y="1164336"/>
                  </a:lnTo>
                  <a:lnTo>
                    <a:pt x="1421904" y="1181100"/>
                  </a:lnTo>
                  <a:lnTo>
                    <a:pt x="1437144" y="1181100"/>
                  </a:lnTo>
                  <a:lnTo>
                    <a:pt x="1437144" y="1164336"/>
                  </a:lnTo>
                  <a:close/>
                </a:path>
                <a:path w="1867535" h="2002789">
                  <a:moveTo>
                    <a:pt x="1437144" y="754380"/>
                  </a:moveTo>
                  <a:lnTo>
                    <a:pt x="1421904" y="754380"/>
                  </a:lnTo>
                  <a:lnTo>
                    <a:pt x="1421904" y="769620"/>
                  </a:lnTo>
                  <a:lnTo>
                    <a:pt x="1437144" y="769620"/>
                  </a:lnTo>
                  <a:lnTo>
                    <a:pt x="1437144" y="754380"/>
                  </a:lnTo>
                  <a:close/>
                </a:path>
                <a:path w="1867535" h="2002789">
                  <a:moveTo>
                    <a:pt x="1446288" y="1234440"/>
                  </a:moveTo>
                  <a:lnTo>
                    <a:pt x="1431048" y="1234440"/>
                  </a:lnTo>
                  <a:lnTo>
                    <a:pt x="1431048" y="1249680"/>
                  </a:lnTo>
                  <a:lnTo>
                    <a:pt x="1446288" y="1249680"/>
                  </a:lnTo>
                  <a:lnTo>
                    <a:pt x="1446288" y="1234440"/>
                  </a:lnTo>
                  <a:close/>
                </a:path>
                <a:path w="1867535" h="2002789">
                  <a:moveTo>
                    <a:pt x="1450860" y="1575816"/>
                  </a:moveTo>
                  <a:lnTo>
                    <a:pt x="1435620" y="1575816"/>
                  </a:lnTo>
                  <a:lnTo>
                    <a:pt x="1435620" y="1591056"/>
                  </a:lnTo>
                  <a:lnTo>
                    <a:pt x="1450860" y="1591056"/>
                  </a:lnTo>
                  <a:lnTo>
                    <a:pt x="1450860" y="1575816"/>
                  </a:lnTo>
                  <a:close/>
                </a:path>
                <a:path w="1867535" h="2002789">
                  <a:moveTo>
                    <a:pt x="1460004" y="411480"/>
                  </a:moveTo>
                  <a:lnTo>
                    <a:pt x="1443240" y="411480"/>
                  </a:lnTo>
                  <a:lnTo>
                    <a:pt x="1443240" y="426720"/>
                  </a:lnTo>
                  <a:lnTo>
                    <a:pt x="1460004" y="426720"/>
                  </a:lnTo>
                  <a:lnTo>
                    <a:pt x="1460004" y="411480"/>
                  </a:lnTo>
                  <a:close/>
                </a:path>
                <a:path w="1867535" h="2002789">
                  <a:moveTo>
                    <a:pt x="1461528" y="342900"/>
                  </a:moveTo>
                  <a:lnTo>
                    <a:pt x="1446288" y="342900"/>
                  </a:lnTo>
                  <a:lnTo>
                    <a:pt x="1446288" y="358140"/>
                  </a:lnTo>
                  <a:lnTo>
                    <a:pt x="1461528" y="358140"/>
                  </a:lnTo>
                  <a:lnTo>
                    <a:pt x="1461528" y="342900"/>
                  </a:lnTo>
                  <a:close/>
                </a:path>
                <a:path w="1867535" h="2002789">
                  <a:moveTo>
                    <a:pt x="1466100" y="0"/>
                  </a:moveTo>
                  <a:lnTo>
                    <a:pt x="1450860" y="0"/>
                  </a:lnTo>
                  <a:lnTo>
                    <a:pt x="1450860" y="15240"/>
                  </a:lnTo>
                  <a:lnTo>
                    <a:pt x="1466100" y="15240"/>
                  </a:lnTo>
                  <a:lnTo>
                    <a:pt x="1466100" y="0"/>
                  </a:lnTo>
                  <a:close/>
                </a:path>
                <a:path w="1867535" h="2002789">
                  <a:moveTo>
                    <a:pt x="1467624" y="754380"/>
                  </a:moveTo>
                  <a:lnTo>
                    <a:pt x="1452384" y="754380"/>
                  </a:lnTo>
                  <a:lnTo>
                    <a:pt x="1452384" y="769620"/>
                  </a:lnTo>
                  <a:lnTo>
                    <a:pt x="1467624" y="769620"/>
                  </a:lnTo>
                  <a:lnTo>
                    <a:pt x="1467624" y="754380"/>
                  </a:lnTo>
                  <a:close/>
                </a:path>
                <a:path w="1867535" h="2002789">
                  <a:moveTo>
                    <a:pt x="1472196" y="1168908"/>
                  </a:moveTo>
                  <a:lnTo>
                    <a:pt x="1459242" y="1168908"/>
                  </a:lnTo>
                  <a:lnTo>
                    <a:pt x="1463052" y="1164336"/>
                  </a:lnTo>
                  <a:lnTo>
                    <a:pt x="1452384" y="1164336"/>
                  </a:lnTo>
                  <a:lnTo>
                    <a:pt x="1452384" y="1181100"/>
                  </a:lnTo>
                  <a:lnTo>
                    <a:pt x="1467624" y="1181100"/>
                  </a:lnTo>
                  <a:lnTo>
                    <a:pt x="1472196" y="1176528"/>
                  </a:lnTo>
                  <a:lnTo>
                    <a:pt x="1472196" y="1173480"/>
                  </a:lnTo>
                  <a:lnTo>
                    <a:pt x="1472196" y="1168908"/>
                  </a:lnTo>
                  <a:close/>
                </a:path>
                <a:path w="1867535" h="2002789">
                  <a:moveTo>
                    <a:pt x="1472196" y="1138428"/>
                  </a:moveTo>
                  <a:lnTo>
                    <a:pt x="1455432" y="1138428"/>
                  </a:lnTo>
                  <a:lnTo>
                    <a:pt x="1455432" y="1153668"/>
                  </a:lnTo>
                  <a:lnTo>
                    <a:pt x="1472196" y="1153668"/>
                  </a:lnTo>
                  <a:lnTo>
                    <a:pt x="1472196" y="1138428"/>
                  </a:lnTo>
                  <a:close/>
                </a:path>
                <a:path w="1867535" h="2002789">
                  <a:moveTo>
                    <a:pt x="1472196" y="1107948"/>
                  </a:moveTo>
                  <a:lnTo>
                    <a:pt x="1455432" y="1107948"/>
                  </a:lnTo>
                  <a:lnTo>
                    <a:pt x="1455432" y="1123188"/>
                  </a:lnTo>
                  <a:lnTo>
                    <a:pt x="1472196" y="1123188"/>
                  </a:lnTo>
                  <a:lnTo>
                    <a:pt x="1472196" y="1107948"/>
                  </a:lnTo>
                  <a:close/>
                </a:path>
                <a:path w="1867535" h="2002789">
                  <a:moveTo>
                    <a:pt x="1472196" y="1075944"/>
                  </a:moveTo>
                  <a:lnTo>
                    <a:pt x="1455432" y="1075944"/>
                  </a:lnTo>
                  <a:lnTo>
                    <a:pt x="1455432" y="1091184"/>
                  </a:lnTo>
                  <a:lnTo>
                    <a:pt x="1472196" y="1091184"/>
                  </a:lnTo>
                  <a:lnTo>
                    <a:pt x="1472196" y="1075944"/>
                  </a:lnTo>
                  <a:close/>
                </a:path>
                <a:path w="1867535" h="2002789">
                  <a:moveTo>
                    <a:pt x="1472196" y="1045464"/>
                  </a:moveTo>
                  <a:lnTo>
                    <a:pt x="1455432" y="1045464"/>
                  </a:lnTo>
                  <a:lnTo>
                    <a:pt x="1455432" y="1060704"/>
                  </a:lnTo>
                  <a:lnTo>
                    <a:pt x="1472196" y="1060704"/>
                  </a:lnTo>
                  <a:lnTo>
                    <a:pt x="1472196" y="1045464"/>
                  </a:lnTo>
                  <a:close/>
                </a:path>
                <a:path w="1867535" h="2002789">
                  <a:moveTo>
                    <a:pt x="1472196" y="1014984"/>
                  </a:moveTo>
                  <a:lnTo>
                    <a:pt x="1455432" y="1014984"/>
                  </a:lnTo>
                  <a:lnTo>
                    <a:pt x="1455432" y="1030224"/>
                  </a:lnTo>
                  <a:lnTo>
                    <a:pt x="1472196" y="1030224"/>
                  </a:lnTo>
                  <a:lnTo>
                    <a:pt x="1472196" y="1014984"/>
                  </a:lnTo>
                  <a:close/>
                </a:path>
                <a:path w="1867535" h="2002789">
                  <a:moveTo>
                    <a:pt x="1472196" y="984504"/>
                  </a:moveTo>
                  <a:lnTo>
                    <a:pt x="1455432" y="984504"/>
                  </a:lnTo>
                  <a:lnTo>
                    <a:pt x="1455432" y="999744"/>
                  </a:lnTo>
                  <a:lnTo>
                    <a:pt x="1472196" y="999744"/>
                  </a:lnTo>
                  <a:lnTo>
                    <a:pt x="1472196" y="984504"/>
                  </a:lnTo>
                  <a:close/>
                </a:path>
                <a:path w="1867535" h="2002789">
                  <a:moveTo>
                    <a:pt x="1472196" y="952500"/>
                  </a:moveTo>
                  <a:lnTo>
                    <a:pt x="1455432" y="952500"/>
                  </a:lnTo>
                  <a:lnTo>
                    <a:pt x="1455432" y="967740"/>
                  </a:lnTo>
                  <a:lnTo>
                    <a:pt x="1472196" y="967740"/>
                  </a:lnTo>
                  <a:lnTo>
                    <a:pt x="1472196" y="952500"/>
                  </a:lnTo>
                  <a:close/>
                </a:path>
                <a:path w="1867535" h="2002789">
                  <a:moveTo>
                    <a:pt x="1472196" y="922020"/>
                  </a:moveTo>
                  <a:lnTo>
                    <a:pt x="1455432" y="922020"/>
                  </a:lnTo>
                  <a:lnTo>
                    <a:pt x="1455432" y="937260"/>
                  </a:lnTo>
                  <a:lnTo>
                    <a:pt x="1472196" y="937260"/>
                  </a:lnTo>
                  <a:lnTo>
                    <a:pt x="1472196" y="922020"/>
                  </a:lnTo>
                  <a:close/>
                </a:path>
                <a:path w="1867535" h="2002789">
                  <a:moveTo>
                    <a:pt x="1472196" y="891540"/>
                  </a:moveTo>
                  <a:lnTo>
                    <a:pt x="1455432" y="891540"/>
                  </a:lnTo>
                  <a:lnTo>
                    <a:pt x="1455432" y="906780"/>
                  </a:lnTo>
                  <a:lnTo>
                    <a:pt x="1472196" y="906780"/>
                  </a:lnTo>
                  <a:lnTo>
                    <a:pt x="1472196" y="891540"/>
                  </a:lnTo>
                  <a:close/>
                </a:path>
                <a:path w="1867535" h="2002789">
                  <a:moveTo>
                    <a:pt x="1472196" y="861060"/>
                  </a:moveTo>
                  <a:lnTo>
                    <a:pt x="1455432" y="861060"/>
                  </a:lnTo>
                  <a:lnTo>
                    <a:pt x="1455432" y="876300"/>
                  </a:lnTo>
                  <a:lnTo>
                    <a:pt x="1472196" y="876300"/>
                  </a:lnTo>
                  <a:lnTo>
                    <a:pt x="1472196" y="861060"/>
                  </a:lnTo>
                  <a:close/>
                </a:path>
                <a:path w="1867535" h="2002789">
                  <a:moveTo>
                    <a:pt x="1472196" y="829056"/>
                  </a:moveTo>
                  <a:lnTo>
                    <a:pt x="1460004" y="829056"/>
                  </a:lnTo>
                  <a:lnTo>
                    <a:pt x="1460004" y="821436"/>
                  </a:lnTo>
                  <a:lnTo>
                    <a:pt x="1443240" y="821436"/>
                  </a:lnTo>
                  <a:lnTo>
                    <a:pt x="1443240" y="836676"/>
                  </a:lnTo>
                  <a:lnTo>
                    <a:pt x="1455432" y="836676"/>
                  </a:lnTo>
                  <a:lnTo>
                    <a:pt x="1455432" y="844296"/>
                  </a:lnTo>
                  <a:lnTo>
                    <a:pt x="1472196" y="844296"/>
                  </a:lnTo>
                  <a:lnTo>
                    <a:pt x="1472196" y="836676"/>
                  </a:lnTo>
                  <a:lnTo>
                    <a:pt x="1472196" y="829056"/>
                  </a:lnTo>
                  <a:close/>
                </a:path>
                <a:path w="1867535" h="2002789">
                  <a:moveTo>
                    <a:pt x="1476768" y="1234440"/>
                  </a:moveTo>
                  <a:lnTo>
                    <a:pt x="1461528" y="1234440"/>
                  </a:lnTo>
                  <a:lnTo>
                    <a:pt x="1461528" y="1249680"/>
                  </a:lnTo>
                  <a:lnTo>
                    <a:pt x="1476768" y="1249680"/>
                  </a:lnTo>
                  <a:lnTo>
                    <a:pt x="1476768" y="1234440"/>
                  </a:lnTo>
                  <a:close/>
                </a:path>
                <a:path w="1867535" h="2002789">
                  <a:moveTo>
                    <a:pt x="1482864" y="1575816"/>
                  </a:moveTo>
                  <a:lnTo>
                    <a:pt x="1466100" y="1575816"/>
                  </a:lnTo>
                  <a:lnTo>
                    <a:pt x="1466100" y="1591056"/>
                  </a:lnTo>
                  <a:lnTo>
                    <a:pt x="1482864" y="1591056"/>
                  </a:lnTo>
                  <a:lnTo>
                    <a:pt x="1482864" y="1575816"/>
                  </a:lnTo>
                  <a:close/>
                </a:path>
                <a:path w="1867535" h="2002789">
                  <a:moveTo>
                    <a:pt x="1490484" y="411480"/>
                  </a:moveTo>
                  <a:lnTo>
                    <a:pt x="1475244" y="411480"/>
                  </a:lnTo>
                  <a:lnTo>
                    <a:pt x="1475244" y="426720"/>
                  </a:lnTo>
                  <a:lnTo>
                    <a:pt x="1490484" y="426720"/>
                  </a:lnTo>
                  <a:lnTo>
                    <a:pt x="1490484" y="411480"/>
                  </a:lnTo>
                  <a:close/>
                </a:path>
                <a:path w="1867535" h="2002789">
                  <a:moveTo>
                    <a:pt x="1492008" y="342900"/>
                  </a:moveTo>
                  <a:lnTo>
                    <a:pt x="1476768" y="342900"/>
                  </a:lnTo>
                  <a:lnTo>
                    <a:pt x="1476768" y="358140"/>
                  </a:lnTo>
                  <a:lnTo>
                    <a:pt x="1492008" y="358140"/>
                  </a:lnTo>
                  <a:lnTo>
                    <a:pt x="1492008" y="342900"/>
                  </a:lnTo>
                  <a:close/>
                </a:path>
                <a:path w="1867535" h="2002789">
                  <a:moveTo>
                    <a:pt x="1496580" y="0"/>
                  </a:moveTo>
                  <a:lnTo>
                    <a:pt x="1481340" y="0"/>
                  </a:lnTo>
                  <a:lnTo>
                    <a:pt x="1481340" y="15240"/>
                  </a:lnTo>
                  <a:lnTo>
                    <a:pt x="1496580" y="15240"/>
                  </a:lnTo>
                  <a:lnTo>
                    <a:pt x="1496580" y="0"/>
                  </a:lnTo>
                  <a:close/>
                </a:path>
                <a:path w="1867535" h="2002789">
                  <a:moveTo>
                    <a:pt x="1498104" y="754380"/>
                  </a:moveTo>
                  <a:lnTo>
                    <a:pt x="1482864" y="754380"/>
                  </a:lnTo>
                  <a:lnTo>
                    <a:pt x="1482864" y="769620"/>
                  </a:lnTo>
                  <a:lnTo>
                    <a:pt x="1498104" y="769620"/>
                  </a:lnTo>
                  <a:lnTo>
                    <a:pt x="1498104" y="754380"/>
                  </a:lnTo>
                  <a:close/>
                </a:path>
                <a:path w="1867535" h="2002789">
                  <a:moveTo>
                    <a:pt x="1507248" y="1234440"/>
                  </a:moveTo>
                  <a:lnTo>
                    <a:pt x="1492008" y="1234440"/>
                  </a:lnTo>
                  <a:lnTo>
                    <a:pt x="1492008" y="1249680"/>
                  </a:lnTo>
                  <a:lnTo>
                    <a:pt x="1507248" y="1249680"/>
                  </a:lnTo>
                  <a:lnTo>
                    <a:pt x="1507248" y="1234440"/>
                  </a:lnTo>
                  <a:close/>
                </a:path>
                <a:path w="1867535" h="2002789">
                  <a:moveTo>
                    <a:pt x="1513344" y="1575816"/>
                  </a:moveTo>
                  <a:lnTo>
                    <a:pt x="1498104" y="1575816"/>
                  </a:lnTo>
                  <a:lnTo>
                    <a:pt x="1498104" y="1591056"/>
                  </a:lnTo>
                  <a:lnTo>
                    <a:pt x="1513344" y="1591056"/>
                  </a:lnTo>
                  <a:lnTo>
                    <a:pt x="1513344" y="1575816"/>
                  </a:lnTo>
                  <a:close/>
                </a:path>
                <a:path w="1867535" h="2002789">
                  <a:moveTo>
                    <a:pt x="1522488" y="342900"/>
                  </a:moveTo>
                  <a:lnTo>
                    <a:pt x="1507248" y="342900"/>
                  </a:lnTo>
                  <a:lnTo>
                    <a:pt x="1507248" y="358140"/>
                  </a:lnTo>
                  <a:lnTo>
                    <a:pt x="1522488" y="358140"/>
                  </a:lnTo>
                  <a:lnTo>
                    <a:pt x="1522488" y="342900"/>
                  </a:lnTo>
                  <a:close/>
                </a:path>
                <a:path w="1867535" h="2002789">
                  <a:moveTo>
                    <a:pt x="1527060" y="0"/>
                  </a:moveTo>
                  <a:lnTo>
                    <a:pt x="1511820" y="0"/>
                  </a:lnTo>
                  <a:lnTo>
                    <a:pt x="1511820" y="15240"/>
                  </a:lnTo>
                  <a:lnTo>
                    <a:pt x="1527060" y="15240"/>
                  </a:lnTo>
                  <a:lnTo>
                    <a:pt x="1527060" y="0"/>
                  </a:lnTo>
                  <a:close/>
                </a:path>
                <a:path w="1867535" h="2002789">
                  <a:moveTo>
                    <a:pt x="1533156" y="757428"/>
                  </a:moveTo>
                  <a:lnTo>
                    <a:pt x="1522488" y="757428"/>
                  </a:lnTo>
                  <a:lnTo>
                    <a:pt x="1525536" y="754380"/>
                  </a:lnTo>
                  <a:lnTo>
                    <a:pt x="1513344" y="754380"/>
                  </a:lnTo>
                  <a:lnTo>
                    <a:pt x="1513344" y="769620"/>
                  </a:lnTo>
                  <a:lnTo>
                    <a:pt x="1530108" y="769620"/>
                  </a:lnTo>
                  <a:lnTo>
                    <a:pt x="1533156" y="766572"/>
                  </a:lnTo>
                  <a:lnTo>
                    <a:pt x="1533156" y="762000"/>
                  </a:lnTo>
                  <a:lnTo>
                    <a:pt x="1533156" y="757428"/>
                  </a:lnTo>
                  <a:close/>
                </a:path>
                <a:path w="1867535" h="2002789">
                  <a:moveTo>
                    <a:pt x="1533156" y="726948"/>
                  </a:moveTo>
                  <a:lnTo>
                    <a:pt x="1517916" y="726948"/>
                  </a:lnTo>
                  <a:lnTo>
                    <a:pt x="1517916" y="742188"/>
                  </a:lnTo>
                  <a:lnTo>
                    <a:pt x="1533156" y="742188"/>
                  </a:lnTo>
                  <a:lnTo>
                    <a:pt x="1533156" y="726948"/>
                  </a:lnTo>
                  <a:close/>
                </a:path>
                <a:path w="1867535" h="2002789">
                  <a:moveTo>
                    <a:pt x="1533156" y="696468"/>
                  </a:moveTo>
                  <a:lnTo>
                    <a:pt x="1517916" y="696468"/>
                  </a:lnTo>
                  <a:lnTo>
                    <a:pt x="1517916" y="711708"/>
                  </a:lnTo>
                  <a:lnTo>
                    <a:pt x="1533156" y="711708"/>
                  </a:lnTo>
                  <a:lnTo>
                    <a:pt x="1533156" y="696468"/>
                  </a:lnTo>
                  <a:close/>
                </a:path>
                <a:path w="1867535" h="2002789">
                  <a:moveTo>
                    <a:pt x="1533156" y="665988"/>
                  </a:moveTo>
                  <a:lnTo>
                    <a:pt x="1517916" y="665988"/>
                  </a:lnTo>
                  <a:lnTo>
                    <a:pt x="1517916" y="681228"/>
                  </a:lnTo>
                  <a:lnTo>
                    <a:pt x="1533156" y="681228"/>
                  </a:lnTo>
                  <a:lnTo>
                    <a:pt x="1533156" y="665988"/>
                  </a:lnTo>
                  <a:close/>
                </a:path>
                <a:path w="1867535" h="2002789">
                  <a:moveTo>
                    <a:pt x="1533156" y="633984"/>
                  </a:moveTo>
                  <a:lnTo>
                    <a:pt x="1517916" y="633984"/>
                  </a:lnTo>
                  <a:lnTo>
                    <a:pt x="1517916" y="649224"/>
                  </a:lnTo>
                  <a:lnTo>
                    <a:pt x="1533156" y="649224"/>
                  </a:lnTo>
                  <a:lnTo>
                    <a:pt x="1533156" y="633984"/>
                  </a:lnTo>
                  <a:close/>
                </a:path>
                <a:path w="1867535" h="2002789">
                  <a:moveTo>
                    <a:pt x="1533156" y="603504"/>
                  </a:moveTo>
                  <a:lnTo>
                    <a:pt x="1517916" y="603504"/>
                  </a:lnTo>
                  <a:lnTo>
                    <a:pt x="1517916" y="618744"/>
                  </a:lnTo>
                  <a:lnTo>
                    <a:pt x="1533156" y="618744"/>
                  </a:lnTo>
                  <a:lnTo>
                    <a:pt x="1533156" y="603504"/>
                  </a:lnTo>
                  <a:close/>
                </a:path>
                <a:path w="1867535" h="2002789">
                  <a:moveTo>
                    <a:pt x="1533156" y="573024"/>
                  </a:moveTo>
                  <a:lnTo>
                    <a:pt x="1517916" y="573024"/>
                  </a:lnTo>
                  <a:lnTo>
                    <a:pt x="1517916" y="588264"/>
                  </a:lnTo>
                  <a:lnTo>
                    <a:pt x="1533156" y="588264"/>
                  </a:lnTo>
                  <a:lnTo>
                    <a:pt x="1533156" y="573024"/>
                  </a:lnTo>
                  <a:close/>
                </a:path>
                <a:path w="1867535" h="2002789">
                  <a:moveTo>
                    <a:pt x="1533156" y="542544"/>
                  </a:moveTo>
                  <a:lnTo>
                    <a:pt x="1517916" y="542544"/>
                  </a:lnTo>
                  <a:lnTo>
                    <a:pt x="1517916" y="557784"/>
                  </a:lnTo>
                  <a:lnTo>
                    <a:pt x="1533156" y="557784"/>
                  </a:lnTo>
                  <a:lnTo>
                    <a:pt x="1533156" y="542544"/>
                  </a:lnTo>
                  <a:close/>
                </a:path>
                <a:path w="1867535" h="2002789">
                  <a:moveTo>
                    <a:pt x="1533156" y="510540"/>
                  </a:moveTo>
                  <a:lnTo>
                    <a:pt x="1517916" y="510540"/>
                  </a:lnTo>
                  <a:lnTo>
                    <a:pt x="1517916" y="525780"/>
                  </a:lnTo>
                  <a:lnTo>
                    <a:pt x="1533156" y="525780"/>
                  </a:lnTo>
                  <a:lnTo>
                    <a:pt x="1533156" y="510540"/>
                  </a:lnTo>
                  <a:close/>
                </a:path>
                <a:path w="1867535" h="2002789">
                  <a:moveTo>
                    <a:pt x="1533156" y="480060"/>
                  </a:moveTo>
                  <a:lnTo>
                    <a:pt x="1517916" y="480060"/>
                  </a:lnTo>
                  <a:lnTo>
                    <a:pt x="1517916" y="495300"/>
                  </a:lnTo>
                  <a:lnTo>
                    <a:pt x="1533156" y="495300"/>
                  </a:lnTo>
                  <a:lnTo>
                    <a:pt x="1533156" y="480060"/>
                  </a:lnTo>
                  <a:close/>
                </a:path>
                <a:path w="1867535" h="2002789">
                  <a:moveTo>
                    <a:pt x="1533156" y="449580"/>
                  </a:moveTo>
                  <a:lnTo>
                    <a:pt x="1517916" y="449580"/>
                  </a:lnTo>
                  <a:lnTo>
                    <a:pt x="1517916" y="464820"/>
                  </a:lnTo>
                  <a:lnTo>
                    <a:pt x="1533156" y="464820"/>
                  </a:lnTo>
                  <a:lnTo>
                    <a:pt x="1533156" y="449580"/>
                  </a:lnTo>
                  <a:close/>
                </a:path>
                <a:path w="1867535" h="2002789">
                  <a:moveTo>
                    <a:pt x="1533156" y="419100"/>
                  </a:moveTo>
                  <a:lnTo>
                    <a:pt x="1520964" y="419100"/>
                  </a:lnTo>
                  <a:lnTo>
                    <a:pt x="1520964" y="411480"/>
                  </a:lnTo>
                  <a:lnTo>
                    <a:pt x="1505724" y="411480"/>
                  </a:lnTo>
                  <a:lnTo>
                    <a:pt x="1505724" y="426720"/>
                  </a:lnTo>
                  <a:lnTo>
                    <a:pt x="1517916" y="426720"/>
                  </a:lnTo>
                  <a:lnTo>
                    <a:pt x="1517916" y="434340"/>
                  </a:lnTo>
                  <a:lnTo>
                    <a:pt x="1533156" y="434340"/>
                  </a:lnTo>
                  <a:lnTo>
                    <a:pt x="1533156" y="426720"/>
                  </a:lnTo>
                  <a:lnTo>
                    <a:pt x="1533156" y="419100"/>
                  </a:lnTo>
                  <a:close/>
                </a:path>
                <a:path w="1867535" h="2002789">
                  <a:moveTo>
                    <a:pt x="1537728" y="1234440"/>
                  </a:moveTo>
                  <a:lnTo>
                    <a:pt x="1522488" y="1234440"/>
                  </a:lnTo>
                  <a:lnTo>
                    <a:pt x="1522488" y="1249680"/>
                  </a:lnTo>
                  <a:lnTo>
                    <a:pt x="1537728" y="1249680"/>
                  </a:lnTo>
                  <a:lnTo>
                    <a:pt x="1537728" y="1234440"/>
                  </a:lnTo>
                  <a:close/>
                </a:path>
                <a:path w="1867535" h="2002789">
                  <a:moveTo>
                    <a:pt x="1543824" y="1575816"/>
                  </a:moveTo>
                  <a:lnTo>
                    <a:pt x="1528584" y="1575816"/>
                  </a:lnTo>
                  <a:lnTo>
                    <a:pt x="1528584" y="1591056"/>
                  </a:lnTo>
                  <a:lnTo>
                    <a:pt x="1543824" y="1591056"/>
                  </a:lnTo>
                  <a:lnTo>
                    <a:pt x="1543824" y="1575816"/>
                  </a:lnTo>
                  <a:close/>
                </a:path>
                <a:path w="1867535" h="2002789">
                  <a:moveTo>
                    <a:pt x="1554492" y="342900"/>
                  </a:moveTo>
                  <a:lnTo>
                    <a:pt x="1537728" y="342900"/>
                  </a:lnTo>
                  <a:lnTo>
                    <a:pt x="1537728" y="358140"/>
                  </a:lnTo>
                  <a:lnTo>
                    <a:pt x="1554492" y="358140"/>
                  </a:lnTo>
                  <a:lnTo>
                    <a:pt x="1554492" y="342900"/>
                  </a:lnTo>
                  <a:close/>
                </a:path>
                <a:path w="1867535" h="2002789">
                  <a:moveTo>
                    <a:pt x="1557540" y="0"/>
                  </a:moveTo>
                  <a:lnTo>
                    <a:pt x="1542300" y="0"/>
                  </a:lnTo>
                  <a:lnTo>
                    <a:pt x="1542300" y="15240"/>
                  </a:lnTo>
                  <a:lnTo>
                    <a:pt x="1557540" y="15240"/>
                  </a:lnTo>
                  <a:lnTo>
                    <a:pt x="1557540" y="0"/>
                  </a:lnTo>
                  <a:close/>
                </a:path>
                <a:path w="1867535" h="2002789">
                  <a:moveTo>
                    <a:pt x="1569732" y="1234440"/>
                  </a:moveTo>
                  <a:lnTo>
                    <a:pt x="1554492" y="1234440"/>
                  </a:lnTo>
                  <a:lnTo>
                    <a:pt x="1554492" y="1249680"/>
                  </a:lnTo>
                  <a:lnTo>
                    <a:pt x="1569732" y="1249680"/>
                  </a:lnTo>
                  <a:lnTo>
                    <a:pt x="1569732" y="1234440"/>
                  </a:lnTo>
                  <a:close/>
                </a:path>
                <a:path w="1867535" h="2002789">
                  <a:moveTo>
                    <a:pt x="1574304" y="1575816"/>
                  </a:moveTo>
                  <a:lnTo>
                    <a:pt x="1559064" y="1575816"/>
                  </a:lnTo>
                  <a:lnTo>
                    <a:pt x="1559064" y="1591056"/>
                  </a:lnTo>
                  <a:lnTo>
                    <a:pt x="1574304" y="1591056"/>
                  </a:lnTo>
                  <a:lnTo>
                    <a:pt x="1574304" y="1575816"/>
                  </a:lnTo>
                  <a:close/>
                </a:path>
                <a:path w="1867535" h="2002789">
                  <a:moveTo>
                    <a:pt x="1584972" y="342900"/>
                  </a:moveTo>
                  <a:lnTo>
                    <a:pt x="1569732" y="342900"/>
                  </a:lnTo>
                  <a:lnTo>
                    <a:pt x="1569732" y="358140"/>
                  </a:lnTo>
                  <a:lnTo>
                    <a:pt x="1584972" y="358140"/>
                  </a:lnTo>
                  <a:lnTo>
                    <a:pt x="1584972" y="342900"/>
                  </a:lnTo>
                  <a:close/>
                </a:path>
                <a:path w="1867535" h="2002789">
                  <a:moveTo>
                    <a:pt x="1589544" y="0"/>
                  </a:moveTo>
                  <a:lnTo>
                    <a:pt x="1574304" y="0"/>
                  </a:lnTo>
                  <a:lnTo>
                    <a:pt x="1574304" y="15240"/>
                  </a:lnTo>
                  <a:lnTo>
                    <a:pt x="1589544" y="15240"/>
                  </a:lnTo>
                  <a:lnTo>
                    <a:pt x="1589544" y="0"/>
                  </a:lnTo>
                  <a:close/>
                </a:path>
                <a:path w="1867535" h="2002789">
                  <a:moveTo>
                    <a:pt x="1600212" y="1234440"/>
                  </a:moveTo>
                  <a:lnTo>
                    <a:pt x="1584972" y="1234440"/>
                  </a:lnTo>
                  <a:lnTo>
                    <a:pt x="1584972" y="1249680"/>
                  </a:lnTo>
                  <a:lnTo>
                    <a:pt x="1600212" y="1249680"/>
                  </a:lnTo>
                  <a:lnTo>
                    <a:pt x="1600212" y="1234440"/>
                  </a:lnTo>
                  <a:close/>
                </a:path>
                <a:path w="1867535" h="2002789">
                  <a:moveTo>
                    <a:pt x="1606308" y="1575816"/>
                  </a:moveTo>
                  <a:lnTo>
                    <a:pt x="1589544" y="1575816"/>
                  </a:lnTo>
                  <a:lnTo>
                    <a:pt x="1589544" y="1591056"/>
                  </a:lnTo>
                  <a:lnTo>
                    <a:pt x="1606308" y="1591056"/>
                  </a:lnTo>
                  <a:lnTo>
                    <a:pt x="1606308" y="1575816"/>
                  </a:lnTo>
                  <a:close/>
                </a:path>
                <a:path w="1867535" h="2002789">
                  <a:moveTo>
                    <a:pt x="1615452" y="342900"/>
                  </a:moveTo>
                  <a:lnTo>
                    <a:pt x="1600212" y="342900"/>
                  </a:lnTo>
                  <a:lnTo>
                    <a:pt x="1600212" y="358140"/>
                  </a:lnTo>
                  <a:lnTo>
                    <a:pt x="1615452" y="358140"/>
                  </a:lnTo>
                  <a:lnTo>
                    <a:pt x="1615452" y="342900"/>
                  </a:lnTo>
                  <a:close/>
                </a:path>
                <a:path w="1867535" h="2002789">
                  <a:moveTo>
                    <a:pt x="1620024" y="0"/>
                  </a:moveTo>
                  <a:lnTo>
                    <a:pt x="1604784" y="0"/>
                  </a:lnTo>
                  <a:lnTo>
                    <a:pt x="1604784" y="15240"/>
                  </a:lnTo>
                  <a:lnTo>
                    <a:pt x="1620024" y="15240"/>
                  </a:lnTo>
                  <a:lnTo>
                    <a:pt x="1620024" y="0"/>
                  </a:lnTo>
                  <a:close/>
                </a:path>
                <a:path w="1867535" h="2002789">
                  <a:moveTo>
                    <a:pt x="1641360" y="1581912"/>
                  </a:moveTo>
                  <a:lnTo>
                    <a:pt x="1627644" y="1581912"/>
                  </a:lnTo>
                  <a:lnTo>
                    <a:pt x="1633740" y="1575816"/>
                  </a:lnTo>
                  <a:lnTo>
                    <a:pt x="1621548" y="1575816"/>
                  </a:lnTo>
                  <a:lnTo>
                    <a:pt x="1621548" y="1591056"/>
                  </a:lnTo>
                  <a:lnTo>
                    <a:pt x="1638312" y="1591056"/>
                  </a:lnTo>
                  <a:lnTo>
                    <a:pt x="1641360" y="1588008"/>
                  </a:lnTo>
                  <a:lnTo>
                    <a:pt x="1641360" y="1583436"/>
                  </a:lnTo>
                  <a:lnTo>
                    <a:pt x="1641360" y="1581912"/>
                  </a:lnTo>
                  <a:close/>
                </a:path>
                <a:path w="1867535" h="2002789">
                  <a:moveTo>
                    <a:pt x="1641360" y="1549908"/>
                  </a:moveTo>
                  <a:lnTo>
                    <a:pt x="1626120" y="1549908"/>
                  </a:lnTo>
                  <a:lnTo>
                    <a:pt x="1626120" y="1566672"/>
                  </a:lnTo>
                  <a:lnTo>
                    <a:pt x="1641360" y="1566672"/>
                  </a:lnTo>
                  <a:lnTo>
                    <a:pt x="1641360" y="1549908"/>
                  </a:lnTo>
                  <a:close/>
                </a:path>
                <a:path w="1867535" h="2002789">
                  <a:moveTo>
                    <a:pt x="1641360" y="1519428"/>
                  </a:moveTo>
                  <a:lnTo>
                    <a:pt x="1626120" y="1519428"/>
                  </a:lnTo>
                  <a:lnTo>
                    <a:pt x="1626120" y="1534668"/>
                  </a:lnTo>
                  <a:lnTo>
                    <a:pt x="1641360" y="1534668"/>
                  </a:lnTo>
                  <a:lnTo>
                    <a:pt x="1641360" y="1519428"/>
                  </a:lnTo>
                  <a:close/>
                </a:path>
                <a:path w="1867535" h="2002789">
                  <a:moveTo>
                    <a:pt x="1641360" y="1488948"/>
                  </a:moveTo>
                  <a:lnTo>
                    <a:pt x="1626120" y="1488948"/>
                  </a:lnTo>
                  <a:lnTo>
                    <a:pt x="1626120" y="1504188"/>
                  </a:lnTo>
                  <a:lnTo>
                    <a:pt x="1641360" y="1504188"/>
                  </a:lnTo>
                  <a:lnTo>
                    <a:pt x="1641360" y="1488948"/>
                  </a:lnTo>
                  <a:close/>
                </a:path>
                <a:path w="1867535" h="2002789">
                  <a:moveTo>
                    <a:pt x="1641360" y="1458468"/>
                  </a:moveTo>
                  <a:lnTo>
                    <a:pt x="1626120" y="1458468"/>
                  </a:lnTo>
                  <a:lnTo>
                    <a:pt x="1626120" y="1473708"/>
                  </a:lnTo>
                  <a:lnTo>
                    <a:pt x="1641360" y="1473708"/>
                  </a:lnTo>
                  <a:lnTo>
                    <a:pt x="1641360" y="1458468"/>
                  </a:lnTo>
                  <a:close/>
                </a:path>
                <a:path w="1867535" h="2002789">
                  <a:moveTo>
                    <a:pt x="1641360" y="1426464"/>
                  </a:moveTo>
                  <a:lnTo>
                    <a:pt x="1626120" y="1426464"/>
                  </a:lnTo>
                  <a:lnTo>
                    <a:pt x="1626120" y="1443228"/>
                  </a:lnTo>
                  <a:lnTo>
                    <a:pt x="1641360" y="1443228"/>
                  </a:lnTo>
                  <a:lnTo>
                    <a:pt x="1641360" y="1426464"/>
                  </a:lnTo>
                  <a:close/>
                </a:path>
                <a:path w="1867535" h="2002789">
                  <a:moveTo>
                    <a:pt x="1641360" y="1395984"/>
                  </a:moveTo>
                  <a:lnTo>
                    <a:pt x="1626120" y="1395984"/>
                  </a:lnTo>
                  <a:lnTo>
                    <a:pt x="1626120" y="1411224"/>
                  </a:lnTo>
                  <a:lnTo>
                    <a:pt x="1641360" y="1411224"/>
                  </a:lnTo>
                  <a:lnTo>
                    <a:pt x="1641360" y="1395984"/>
                  </a:lnTo>
                  <a:close/>
                </a:path>
                <a:path w="1867535" h="2002789">
                  <a:moveTo>
                    <a:pt x="1641360" y="1365504"/>
                  </a:moveTo>
                  <a:lnTo>
                    <a:pt x="1626120" y="1365504"/>
                  </a:lnTo>
                  <a:lnTo>
                    <a:pt x="1626120" y="1380744"/>
                  </a:lnTo>
                  <a:lnTo>
                    <a:pt x="1641360" y="1380744"/>
                  </a:lnTo>
                  <a:lnTo>
                    <a:pt x="1641360" y="1365504"/>
                  </a:lnTo>
                  <a:close/>
                </a:path>
                <a:path w="1867535" h="2002789">
                  <a:moveTo>
                    <a:pt x="1641360" y="1335024"/>
                  </a:moveTo>
                  <a:lnTo>
                    <a:pt x="1626120" y="1335024"/>
                  </a:lnTo>
                  <a:lnTo>
                    <a:pt x="1626120" y="1350264"/>
                  </a:lnTo>
                  <a:lnTo>
                    <a:pt x="1641360" y="1350264"/>
                  </a:lnTo>
                  <a:lnTo>
                    <a:pt x="1641360" y="1335024"/>
                  </a:lnTo>
                  <a:close/>
                </a:path>
                <a:path w="1867535" h="2002789">
                  <a:moveTo>
                    <a:pt x="1641360" y="1303020"/>
                  </a:moveTo>
                  <a:lnTo>
                    <a:pt x="1626120" y="1303020"/>
                  </a:lnTo>
                  <a:lnTo>
                    <a:pt x="1626120" y="1319784"/>
                  </a:lnTo>
                  <a:lnTo>
                    <a:pt x="1641360" y="1319784"/>
                  </a:lnTo>
                  <a:lnTo>
                    <a:pt x="1641360" y="1303020"/>
                  </a:lnTo>
                  <a:close/>
                </a:path>
                <a:path w="1867535" h="2002789">
                  <a:moveTo>
                    <a:pt x="1641360" y="1272540"/>
                  </a:moveTo>
                  <a:lnTo>
                    <a:pt x="1626120" y="1272540"/>
                  </a:lnTo>
                  <a:lnTo>
                    <a:pt x="1626120" y="1287780"/>
                  </a:lnTo>
                  <a:lnTo>
                    <a:pt x="1641360" y="1287780"/>
                  </a:lnTo>
                  <a:lnTo>
                    <a:pt x="1641360" y="1272540"/>
                  </a:lnTo>
                  <a:close/>
                </a:path>
                <a:path w="1867535" h="2002789">
                  <a:moveTo>
                    <a:pt x="1641360" y="1242060"/>
                  </a:moveTo>
                  <a:lnTo>
                    <a:pt x="1630692" y="1242060"/>
                  </a:lnTo>
                  <a:lnTo>
                    <a:pt x="1630692" y="1234440"/>
                  </a:lnTo>
                  <a:lnTo>
                    <a:pt x="1615452" y="1234440"/>
                  </a:lnTo>
                  <a:lnTo>
                    <a:pt x="1615452" y="1249680"/>
                  </a:lnTo>
                  <a:lnTo>
                    <a:pt x="1626120" y="1249680"/>
                  </a:lnTo>
                  <a:lnTo>
                    <a:pt x="1626120" y="1257300"/>
                  </a:lnTo>
                  <a:lnTo>
                    <a:pt x="1641360" y="1257300"/>
                  </a:lnTo>
                  <a:lnTo>
                    <a:pt x="1641360" y="1249680"/>
                  </a:lnTo>
                  <a:lnTo>
                    <a:pt x="1641360" y="1242060"/>
                  </a:lnTo>
                  <a:close/>
                </a:path>
                <a:path w="1867535" h="2002789">
                  <a:moveTo>
                    <a:pt x="1645932" y="342900"/>
                  </a:moveTo>
                  <a:lnTo>
                    <a:pt x="1630692" y="342900"/>
                  </a:lnTo>
                  <a:lnTo>
                    <a:pt x="1630692" y="358140"/>
                  </a:lnTo>
                  <a:lnTo>
                    <a:pt x="1645932" y="358140"/>
                  </a:lnTo>
                  <a:lnTo>
                    <a:pt x="1645932" y="342900"/>
                  </a:lnTo>
                  <a:close/>
                </a:path>
                <a:path w="1867535" h="2002789">
                  <a:moveTo>
                    <a:pt x="1650504" y="0"/>
                  </a:moveTo>
                  <a:lnTo>
                    <a:pt x="1635264" y="0"/>
                  </a:lnTo>
                  <a:lnTo>
                    <a:pt x="1635264" y="15240"/>
                  </a:lnTo>
                  <a:lnTo>
                    <a:pt x="1650504" y="15240"/>
                  </a:lnTo>
                  <a:lnTo>
                    <a:pt x="1650504" y="0"/>
                  </a:lnTo>
                  <a:close/>
                </a:path>
                <a:path w="1867535" h="2002789">
                  <a:moveTo>
                    <a:pt x="1677936" y="342900"/>
                  </a:moveTo>
                  <a:lnTo>
                    <a:pt x="1661172" y="342900"/>
                  </a:lnTo>
                  <a:lnTo>
                    <a:pt x="1661172" y="358140"/>
                  </a:lnTo>
                  <a:lnTo>
                    <a:pt x="1677936" y="358140"/>
                  </a:lnTo>
                  <a:lnTo>
                    <a:pt x="1677936" y="342900"/>
                  </a:lnTo>
                  <a:close/>
                </a:path>
                <a:path w="1867535" h="2002789">
                  <a:moveTo>
                    <a:pt x="1680984" y="0"/>
                  </a:moveTo>
                  <a:lnTo>
                    <a:pt x="1665744" y="0"/>
                  </a:lnTo>
                  <a:lnTo>
                    <a:pt x="1665744" y="15240"/>
                  </a:lnTo>
                  <a:lnTo>
                    <a:pt x="1680984" y="15240"/>
                  </a:lnTo>
                  <a:lnTo>
                    <a:pt x="1680984" y="0"/>
                  </a:lnTo>
                  <a:close/>
                </a:path>
                <a:path w="1867535" h="2002789">
                  <a:moveTo>
                    <a:pt x="1708416" y="342900"/>
                  </a:moveTo>
                  <a:lnTo>
                    <a:pt x="1693176" y="342900"/>
                  </a:lnTo>
                  <a:lnTo>
                    <a:pt x="1693176" y="358140"/>
                  </a:lnTo>
                  <a:lnTo>
                    <a:pt x="1708416" y="358140"/>
                  </a:lnTo>
                  <a:lnTo>
                    <a:pt x="1708416" y="342900"/>
                  </a:lnTo>
                  <a:close/>
                </a:path>
                <a:path w="1867535" h="2002789">
                  <a:moveTo>
                    <a:pt x="1712988" y="0"/>
                  </a:moveTo>
                  <a:lnTo>
                    <a:pt x="1697748" y="0"/>
                  </a:lnTo>
                  <a:lnTo>
                    <a:pt x="1697748" y="15240"/>
                  </a:lnTo>
                  <a:lnTo>
                    <a:pt x="1712988" y="15240"/>
                  </a:lnTo>
                  <a:lnTo>
                    <a:pt x="1712988" y="0"/>
                  </a:lnTo>
                  <a:close/>
                </a:path>
                <a:path w="1867535" h="2002789">
                  <a:moveTo>
                    <a:pt x="1738896" y="342900"/>
                  </a:moveTo>
                  <a:lnTo>
                    <a:pt x="1723656" y="342900"/>
                  </a:lnTo>
                  <a:lnTo>
                    <a:pt x="1723656" y="358140"/>
                  </a:lnTo>
                  <a:lnTo>
                    <a:pt x="1738896" y="358140"/>
                  </a:lnTo>
                  <a:lnTo>
                    <a:pt x="1738896" y="342900"/>
                  </a:lnTo>
                  <a:close/>
                </a:path>
                <a:path w="1867535" h="2002789">
                  <a:moveTo>
                    <a:pt x="1743468" y="0"/>
                  </a:moveTo>
                  <a:lnTo>
                    <a:pt x="1728228" y="0"/>
                  </a:lnTo>
                  <a:lnTo>
                    <a:pt x="1728228" y="15240"/>
                  </a:lnTo>
                  <a:lnTo>
                    <a:pt x="1743468" y="15240"/>
                  </a:lnTo>
                  <a:lnTo>
                    <a:pt x="1743468" y="0"/>
                  </a:lnTo>
                  <a:close/>
                </a:path>
                <a:path w="1867535" h="2002789">
                  <a:moveTo>
                    <a:pt x="1769376" y="342900"/>
                  </a:moveTo>
                  <a:lnTo>
                    <a:pt x="1754136" y="342900"/>
                  </a:lnTo>
                  <a:lnTo>
                    <a:pt x="1754136" y="358140"/>
                  </a:lnTo>
                  <a:lnTo>
                    <a:pt x="1769376" y="358140"/>
                  </a:lnTo>
                  <a:lnTo>
                    <a:pt x="1769376" y="342900"/>
                  </a:lnTo>
                  <a:close/>
                </a:path>
                <a:path w="1867535" h="2002789">
                  <a:moveTo>
                    <a:pt x="1773948" y="0"/>
                  </a:moveTo>
                  <a:lnTo>
                    <a:pt x="1758708" y="0"/>
                  </a:lnTo>
                  <a:lnTo>
                    <a:pt x="1758708" y="15240"/>
                  </a:lnTo>
                  <a:lnTo>
                    <a:pt x="1773948" y="15240"/>
                  </a:lnTo>
                  <a:lnTo>
                    <a:pt x="1773948" y="0"/>
                  </a:lnTo>
                  <a:close/>
                </a:path>
                <a:path w="1867535" h="2002789">
                  <a:moveTo>
                    <a:pt x="1801380" y="342900"/>
                  </a:moveTo>
                  <a:lnTo>
                    <a:pt x="1784616" y="342900"/>
                  </a:lnTo>
                  <a:lnTo>
                    <a:pt x="1784616" y="358140"/>
                  </a:lnTo>
                  <a:lnTo>
                    <a:pt x="1801380" y="358140"/>
                  </a:lnTo>
                  <a:lnTo>
                    <a:pt x="1801380" y="342900"/>
                  </a:lnTo>
                  <a:close/>
                </a:path>
                <a:path w="1867535" h="2002789">
                  <a:moveTo>
                    <a:pt x="1804428" y="0"/>
                  </a:moveTo>
                  <a:lnTo>
                    <a:pt x="1789188" y="0"/>
                  </a:lnTo>
                  <a:lnTo>
                    <a:pt x="1789188" y="15240"/>
                  </a:lnTo>
                  <a:lnTo>
                    <a:pt x="1804428" y="15240"/>
                  </a:lnTo>
                  <a:lnTo>
                    <a:pt x="1804428" y="0"/>
                  </a:lnTo>
                  <a:close/>
                </a:path>
                <a:path w="1867535" h="2002789">
                  <a:moveTo>
                    <a:pt x="1831860" y="342900"/>
                  </a:moveTo>
                  <a:lnTo>
                    <a:pt x="1816620" y="342900"/>
                  </a:lnTo>
                  <a:lnTo>
                    <a:pt x="1816620" y="358140"/>
                  </a:lnTo>
                  <a:lnTo>
                    <a:pt x="1831860" y="358140"/>
                  </a:lnTo>
                  <a:lnTo>
                    <a:pt x="1831860" y="342900"/>
                  </a:lnTo>
                  <a:close/>
                </a:path>
                <a:path w="1867535" h="2002789">
                  <a:moveTo>
                    <a:pt x="1836432" y="0"/>
                  </a:moveTo>
                  <a:lnTo>
                    <a:pt x="1821192" y="0"/>
                  </a:lnTo>
                  <a:lnTo>
                    <a:pt x="1821192" y="15240"/>
                  </a:lnTo>
                  <a:lnTo>
                    <a:pt x="1836432" y="15240"/>
                  </a:lnTo>
                  <a:lnTo>
                    <a:pt x="1836432" y="0"/>
                  </a:lnTo>
                  <a:close/>
                </a:path>
                <a:path w="1867535" h="2002789">
                  <a:moveTo>
                    <a:pt x="1866912" y="347472"/>
                  </a:moveTo>
                  <a:lnTo>
                    <a:pt x="1854720" y="347472"/>
                  </a:lnTo>
                  <a:lnTo>
                    <a:pt x="1859292" y="342900"/>
                  </a:lnTo>
                  <a:lnTo>
                    <a:pt x="1847100" y="342900"/>
                  </a:lnTo>
                  <a:lnTo>
                    <a:pt x="1847100" y="358140"/>
                  </a:lnTo>
                  <a:lnTo>
                    <a:pt x="1862340" y="358140"/>
                  </a:lnTo>
                  <a:lnTo>
                    <a:pt x="1866912" y="355092"/>
                  </a:lnTo>
                  <a:lnTo>
                    <a:pt x="1866912" y="350520"/>
                  </a:lnTo>
                  <a:lnTo>
                    <a:pt x="1866912" y="347472"/>
                  </a:lnTo>
                  <a:close/>
                </a:path>
                <a:path w="1867535" h="2002789">
                  <a:moveTo>
                    <a:pt x="1866912" y="315468"/>
                  </a:moveTo>
                  <a:lnTo>
                    <a:pt x="1851672" y="315468"/>
                  </a:lnTo>
                  <a:lnTo>
                    <a:pt x="1851672" y="332232"/>
                  </a:lnTo>
                  <a:lnTo>
                    <a:pt x="1866912" y="332232"/>
                  </a:lnTo>
                  <a:lnTo>
                    <a:pt x="1866912" y="315468"/>
                  </a:lnTo>
                  <a:close/>
                </a:path>
                <a:path w="1867535" h="2002789">
                  <a:moveTo>
                    <a:pt x="1866912" y="284988"/>
                  </a:moveTo>
                  <a:lnTo>
                    <a:pt x="1851672" y="284988"/>
                  </a:lnTo>
                  <a:lnTo>
                    <a:pt x="1851672" y="300228"/>
                  </a:lnTo>
                  <a:lnTo>
                    <a:pt x="1866912" y="300228"/>
                  </a:lnTo>
                  <a:lnTo>
                    <a:pt x="1866912" y="284988"/>
                  </a:lnTo>
                  <a:close/>
                </a:path>
                <a:path w="1867535" h="2002789">
                  <a:moveTo>
                    <a:pt x="1866912" y="254508"/>
                  </a:moveTo>
                  <a:lnTo>
                    <a:pt x="1851672" y="254508"/>
                  </a:lnTo>
                  <a:lnTo>
                    <a:pt x="1851672" y="269748"/>
                  </a:lnTo>
                  <a:lnTo>
                    <a:pt x="1866912" y="269748"/>
                  </a:lnTo>
                  <a:lnTo>
                    <a:pt x="1866912" y="254508"/>
                  </a:lnTo>
                  <a:close/>
                </a:path>
                <a:path w="1867535" h="2002789">
                  <a:moveTo>
                    <a:pt x="1866912" y="224028"/>
                  </a:moveTo>
                  <a:lnTo>
                    <a:pt x="1851672" y="224028"/>
                  </a:lnTo>
                  <a:lnTo>
                    <a:pt x="1851672" y="239268"/>
                  </a:lnTo>
                  <a:lnTo>
                    <a:pt x="1866912" y="239268"/>
                  </a:lnTo>
                  <a:lnTo>
                    <a:pt x="1866912" y="224028"/>
                  </a:lnTo>
                  <a:close/>
                </a:path>
                <a:path w="1867535" h="2002789">
                  <a:moveTo>
                    <a:pt x="1866912" y="192024"/>
                  </a:moveTo>
                  <a:lnTo>
                    <a:pt x="1851672" y="192024"/>
                  </a:lnTo>
                  <a:lnTo>
                    <a:pt x="1851672" y="208788"/>
                  </a:lnTo>
                  <a:lnTo>
                    <a:pt x="1866912" y="208788"/>
                  </a:lnTo>
                  <a:lnTo>
                    <a:pt x="1866912" y="192024"/>
                  </a:lnTo>
                  <a:close/>
                </a:path>
                <a:path w="1867535" h="2002789">
                  <a:moveTo>
                    <a:pt x="1866912" y="161544"/>
                  </a:moveTo>
                  <a:lnTo>
                    <a:pt x="1851672" y="161544"/>
                  </a:lnTo>
                  <a:lnTo>
                    <a:pt x="1851672" y="176784"/>
                  </a:lnTo>
                  <a:lnTo>
                    <a:pt x="1866912" y="176784"/>
                  </a:lnTo>
                  <a:lnTo>
                    <a:pt x="1866912" y="161544"/>
                  </a:lnTo>
                  <a:close/>
                </a:path>
                <a:path w="1867535" h="2002789">
                  <a:moveTo>
                    <a:pt x="1866912" y="131064"/>
                  </a:moveTo>
                  <a:lnTo>
                    <a:pt x="1851672" y="131064"/>
                  </a:lnTo>
                  <a:lnTo>
                    <a:pt x="1851672" y="146304"/>
                  </a:lnTo>
                  <a:lnTo>
                    <a:pt x="1866912" y="146304"/>
                  </a:lnTo>
                  <a:lnTo>
                    <a:pt x="1866912" y="131064"/>
                  </a:lnTo>
                  <a:close/>
                </a:path>
                <a:path w="1867535" h="2002789">
                  <a:moveTo>
                    <a:pt x="1866912" y="100584"/>
                  </a:moveTo>
                  <a:lnTo>
                    <a:pt x="1851672" y="100584"/>
                  </a:lnTo>
                  <a:lnTo>
                    <a:pt x="1851672" y="115824"/>
                  </a:lnTo>
                  <a:lnTo>
                    <a:pt x="1866912" y="115824"/>
                  </a:lnTo>
                  <a:lnTo>
                    <a:pt x="1866912" y="100584"/>
                  </a:lnTo>
                  <a:close/>
                </a:path>
                <a:path w="1867535" h="2002789">
                  <a:moveTo>
                    <a:pt x="1866912" y="68580"/>
                  </a:moveTo>
                  <a:lnTo>
                    <a:pt x="1851672" y="68580"/>
                  </a:lnTo>
                  <a:lnTo>
                    <a:pt x="1851672" y="85344"/>
                  </a:lnTo>
                  <a:lnTo>
                    <a:pt x="1866912" y="85344"/>
                  </a:lnTo>
                  <a:lnTo>
                    <a:pt x="1866912" y="68580"/>
                  </a:lnTo>
                  <a:close/>
                </a:path>
                <a:path w="1867535" h="2002789">
                  <a:moveTo>
                    <a:pt x="1866912" y="38100"/>
                  </a:moveTo>
                  <a:lnTo>
                    <a:pt x="1851672" y="38100"/>
                  </a:lnTo>
                  <a:lnTo>
                    <a:pt x="1851672" y="53340"/>
                  </a:lnTo>
                  <a:lnTo>
                    <a:pt x="1866912" y="53340"/>
                  </a:lnTo>
                  <a:lnTo>
                    <a:pt x="1866912" y="38100"/>
                  </a:lnTo>
                  <a:close/>
                </a:path>
                <a:path w="1867535" h="2002789">
                  <a:moveTo>
                    <a:pt x="1866912" y="7620"/>
                  </a:moveTo>
                  <a:lnTo>
                    <a:pt x="1859292" y="7620"/>
                  </a:lnTo>
                  <a:lnTo>
                    <a:pt x="1859292" y="0"/>
                  </a:lnTo>
                  <a:lnTo>
                    <a:pt x="1851672" y="0"/>
                  </a:lnTo>
                  <a:lnTo>
                    <a:pt x="1851672" y="22860"/>
                  </a:lnTo>
                  <a:lnTo>
                    <a:pt x="1866912" y="22860"/>
                  </a:lnTo>
                  <a:lnTo>
                    <a:pt x="1866912" y="15240"/>
                  </a:lnTo>
                  <a:lnTo>
                    <a:pt x="1866912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20246" y="1376769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222254" y="2646261"/>
            <a:ext cx="698500" cy="34163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348615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455426" y="2233257"/>
            <a:ext cx="464820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11557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222254" y="1823301"/>
            <a:ext cx="698500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348615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89082" y="1411821"/>
            <a:ext cx="931544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8166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39236" y="39506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39236" y="3539196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39236" y="3127785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24056" y="2646261"/>
            <a:ext cx="700405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24056" y="2233257"/>
            <a:ext cx="592455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24056" y="1823301"/>
            <a:ext cx="48387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24056" y="1411821"/>
            <a:ext cx="91694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230631" y="3941457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52543" y="3530029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171261" y="3118689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57512" y="2707260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42666" y="2295832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95424" y="1884404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61932" y="1473046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8810" y="4785957"/>
            <a:ext cx="803147" cy="580529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51310" y="4715852"/>
            <a:ext cx="806195" cy="650633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2760285" y="4977808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079409" y="4977808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8081117" y="4123016"/>
            <a:ext cx="1096010" cy="1096010"/>
            <a:chOff x="8081117" y="4123016"/>
            <a:chExt cx="1096010" cy="1096010"/>
          </a:xfrm>
        </p:grpSpPr>
        <p:sp>
          <p:nvSpPr>
            <p:cNvPr id="32" name="object 32" descr=""/>
            <p:cNvSpPr/>
            <p:nvPr/>
          </p:nvSpPr>
          <p:spPr>
            <a:xfrm>
              <a:off x="8081117" y="4123016"/>
              <a:ext cx="548640" cy="1022985"/>
            </a:xfrm>
            <a:custGeom>
              <a:avLst/>
              <a:gdLst/>
              <a:ahLst/>
              <a:cxnLst/>
              <a:rect l="l" t="t" r="r" b="b"/>
              <a:pathLst>
                <a:path w="548640" h="1022985">
                  <a:moveTo>
                    <a:pt x="274225" y="1022603"/>
                  </a:moveTo>
                  <a:lnTo>
                    <a:pt x="234277" y="997286"/>
                  </a:lnTo>
                  <a:lnTo>
                    <a:pt x="197252" y="969129"/>
                  </a:lnTo>
                  <a:lnTo>
                    <a:pt x="163209" y="938358"/>
                  </a:lnTo>
                  <a:lnTo>
                    <a:pt x="132208" y="905198"/>
                  </a:lnTo>
                  <a:lnTo>
                    <a:pt x="104310" y="869874"/>
                  </a:lnTo>
                  <a:lnTo>
                    <a:pt x="79573" y="832611"/>
                  </a:lnTo>
                  <a:lnTo>
                    <a:pt x="58059" y="793636"/>
                  </a:lnTo>
                  <a:lnTo>
                    <a:pt x="39827" y="753173"/>
                  </a:lnTo>
                  <a:lnTo>
                    <a:pt x="24937" y="711447"/>
                  </a:lnTo>
                  <a:lnTo>
                    <a:pt x="13450" y="668684"/>
                  </a:lnTo>
                  <a:lnTo>
                    <a:pt x="5424" y="625109"/>
                  </a:lnTo>
                  <a:lnTo>
                    <a:pt x="921" y="580948"/>
                  </a:lnTo>
                  <a:lnTo>
                    <a:pt x="0" y="536425"/>
                  </a:lnTo>
                  <a:lnTo>
                    <a:pt x="2720" y="491767"/>
                  </a:lnTo>
                  <a:lnTo>
                    <a:pt x="9143" y="447197"/>
                  </a:lnTo>
                  <a:lnTo>
                    <a:pt x="19329" y="402943"/>
                  </a:lnTo>
                  <a:lnTo>
                    <a:pt x="33336" y="359228"/>
                  </a:lnTo>
                  <a:lnTo>
                    <a:pt x="51225" y="316278"/>
                  </a:lnTo>
                  <a:lnTo>
                    <a:pt x="73057" y="274319"/>
                  </a:lnTo>
                  <a:lnTo>
                    <a:pt x="100708" y="230970"/>
                  </a:lnTo>
                  <a:lnTo>
                    <a:pt x="131938" y="190808"/>
                  </a:lnTo>
                  <a:lnTo>
                    <a:pt x="166472" y="153998"/>
                  </a:lnTo>
                  <a:lnTo>
                    <a:pt x="204036" y="120706"/>
                  </a:lnTo>
                  <a:lnTo>
                    <a:pt x="244355" y="91096"/>
                  </a:lnTo>
                  <a:lnTo>
                    <a:pt x="287154" y="65333"/>
                  </a:lnTo>
                  <a:lnTo>
                    <a:pt x="332159" y="43583"/>
                  </a:lnTo>
                  <a:lnTo>
                    <a:pt x="379093" y="26009"/>
                  </a:lnTo>
                  <a:lnTo>
                    <a:pt x="427684" y="12778"/>
                  </a:lnTo>
                  <a:lnTo>
                    <a:pt x="477655" y="4053"/>
                  </a:lnTo>
                  <a:lnTo>
                    <a:pt x="528733" y="0"/>
                  </a:lnTo>
                  <a:lnTo>
                    <a:pt x="548545" y="548639"/>
                  </a:lnTo>
                  <a:lnTo>
                    <a:pt x="274225" y="1022603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355343" y="4123017"/>
              <a:ext cx="821690" cy="1096010"/>
            </a:xfrm>
            <a:custGeom>
              <a:avLst/>
              <a:gdLst/>
              <a:ahLst/>
              <a:cxnLst/>
              <a:rect l="l" t="t" r="r" b="b"/>
              <a:pathLst>
                <a:path w="821690" h="1096010">
                  <a:moveTo>
                    <a:pt x="292607" y="1095755"/>
                  </a:moveTo>
                  <a:lnTo>
                    <a:pt x="241617" y="1095523"/>
                  </a:lnTo>
                  <a:lnTo>
                    <a:pt x="191007" y="1090337"/>
                  </a:lnTo>
                  <a:lnTo>
                    <a:pt x="141160" y="1080325"/>
                  </a:lnTo>
                  <a:lnTo>
                    <a:pt x="92455" y="1065614"/>
                  </a:lnTo>
                  <a:lnTo>
                    <a:pt x="45275" y="1046331"/>
                  </a:lnTo>
                  <a:lnTo>
                    <a:pt x="0" y="1022603"/>
                  </a:lnTo>
                  <a:lnTo>
                    <a:pt x="274319" y="548639"/>
                  </a:lnTo>
                  <a:lnTo>
                    <a:pt x="254507" y="0"/>
                  </a:lnTo>
                  <a:lnTo>
                    <a:pt x="301947" y="341"/>
                  </a:lnTo>
                  <a:lnTo>
                    <a:pt x="348383" y="4628"/>
                  </a:lnTo>
                  <a:lnTo>
                    <a:pt x="393647" y="12704"/>
                  </a:lnTo>
                  <a:lnTo>
                    <a:pt x="437571" y="24411"/>
                  </a:lnTo>
                  <a:lnTo>
                    <a:pt x="479988" y="39593"/>
                  </a:lnTo>
                  <a:lnTo>
                    <a:pt x="520729" y="58091"/>
                  </a:lnTo>
                  <a:lnTo>
                    <a:pt x="559626" y="79749"/>
                  </a:lnTo>
                  <a:lnTo>
                    <a:pt x="596511" y="104409"/>
                  </a:lnTo>
                  <a:lnTo>
                    <a:pt x="631217" y="131914"/>
                  </a:lnTo>
                  <a:lnTo>
                    <a:pt x="663575" y="162107"/>
                  </a:lnTo>
                  <a:lnTo>
                    <a:pt x="693417" y="194830"/>
                  </a:lnTo>
                  <a:lnTo>
                    <a:pt x="720576" y="229926"/>
                  </a:lnTo>
                  <a:lnTo>
                    <a:pt x="744883" y="267238"/>
                  </a:lnTo>
                  <a:lnTo>
                    <a:pt x="766170" y="306608"/>
                  </a:lnTo>
                  <a:lnTo>
                    <a:pt x="784270" y="347879"/>
                  </a:lnTo>
                  <a:lnTo>
                    <a:pt x="799015" y="390894"/>
                  </a:lnTo>
                  <a:lnTo>
                    <a:pt x="810236" y="435495"/>
                  </a:lnTo>
                  <a:lnTo>
                    <a:pt x="817765" y="481525"/>
                  </a:lnTo>
                  <a:lnTo>
                    <a:pt x="821435" y="528827"/>
                  </a:lnTo>
                  <a:lnTo>
                    <a:pt x="821094" y="576267"/>
                  </a:lnTo>
                  <a:lnTo>
                    <a:pt x="816807" y="622703"/>
                  </a:lnTo>
                  <a:lnTo>
                    <a:pt x="808731" y="667967"/>
                  </a:lnTo>
                  <a:lnTo>
                    <a:pt x="797024" y="711891"/>
                  </a:lnTo>
                  <a:lnTo>
                    <a:pt x="781842" y="754308"/>
                  </a:lnTo>
                  <a:lnTo>
                    <a:pt x="763344" y="795049"/>
                  </a:lnTo>
                  <a:lnTo>
                    <a:pt x="741686" y="833946"/>
                  </a:lnTo>
                  <a:lnTo>
                    <a:pt x="717026" y="870831"/>
                  </a:lnTo>
                  <a:lnTo>
                    <a:pt x="689521" y="905537"/>
                  </a:lnTo>
                  <a:lnTo>
                    <a:pt x="659328" y="937895"/>
                  </a:lnTo>
                  <a:lnTo>
                    <a:pt x="626605" y="967737"/>
                  </a:lnTo>
                  <a:lnTo>
                    <a:pt x="591509" y="994896"/>
                  </a:lnTo>
                  <a:lnTo>
                    <a:pt x="554197" y="1019203"/>
                  </a:lnTo>
                  <a:lnTo>
                    <a:pt x="514827" y="1040490"/>
                  </a:lnTo>
                  <a:lnTo>
                    <a:pt x="473556" y="1058590"/>
                  </a:lnTo>
                  <a:lnTo>
                    <a:pt x="430541" y="1073335"/>
                  </a:lnTo>
                  <a:lnTo>
                    <a:pt x="385940" y="1084556"/>
                  </a:lnTo>
                  <a:lnTo>
                    <a:pt x="339910" y="1092085"/>
                  </a:lnTo>
                  <a:lnTo>
                    <a:pt x="292607" y="109575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8165796" y="4479868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41%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697772" y="4612430"/>
            <a:ext cx="39370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59%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477290" y="279306"/>
            <a:ext cx="531749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 DE</a:t>
            </a:r>
            <a:r>
              <a:rPr dirty="0" spc="-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 física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+</a:t>
            </a:r>
            <a:r>
              <a:rPr dirty="0" spc="-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pessoa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jurídica)</a:t>
            </a:r>
          </a:p>
        </p:txBody>
      </p:sp>
      <p:sp>
        <p:nvSpPr>
          <p:cNvPr id="37" name="object 37" descr=""/>
          <p:cNvSpPr/>
          <p:nvPr/>
        </p:nvSpPr>
        <p:spPr>
          <a:xfrm>
            <a:off x="240042" y="317589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477257" y="906781"/>
            <a:ext cx="52006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MAI</a:t>
            </a:r>
            <a:r>
              <a:rPr dirty="0" sz="1150" spc="3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7818894" y="3586569"/>
            <a:ext cx="612775" cy="704215"/>
          </a:xfrm>
          <a:custGeom>
            <a:avLst/>
            <a:gdLst/>
            <a:ahLst/>
            <a:cxnLst/>
            <a:rect l="l" t="t" r="r" b="b"/>
            <a:pathLst>
              <a:path w="612775" h="704214">
                <a:moveTo>
                  <a:pt x="612648" y="0"/>
                </a:moveTo>
                <a:lnTo>
                  <a:pt x="4572" y="0"/>
                </a:lnTo>
                <a:lnTo>
                  <a:pt x="4572" y="414528"/>
                </a:lnTo>
                <a:lnTo>
                  <a:pt x="0" y="414528"/>
                </a:lnTo>
                <a:lnTo>
                  <a:pt x="0" y="704088"/>
                </a:lnTo>
                <a:lnTo>
                  <a:pt x="300228" y="704088"/>
                </a:lnTo>
                <a:lnTo>
                  <a:pt x="300228" y="548640"/>
                </a:lnTo>
                <a:lnTo>
                  <a:pt x="612648" y="548640"/>
                </a:lnTo>
                <a:lnTo>
                  <a:pt x="612648" y="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7020"/>
          </a:xfrm>
          <a:custGeom>
            <a:avLst/>
            <a:gdLst/>
            <a:ahLst/>
            <a:cxnLst/>
            <a:rect l="l" t="t" r="r" b="b"/>
            <a:pathLst>
              <a:path w="9517380" h="5367020">
                <a:moveTo>
                  <a:pt x="9516923" y="5366486"/>
                </a:moveTo>
                <a:lnTo>
                  <a:pt x="0" y="5366486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6486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2566" y="4689945"/>
            <a:ext cx="1437131" cy="67654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67551" y="4991609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45325" y="4991609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3867162" y="1520025"/>
            <a:ext cx="2222500" cy="2595880"/>
            <a:chOff x="3867162" y="1520025"/>
            <a:chExt cx="2222500" cy="2595880"/>
          </a:xfrm>
        </p:grpSpPr>
        <p:sp>
          <p:nvSpPr>
            <p:cNvPr id="7" name="object 7" descr=""/>
            <p:cNvSpPr/>
            <p:nvPr/>
          </p:nvSpPr>
          <p:spPr>
            <a:xfrm>
              <a:off x="4612398" y="3405213"/>
              <a:ext cx="307975" cy="307975"/>
            </a:xfrm>
            <a:custGeom>
              <a:avLst/>
              <a:gdLst/>
              <a:ahLst/>
              <a:cxnLst/>
              <a:rect l="l" t="t" r="r" b="b"/>
              <a:pathLst>
                <a:path w="307975" h="307975">
                  <a:moveTo>
                    <a:pt x="307848" y="307848"/>
                  </a:moveTo>
                  <a:lnTo>
                    <a:pt x="0" y="307848"/>
                  </a:lnTo>
                  <a:lnTo>
                    <a:pt x="0" y="0"/>
                  </a:lnTo>
                  <a:lnTo>
                    <a:pt x="307848" y="0"/>
                  </a:lnTo>
                  <a:lnTo>
                    <a:pt x="307848" y="307848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20246" y="3405213"/>
              <a:ext cx="106680" cy="307975"/>
            </a:xfrm>
            <a:custGeom>
              <a:avLst/>
              <a:gdLst/>
              <a:ahLst/>
              <a:cxnLst/>
              <a:rect l="l" t="t" r="r" b="b"/>
              <a:pathLst>
                <a:path w="106679" h="307975">
                  <a:moveTo>
                    <a:pt x="106680" y="307848"/>
                  </a:moveTo>
                  <a:lnTo>
                    <a:pt x="0" y="307848"/>
                  </a:lnTo>
                  <a:lnTo>
                    <a:pt x="0" y="0"/>
                  </a:lnTo>
                  <a:lnTo>
                    <a:pt x="106680" y="0"/>
                  </a:lnTo>
                  <a:lnTo>
                    <a:pt x="106680" y="30784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612398" y="2663025"/>
              <a:ext cx="307975" cy="309880"/>
            </a:xfrm>
            <a:custGeom>
              <a:avLst/>
              <a:gdLst/>
              <a:ahLst/>
              <a:cxnLst/>
              <a:rect l="l" t="t" r="r" b="b"/>
              <a:pathLst>
                <a:path w="307975" h="309880">
                  <a:moveTo>
                    <a:pt x="307848" y="309372"/>
                  </a:moveTo>
                  <a:lnTo>
                    <a:pt x="0" y="309372"/>
                  </a:lnTo>
                  <a:lnTo>
                    <a:pt x="0" y="0"/>
                  </a:lnTo>
                  <a:lnTo>
                    <a:pt x="307848" y="0"/>
                  </a:lnTo>
                  <a:lnTo>
                    <a:pt x="307848" y="309372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920246" y="1550505"/>
              <a:ext cx="1169035" cy="309880"/>
            </a:xfrm>
            <a:custGeom>
              <a:avLst/>
              <a:gdLst/>
              <a:ahLst/>
              <a:cxnLst/>
              <a:rect l="l" t="t" r="r" b="b"/>
              <a:pathLst>
                <a:path w="1169035" h="309880">
                  <a:moveTo>
                    <a:pt x="1168908" y="309372"/>
                  </a:moveTo>
                  <a:lnTo>
                    <a:pt x="0" y="309372"/>
                  </a:lnTo>
                  <a:lnTo>
                    <a:pt x="0" y="0"/>
                  </a:lnTo>
                  <a:lnTo>
                    <a:pt x="1168908" y="0"/>
                  </a:lnTo>
                  <a:lnTo>
                    <a:pt x="1168908" y="309372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867150" y="1542884"/>
              <a:ext cx="2106295" cy="2178050"/>
            </a:xfrm>
            <a:custGeom>
              <a:avLst/>
              <a:gdLst/>
              <a:ahLst/>
              <a:cxnLst/>
              <a:rect l="l" t="t" r="r" b="b"/>
              <a:pathLst>
                <a:path w="2106295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106295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106295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106295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2106295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106295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106295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106295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2106295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106295" h="2178050">
                  <a:moveTo>
                    <a:pt x="15240" y="7620"/>
                  </a:move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7620"/>
                  </a:lnTo>
                  <a:close/>
                </a:path>
                <a:path w="2106295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2106295" h="2178050">
                  <a:moveTo>
                    <a:pt x="33528" y="0"/>
                  </a:moveTo>
                  <a:lnTo>
                    <a:pt x="18288" y="0"/>
                  </a:lnTo>
                  <a:lnTo>
                    <a:pt x="18288" y="15240"/>
                  </a:lnTo>
                  <a:lnTo>
                    <a:pt x="33528" y="15240"/>
                  </a:lnTo>
                  <a:lnTo>
                    <a:pt x="33528" y="0"/>
                  </a:lnTo>
                  <a:close/>
                </a:path>
                <a:path w="2106295" h="2178050">
                  <a:moveTo>
                    <a:pt x="53340" y="309372"/>
                  </a:moveTo>
                  <a:lnTo>
                    <a:pt x="38100" y="309372"/>
                  </a:lnTo>
                  <a:lnTo>
                    <a:pt x="38100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2106295" h="2178050">
                  <a:moveTo>
                    <a:pt x="64008" y="0"/>
                  </a:moveTo>
                  <a:lnTo>
                    <a:pt x="48768" y="0"/>
                  </a:lnTo>
                  <a:lnTo>
                    <a:pt x="48768" y="15240"/>
                  </a:lnTo>
                  <a:lnTo>
                    <a:pt x="64008" y="15240"/>
                  </a:lnTo>
                  <a:lnTo>
                    <a:pt x="64008" y="0"/>
                  </a:lnTo>
                  <a:close/>
                </a:path>
                <a:path w="2106295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2106295" h="2178050">
                  <a:moveTo>
                    <a:pt x="96012" y="0"/>
                  </a:moveTo>
                  <a:lnTo>
                    <a:pt x="79248" y="0"/>
                  </a:lnTo>
                  <a:lnTo>
                    <a:pt x="79248" y="15240"/>
                  </a:lnTo>
                  <a:lnTo>
                    <a:pt x="96012" y="15240"/>
                  </a:lnTo>
                  <a:lnTo>
                    <a:pt x="96012" y="0"/>
                  </a:lnTo>
                  <a:close/>
                </a:path>
                <a:path w="2106295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2106295" h="2178050">
                  <a:moveTo>
                    <a:pt x="126492" y="0"/>
                  </a:moveTo>
                  <a:lnTo>
                    <a:pt x="111252" y="0"/>
                  </a:lnTo>
                  <a:lnTo>
                    <a:pt x="111252" y="15240"/>
                  </a:lnTo>
                  <a:lnTo>
                    <a:pt x="126492" y="15240"/>
                  </a:lnTo>
                  <a:lnTo>
                    <a:pt x="126492" y="0"/>
                  </a:lnTo>
                  <a:close/>
                </a:path>
                <a:path w="2106295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2106295" h="2178050">
                  <a:moveTo>
                    <a:pt x="156972" y="0"/>
                  </a:moveTo>
                  <a:lnTo>
                    <a:pt x="141732" y="0"/>
                  </a:lnTo>
                  <a:lnTo>
                    <a:pt x="141732" y="15240"/>
                  </a:lnTo>
                  <a:lnTo>
                    <a:pt x="156972" y="15240"/>
                  </a:lnTo>
                  <a:lnTo>
                    <a:pt x="156972" y="0"/>
                  </a:lnTo>
                  <a:close/>
                </a:path>
                <a:path w="2106295" h="2178050">
                  <a:moveTo>
                    <a:pt x="176784" y="309372"/>
                  </a:moveTo>
                  <a:lnTo>
                    <a:pt x="161544" y="309372"/>
                  </a:lnTo>
                  <a:lnTo>
                    <a:pt x="161544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2106295" h="2178050">
                  <a:moveTo>
                    <a:pt x="187452" y="0"/>
                  </a:moveTo>
                  <a:lnTo>
                    <a:pt x="172212" y="0"/>
                  </a:lnTo>
                  <a:lnTo>
                    <a:pt x="172212" y="15240"/>
                  </a:lnTo>
                  <a:lnTo>
                    <a:pt x="187452" y="15240"/>
                  </a:lnTo>
                  <a:lnTo>
                    <a:pt x="187452" y="0"/>
                  </a:lnTo>
                  <a:close/>
                </a:path>
                <a:path w="2106295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2106295" h="2178050">
                  <a:moveTo>
                    <a:pt x="219456" y="0"/>
                  </a:moveTo>
                  <a:lnTo>
                    <a:pt x="202692" y="0"/>
                  </a:lnTo>
                  <a:lnTo>
                    <a:pt x="202692" y="15240"/>
                  </a:lnTo>
                  <a:lnTo>
                    <a:pt x="219456" y="15240"/>
                  </a:lnTo>
                  <a:lnTo>
                    <a:pt x="219456" y="0"/>
                  </a:lnTo>
                  <a:close/>
                </a:path>
                <a:path w="2106295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2106295" h="2178050">
                  <a:moveTo>
                    <a:pt x="249936" y="0"/>
                  </a:moveTo>
                  <a:lnTo>
                    <a:pt x="234696" y="0"/>
                  </a:lnTo>
                  <a:lnTo>
                    <a:pt x="234696" y="15240"/>
                  </a:lnTo>
                  <a:lnTo>
                    <a:pt x="249936" y="15240"/>
                  </a:lnTo>
                  <a:lnTo>
                    <a:pt x="249936" y="0"/>
                  </a:lnTo>
                  <a:close/>
                </a:path>
                <a:path w="2106295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2106295" h="2178050">
                  <a:moveTo>
                    <a:pt x="280416" y="0"/>
                  </a:moveTo>
                  <a:lnTo>
                    <a:pt x="265176" y="0"/>
                  </a:lnTo>
                  <a:lnTo>
                    <a:pt x="265176" y="15240"/>
                  </a:lnTo>
                  <a:lnTo>
                    <a:pt x="280416" y="15240"/>
                  </a:lnTo>
                  <a:lnTo>
                    <a:pt x="280416" y="0"/>
                  </a:lnTo>
                  <a:close/>
                </a:path>
                <a:path w="2106295" h="2178050">
                  <a:moveTo>
                    <a:pt x="300228" y="309372"/>
                  </a:moveTo>
                  <a:lnTo>
                    <a:pt x="284988" y="309372"/>
                  </a:lnTo>
                  <a:lnTo>
                    <a:pt x="284988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2106295" h="2178050">
                  <a:moveTo>
                    <a:pt x="310896" y="0"/>
                  </a:moveTo>
                  <a:lnTo>
                    <a:pt x="295656" y="0"/>
                  </a:lnTo>
                  <a:lnTo>
                    <a:pt x="295656" y="15240"/>
                  </a:lnTo>
                  <a:lnTo>
                    <a:pt x="310896" y="15240"/>
                  </a:lnTo>
                  <a:lnTo>
                    <a:pt x="310896" y="0"/>
                  </a:lnTo>
                  <a:close/>
                </a:path>
                <a:path w="2106295" h="2178050">
                  <a:moveTo>
                    <a:pt x="327660" y="656844"/>
                  </a:moveTo>
                  <a:lnTo>
                    <a:pt x="312420" y="656844"/>
                  </a:lnTo>
                  <a:lnTo>
                    <a:pt x="312420" y="672084"/>
                  </a:lnTo>
                  <a:lnTo>
                    <a:pt x="327660" y="672084"/>
                  </a:lnTo>
                  <a:lnTo>
                    <a:pt x="327660" y="656844"/>
                  </a:lnTo>
                  <a:close/>
                </a:path>
                <a:path w="2106295" h="2178050">
                  <a:moveTo>
                    <a:pt x="327660" y="626364"/>
                  </a:moveTo>
                  <a:lnTo>
                    <a:pt x="312420" y="626364"/>
                  </a:lnTo>
                  <a:lnTo>
                    <a:pt x="312420" y="641604"/>
                  </a:lnTo>
                  <a:lnTo>
                    <a:pt x="327660" y="641604"/>
                  </a:lnTo>
                  <a:lnTo>
                    <a:pt x="327660" y="626364"/>
                  </a:lnTo>
                  <a:close/>
                </a:path>
                <a:path w="2106295" h="2178050">
                  <a:moveTo>
                    <a:pt x="327660" y="595884"/>
                  </a:moveTo>
                  <a:lnTo>
                    <a:pt x="312420" y="595884"/>
                  </a:lnTo>
                  <a:lnTo>
                    <a:pt x="312420" y="611124"/>
                  </a:lnTo>
                  <a:lnTo>
                    <a:pt x="327660" y="611124"/>
                  </a:lnTo>
                  <a:lnTo>
                    <a:pt x="327660" y="595884"/>
                  </a:lnTo>
                  <a:close/>
                </a:path>
                <a:path w="2106295" h="2178050">
                  <a:moveTo>
                    <a:pt x="327660" y="563880"/>
                  </a:moveTo>
                  <a:lnTo>
                    <a:pt x="312420" y="563880"/>
                  </a:lnTo>
                  <a:lnTo>
                    <a:pt x="312420" y="579120"/>
                  </a:lnTo>
                  <a:lnTo>
                    <a:pt x="327660" y="579120"/>
                  </a:lnTo>
                  <a:lnTo>
                    <a:pt x="327660" y="563880"/>
                  </a:lnTo>
                  <a:close/>
                </a:path>
                <a:path w="2106295" h="2178050">
                  <a:moveTo>
                    <a:pt x="327660" y="533400"/>
                  </a:moveTo>
                  <a:lnTo>
                    <a:pt x="312420" y="533400"/>
                  </a:lnTo>
                  <a:lnTo>
                    <a:pt x="312420" y="548640"/>
                  </a:lnTo>
                  <a:lnTo>
                    <a:pt x="327660" y="548640"/>
                  </a:lnTo>
                  <a:lnTo>
                    <a:pt x="327660" y="533400"/>
                  </a:lnTo>
                  <a:close/>
                </a:path>
                <a:path w="2106295" h="2178050">
                  <a:moveTo>
                    <a:pt x="327660" y="502920"/>
                  </a:moveTo>
                  <a:lnTo>
                    <a:pt x="312420" y="502920"/>
                  </a:lnTo>
                  <a:lnTo>
                    <a:pt x="312420" y="518160"/>
                  </a:lnTo>
                  <a:lnTo>
                    <a:pt x="327660" y="518160"/>
                  </a:lnTo>
                  <a:lnTo>
                    <a:pt x="327660" y="502920"/>
                  </a:lnTo>
                  <a:close/>
                </a:path>
                <a:path w="2106295" h="2178050">
                  <a:moveTo>
                    <a:pt x="327660" y="472440"/>
                  </a:moveTo>
                  <a:lnTo>
                    <a:pt x="312420" y="472440"/>
                  </a:lnTo>
                  <a:lnTo>
                    <a:pt x="312420" y="487680"/>
                  </a:lnTo>
                  <a:lnTo>
                    <a:pt x="327660" y="487680"/>
                  </a:lnTo>
                  <a:lnTo>
                    <a:pt x="327660" y="472440"/>
                  </a:lnTo>
                  <a:close/>
                </a:path>
                <a:path w="2106295" h="2178050">
                  <a:moveTo>
                    <a:pt x="327660" y="440436"/>
                  </a:moveTo>
                  <a:lnTo>
                    <a:pt x="312420" y="440436"/>
                  </a:lnTo>
                  <a:lnTo>
                    <a:pt x="312420" y="455676"/>
                  </a:lnTo>
                  <a:lnTo>
                    <a:pt x="327660" y="455676"/>
                  </a:lnTo>
                  <a:lnTo>
                    <a:pt x="327660" y="440436"/>
                  </a:lnTo>
                  <a:close/>
                </a:path>
                <a:path w="2106295" h="2178050">
                  <a:moveTo>
                    <a:pt x="327660" y="409956"/>
                  </a:moveTo>
                  <a:lnTo>
                    <a:pt x="312420" y="409956"/>
                  </a:lnTo>
                  <a:lnTo>
                    <a:pt x="312420" y="425196"/>
                  </a:lnTo>
                  <a:lnTo>
                    <a:pt x="327660" y="425196"/>
                  </a:lnTo>
                  <a:lnTo>
                    <a:pt x="327660" y="409956"/>
                  </a:lnTo>
                  <a:close/>
                </a:path>
                <a:path w="2106295" h="2178050">
                  <a:moveTo>
                    <a:pt x="330708" y="1027176"/>
                  </a:moveTo>
                  <a:lnTo>
                    <a:pt x="315468" y="1027176"/>
                  </a:lnTo>
                  <a:lnTo>
                    <a:pt x="315468" y="1042416"/>
                  </a:lnTo>
                  <a:lnTo>
                    <a:pt x="330708" y="1042416"/>
                  </a:lnTo>
                  <a:lnTo>
                    <a:pt x="330708" y="1027176"/>
                  </a:lnTo>
                  <a:close/>
                </a:path>
                <a:path w="2106295" h="2178050">
                  <a:moveTo>
                    <a:pt x="330708" y="996696"/>
                  </a:moveTo>
                  <a:lnTo>
                    <a:pt x="315468" y="996696"/>
                  </a:lnTo>
                  <a:lnTo>
                    <a:pt x="315468" y="1011936"/>
                  </a:lnTo>
                  <a:lnTo>
                    <a:pt x="330708" y="1011936"/>
                  </a:lnTo>
                  <a:lnTo>
                    <a:pt x="330708" y="996696"/>
                  </a:lnTo>
                  <a:close/>
                </a:path>
                <a:path w="2106295" h="2178050">
                  <a:moveTo>
                    <a:pt x="330708" y="966216"/>
                  </a:moveTo>
                  <a:lnTo>
                    <a:pt x="315468" y="966216"/>
                  </a:lnTo>
                  <a:lnTo>
                    <a:pt x="315468" y="981456"/>
                  </a:lnTo>
                  <a:lnTo>
                    <a:pt x="330708" y="981456"/>
                  </a:lnTo>
                  <a:lnTo>
                    <a:pt x="330708" y="966216"/>
                  </a:lnTo>
                  <a:close/>
                </a:path>
                <a:path w="2106295" h="2178050">
                  <a:moveTo>
                    <a:pt x="330708" y="934212"/>
                  </a:moveTo>
                  <a:lnTo>
                    <a:pt x="315468" y="934212"/>
                  </a:lnTo>
                  <a:lnTo>
                    <a:pt x="315468" y="949452"/>
                  </a:lnTo>
                  <a:lnTo>
                    <a:pt x="330708" y="949452"/>
                  </a:lnTo>
                  <a:lnTo>
                    <a:pt x="330708" y="934212"/>
                  </a:lnTo>
                  <a:close/>
                </a:path>
                <a:path w="2106295" h="2178050">
                  <a:moveTo>
                    <a:pt x="330708" y="903732"/>
                  </a:moveTo>
                  <a:lnTo>
                    <a:pt x="315468" y="903732"/>
                  </a:lnTo>
                  <a:lnTo>
                    <a:pt x="315468" y="918972"/>
                  </a:lnTo>
                  <a:lnTo>
                    <a:pt x="330708" y="918972"/>
                  </a:lnTo>
                  <a:lnTo>
                    <a:pt x="330708" y="903732"/>
                  </a:lnTo>
                  <a:close/>
                </a:path>
                <a:path w="2106295" h="2178050">
                  <a:moveTo>
                    <a:pt x="330708" y="873252"/>
                  </a:moveTo>
                  <a:lnTo>
                    <a:pt x="315468" y="873252"/>
                  </a:lnTo>
                  <a:lnTo>
                    <a:pt x="315468" y="888492"/>
                  </a:lnTo>
                  <a:lnTo>
                    <a:pt x="330708" y="888492"/>
                  </a:lnTo>
                  <a:lnTo>
                    <a:pt x="330708" y="873252"/>
                  </a:lnTo>
                  <a:close/>
                </a:path>
                <a:path w="2106295" h="2178050">
                  <a:moveTo>
                    <a:pt x="330708" y="842772"/>
                  </a:moveTo>
                  <a:lnTo>
                    <a:pt x="315468" y="842772"/>
                  </a:lnTo>
                  <a:lnTo>
                    <a:pt x="315468" y="858012"/>
                  </a:lnTo>
                  <a:lnTo>
                    <a:pt x="330708" y="858012"/>
                  </a:lnTo>
                  <a:lnTo>
                    <a:pt x="330708" y="842772"/>
                  </a:lnTo>
                  <a:close/>
                </a:path>
                <a:path w="2106295" h="2178050">
                  <a:moveTo>
                    <a:pt x="330708" y="810768"/>
                  </a:moveTo>
                  <a:lnTo>
                    <a:pt x="315468" y="810768"/>
                  </a:lnTo>
                  <a:lnTo>
                    <a:pt x="315468" y="826008"/>
                  </a:lnTo>
                  <a:lnTo>
                    <a:pt x="330708" y="826008"/>
                  </a:lnTo>
                  <a:lnTo>
                    <a:pt x="330708" y="810768"/>
                  </a:lnTo>
                  <a:close/>
                </a:path>
                <a:path w="2106295" h="2178050">
                  <a:moveTo>
                    <a:pt x="330708" y="780288"/>
                  </a:moveTo>
                  <a:lnTo>
                    <a:pt x="315468" y="780288"/>
                  </a:lnTo>
                  <a:lnTo>
                    <a:pt x="315468" y="795528"/>
                  </a:lnTo>
                  <a:lnTo>
                    <a:pt x="330708" y="795528"/>
                  </a:lnTo>
                  <a:lnTo>
                    <a:pt x="330708" y="780288"/>
                  </a:lnTo>
                  <a:close/>
                </a:path>
                <a:path w="2106295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2106295" h="2178050">
                  <a:moveTo>
                    <a:pt x="333756" y="742188"/>
                  </a:moveTo>
                  <a:lnTo>
                    <a:pt x="323088" y="742188"/>
                  </a:lnTo>
                  <a:lnTo>
                    <a:pt x="323088" y="749808"/>
                  </a:lnTo>
                  <a:lnTo>
                    <a:pt x="315468" y="749808"/>
                  </a:lnTo>
                  <a:lnTo>
                    <a:pt x="315468" y="765048"/>
                  </a:lnTo>
                  <a:lnTo>
                    <a:pt x="330708" y="765048"/>
                  </a:lnTo>
                  <a:lnTo>
                    <a:pt x="330708" y="757428"/>
                  </a:lnTo>
                  <a:lnTo>
                    <a:pt x="333756" y="757428"/>
                  </a:lnTo>
                  <a:lnTo>
                    <a:pt x="333756" y="749808"/>
                  </a:lnTo>
                  <a:lnTo>
                    <a:pt x="333756" y="742188"/>
                  </a:lnTo>
                  <a:close/>
                </a:path>
                <a:path w="2106295" h="2178050">
                  <a:moveTo>
                    <a:pt x="335280" y="679704"/>
                  </a:moveTo>
                  <a:lnTo>
                    <a:pt x="320040" y="679704"/>
                  </a:lnTo>
                  <a:lnTo>
                    <a:pt x="320040" y="694944"/>
                  </a:lnTo>
                  <a:lnTo>
                    <a:pt x="335280" y="694944"/>
                  </a:lnTo>
                  <a:lnTo>
                    <a:pt x="335280" y="679704"/>
                  </a:lnTo>
                  <a:close/>
                </a:path>
                <a:path w="2106295" h="2178050">
                  <a:moveTo>
                    <a:pt x="336804" y="371856"/>
                  </a:moveTo>
                  <a:lnTo>
                    <a:pt x="320040" y="371856"/>
                  </a:lnTo>
                  <a:lnTo>
                    <a:pt x="320040" y="379476"/>
                  </a:lnTo>
                  <a:lnTo>
                    <a:pt x="312420" y="379476"/>
                  </a:lnTo>
                  <a:lnTo>
                    <a:pt x="312420" y="394716"/>
                  </a:lnTo>
                  <a:lnTo>
                    <a:pt x="327660" y="394716"/>
                  </a:lnTo>
                  <a:lnTo>
                    <a:pt x="327660" y="387096"/>
                  </a:lnTo>
                  <a:lnTo>
                    <a:pt x="336804" y="387096"/>
                  </a:lnTo>
                  <a:lnTo>
                    <a:pt x="336804" y="379476"/>
                  </a:lnTo>
                  <a:lnTo>
                    <a:pt x="336804" y="371856"/>
                  </a:lnTo>
                  <a:close/>
                </a:path>
                <a:path w="2106295" h="2178050">
                  <a:moveTo>
                    <a:pt x="338328" y="1050036"/>
                  </a:moveTo>
                  <a:lnTo>
                    <a:pt x="323088" y="1050036"/>
                  </a:lnTo>
                  <a:lnTo>
                    <a:pt x="323088" y="1065276"/>
                  </a:lnTo>
                  <a:lnTo>
                    <a:pt x="338328" y="1065276"/>
                  </a:lnTo>
                  <a:lnTo>
                    <a:pt x="338328" y="1050036"/>
                  </a:lnTo>
                  <a:close/>
                </a:path>
                <a:path w="2106295" h="2178050">
                  <a:moveTo>
                    <a:pt x="342900" y="0"/>
                  </a:moveTo>
                  <a:lnTo>
                    <a:pt x="326136" y="0"/>
                  </a:lnTo>
                  <a:lnTo>
                    <a:pt x="326136" y="15240"/>
                  </a:lnTo>
                  <a:lnTo>
                    <a:pt x="342900" y="15240"/>
                  </a:lnTo>
                  <a:lnTo>
                    <a:pt x="342900" y="0"/>
                  </a:lnTo>
                  <a:close/>
                </a:path>
                <a:path w="2106295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2106295" h="2178050">
                  <a:moveTo>
                    <a:pt x="364236" y="742188"/>
                  </a:moveTo>
                  <a:lnTo>
                    <a:pt x="348996" y="742188"/>
                  </a:lnTo>
                  <a:lnTo>
                    <a:pt x="348996" y="757428"/>
                  </a:lnTo>
                  <a:lnTo>
                    <a:pt x="364236" y="757428"/>
                  </a:lnTo>
                  <a:lnTo>
                    <a:pt x="364236" y="742188"/>
                  </a:lnTo>
                  <a:close/>
                </a:path>
                <a:path w="2106295" h="2178050">
                  <a:moveTo>
                    <a:pt x="365760" y="679704"/>
                  </a:moveTo>
                  <a:lnTo>
                    <a:pt x="350520" y="679704"/>
                  </a:lnTo>
                  <a:lnTo>
                    <a:pt x="350520" y="694944"/>
                  </a:lnTo>
                  <a:lnTo>
                    <a:pt x="365760" y="694944"/>
                  </a:lnTo>
                  <a:lnTo>
                    <a:pt x="365760" y="679704"/>
                  </a:lnTo>
                  <a:close/>
                </a:path>
                <a:path w="2106295" h="2178050">
                  <a:moveTo>
                    <a:pt x="367284" y="371856"/>
                  </a:moveTo>
                  <a:lnTo>
                    <a:pt x="352044" y="371856"/>
                  </a:lnTo>
                  <a:lnTo>
                    <a:pt x="352044" y="387096"/>
                  </a:lnTo>
                  <a:lnTo>
                    <a:pt x="367284" y="387096"/>
                  </a:lnTo>
                  <a:lnTo>
                    <a:pt x="367284" y="371856"/>
                  </a:lnTo>
                  <a:close/>
                </a:path>
                <a:path w="2106295" h="2178050">
                  <a:moveTo>
                    <a:pt x="368808" y="1050036"/>
                  </a:moveTo>
                  <a:lnTo>
                    <a:pt x="353568" y="1050036"/>
                  </a:lnTo>
                  <a:lnTo>
                    <a:pt x="353568" y="1065276"/>
                  </a:lnTo>
                  <a:lnTo>
                    <a:pt x="368808" y="1065276"/>
                  </a:lnTo>
                  <a:lnTo>
                    <a:pt x="368808" y="1050036"/>
                  </a:lnTo>
                  <a:close/>
                </a:path>
                <a:path w="2106295" h="2178050">
                  <a:moveTo>
                    <a:pt x="373380" y="0"/>
                  </a:moveTo>
                  <a:lnTo>
                    <a:pt x="358140" y="0"/>
                  </a:lnTo>
                  <a:lnTo>
                    <a:pt x="358140" y="15240"/>
                  </a:lnTo>
                  <a:lnTo>
                    <a:pt x="373380" y="15240"/>
                  </a:lnTo>
                  <a:lnTo>
                    <a:pt x="373380" y="0"/>
                  </a:lnTo>
                  <a:close/>
                </a:path>
                <a:path w="2106295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2106295" h="2178050">
                  <a:moveTo>
                    <a:pt x="394716" y="742188"/>
                  </a:moveTo>
                  <a:lnTo>
                    <a:pt x="379476" y="742188"/>
                  </a:lnTo>
                  <a:lnTo>
                    <a:pt x="379476" y="757428"/>
                  </a:lnTo>
                  <a:lnTo>
                    <a:pt x="394716" y="757428"/>
                  </a:lnTo>
                  <a:lnTo>
                    <a:pt x="394716" y="742188"/>
                  </a:lnTo>
                  <a:close/>
                </a:path>
                <a:path w="2106295" h="2178050">
                  <a:moveTo>
                    <a:pt x="397764" y="679704"/>
                  </a:moveTo>
                  <a:lnTo>
                    <a:pt x="382524" y="679704"/>
                  </a:lnTo>
                  <a:lnTo>
                    <a:pt x="382524" y="694944"/>
                  </a:lnTo>
                  <a:lnTo>
                    <a:pt x="397764" y="694944"/>
                  </a:lnTo>
                  <a:lnTo>
                    <a:pt x="397764" y="679704"/>
                  </a:lnTo>
                  <a:close/>
                </a:path>
                <a:path w="2106295" h="2178050">
                  <a:moveTo>
                    <a:pt x="397764" y="371856"/>
                  </a:moveTo>
                  <a:lnTo>
                    <a:pt x="382524" y="371856"/>
                  </a:lnTo>
                  <a:lnTo>
                    <a:pt x="382524" y="387096"/>
                  </a:lnTo>
                  <a:lnTo>
                    <a:pt x="397764" y="387096"/>
                  </a:lnTo>
                  <a:lnTo>
                    <a:pt x="397764" y="371856"/>
                  </a:lnTo>
                  <a:close/>
                </a:path>
                <a:path w="2106295" h="2178050">
                  <a:moveTo>
                    <a:pt x="399288" y="1050036"/>
                  </a:moveTo>
                  <a:lnTo>
                    <a:pt x="384048" y="1050036"/>
                  </a:lnTo>
                  <a:lnTo>
                    <a:pt x="384048" y="1065276"/>
                  </a:lnTo>
                  <a:lnTo>
                    <a:pt x="399288" y="1065276"/>
                  </a:lnTo>
                  <a:lnTo>
                    <a:pt x="399288" y="1050036"/>
                  </a:lnTo>
                  <a:close/>
                </a:path>
                <a:path w="2106295" h="2178050">
                  <a:moveTo>
                    <a:pt x="403860" y="0"/>
                  </a:moveTo>
                  <a:lnTo>
                    <a:pt x="388620" y="0"/>
                  </a:lnTo>
                  <a:lnTo>
                    <a:pt x="388620" y="15240"/>
                  </a:lnTo>
                  <a:lnTo>
                    <a:pt x="403860" y="15240"/>
                  </a:lnTo>
                  <a:lnTo>
                    <a:pt x="403860" y="0"/>
                  </a:lnTo>
                  <a:close/>
                </a:path>
                <a:path w="2106295" h="2178050">
                  <a:moveTo>
                    <a:pt x="423672" y="309372"/>
                  </a:moveTo>
                  <a:lnTo>
                    <a:pt x="408432" y="309372"/>
                  </a:lnTo>
                  <a:lnTo>
                    <a:pt x="408432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2106295" h="2178050">
                  <a:moveTo>
                    <a:pt x="426720" y="742188"/>
                  </a:moveTo>
                  <a:lnTo>
                    <a:pt x="411480" y="742188"/>
                  </a:lnTo>
                  <a:lnTo>
                    <a:pt x="411480" y="757428"/>
                  </a:lnTo>
                  <a:lnTo>
                    <a:pt x="426720" y="757428"/>
                  </a:lnTo>
                  <a:lnTo>
                    <a:pt x="426720" y="742188"/>
                  </a:lnTo>
                  <a:close/>
                </a:path>
                <a:path w="2106295" h="2178050">
                  <a:moveTo>
                    <a:pt x="428244" y="679704"/>
                  </a:moveTo>
                  <a:lnTo>
                    <a:pt x="413004" y="679704"/>
                  </a:lnTo>
                  <a:lnTo>
                    <a:pt x="413004" y="694944"/>
                  </a:lnTo>
                  <a:lnTo>
                    <a:pt x="428244" y="694944"/>
                  </a:lnTo>
                  <a:lnTo>
                    <a:pt x="428244" y="679704"/>
                  </a:lnTo>
                  <a:close/>
                </a:path>
                <a:path w="2106295" h="2178050">
                  <a:moveTo>
                    <a:pt x="428244" y="371856"/>
                  </a:moveTo>
                  <a:lnTo>
                    <a:pt x="413004" y="371856"/>
                  </a:lnTo>
                  <a:lnTo>
                    <a:pt x="413004" y="387096"/>
                  </a:lnTo>
                  <a:lnTo>
                    <a:pt x="428244" y="387096"/>
                  </a:lnTo>
                  <a:lnTo>
                    <a:pt x="428244" y="371856"/>
                  </a:lnTo>
                  <a:close/>
                </a:path>
                <a:path w="2106295" h="2178050">
                  <a:moveTo>
                    <a:pt x="431292" y="1050036"/>
                  </a:moveTo>
                  <a:lnTo>
                    <a:pt x="414528" y="1050036"/>
                  </a:lnTo>
                  <a:lnTo>
                    <a:pt x="414528" y="1065276"/>
                  </a:lnTo>
                  <a:lnTo>
                    <a:pt x="431292" y="1065276"/>
                  </a:lnTo>
                  <a:lnTo>
                    <a:pt x="431292" y="1050036"/>
                  </a:lnTo>
                  <a:close/>
                </a:path>
                <a:path w="2106295" h="2178050">
                  <a:moveTo>
                    <a:pt x="434340" y="0"/>
                  </a:moveTo>
                  <a:lnTo>
                    <a:pt x="419100" y="0"/>
                  </a:lnTo>
                  <a:lnTo>
                    <a:pt x="419100" y="15240"/>
                  </a:lnTo>
                  <a:lnTo>
                    <a:pt x="434340" y="15240"/>
                  </a:lnTo>
                  <a:lnTo>
                    <a:pt x="434340" y="0"/>
                  </a:lnTo>
                  <a:close/>
                </a:path>
                <a:path w="2106295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2106295" h="2178050">
                  <a:moveTo>
                    <a:pt x="457200" y="742188"/>
                  </a:moveTo>
                  <a:lnTo>
                    <a:pt x="441960" y="742188"/>
                  </a:lnTo>
                  <a:lnTo>
                    <a:pt x="441960" y="757428"/>
                  </a:lnTo>
                  <a:lnTo>
                    <a:pt x="457200" y="757428"/>
                  </a:lnTo>
                  <a:lnTo>
                    <a:pt x="457200" y="742188"/>
                  </a:lnTo>
                  <a:close/>
                </a:path>
                <a:path w="2106295" h="2178050">
                  <a:moveTo>
                    <a:pt x="458724" y="679704"/>
                  </a:moveTo>
                  <a:lnTo>
                    <a:pt x="443484" y="679704"/>
                  </a:lnTo>
                  <a:lnTo>
                    <a:pt x="443484" y="694944"/>
                  </a:lnTo>
                  <a:lnTo>
                    <a:pt x="458724" y="694944"/>
                  </a:lnTo>
                  <a:lnTo>
                    <a:pt x="458724" y="679704"/>
                  </a:lnTo>
                  <a:close/>
                </a:path>
                <a:path w="2106295" h="2178050">
                  <a:moveTo>
                    <a:pt x="460248" y="371856"/>
                  </a:moveTo>
                  <a:lnTo>
                    <a:pt x="443484" y="371856"/>
                  </a:lnTo>
                  <a:lnTo>
                    <a:pt x="443484" y="387096"/>
                  </a:lnTo>
                  <a:lnTo>
                    <a:pt x="460248" y="387096"/>
                  </a:lnTo>
                  <a:lnTo>
                    <a:pt x="460248" y="371856"/>
                  </a:lnTo>
                  <a:close/>
                </a:path>
                <a:path w="2106295" h="2178050">
                  <a:moveTo>
                    <a:pt x="461772" y="1050036"/>
                  </a:moveTo>
                  <a:lnTo>
                    <a:pt x="446532" y="1050036"/>
                  </a:lnTo>
                  <a:lnTo>
                    <a:pt x="446532" y="1065276"/>
                  </a:lnTo>
                  <a:lnTo>
                    <a:pt x="461772" y="1065276"/>
                  </a:lnTo>
                  <a:lnTo>
                    <a:pt x="461772" y="1050036"/>
                  </a:lnTo>
                  <a:close/>
                </a:path>
                <a:path w="2106295" h="2178050">
                  <a:moveTo>
                    <a:pt x="466344" y="0"/>
                  </a:moveTo>
                  <a:lnTo>
                    <a:pt x="449580" y="0"/>
                  </a:lnTo>
                  <a:lnTo>
                    <a:pt x="449580" y="15240"/>
                  </a:lnTo>
                  <a:lnTo>
                    <a:pt x="466344" y="15240"/>
                  </a:lnTo>
                  <a:lnTo>
                    <a:pt x="466344" y="0"/>
                  </a:lnTo>
                  <a:close/>
                </a:path>
                <a:path w="2106295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2106295" h="2178050">
                  <a:moveTo>
                    <a:pt x="487680" y="742188"/>
                  </a:moveTo>
                  <a:lnTo>
                    <a:pt x="472440" y="742188"/>
                  </a:lnTo>
                  <a:lnTo>
                    <a:pt x="472440" y="757428"/>
                  </a:lnTo>
                  <a:lnTo>
                    <a:pt x="487680" y="757428"/>
                  </a:lnTo>
                  <a:lnTo>
                    <a:pt x="487680" y="742188"/>
                  </a:lnTo>
                  <a:close/>
                </a:path>
                <a:path w="2106295" h="2178050">
                  <a:moveTo>
                    <a:pt x="489204" y="679704"/>
                  </a:moveTo>
                  <a:lnTo>
                    <a:pt x="473964" y="679704"/>
                  </a:lnTo>
                  <a:lnTo>
                    <a:pt x="473964" y="694944"/>
                  </a:lnTo>
                  <a:lnTo>
                    <a:pt x="489204" y="694944"/>
                  </a:lnTo>
                  <a:lnTo>
                    <a:pt x="489204" y="679704"/>
                  </a:lnTo>
                  <a:close/>
                </a:path>
                <a:path w="2106295" h="2178050">
                  <a:moveTo>
                    <a:pt x="490728" y="371856"/>
                  </a:moveTo>
                  <a:lnTo>
                    <a:pt x="475488" y="371856"/>
                  </a:lnTo>
                  <a:lnTo>
                    <a:pt x="475488" y="387096"/>
                  </a:lnTo>
                  <a:lnTo>
                    <a:pt x="490728" y="387096"/>
                  </a:lnTo>
                  <a:lnTo>
                    <a:pt x="490728" y="371856"/>
                  </a:lnTo>
                  <a:close/>
                </a:path>
                <a:path w="2106295" h="2178050">
                  <a:moveTo>
                    <a:pt x="492252" y="1050036"/>
                  </a:moveTo>
                  <a:lnTo>
                    <a:pt x="477012" y="1050036"/>
                  </a:lnTo>
                  <a:lnTo>
                    <a:pt x="477012" y="1065276"/>
                  </a:lnTo>
                  <a:lnTo>
                    <a:pt x="492252" y="1065276"/>
                  </a:lnTo>
                  <a:lnTo>
                    <a:pt x="492252" y="1050036"/>
                  </a:lnTo>
                  <a:close/>
                </a:path>
                <a:path w="2106295" h="2178050">
                  <a:moveTo>
                    <a:pt x="496824" y="0"/>
                  </a:moveTo>
                  <a:lnTo>
                    <a:pt x="481584" y="0"/>
                  </a:lnTo>
                  <a:lnTo>
                    <a:pt x="481584" y="15240"/>
                  </a:lnTo>
                  <a:lnTo>
                    <a:pt x="496824" y="15240"/>
                  </a:lnTo>
                  <a:lnTo>
                    <a:pt x="496824" y="0"/>
                  </a:lnTo>
                  <a:close/>
                </a:path>
                <a:path w="2106295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2106295" h="2178050">
                  <a:moveTo>
                    <a:pt x="518160" y="742188"/>
                  </a:moveTo>
                  <a:lnTo>
                    <a:pt x="502920" y="742188"/>
                  </a:lnTo>
                  <a:lnTo>
                    <a:pt x="502920" y="757428"/>
                  </a:lnTo>
                  <a:lnTo>
                    <a:pt x="518160" y="757428"/>
                  </a:lnTo>
                  <a:lnTo>
                    <a:pt x="518160" y="742188"/>
                  </a:lnTo>
                  <a:close/>
                </a:path>
                <a:path w="2106295" h="2178050">
                  <a:moveTo>
                    <a:pt x="521208" y="679704"/>
                  </a:moveTo>
                  <a:lnTo>
                    <a:pt x="505968" y="679704"/>
                  </a:lnTo>
                  <a:lnTo>
                    <a:pt x="505968" y="694944"/>
                  </a:lnTo>
                  <a:lnTo>
                    <a:pt x="521208" y="694944"/>
                  </a:lnTo>
                  <a:lnTo>
                    <a:pt x="521208" y="679704"/>
                  </a:lnTo>
                  <a:close/>
                </a:path>
                <a:path w="2106295" h="2178050">
                  <a:moveTo>
                    <a:pt x="521208" y="371856"/>
                  </a:moveTo>
                  <a:lnTo>
                    <a:pt x="505968" y="371856"/>
                  </a:lnTo>
                  <a:lnTo>
                    <a:pt x="505968" y="387096"/>
                  </a:lnTo>
                  <a:lnTo>
                    <a:pt x="521208" y="387096"/>
                  </a:lnTo>
                  <a:lnTo>
                    <a:pt x="521208" y="371856"/>
                  </a:lnTo>
                  <a:close/>
                </a:path>
                <a:path w="2106295" h="2178050">
                  <a:moveTo>
                    <a:pt x="522732" y="1050036"/>
                  </a:moveTo>
                  <a:lnTo>
                    <a:pt x="507492" y="1050036"/>
                  </a:lnTo>
                  <a:lnTo>
                    <a:pt x="507492" y="1065276"/>
                  </a:lnTo>
                  <a:lnTo>
                    <a:pt x="522732" y="1065276"/>
                  </a:lnTo>
                  <a:lnTo>
                    <a:pt x="522732" y="1050036"/>
                  </a:lnTo>
                  <a:close/>
                </a:path>
                <a:path w="2106295" h="2178050">
                  <a:moveTo>
                    <a:pt x="527304" y="0"/>
                  </a:moveTo>
                  <a:lnTo>
                    <a:pt x="512064" y="0"/>
                  </a:lnTo>
                  <a:lnTo>
                    <a:pt x="512064" y="15240"/>
                  </a:lnTo>
                  <a:lnTo>
                    <a:pt x="527304" y="15240"/>
                  </a:lnTo>
                  <a:lnTo>
                    <a:pt x="527304" y="0"/>
                  </a:lnTo>
                  <a:close/>
                </a:path>
                <a:path w="2106295" h="2178050">
                  <a:moveTo>
                    <a:pt x="547116" y="309372"/>
                  </a:moveTo>
                  <a:lnTo>
                    <a:pt x="531876" y="309372"/>
                  </a:lnTo>
                  <a:lnTo>
                    <a:pt x="531876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2106295" h="2178050">
                  <a:moveTo>
                    <a:pt x="550164" y="742188"/>
                  </a:moveTo>
                  <a:lnTo>
                    <a:pt x="534924" y="742188"/>
                  </a:lnTo>
                  <a:lnTo>
                    <a:pt x="534924" y="757428"/>
                  </a:lnTo>
                  <a:lnTo>
                    <a:pt x="550164" y="757428"/>
                  </a:lnTo>
                  <a:lnTo>
                    <a:pt x="550164" y="742188"/>
                  </a:lnTo>
                  <a:close/>
                </a:path>
                <a:path w="2106295" h="2178050">
                  <a:moveTo>
                    <a:pt x="551688" y="679704"/>
                  </a:moveTo>
                  <a:lnTo>
                    <a:pt x="536448" y="679704"/>
                  </a:lnTo>
                  <a:lnTo>
                    <a:pt x="536448" y="694944"/>
                  </a:lnTo>
                  <a:lnTo>
                    <a:pt x="551688" y="694944"/>
                  </a:lnTo>
                  <a:lnTo>
                    <a:pt x="551688" y="679704"/>
                  </a:lnTo>
                  <a:close/>
                </a:path>
                <a:path w="2106295" h="2178050">
                  <a:moveTo>
                    <a:pt x="551688" y="371856"/>
                  </a:moveTo>
                  <a:lnTo>
                    <a:pt x="536448" y="371856"/>
                  </a:lnTo>
                  <a:lnTo>
                    <a:pt x="536448" y="387096"/>
                  </a:lnTo>
                  <a:lnTo>
                    <a:pt x="551688" y="387096"/>
                  </a:lnTo>
                  <a:lnTo>
                    <a:pt x="551688" y="371856"/>
                  </a:lnTo>
                  <a:close/>
                </a:path>
                <a:path w="2106295" h="2178050">
                  <a:moveTo>
                    <a:pt x="554736" y="1050036"/>
                  </a:moveTo>
                  <a:lnTo>
                    <a:pt x="537972" y="1050036"/>
                  </a:lnTo>
                  <a:lnTo>
                    <a:pt x="537972" y="1065276"/>
                  </a:lnTo>
                  <a:lnTo>
                    <a:pt x="554736" y="1065276"/>
                  </a:lnTo>
                  <a:lnTo>
                    <a:pt x="554736" y="1050036"/>
                  </a:lnTo>
                  <a:close/>
                </a:path>
                <a:path w="2106295" h="2178050">
                  <a:moveTo>
                    <a:pt x="557784" y="0"/>
                  </a:moveTo>
                  <a:lnTo>
                    <a:pt x="542544" y="0"/>
                  </a:lnTo>
                  <a:lnTo>
                    <a:pt x="542544" y="15240"/>
                  </a:lnTo>
                  <a:lnTo>
                    <a:pt x="557784" y="15240"/>
                  </a:lnTo>
                  <a:lnTo>
                    <a:pt x="557784" y="0"/>
                  </a:lnTo>
                  <a:close/>
                </a:path>
                <a:path w="2106295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2106295" h="2178050">
                  <a:moveTo>
                    <a:pt x="580644" y="742188"/>
                  </a:moveTo>
                  <a:lnTo>
                    <a:pt x="565404" y="742188"/>
                  </a:lnTo>
                  <a:lnTo>
                    <a:pt x="565404" y="757428"/>
                  </a:lnTo>
                  <a:lnTo>
                    <a:pt x="580644" y="757428"/>
                  </a:lnTo>
                  <a:lnTo>
                    <a:pt x="580644" y="742188"/>
                  </a:lnTo>
                  <a:close/>
                </a:path>
                <a:path w="2106295" h="2178050">
                  <a:moveTo>
                    <a:pt x="582168" y="679704"/>
                  </a:moveTo>
                  <a:lnTo>
                    <a:pt x="566928" y="679704"/>
                  </a:lnTo>
                  <a:lnTo>
                    <a:pt x="566928" y="694944"/>
                  </a:lnTo>
                  <a:lnTo>
                    <a:pt x="582168" y="694944"/>
                  </a:lnTo>
                  <a:lnTo>
                    <a:pt x="582168" y="679704"/>
                  </a:lnTo>
                  <a:close/>
                </a:path>
                <a:path w="2106295" h="2178050">
                  <a:moveTo>
                    <a:pt x="583692" y="371856"/>
                  </a:moveTo>
                  <a:lnTo>
                    <a:pt x="566928" y="371856"/>
                  </a:lnTo>
                  <a:lnTo>
                    <a:pt x="566928" y="387096"/>
                  </a:lnTo>
                  <a:lnTo>
                    <a:pt x="583692" y="387096"/>
                  </a:lnTo>
                  <a:lnTo>
                    <a:pt x="583692" y="371856"/>
                  </a:lnTo>
                  <a:close/>
                </a:path>
                <a:path w="2106295" h="2178050">
                  <a:moveTo>
                    <a:pt x="585216" y="1050036"/>
                  </a:moveTo>
                  <a:lnTo>
                    <a:pt x="569976" y="1050036"/>
                  </a:lnTo>
                  <a:lnTo>
                    <a:pt x="569976" y="1065276"/>
                  </a:lnTo>
                  <a:lnTo>
                    <a:pt x="585216" y="1065276"/>
                  </a:lnTo>
                  <a:lnTo>
                    <a:pt x="585216" y="1050036"/>
                  </a:lnTo>
                  <a:close/>
                </a:path>
                <a:path w="2106295" h="2178050">
                  <a:moveTo>
                    <a:pt x="589788" y="0"/>
                  </a:moveTo>
                  <a:lnTo>
                    <a:pt x="573024" y="0"/>
                  </a:lnTo>
                  <a:lnTo>
                    <a:pt x="573024" y="15240"/>
                  </a:lnTo>
                  <a:lnTo>
                    <a:pt x="589788" y="15240"/>
                  </a:lnTo>
                  <a:lnTo>
                    <a:pt x="589788" y="0"/>
                  </a:lnTo>
                  <a:close/>
                </a:path>
                <a:path w="2106295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2106295" h="2178050">
                  <a:moveTo>
                    <a:pt x="611124" y="742188"/>
                  </a:moveTo>
                  <a:lnTo>
                    <a:pt x="595884" y="742188"/>
                  </a:lnTo>
                  <a:lnTo>
                    <a:pt x="595884" y="757428"/>
                  </a:lnTo>
                  <a:lnTo>
                    <a:pt x="611124" y="757428"/>
                  </a:lnTo>
                  <a:lnTo>
                    <a:pt x="611124" y="742188"/>
                  </a:lnTo>
                  <a:close/>
                </a:path>
                <a:path w="2106295" h="2178050">
                  <a:moveTo>
                    <a:pt x="612648" y="679704"/>
                  </a:moveTo>
                  <a:lnTo>
                    <a:pt x="597408" y="679704"/>
                  </a:lnTo>
                  <a:lnTo>
                    <a:pt x="597408" y="694944"/>
                  </a:lnTo>
                  <a:lnTo>
                    <a:pt x="612648" y="694944"/>
                  </a:lnTo>
                  <a:lnTo>
                    <a:pt x="612648" y="679704"/>
                  </a:lnTo>
                  <a:close/>
                </a:path>
                <a:path w="2106295" h="2178050">
                  <a:moveTo>
                    <a:pt x="614172" y="371856"/>
                  </a:moveTo>
                  <a:lnTo>
                    <a:pt x="598932" y="371856"/>
                  </a:lnTo>
                  <a:lnTo>
                    <a:pt x="598932" y="387096"/>
                  </a:lnTo>
                  <a:lnTo>
                    <a:pt x="614172" y="387096"/>
                  </a:lnTo>
                  <a:lnTo>
                    <a:pt x="614172" y="371856"/>
                  </a:lnTo>
                  <a:close/>
                </a:path>
                <a:path w="2106295" h="2178050">
                  <a:moveTo>
                    <a:pt x="615696" y="1050036"/>
                  </a:moveTo>
                  <a:lnTo>
                    <a:pt x="600456" y="1050036"/>
                  </a:lnTo>
                  <a:lnTo>
                    <a:pt x="600456" y="1065276"/>
                  </a:lnTo>
                  <a:lnTo>
                    <a:pt x="615696" y="1065276"/>
                  </a:lnTo>
                  <a:lnTo>
                    <a:pt x="615696" y="1050036"/>
                  </a:lnTo>
                  <a:close/>
                </a:path>
                <a:path w="2106295" h="2178050">
                  <a:moveTo>
                    <a:pt x="620268" y="0"/>
                  </a:moveTo>
                  <a:lnTo>
                    <a:pt x="605028" y="0"/>
                  </a:lnTo>
                  <a:lnTo>
                    <a:pt x="605028" y="15240"/>
                  </a:lnTo>
                  <a:lnTo>
                    <a:pt x="620268" y="15240"/>
                  </a:lnTo>
                  <a:lnTo>
                    <a:pt x="620268" y="0"/>
                  </a:lnTo>
                  <a:close/>
                </a:path>
                <a:path w="2106295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2106295" h="2178050">
                  <a:moveTo>
                    <a:pt x="641604" y="742188"/>
                  </a:moveTo>
                  <a:lnTo>
                    <a:pt x="626364" y="742188"/>
                  </a:lnTo>
                  <a:lnTo>
                    <a:pt x="626364" y="757428"/>
                  </a:lnTo>
                  <a:lnTo>
                    <a:pt x="641604" y="757428"/>
                  </a:lnTo>
                  <a:lnTo>
                    <a:pt x="641604" y="742188"/>
                  </a:lnTo>
                  <a:close/>
                </a:path>
                <a:path w="2106295" h="2178050">
                  <a:moveTo>
                    <a:pt x="644652" y="679704"/>
                  </a:moveTo>
                  <a:lnTo>
                    <a:pt x="629412" y="679704"/>
                  </a:lnTo>
                  <a:lnTo>
                    <a:pt x="629412" y="694944"/>
                  </a:lnTo>
                  <a:lnTo>
                    <a:pt x="644652" y="694944"/>
                  </a:lnTo>
                  <a:lnTo>
                    <a:pt x="644652" y="679704"/>
                  </a:lnTo>
                  <a:close/>
                </a:path>
                <a:path w="2106295" h="2178050">
                  <a:moveTo>
                    <a:pt x="644652" y="371856"/>
                  </a:moveTo>
                  <a:lnTo>
                    <a:pt x="629412" y="371856"/>
                  </a:lnTo>
                  <a:lnTo>
                    <a:pt x="629412" y="387096"/>
                  </a:lnTo>
                  <a:lnTo>
                    <a:pt x="644652" y="387096"/>
                  </a:lnTo>
                  <a:lnTo>
                    <a:pt x="644652" y="371856"/>
                  </a:lnTo>
                  <a:close/>
                </a:path>
                <a:path w="2106295" h="2178050">
                  <a:moveTo>
                    <a:pt x="646176" y="1050036"/>
                  </a:moveTo>
                  <a:lnTo>
                    <a:pt x="630936" y="1050036"/>
                  </a:lnTo>
                  <a:lnTo>
                    <a:pt x="630936" y="1065276"/>
                  </a:lnTo>
                  <a:lnTo>
                    <a:pt x="646176" y="1065276"/>
                  </a:lnTo>
                  <a:lnTo>
                    <a:pt x="646176" y="1050036"/>
                  </a:lnTo>
                  <a:close/>
                </a:path>
                <a:path w="2106295" h="2178050">
                  <a:moveTo>
                    <a:pt x="650748" y="0"/>
                  </a:moveTo>
                  <a:lnTo>
                    <a:pt x="635508" y="0"/>
                  </a:lnTo>
                  <a:lnTo>
                    <a:pt x="635508" y="15240"/>
                  </a:lnTo>
                  <a:lnTo>
                    <a:pt x="650748" y="15240"/>
                  </a:lnTo>
                  <a:lnTo>
                    <a:pt x="650748" y="0"/>
                  </a:lnTo>
                  <a:close/>
                </a:path>
                <a:path w="2106295" h="2178050">
                  <a:moveTo>
                    <a:pt x="670560" y="309372"/>
                  </a:moveTo>
                  <a:lnTo>
                    <a:pt x="655320" y="309372"/>
                  </a:lnTo>
                  <a:lnTo>
                    <a:pt x="655320" y="324612"/>
                  </a:lnTo>
                  <a:lnTo>
                    <a:pt x="670560" y="324612"/>
                  </a:lnTo>
                  <a:lnTo>
                    <a:pt x="670560" y="309372"/>
                  </a:lnTo>
                  <a:close/>
                </a:path>
                <a:path w="2106295" h="2178050">
                  <a:moveTo>
                    <a:pt x="673608" y="742188"/>
                  </a:moveTo>
                  <a:lnTo>
                    <a:pt x="658368" y="742188"/>
                  </a:lnTo>
                  <a:lnTo>
                    <a:pt x="658368" y="757428"/>
                  </a:lnTo>
                  <a:lnTo>
                    <a:pt x="673608" y="757428"/>
                  </a:lnTo>
                  <a:lnTo>
                    <a:pt x="673608" y="742188"/>
                  </a:lnTo>
                  <a:close/>
                </a:path>
                <a:path w="2106295" h="2178050">
                  <a:moveTo>
                    <a:pt x="675132" y="679704"/>
                  </a:moveTo>
                  <a:lnTo>
                    <a:pt x="659892" y="679704"/>
                  </a:lnTo>
                  <a:lnTo>
                    <a:pt x="659892" y="694944"/>
                  </a:lnTo>
                  <a:lnTo>
                    <a:pt x="675132" y="694944"/>
                  </a:lnTo>
                  <a:lnTo>
                    <a:pt x="675132" y="679704"/>
                  </a:lnTo>
                  <a:close/>
                </a:path>
                <a:path w="2106295" h="2178050">
                  <a:moveTo>
                    <a:pt x="675132" y="371856"/>
                  </a:moveTo>
                  <a:lnTo>
                    <a:pt x="659892" y="371856"/>
                  </a:lnTo>
                  <a:lnTo>
                    <a:pt x="659892" y="387096"/>
                  </a:lnTo>
                  <a:lnTo>
                    <a:pt x="675132" y="387096"/>
                  </a:lnTo>
                  <a:lnTo>
                    <a:pt x="675132" y="371856"/>
                  </a:lnTo>
                  <a:close/>
                </a:path>
                <a:path w="2106295" h="2178050">
                  <a:moveTo>
                    <a:pt x="678180" y="1050036"/>
                  </a:moveTo>
                  <a:lnTo>
                    <a:pt x="661416" y="1050036"/>
                  </a:lnTo>
                  <a:lnTo>
                    <a:pt x="661416" y="1065276"/>
                  </a:lnTo>
                  <a:lnTo>
                    <a:pt x="678180" y="1065276"/>
                  </a:lnTo>
                  <a:lnTo>
                    <a:pt x="678180" y="1050036"/>
                  </a:lnTo>
                  <a:close/>
                </a:path>
                <a:path w="2106295" h="2178050">
                  <a:moveTo>
                    <a:pt x="681228" y="0"/>
                  </a:moveTo>
                  <a:lnTo>
                    <a:pt x="665988" y="0"/>
                  </a:lnTo>
                  <a:lnTo>
                    <a:pt x="665988" y="15240"/>
                  </a:lnTo>
                  <a:lnTo>
                    <a:pt x="681228" y="15240"/>
                  </a:lnTo>
                  <a:lnTo>
                    <a:pt x="681228" y="0"/>
                  </a:lnTo>
                  <a:close/>
                </a:path>
                <a:path w="2106295" h="2178050">
                  <a:moveTo>
                    <a:pt x="701040" y="309372"/>
                  </a:moveTo>
                  <a:lnTo>
                    <a:pt x="685800" y="309372"/>
                  </a:lnTo>
                  <a:lnTo>
                    <a:pt x="685800" y="324612"/>
                  </a:lnTo>
                  <a:lnTo>
                    <a:pt x="701040" y="324612"/>
                  </a:lnTo>
                  <a:lnTo>
                    <a:pt x="701040" y="309372"/>
                  </a:lnTo>
                  <a:close/>
                </a:path>
                <a:path w="2106295" h="2178050">
                  <a:moveTo>
                    <a:pt x="704088" y="742188"/>
                  </a:moveTo>
                  <a:lnTo>
                    <a:pt x="688848" y="742188"/>
                  </a:lnTo>
                  <a:lnTo>
                    <a:pt x="688848" y="757428"/>
                  </a:lnTo>
                  <a:lnTo>
                    <a:pt x="704088" y="757428"/>
                  </a:lnTo>
                  <a:lnTo>
                    <a:pt x="704088" y="742188"/>
                  </a:lnTo>
                  <a:close/>
                </a:path>
                <a:path w="2106295" h="2178050">
                  <a:moveTo>
                    <a:pt x="705612" y="679704"/>
                  </a:moveTo>
                  <a:lnTo>
                    <a:pt x="690372" y="679704"/>
                  </a:lnTo>
                  <a:lnTo>
                    <a:pt x="690372" y="694944"/>
                  </a:lnTo>
                  <a:lnTo>
                    <a:pt x="705612" y="694944"/>
                  </a:lnTo>
                  <a:lnTo>
                    <a:pt x="705612" y="679704"/>
                  </a:lnTo>
                  <a:close/>
                </a:path>
                <a:path w="2106295" h="2178050">
                  <a:moveTo>
                    <a:pt x="707136" y="371856"/>
                  </a:moveTo>
                  <a:lnTo>
                    <a:pt x="690372" y="371856"/>
                  </a:lnTo>
                  <a:lnTo>
                    <a:pt x="690372" y="387096"/>
                  </a:lnTo>
                  <a:lnTo>
                    <a:pt x="707136" y="387096"/>
                  </a:lnTo>
                  <a:lnTo>
                    <a:pt x="707136" y="371856"/>
                  </a:lnTo>
                  <a:close/>
                </a:path>
                <a:path w="2106295" h="2178050">
                  <a:moveTo>
                    <a:pt x="708660" y="1050036"/>
                  </a:moveTo>
                  <a:lnTo>
                    <a:pt x="693420" y="1050036"/>
                  </a:lnTo>
                  <a:lnTo>
                    <a:pt x="693420" y="1065276"/>
                  </a:lnTo>
                  <a:lnTo>
                    <a:pt x="708660" y="1065276"/>
                  </a:lnTo>
                  <a:lnTo>
                    <a:pt x="708660" y="1050036"/>
                  </a:lnTo>
                  <a:close/>
                </a:path>
                <a:path w="2106295" h="2178050">
                  <a:moveTo>
                    <a:pt x="713232" y="0"/>
                  </a:moveTo>
                  <a:lnTo>
                    <a:pt x="696468" y="0"/>
                  </a:lnTo>
                  <a:lnTo>
                    <a:pt x="696468" y="15240"/>
                  </a:lnTo>
                  <a:lnTo>
                    <a:pt x="713232" y="15240"/>
                  </a:lnTo>
                  <a:lnTo>
                    <a:pt x="713232" y="0"/>
                  </a:lnTo>
                  <a:close/>
                </a:path>
                <a:path w="2106295" h="2178050">
                  <a:moveTo>
                    <a:pt x="731520" y="309372"/>
                  </a:moveTo>
                  <a:lnTo>
                    <a:pt x="716280" y="309372"/>
                  </a:lnTo>
                  <a:lnTo>
                    <a:pt x="716280" y="324612"/>
                  </a:lnTo>
                  <a:lnTo>
                    <a:pt x="731520" y="324612"/>
                  </a:lnTo>
                  <a:lnTo>
                    <a:pt x="731520" y="309372"/>
                  </a:lnTo>
                  <a:close/>
                </a:path>
                <a:path w="2106295" h="2178050">
                  <a:moveTo>
                    <a:pt x="734568" y="742188"/>
                  </a:moveTo>
                  <a:lnTo>
                    <a:pt x="719328" y="742188"/>
                  </a:lnTo>
                  <a:lnTo>
                    <a:pt x="719328" y="757428"/>
                  </a:lnTo>
                  <a:lnTo>
                    <a:pt x="734568" y="757428"/>
                  </a:lnTo>
                  <a:lnTo>
                    <a:pt x="734568" y="742188"/>
                  </a:lnTo>
                  <a:close/>
                </a:path>
                <a:path w="2106295" h="2178050">
                  <a:moveTo>
                    <a:pt x="736092" y="679704"/>
                  </a:moveTo>
                  <a:lnTo>
                    <a:pt x="720852" y="679704"/>
                  </a:lnTo>
                  <a:lnTo>
                    <a:pt x="720852" y="694944"/>
                  </a:lnTo>
                  <a:lnTo>
                    <a:pt x="736092" y="694944"/>
                  </a:lnTo>
                  <a:lnTo>
                    <a:pt x="736092" y="679704"/>
                  </a:lnTo>
                  <a:close/>
                </a:path>
                <a:path w="2106295" h="2178050">
                  <a:moveTo>
                    <a:pt x="737616" y="371856"/>
                  </a:moveTo>
                  <a:lnTo>
                    <a:pt x="722376" y="371856"/>
                  </a:lnTo>
                  <a:lnTo>
                    <a:pt x="722376" y="387096"/>
                  </a:lnTo>
                  <a:lnTo>
                    <a:pt x="737616" y="387096"/>
                  </a:lnTo>
                  <a:lnTo>
                    <a:pt x="737616" y="371856"/>
                  </a:lnTo>
                  <a:close/>
                </a:path>
                <a:path w="2106295" h="2178050">
                  <a:moveTo>
                    <a:pt x="739140" y="1050036"/>
                  </a:moveTo>
                  <a:lnTo>
                    <a:pt x="723900" y="1050036"/>
                  </a:lnTo>
                  <a:lnTo>
                    <a:pt x="723900" y="1065276"/>
                  </a:lnTo>
                  <a:lnTo>
                    <a:pt x="739140" y="1065276"/>
                  </a:lnTo>
                  <a:lnTo>
                    <a:pt x="739140" y="1050036"/>
                  </a:lnTo>
                  <a:close/>
                </a:path>
                <a:path w="2106295" h="2178050">
                  <a:moveTo>
                    <a:pt x="743712" y="0"/>
                  </a:moveTo>
                  <a:lnTo>
                    <a:pt x="728472" y="0"/>
                  </a:lnTo>
                  <a:lnTo>
                    <a:pt x="728472" y="15240"/>
                  </a:lnTo>
                  <a:lnTo>
                    <a:pt x="743712" y="15240"/>
                  </a:lnTo>
                  <a:lnTo>
                    <a:pt x="743712" y="0"/>
                  </a:lnTo>
                  <a:close/>
                </a:path>
                <a:path w="2106295" h="2178050">
                  <a:moveTo>
                    <a:pt x="762000" y="309372"/>
                  </a:moveTo>
                  <a:lnTo>
                    <a:pt x="746760" y="309372"/>
                  </a:lnTo>
                  <a:lnTo>
                    <a:pt x="746760" y="324612"/>
                  </a:lnTo>
                  <a:lnTo>
                    <a:pt x="762000" y="324612"/>
                  </a:lnTo>
                  <a:lnTo>
                    <a:pt x="762000" y="309372"/>
                  </a:lnTo>
                  <a:close/>
                </a:path>
                <a:path w="2106295" h="2178050">
                  <a:moveTo>
                    <a:pt x="765048" y="742188"/>
                  </a:moveTo>
                  <a:lnTo>
                    <a:pt x="749808" y="742188"/>
                  </a:lnTo>
                  <a:lnTo>
                    <a:pt x="749808" y="757428"/>
                  </a:lnTo>
                  <a:lnTo>
                    <a:pt x="765048" y="757428"/>
                  </a:lnTo>
                  <a:lnTo>
                    <a:pt x="765048" y="742188"/>
                  </a:lnTo>
                  <a:close/>
                </a:path>
                <a:path w="2106295" h="2178050">
                  <a:moveTo>
                    <a:pt x="768096" y="679704"/>
                  </a:moveTo>
                  <a:lnTo>
                    <a:pt x="752856" y="679704"/>
                  </a:lnTo>
                  <a:lnTo>
                    <a:pt x="752856" y="694944"/>
                  </a:lnTo>
                  <a:lnTo>
                    <a:pt x="768096" y="694944"/>
                  </a:lnTo>
                  <a:lnTo>
                    <a:pt x="768096" y="679704"/>
                  </a:lnTo>
                  <a:close/>
                </a:path>
                <a:path w="2106295" h="2178050">
                  <a:moveTo>
                    <a:pt x="768096" y="371856"/>
                  </a:moveTo>
                  <a:lnTo>
                    <a:pt x="752856" y="371856"/>
                  </a:lnTo>
                  <a:lnTo>
                    <a:pt x="752856" y="387096"/>
                  </a:lnTo>
                  <a:lnTo>
                    <a:pt x="768096" y="387096"/>
                  </a:lnTo>
                  <a:lnTo>
                    <a:pt x="768096" y="371856"/>
                  </a:lnTo>
                  <a:close/>
                </a:path>
                <a:path w="2106295" h="2178050">
                  <a:moveTo>
                    <a:pt x="769620" y="1050036"/>
                  </a:moveTo>
                  <a:lnTo>
                    <a:pt x="754380" y="1050036"/>
                  </a:lnTo>
                  <a:lnTo>
                    <a:pt x="754380" y="1065276"/>
                  </a:lnTo>
                  <a:lnTo>
                    <a:pt x="769620" y="1065276"/>
                  </a:lnTo>
                  <a:lnTo>
                    <a:pt x="769620" y="1050036"/>
                  </a:lnTo>
                  <a:close/>
                </a:path>
                <a:path w="2106295" h="2178050">
                  <a:moveTo>
                    <a:pt x="774192" y="0"/>
                  </a:moveTo>
                  <a:lnTo>
                    <a:pt x="758952" y="0"/>
                  </a:lnTo>
                  <a:lnTo>
                    <a:pt x="758952" y="15240"/>
                  </a:lnTo>
                  <a:lnTo>
                    <a:pt x="774192" y="15240"/>
                  </a:lnTo>
                  <a:lnTo>
                    <a:pt x="774192" y="0"/>
                  </a:lnTo>
                  <a:close/>
                </a:path>
                <a:path w="2106295" h="2178050">
                  <a:moveTo>
                    <a:pt x="794004" y="309372"/>
                  </a:moveTo>
                  <a:lnTo>
                    <a:pt x="778764" y="309372"/>
                  </a:lnTo>
                  <a:lnTo>
                    <a:pt x="778764" y="324612"/>
                  </a:lnTo>
                  <a:lnTo>
                    <a:pt x="794004" y="324612"/>
                  </a:lnTo>
                  <a:lnTo>
                    <a:pt x="794004" y="309372"/>
                  </a:lnTo>
                  <a:close/>
                </a:path>
                <a:path w="2106295" h="2178050">
                  <a:moveTo>
                    <a:pt x="797052" y="742188"/>
                  </a:moveTo>
                  <a:lnTo>
                    <a:pt x="781812" y="742188"/>
                  </a:lnTo>
                  <a:lnTo>
                    <a:pt x="781812" y="757428"/>
                  </a:lnTo>
                  <a:lnTo>
                    <a:pt x="797052" y="757428"/>
                  </a:lnTo>
                  <a:lnTo>
                    <a:pt x="797052" y="742188"/>
                  </a:lnTo>
                  <a:close/>
                </a:path>
                <a:path w="2106295" h="2178050">
                  <a:moveTo>
                    <a:pt x="798576" y="679704"/>
                  </a:moveTo>
                  <a:lnTo>
                    <a:pt x="783336" y="679704"/>
                  </a:lnTo>
                  <a:lnTo>
                    <a:pt x="783336" y="694944"/>
                  </a:lnTo>
                  <a:lnTo>
                    <a:pt x="798576" y="694944"/>
                  </a:lnTo>
                  <a:lnTo>
                    <a:pt x="798576" y="679704"/>
                  </a:lnTo>
                  <a:close/>
                </a:path>
                <a:path w="2106295" h="2178050">
                  <a:moveTo>
                    <a:pt x="798576" y="371856"/>
                  </a:moveTo>
                  <a:lnTo>
                    <a:pt x="783336" y="371856"/>
                  </a:lnTo>
                  <a:lnTo>
                    <a:pt x="783336" y="387096"/>
                  </a:lnTo>
                  <a:lnTo>
                    <a:pt x="798576" y="387096"/>
                  </a:lnTo>
                  <a:lnTo>
                    <a:pt x="798576" y="371856"/>
                  </a:lnTo>
                  <a:close/>
                </a:path>
                <a:path w="2106295" h="2178050">
                  <a:moveTo>
                    <a:pt x="801624" y="1050036"/>
                  </a:moveTo>
                  <a:lnTo>
                    <a:pt x="784860" y="1050036"/>
                  </a:lnTo>
                  <a:lnTo>
                    <a:pt x="784860" y="1065276"/>
                  </a:lnTo>
                  <a:lnTo>
                    <a:pt x="801624" y="1065276"/>
                  </a:lnTo>
                  <a:lnTo>
                    <a:pt x="801624" y="1050036"/>
                  </a:lnTo>
                  <a:close/>
                </a:path>
                <a:path w="2106295" h="2178050">
                  <a:moveTo>
                    <a:pt x="804672" y="0"/>
                  </a:moveTo>
                  <a:lnTo>
                    <a:pt x="789432" y="0"/>
                  </a:lnTo>
                  <a:lnTo>
                    <a:pt x="789432" y="15240"/>
                  </a:lnTo>
                  <a:lnTo>
                    <a:pt x="804672" y="15240"/>
                  </a:lnTo>
                  <a:lnTo>
                    <a:pt x="804672" y="0"/>
                  </a:lnTo>
                  <a:close/>
                </a:path>
                <a:path w="2106295" h="2178050">
                  <a:moveTo>
                    <a:pt x="824484" y="309372"/>
                  </a:moveTo>
                  <a:lnTo>
                    <a:pt x="809244" y="309372"/>
                  </a:lnTo>
                  <a:lnTo>
                    <a:pt x="809244" y="324612"/>
                  </a:lnTo>
                  <a:lnTo>
                    <a:pt x="824484" y="324612"/>
                  </a:lnTo>
                  <a:lnTo>
                    <a:pt x="824484" y="309372"/>
                  </a:lnTo>
                  <a:close/>
                </a:path>
                <a:path w="2106295" h="2178050">
                  <a:moveTo>
                    <a:pt x="827532" y="742188"/>
                  </a:moveTo>
                  <a:lnTo>
                    <a:pt x="812292" y="742188"/>
                  </a:lnTo>
                  <a:lnTo>
                    <a:pt x="812292" y="757428"/>
                  </a:lnTo>
                  <a:lnTo>
                    <a:pt x="827532" y="757428"/>
                  </a:lnTo>
                  <a:lnTo>
                    <a:pt x="827532" y="742188"/>
                  </a:lnTo>
                  <a:close/>
                </a:path>
                <a:path w="2106295" h="2178050">
                  <a:moveTo>
                    <a:pt x="829056" y="679704"/>
                  </a:moveTo>
                  <a:lnTo>
                    <a:pt x="813816" y="679704"/>
                  </a:lnTo>
                  <a:lnTo>
                    <a:pt x="813816" y="694944"/>
                  </a:lnTo>
                  <a:lnTo>
                    <a:pt x="829056" y="694944"/>
                  </a:lnTo>
                  <a:lnTo>
                    <a:pt x="829056" y="679704"/>
                  </a:lnTo>
                  <a:close/>
                </a:path>
                <a:path w="2106295" h="2178050">
                  <a:moveTo>
                    <a:pt x="830580" y="371856"/>
                  </a:moveTo>
                  <a:lnTo>
                    <a:pt x="813816" y="371856"/>
                  </a:lnTo>
                  <a:lnTo>
                    <a:pt x="813816" y="387096"/>
                  </a:lnTo>
                  <a:lnTo>
                    <a:pt x="830580" y="387096"/>
                  </a:lnTo>
                  <a:lnTo>
                    <a:pt x="830580" y="371856"/>
                  </a:lnTo>
                  <a:close/>
                </a:path>
                <a:path w="2106295" h="2178050">
                  <a:moveTo>
                    <a:pt x="832104" y="1050036"/>
                  </a:moveTo>
                  <a:lnTo>
                    <a:pt x="816864" y="1050036"/>
                  </a:lnTo>
                  <a:lnTo>
                    <a:pt x="816864" y="1065276"/>
                  </a:lnTo>
                  <a:lnTo>
                    <a:pt x="832104" y="1065276"/>
                  </a:lnTo>
                  <a:lnTo>
                    <a:pt x="832104" y="1050036"/>
                  </a:lnTo>
                  <a:close/>
                </a:path>
                <a:path w="2106295" h="2178050">
                  <a:moveTo>
                    <a:pt x="836676" y="0"/>
                  </a:moveTo>
                  <a:lnTo>
                    <a:pt x="819912" y="0"/>
                  </a:lnTo>
                  <a:lnTo>
                    <a:pt x="819912" y="15240"/>
                  </a:lnTo>
                  <a:lnTo>
                    <a:pt x="836676" y="15240"/>
                  </a:lnTo>
                  <a:lnTo>
                    <a:pt x="836676" y="0"/>
                  </a:lnTo>
                  <a:close/>
                </a:path>
                <a:path w="2106295" h="2178050">
                  <a:moveTo>
                    <a:pt x="853440" y="2139696"/>
                  </a:moveTo>
                  <a:lnTo>
                    <a:pt x="838200" y="2139696"/>
                  </a:lnTo>
                  <a:lnTo>
                    <a:pt x="838200" y="2154936"/>
                  </a:lnTo>
                  <a:lnTo>
                    <a:pt x="853440" y="2154936"/>
                  </a:lnTo>
                  <a:lnTo>
                    <a:pt x="853440" y="2139696"/>
                  </a:lnTo>
                  <a:close/>
                </a:path>
                <a:path w="2106295" h="2178050">
                  <a:moveTo>
                    <a:pt x="853440" y="2109216"/>
                  </a:moveTo>
                  <a:lnTo>
                    <a:pt x="838200" y="2109216"/>
                  </a:lnTo>
                  <a:lnTo>
                    <a:pt x="838200" y="2124456"/>
                  </a:lnTo>
                  <a:lnTo>
                    <a:pt x="853440" y="2124456"/>
                  </a:lnTo>
                  <a:lnTo>
                    <a:pt x="853440" y="2109216"/>
                  </a:lnTo>
                  <a:close/>
                </a:path>
                <a:path w="2106295" h="2178050">
                  <a:moveTo>
                    <a:pt x="853440" y="2077212"/>
                  </a:moveTo>
                  <a:lnTo>
                    <a:pt x="838200" y="2077212"/>
                  </a:lnTo>
                  <a:lnTo>
                    <a:pt x="838200" y="2093976"/>
                  </a:lnTo>
                  <a:lnTo>
                    <a:pt x="853440" y="2093976"/>
                  </a:lnTo>
                  <a:lnTo>
                    <a:pt x="853440" y="2077212"/>
                  </a:lnTo>
                  <a:close/>
                </a:path>
                <a:path w="2106295" h="2178050">
                  <a:moveTo>
                    <a:pt x="853440" y="2046732"/>
                  </a:moveTo>
                  <a:lnTo>
                    <a:pt x="838200" y="2046732"/>
                  </a:lnTo>
                  <a:lnTo>
                    <a:pt x="838200" y="2061972"/>
                  </a:lnTo>
                  <a:lnTo>
                    <a:pt x="853440" y="2061972"/>
                  </a:lnTo>
                  <a:lnTo>
                    <a:pt x="853440" y="2046732"/>
                  </a:lnTo>
                  <a:close/>
                </a:path>
                <a:path w="2106295" h="2178050">
                  <a:moveTo>
                    <a:pt x="853440" y="2016252"/>
                  </a:moveTo>
                  <a:lnTo>
                    <a:pt x="838200" y="2016252"/>
                  </a:lnTo>
                  <a:lnTo>
                    <a:pt x="838200" y="2031492"/>
                  </a:lnTo>
                  <a:lnTo>
                    <a:pt x="853440" y="2031492"/>
                  </a:lnTo>
                  <a:lnTo>
                    <a:pt x="853440" y="2016252"/>
                  </a:lnTo>
                  <a:close/>
                </a:path>
                <a:path w="2106295" h="2178050">
                  <a:moveTo>
                    <a:pt x="853440" y="1985772"/>
                  </a:moveTo>
                  <a:lnTo>
                    <a:pt x="838200" y="1985772"/>
                  </a:lnTo>
                  <a:lnTo>
                    <a:pt x="838200" y="2001012"/>
                  </a:lnTo>
                  <a:lnTo>
                    <a:pt x="853440" y="2001012"/>
                  </a:lnTo>
                  <a:lnTo>
                    <a:pt x="853440" y="1985772"/>
                  </a:lnTo>
                  <a:close/>
                </a:path>
                <a:path w="2106295" h="2178050">
                  <a:moveTo>
                    <a:pt x="853440" y="1953768"/>
                  </a:moveTo>
                  <a:lnTo>
                    <a:pt x="838200" y="1953768"/>
                  </a:lnTo>
                  <a:lnTo>
                    <a:pt x="838200" y="1970532"/>
                  </a:lnTo>
                  <a:lnTo>
                    <a:pt x="853440" y="1970532"/>
                  </a:lnTo>
                  <a:lnTo>
                    <a:pt x="853440" y="1953768"/>
                  </a:lnTo>
                  <a:close/>
                </a:path>
                <a:path w="2106295" h="2178050">
                  <a:moveTo>
                    <a:pt x="853440" y="1923288"/>
                  </a:moveTo>
                  <a:lnTo>
                    <a:pt x="838200" y="1923288"/>
                  </a:lnTo>
                  <a:lnTo>
                    <a:pt x="838200" y="1938528"/>
                  </a:lnTo>
                  <a:lnTo>
                    <a:pt x="853440" y="1938528"/>
                  </a:lnTo>
                  <a:lnTo>
                    <a:pt x="853440" y="1923288"/>
                  </a:lnTo>
                  <a:close/>
                </a:path>
                <a:path w="2106295" h="2178050">
                  <a:moveTo>
                    <a:pt x="853440" y="1892808"/>
                  </a:moveTo>
                  <a:lnTo>
                    <a:pt x="838200" y="1892808"/>
                  </a:lnTo>
                  <a:lnTo>
                    <a:pt x="838200" y="1908048"/>
                  </a:lnTo>
                  <a:lnTo>
                    <a:pt x="853440" y="1908048"/>
                  </a:lnTo>
                  <a:lnTo>
                    <a:pt x="853440" y="1892808"/>
                  </a:lnTo>
                  <a:close/>
                </a:path>
                <a:path w="2106295" h="2178050">
                  <a:moveTo>
                    <a:pt x="854976" y="309372"/>
                  </a:moveTo>
                  <a:lnTo>
                    <a:pt x="839724" y="309372"/>
                  </a:lnTo>
                  <a:lnTo>
                    <a:pt x="839724" y="324612"/>
                  </a:lnTo>
                  <a:lnTo>
                    <a:pt x="854976" y="324612"/>
                  </a:lnTo>
                  <a:lnTo>
                    <a:pt x="854976" y="309372"/>
                  </a:lnTo>
                  <a:close/>
                </a:path>
                <a:path w="2106295" h="2178050">
                  <a:moveTo>
                    <a:pt x="858024" y="742188"/>
                  </a:moveTo>
                  <a:lnTo>
                    <a:pt x="842772" y="742188"/>
                  </a:lnTo>
                  <a:lnTo>
                    <a:pt x="842772" y="757428"/>
                  </a:lnTo>
                  <a:lnTo>
                    <a:pt x="858024" y="757428"/>
                  </a:lnTo>
                  <a:lnTo>
                    <a:pt x="858024" y="742188"/>
                  </a:lnTo>
                  <a:close/>
                </a:path>
                <a:path w="2106295" h="2178050">
                  <a:moveTo>
                    <a:pt x="859548" y="1854708"/>
                  </a:moveTo>
                  <a:lnTo>
                    <a:pt x="845820" y="1854708"/>
                  </a:lnTo>
                  <a:lnTo>
                    <a:pt x="845820" y="1862328"/>
                  </a:lnTo>
                  <a:lnTo>
                    <a:pt x="838200" y="1862328"/>
                  </a:lnTo>
                  <a:lnTo>
                    <a:pt x="838200" y="1877568"/>
                  </a:lnTo>
                  <a:lnTo>
                    <a:pt x="853440" y="1877568"/>
                  </a:lnTo>
                  <a:lnTo>
                    <a:pt x="853440" y="1869948"/>
                  </a:lnTo>
                  <a:lnTo>
                    <a:pt x="859548" y="1869948"/>
                  </a:lnTo>
                  <a:lnTo>
                    <a:pt x="859548" y="1862328"/>
                  </a:lnTo>
                  <a:lnTo>
                    <a:pt x="859548" y="1854708"/>
                  </a:lnTo>
                  <a:close/>
                </a:path>
                <a:path w="2106295" h="2178050">
                  <a:moveTo>
                    <a:pt x="859548" y="679704"/>
                  </a:moveTo>
                  <a:lnTo>
                    <a:pt x="844296" y="679704"/>
                  </a:lnTo>
                  <a:lnTo>
                    <a:pt x="844296" y="694944"/>
                  </a:lnTo>
                  <a:lnTo>
                    <a:pt x="859548" y="694944"/>
                  </a:lnTo>
                  <a:lnTo>
                    <a:pt x="859548" y="679704"/>
                  </a:lnTo>
                  <a:close/>
                </a:path>
                <a:path w="2106295" h="2178050">
                  <a:moveTo>
                    <a:pt x="861072" y="2162556"/>
                  </a:moveTo>
                  <a:lnTo>
                    <a:pt x="845820" y="2162556"/>
                  </a:lnTo>
                  <a:lnTo>
                    <a:pt x="845820" y="2177796"/>
                  </a:lnTo>
                  <a:lnTo>
                    <a:pt x="861072" y="2177796"/>
                  </a:lnTo>
                  <a:lnTo>
                    <a:pt x="861072" y="2162556"/>
                  </a:lnTo>
                  <a:close/>
                </a:path>
                <a:path w="2106295" h="2178050">
                  <a:moveTo>
                    <a:pt x="861072" y="371856"/>
                  </a:moveTo>
                  <a:lnTo>
                    <a:pt x="845820" y="371856"/>
                  </a:lnTo>
                  <a:lnTo>
                    <a:pt x="845820" y="387096"/>
                  </a:lnTo>
                  <a:lnTo>
                    <a:pt x="861072" y="387096"/>
                  </a:lnTo>
                  <a:lnTo>
                    <a:pt x="861072" y="371856"/>
                  </a:lnTo>
                  <a:close/>
                </a:path>
                <a:path w="2106295" h="2178050">
                  <a:moveTo>
                    <a:pt x="862596" y="1050036"/>
                  </a:moveTo>
                  <a:lnTo>
                    <a:pt x="847344" y="1050036"/>
                  </a:lnTo>
                  <a:lnTo>
                    <a:pt x="847344" y="1065276"/>
                  </a:lnTo>
                  <a:lnTo>
                    <a:pt x="862596" y="1065276"/>
                  </a:lnTo>
                  <a:lnTo>
                    <a:pt x="862596" y="1050036"/>
                  </a:lnTo>
                  <a:close/>
                </a:path>
                <a:path w="2106295" h="2178050">
                  <a:moveTo>
                    <a:pt x="867168" y="0"/>
                  </a:moveTo>
                  <a:lnTo>
                    <a:pt x="851916" y="0"/>
                  </a:lnTo>
                  <a:lnTo>
                    <a:pt x="851916" y="15240"/>
                  </a:lnTo>
                  <a:lnTo>
                    <a:pt x="867168" y="15240"/>
                  </a:lnTo>
                  <a:lnTo>
                    <a:pt x="867168" y="0"/>
                  </a:lnTo>
                  <a:close/>
                </a:path>
                <a:path w="2106295" h="2178050">
                  <a:moveTo>
                    <a:pt x="885456" y="309372"/>
                  </a:moveTo>
                  <a:lnTo>
                    <a:pt x="870216" y="309372"/>
                  </a:lnTo>
                  <a:lnTo>
                    <a:pt x="870216" y="324612"/>
                  </a:lnTo>
                  <a:lnTo>
                    <a:pt x="885456" y="324612"/>
                  </a:lnTo>
                  <a:lnTo>
                    <a:pt x="885456" y="309372"/>
                  </a:lnTo>
                  <a:close/>
                </a:path>
                <a:path w="2106295" h="2178050">
                  <a:moveTo>
                    <a:pt x="888504" y="742188"/>
                  </a:moveTo>
                  <a:lnTo>
                    <a:pt x="873264" y="742188"/>
                  </a:lnTo>
                  <a:lnTo>
                    <a:pt x="873264" y="757428"/>
                  </a:lnTo>
                  <a:lnTo>
                    <a:pt x="888504" y="757428"/>
                  </a:lnTo>
                  <a:lnTo>
                    <a:pt x="888504" y="742188"/>
                  </a:lnTo>
                  <a:close/>
                </a:path>
                <a:path w="2106295" h="2178050">
                  <a:moveTo>
                    <a:pt x="890028" y="1854708"/>
                  </a:moveTo>
                  <a:lnTo>
                    <a:pt x="874788" y="1854708"/>
                  </a:lnTo>
                  <a:lnTo>
                    <a:pt x="874788" y="1869948"/>
                  </a:lnTo>
                  <a:lnTo>
                    <a:pt x="890028" y="1869948"/>
                  </a:lnTo>
                  <a:lnTo>
                    <a:pt x="890028" y="1854708"/>
                  </a:lnTo>
                  <a:close/>
                </a:path>
                <a:path w="2106295" h="2178050">
                  <a:moveTo>
                    <a:pt x="891552" y="2162556"/>
                  </a:moveTo>
                  <a:lnTo>
                    <a:pt x="876312" y="2162556"/>
                  </a:lnTo>
                  <a:lnTo>
                    <a:pt x="876312" y="2177796"/>
                  </a:lnTo>
                  <a:lnTo>
                    <a:pt x="891552" y="2177796"/>
                  </a:lnTo>
                  <a:lnTo>
                    <a:pt x="891552" y="2162556"/>
                  </a:lnTo>
                  <a:close/>
                </a:path>
                <a:path w="2106295" h="2178050">
                  <a:moveTo>
                    <a:pt x="891552" y="679704"/>
                  </a:moveTo>
                  <a:lnTo>
                    <a:pt x="876312" y="679704"/>
                  </a:lnTo>
                  <a:lnTo>
                    <a:pt x="876312" y="694944"/>
                  </a:lnTo>
                  <a:lnTo>
                    <a:pt x="891552" y="694944"/>
                  </a:lnTo>
                  <a:lnTo>
                    <a:pt x="891552" y="679704"/>
                  </a:lnTo>
                  <a:close/>
                </a:path>
                <a:path w="2106295" h="2178050">
                  <a:moveTo>
                    <a:pt x="891552" y="371856"/>
                  </a:moveTo>
                  <a:lnTo>
                    <a:pt x="876312" y="371856"/>
                  </a:lnTo>
                  <a:lnTo>
                    <a:pt x="876312" y="387096"/>
                  </a:lnTo>
                  <a:lnTo>
                    <a:pt x="891552" y="387096"/>
                  </a:lnTo>
                  <a:lnTo>
                    <a:pt x="891552" y="371856"/>
                  </a:lnTo>
                  <a:close/>
                </a:path>
                <a:path w="2106295" h="2178050">
                  <a:moveTo>
                    <a:pt x="893076" y="1050036"/>
                  </a:moveTo>
                  <a:lnTo>
                    <a:pt x="877836" y="1050036"/>
                  </a:lnTo>
                  <a:lnTo>
                    <a:pt x="877836" y="1065276"/>
                  </a:lnTo>
                  <a:lnTo>
                    <a:pt x="893076" y="1065276"/>
                  </a:lnTo>
                  <a:lnTo>
                    <a:pt x="893076" y="1050036"/>
                  </a:lnTo>
                  <a:close/>
                </a:path>
                <a:path w="2106295" h="2178050">
                  <a:moveTo>
                    <a:pt x="897648" y="0"/>
                  </a:moveTo>
                  <a:lnTo>
                    <a:pt x="882408" y="0"/>
                  </a:lnTo>
                  <a:lnTo>
                    <a:pt x="882408" y="15240"/>
                  </a:lnTo>
                  <a:lnTo>
                    <a:pt x="897648" y="15240"/>
                  </a:lnTo>
                  <a:lnTo>
                    <a:pt x="897648" y="0"/>
                  </a:lnTo>
                  <a:close/>
                </a:path>
                <a:path w="2106295" h="2178050">
                  <a:moveTo>
                    <a:pt x="906780" y="1397520"/>
                  </a:moveTo>
                  <a:lnTo>
                    <a:pt x="891540" y="1397520"/>
                  </a:lnTo>
                  <a:lnTo>
                    <a:pt x="891540" y="1414284"/>
                  </a:lnTo>
                  <a:lnTo>
                    <a:pt x="906780" y="1414284"/>
                  </a:lnTo>
                  <a:lnTo>
                    <a:pt x="906780" y="1397520"/>
                  </a:lnTo>
                  <a:close/>
                </a:path>
                <a:path w="2106295" h="2178050">
                  <a:moveTo>
                    <a:pt x="906780" y="1367040"/>
                  </a:moveTo>
                  <a:lnTo>
                    <a:pt x="891540" y="1367040"/>
                  </a:lnTo>
                  <a:lnTo>
                    <a:pt x="891540" y="1382280"/>
                  </a:lnTo>
                  <a:lnTo>
                    <a:pt x="906780" y="1382280"/>
                  </a:lnTo>
                  <a:lnTo>
                    <a:pt x="906780" y="1367040"/>
                  </a:lnTo>
                  <a:close/>
                </a:path>
                <a:path w="2106295" h="2178050">
                  <a:moveTo>
                    <a:pt x="906780" y="1336560"/>
                  </a:moveTo>
                  <a:lnTo>
                    <a:pt x="891540" y="1336560"/>
                  </a:lnTo>
                  <a:lnTo>
                    <a:pt x="891540" y="1351800"/>
                  </a:lnTo>
                  <a:lnTo>
                    <a:pt x="906780" y="1351800"/>
                  </a:lnTo>
                  <a:lnTo>
                    <a:pt x="906780" y="1336560"/>
                  </a:lnTo>
                  <a:close/>
                </a:path>
                <a:path w="2106295" h="2178050">
                  <a:moveTo>
                    <a:pt x="906780" y="1306080"/>
                  </a:moveTo>
                  <a:lnTo>
                    <a:pt x="891540" y="1306080"/>
                  </a:lnTo>
                  <a:lnTo>
                    <a:pt x="891540" y="1321320"/>
                  </a:lnTo>
                  <a:lnTo>
                    <a:pt x="906780" y="1321320"/>
                  </a:lnTo>
                  <a:lnTo>
                    <a:pt x="906780" y="1306080"/>
                  </a:lnTo>
                  <a:close/>
                </a:path>
                <a:path w="2106295" h="2178050">
                  <a:moveTo>
                    <a:pt x="906780" y="1274076"/>
                  </a:moveTo>
                  <a:lnTo>
                    <a:pt x="891540" y="1274076"/>
                  </a:lnTo>
                  <a:lnTo>
                    <a:pt x="891540" y="1290840"/>
                  </a:lnTo>
                  <a:lnTo>
                    <a:pt x="906780" y="1290840"/>
                  </a:lnTo>
                  <a:lnTo>
                    <a:pt x="906780" y="1274076"/>
                  </a:lnTo>
                  <a:close/>
                </a:path>
                <a:path w="2106295" h="2178050">
                  <a:moveTo>
                    <a:pt x="906780" y="1243596"/>
                  </a:moveTo>
                  <a:lnTo>
                    <a:pt x="891540" y="1243596"/>
                  </a:lnTo>
                  <a:lnTo>
                    <a:pt x="891540" y="1258836"/>
                  </a:lnTo>
                  <a:lnTo>
                    <a:pt x="906780" y="1258836"/>
                  </a:lnTo>
                  <a:lnTo>
                    <a:pt x="906780" y="1243596"/>
                  </a:lnTo>
                  <a:close/>
                </a:path>
                <a:path w="2106295" h="2178050">
                  <a:moveTo>
                    <a:pt x="906780" y="1213116"/>
                  </a:moveTo>
                  <a:lnTo>
                    <a:pt x="891540" y="1213116"/>
                  </a:lnTo>
                  <a:lnTo>
                    <a:pt x="891540" y="1228356"/>
                  </a:lnTo>
                  <a:lnTo>
                    <a:pt x="906780" y="1228356"/>
                  </a:lnTo>
                  <a:lnTo>
                    <a:pt x="906780" y="1213116"/>
                  </a:lnTo>
                  <a:close/>
                </a:path>
                <a:path w="2106295" h="2178050">
                  <a:moveTo>
                    <a:pt x="906780" y="1182636"/>
                  </a:moveTo>
                  <a:lnTo>
                    <a:pt x="891540" y="1182636"/>
                  </a:lnTo>
                  <a:lnTo>
                    <a:pt x="891540" y="1197876"/>
                  </a:lnTo>
                  <a:lnTo>
                    <a:pt x="906780" y="1197876"/>
                  </a:lnTo>
                  <a:lnTo>
                    <a:pt x="906780" y="1182636"/>
                  </a:lnTo>
                  <a:close/>
                </a:path>
                <a:path w="2106295" h="2178050">
                  <a:moveTo>
                    <a:pt x="906780" y="1150632"/>
                  </a:moveTo>
                  <a:lnTo>
                    <a:pt x="891540" y="1150632"/>
                  </a:lnTo>
                  <a:lnTo>
                    <a:pt x="891540" y="1167396"/>
                  </a:lnTo>
                  <a:lnTo>
                    <a:pt x="906780" y="1167396"/>
                  </a:lnTo>
                  <a:lnTo>
                    <a:pt x="906780" y="1150632"/>
                  </a:lnTo>
                  <a:close/>
                </a:path>
                <a:path w="2106295" h="2178050">
                  <a:moveTo>
                    <a:pt x="906780" y="1120152"/>
                  </a:moveTo>
                  <a:lnTo>
                    <a:pt x="891540" y="1120152"/>
                  </a:lnTo>
                  <a:lnTo>
                    <a:pt x="891540" y="1135392"/>
                  </a:lnTo>
                  <a:lnTo>
                    <a:pt x="906780" y="1135392"/>
                  </a:lnTo>
                  <a:lnTo>
                    <a:pt x="906780" y="1120152"/>
                  </a:lnTo>
                  <a:close/>
                </a:path>
                <a:path w="2106295" h="2178050">
                  <a:moveTo>
                    <a:pt x="914400" y="1421904"/>
                  </a:moveTo>
                  <a:lnTo>
                    <a:pt x="899160" y="1421904"/>
                  </a:lnTo>
                  <a:lnTo>
                    <a:pt x="906780" y="1429524"/>
                  </a:lnTo>
                  <a:lnTo>
                    <a:pt x="891540" y="1429524"/>
                  </a:lnTo>
                  <a:lnTo>
                    <a:pt x="891540" y="1434096"/>
                  </a:lnTo>
                  <a:lnTo>
                    <a:pt x="894588" y="1437144"/>
                  </a:lnTo>
                  <a:lnTo>
                    <a:pt x="914400" y="1437144"/>
                  </a:lnTo>
                  <a:lnTo>
                    <a:pt x="914400" y="1421904"/>
                  </a:lnTo>
                  <a:close/>
                </a:path>
                <a:path w="2106295" h="2178050">
                  <a:moveTo>
                    <a:pt x="917460" y="309372"/>
                  </a:moveTo>
                  <a:lnTo>
                    <a:pt x="902220" y="309372"/>
                  </a:lnTo>
                  <a:lnTo>
                    <a:pt x="902220" y="324612"/>
                  </a:lnTo>
                  <a:lnTo>
                    <a:pt x="917460" y="324612"/>
                  </a:lnTo>
                  <a:lnTo>
                    <a:pt x="917460" y="309372"/>
                  </a:lnTo>
                  <a:close/>
                </a:path>
                <a:path w="2106295" h="2178050">
                  <a:moveTo>
                    <a:pt x="920508" y="1854708"/>
                  </a:moveTo>
                  <a:lnTo>
                    <a:pt x="905268" y="1854708"/>
                  </a:lnTo>
                  <a:lnTo>
                    <a:pt x="905268" y="1869948"/>
                  </a:lnTo>
                  <a:lnTo>
                    <a:pt x="920508" y="1869948"/>
                  </a:lnTo>
                  <a:lnTo>
                    <a:pt x="920508" y="1854708"/>
                  </a:lnTo>
                  <a:close/>
                </a:path>
                <a:path w="2106295" h="2178050">
                  <a:moveTo>
                    <a:pt x="920508" y="742188"/>
                  </a:moveTo>
                  <a:lnTo>
                    <a:pt x="905268" y="742188"/>
                  </a:lnTo>
                  <a:lnTo>
                    <a:pt x="905268" y="757428"/>
                  </a:lnTo>
                  <a:lnTo>
                    <a:pt x="920508" y="757428"/>
                  </a:lnTo>
                  <a:lnTo>
                    <a:pt x="920508" y="742188"/>
                  </a:lnTo>
                  <a:close/>
                </a:path>
                <a:path w="2106295" h="2178050">
                  <a:moveTo>
                    <a:pt x="922032" y="679704"/>
                  </a:moveTo>
                  <a:lnTo>
                    <a:pt x="906792" y="679704"/>
                  </a:lnTo>
                  <a:lnTo>
                    <a:pt x="906792" y="694944"/>
                  </a:lnTo>
                  <a:lnTo>
                    <a:pt x="922032" y="694944"/>
                  </a:lnTo>
                  <a:lnTo>
                    <a:pt x="922032" y="679704"/>
                  </a:lnTo>
                  <a:close/>
                </a:path>
                <a:path w="2106295" h="2178050">
                  <a:moveTo>
                    <a:pt x="922032" y="371856"/>
                  </a:moveTo>
                  <a:lnTo>
                    <a:pt x="906792" y="371856"/>
                  </a:lnTo>
                  <a:lnTo>
                    <a:pt x="906792" y="387096"/>
                  </a:lnTo>
                  <a:lnTo>
                    <a:pt x="922032" y="387096"/>
                  </a:lnTo>
                  <a:lnTo>
                    <a:pt x="922032" y="371856"/>
                  </a:lnTo>
                  <a:close/>
                </a:path>
                <a:path w="2106295" h="2178050">
                  <a:moveTo>
                    <a:pt x="923556" y="2162556"/>
                  </a:moveTo>
                  <a:lnTo>
                    <a:pt x="908316" y="2162556"/>
                  </a:lnTo>
                  <a:lnTo>
                    <a:pt x="908316" y="2177796"/>
                  </a:lnTo>
                  <a:lnTo>
                    <a:pt x="923556" y="2177796"/>
                  </a:lnTo>
                  <a:lnTo>
                    <a:pt x="923556" y="2162556"/>
                  </a:lnTo>
                  <a:close/>
                </a:path>
                <a:path w="2106295" h="2178050">
                  <a:moveTo>
                    <a:pt x="925080" y="1050036"/>
                  </a:moveTo>
                  <a:lnTo>
                    <a:pt x="908316" y="1050036"/>
                  </a:lnTo>
                  <a:lnTo>
                    <a:pt x="908316" y="1065276"/>
                  </a:lnTo>
                  <a:lnTo>
                    <a:pt x="925080" y="1065276"/>
                  </a:lnTo>
                  <a:lnTo>
                    <a:pt x="925080" y="1050036"/>
                  </a:lnTo>
                  <a:close/>
                </a:path>
                <a:path w="2106295" h="2178050">
                  <a:moveTo>
                    <a:pt x="928128" y="0"/>
                  </a:moveTo>
                  <a:lnTo>
                    <a:pt x="912888" y="0"/>
                  </a:lnTo>
                  <a:lnTo>
                    <a:pt x="912888" y="15240"/>
                  </a:lnTo>
                  <a:lnTo>
                    <a:pt x="928128" y="15240"/>
                  </a:lnTo>
                  <a:lnTo>
                    <a:pt x="928128" y="0"/>
                  </a:lnTo>
                  <a:close/>
                </a:path>
                <a:path w="2106295" h="2178050">
                  <a:moveTo>
                    <a:pt x="929640" y="1112532"/>
                  </a:moveTo>
                  <a:lnTo>
                    <a:pt x="914400" y="1112532"/>
                  </a:lnTo>
                  <a:lnTo>
                    <a:pt x="914400" y="1127772"/>
                  </a:lnTo>
                  <a:lnTo>
                    <a:pt x="929640" y="1127772"/>
                  </a:lnTo>
                  <a:lnTo>
                    <a:pt x="929640" y="1112532"/>
                  </a:lnTo>
                  <a:close/>
                </a:path>
                <a:path w="2106295" h="2178050">
                  <a:moveTo>
                    <a:pt x="944880" y="1421904"/>
                  </a:moveTo>
                  <a:lnTo>
                    <a:pt x="929640" y="1421904"/>
                  </a:lnTo>
                  <a:lnTo>
                    <a:pt x="929640" y="1437144"/>
                  </a:lnTo>
                  <a:lnTo>
                    <a:pt x="944880" y="1437144"/>
                  </a:lnTo>
                  <a:lnTo>
                    <a:pt x="944880" y="1421904"/>
                  </a:lnTo>
                  <a:close/>
                </a:path>
                <a:path w="2106295" h="2178050">
                  <a:moveTo>
                    <a:pt x="947940" y="309372"/>
                  </a:moveTo>
                  <a:lnTo>
                    <a:pt x="932700" y="309372"/>
                  </a:lnTo>
                  <a:lnTo>
                    <a:pt x="932700" y="324612"/>
                  </a:lnTo>
                  <a:lnTo>
                    <a:pt x="947940" y="324612"/>
                  </a:lnTo>
                  <a:lnTo>
                    <a:pt x="947940" y="309372"/>
                  </a:lnTo>
                  <a:close/>
                </a:path>
                <a:path w="2106295" h="2178050">
                  <a:moveTo>
                    <a:pt x="950988" y="742188"/>
                  </a:moveTo>
                  <a:lnTo>
                    <a:pt x="935748" y="742188"/>
                  </a:lnTo>
                  <a:lnTo>
                    <a:pt x="935748" y="757428"/>
                  </a:lnTo>
                  <a:lnTo>
                    <a:pt x="950988" y="757428"/>
                  </a:lnTo>
                  <a:lnTo>
                    <a:pt x="950988" y="742188"/>
                  </a:lnTo>
                  <a:close/>
                </a:path>
                <a:path w="2106295" h="2178050">
                  <a:moveTo>
                    <a:pt x="952512" y="1854708"/>
                  </a:moveTo>
                  <a:lnTo>
                    <a:pt x="937272" y="1854708"/>
                  </a:lnTo>
                  <a:lnTo>
                    <a:pt x="937272" y="1869948"/>
                  </a:lnTo>
                  <a:lnTo>
                    <a:pt x="952512" y="1869948"/>
                  </a:lnTo>
                  <a:lnTo>
                    <a:pt x="952512" y="1854708"/>
                  </a:lnTo>
                  <a:close/>
                </a:path>
                <a:path w="2106295" h="2178050">
                  <a:moveTo>
                    <a:pt x="952512" y="679704"/>
                  </a:moveTo>
                  <a:lnTo>
                    <a:pt x="937272" y="679704"/>
                  </a:lnTo>
                  <a:lnTo>
                    <a:pt x="937272" y="694944"/>
                  </a:lnTo>
                  <a:lnTo>
                    <a:pt x="952512" y="694944"/>
                  </a:lnTo>
                  <a:lnTo>
                    <a:pt x="952512" y="679704"/>
                  </a:lnTo>
                  <a:close/>
                </a:path>
                <a:path w="2106295" h="2178050">
                  <a:moveTo>
                    <a:pt x="954036" y="2162556"/>
                  </a:moveTo>
                  <a:lnTo>
                    <a:pt x="938796" y="2162556"/>
                  </a:lnTo>
                  <a:lnTo>
                    <a:pt x="938796" y="2177796"/>
                  </a:lnTo>
                  <a:lnTo>
                    <a:pt x="954036" y="2177796"/>
                  </a:lnTo>
                  <a:lnTo>
                    <a:pt x="954036" y="2162556"/>
                  </a:lnTo>
                  <a:close/>
                </a:path>
                <a:path w="2106295" h="2178050">
                  <a:moveTo>
                    <a:pt x="954036" y="371856"/>
                  </a:moveTo>
                  <a:lnTo>
                    <a:pt x="937272" y="371856"/>
                  </a:lnTo>
                  <a:lnTo>
                    <a:pt x="937272" y="387096"/>
                  </a:lnTo>
                  <a:lnTo>
                    <a:pt x="954036" y="387096"/>
                  </a:lnTo>
                  <a:lnTo>
                    <a:pt x="954036" y="371856"/>
                  </a:lnTo>
                  <a:close/>
                </a:path>
                <a:path w="2106295" h="2178050">
                  <a:moveTo>
                    <a:pt x="955560" y="1050036"/>
                  </a:moveTo>
                  <a:lnTo>
                    <a:pt x="940320" y="1050036"/>
                  </a:lnTo>
                  <a:lnTo>
                    <a:pt x="940320" y="1065276"/>
                  </a:lnTo>
                  <a:lnTo>
                    <a:pt x="955560" y="1065276"/>
                  </a:lnTo>
                  <a:lnTo>
                    <a:pt x="955560" y="1050036"/>
                  </a:lnTo>
                  <a:close/>
                </a:path>
                <a:path w="2106295" h="2178050">
                  <a:moveTo>
                    <a:pt x="960120" y="1112532"/>
                  </a:moveTo>
                  <a:lnTo>
                    <a:pt x="944880" y="1112532"/>
                  </a:lnTo>
                  <a:lnTo>
                    <a:pt x="944880" y="1127772"/>
                  </a:lnTo>
                  <a:lnTo>
                    <a:pt x="960120" y="1127772"/>
                  </a:lnTo>
                  <a:lnTo>
                    <a:pt x="960120" y="1112532"/>
                  </a:lnTo>
                  <a:close/>
                </a:path>
                <a:path w="2106295" h="2178050">
                  <a:moveTo>
                    <a:pt x="960132" y="0"/>
                  </a:moveTo>
                  <a:lnTo>
                    <a:pt x="943368" y="0"/>
                  </a:lnTo>
                  <a:lnTo>
                    <a:pt x="943368" y="15240"/>
                  </a:lnTo>
                  <a:lnTo>
                    <a:pt x="960132" y="15240"/>
                  </a:lnTo>
                  <a:lnTo>
                    <a:pt x="960132" y="0"/>
                  </a:lnTo>
                  <a:close/>
                </a:path>
                <a:path w="2106295" h="2178050">
                  <a:moveTo>
                    <a:pt x="976884" y="1421904"/>
                  </a:moveTo>
                  <a:lnTo>
                    <a:pt x="960120" y="1421904"/>
                  </a:lnTo>
                  <a:lnTo>
                    <a:pt x="960120" y="1437144"/>
                  </a:lnTo>
                  <a:lnTo>
                    <a:pt x="976884" y="1437144"/>
                  </a:lnTo>
                  <a:lnTo>
                    <a:pt x="976884" y="1421904"/>
                  </a:lnTo>
                  <a:close/>
                </a:path>
                <a:path w="2106295" h="2178050">
                  <a:moveTo>
                    <a:pt x="978420" y="309372"/>
                  </a:moveTo>
                  <a:lnTo>
                    <a:pt x="963180" y="309372"/>
                  </a:lnTo>
                  <a:lnTo>
                    <a:pt x="963180" y="324612"/>
                  </a:lnTo>
                  <a:lnTo>
                    <a:pt x="978420" y="324612"/>
                  </a:lnTo>
                  <a:lnTo>
                    <a:pt x="978420" y="309372"/>
                  </a:lnTo>
                  <a:close/>
                </a:path>
                <a:path w="2106295" h="2178050">
                  <a:moveTo>
                    <a:pt x="981468" y="742188"/>
                  </a:moveTo>
                  <a:lnTo>
                    <a:pt x="966228" y="742188"/>
                  </a:lnTo>
                  <a:lnTo>
                    <a:pt x="966228" y="757428"/>
                  </a:lnTo>
                  <a:lnTo>
                    <a:pt x="981468" y="757428"/>
                  </a:lnTo>
                  <a:lnTo>
                    <a:pt x="981468" y="742188"/>
                  </a:lnTo>
                  <a:close/>
                </a:path>
                <a:path w="2106295" h="2178050">
                  <a:moveTo>
                    <a:pt x="982992" y="1854708"/>
                  </a:moveTo>
                  <a:lnTo>
                    <a:pt x="967752" y="1854708"/>
                  </a:lnTo>
                  <a:lnTo>
                    <a:pt x="967752" y="1869948"/>
                  </a:lnTo>
                  <a:lnTo>
                    <a:pt x="982992" y="1869948"/>
                  </a:lnTo>
                  <a:lnTo>
                    <a:pt x="982992" y="1854708"/>
                  </a:lnTo>
                  <a:close/>
                </a:path>
                <a:path w="2106295" h="2178050">
                  <a:moveTo>
                    <a:pt x="982992" y="679704"/>
                  </a:moveTo>
                  <a:lnTo>
                    <a:pt x="967752" y="679704"/>
                  </a:lnTo>
                  <a:lnTo>
                    <a:pt x="967752" y="694944"/>
                  </a:lnTo>
                  <a:lnTo>
                    <a:pt x="982992" y="694944"/>
                  </a:lnTo>
                  <a:lnTo>
                    <a:pt x="982992" y="679704"/>
                  </a:lnTo>
                  <a:close/>
                </a:path>
                <a:path w="2106295" h="2178050">
                  <a:moveTo>
                    <a:pt x="984516" y="2162556"/>
                  </a:moveTo>
                  <a:lnTo>
                    <a:pt x="969276" y="2162556"/>
                  </a:lnTo>
                  <a:lnTo>
                    <a:pt x="969276" y="2177796"/>
                  </a:lnTo>
                  <a:lnTo>
                    <a:pt x="984516" y="2177796"/>
                  </a:lnTo>
                  <a:lnTo>
                    <a:pt x="984516" y="2162556"/>
                  </a:lnTo>
                  <a:close/>
                </a:path>
                <a:path w="2106295" h="2178050">
                  <a:moveTo>
                    <a:pt x="984516" y="371856"/>
                  </a:moveTo>
                  <a:lnTo>
                    <a:pt x="969276" y="371856"/>
                  </a:lnTo>
                  <a:lnTo>
                    <a:pt x="969276" y="387096"/>
                  </a:lnTo>
                  <a:lnTo>
                    <a:pt x="984516" y="387096"/>
                  </a:lnTo>
                  <a:lnTo>
                    <a:pt x="984516" y="371856"/>
                  </a:lnTo>
                  <a:close/>
                </a:path>
                <a:path w="2106295" h="2178050">
                  <a:moveTo>
                    <a:pt x="986040" y="1050036"/>
                  </a:moveTo>
                  <a:lnTo>
                    <a:pt x="970800" y="1050036"/>
                  </a:lnTo>
                  <a:lnTo>
                    <a:pt x="970800" y="1065276"/>
                  </a:lnTo>
                  <a:lnTo>
                    <a:pt x="986040" y="1065276"/>
                  </a:lnTo>
                  <a:lnTo>
                    <a:pt x="986040" y="1050036"/>
                  </a:lnTo>
                  <a:close/>
                </a:path>
                <a:path w="2106295" h="2178050">
                  <a:moveTo>
                    <a:pt x="990612" y="0"/>
                  </a:moveTo>
                  <a:lnTo>
                    <a:pt x="975372" y="0"/>
                  </a:lnTo>
                  <a:lnTo>
                    <a:pt x="975372" y="15240"/>
                  </a:lnTo>
                  <a:lnTo>
                    <a:pt x="990612" y="15240"/>
                  </a:lnTo>
                  <a:lnTo>
                    <a:pt x="990612" y="0"/>
                  </a:lnTo>
                  <a:close/>
                </a:path>
                <a:path w="2106295" h="2178050">
                  <a:moveTo>
                    <a:pt x="992124" y="1112532"/>
                  </a:moveTo>
                  <a:lnTo>
                    <a:pt x="976884" y="1112532"/>
                  </a:lnTo>
                  <a:lnTo>
                    <a:pt x="976884" y="1127772"/>
                  </a:lnTo>
                  <a:lnTo>
                    <a:pt x="992124" y="1127772"/>
                  </a:lnTo>
                  <a:lnTo>
                    <a:pt x="992124" y="1112532"/>
                  </a:lnTo>
                  <a:close/>
                </a:path>
                <a:path w="2106295" h="2178050">
                  <a:moveTo>
                    <a:pt x="1007364" y="1421904"/>
                  </a:moveTo>
                  <a:lnTo>
                    <a:pt x="992124" y="1421904"/>
                  </a:lnTo>
                  <a:lnTo>
                    <a:pt x="992124" y="1437144"/>
                  </a:lnTo>
                  <a:lnTo>
                    <a:pt x="1007364" y="1437144"/>
                  </a:lnTo>
                  <a:lnTo>
                    <a:pt x="1007364" y="1421904"/>
                  </a:lnTo>
                  <a:close/>
                </a:path>
                <a:path w="2106295" h="2178050">
                  <a:moveTo>
                    <a:pt x="1008900" y="309372"/>
                  </a:moveTo>
                  <a:lnTo>
                    <a:pt x="993660" y="309372"/>
                  </a:lnTo>
                  <a:lnTo>
                    <a:pt x="993660" y="324612"/>
                  </a:lnTo>
                  <a:lnTo>
                    <a:pt x="1008900" y="324612"/>
                  </a:lnTo>
                  <a:lnTo>
                    <a:pt x="1008900" y="309372"/>
                  </a:lnTo>
                  <a:close/>
                </a:path>
                <a:path w="2106295" h="2178050">
                  <a:moveTo>
                    <a:pt x="1011948" y="742188"/>
                  </a:moveTo>
                  <a:lnTo>
                    <a:pt x="996708" y="742188"/>
                  </a:lnTo>
                  <a:lnTo>
                    <a:pt x="996708" y="757428"/>
                  </a:lnTo>
                  <a:lnTo>
                    <a:pt x="1011948" y="757428"/>
                  </a:lnTo>
                  <a:lnTo>
                    <a:pt x="1011948" y="742188"/>
                  </a:lnTo>
                  <a:close/>
                </a:path>
                <a:path w="2106295" h="2178050">
                  <a:moveTo>
                    <a:pt x="1013472" y="1854708"/>
                  </a:moveTo>
                  <a:lnTo>
                    <a:pt x="998232" y="1854708"/>
                  </a:lnTo>
                  <a:lnTo>
                    <a:pt x="998232" y="1869948"/>
                  </a:lnTo>
                  <a:lnTo>
                    <a:pt x="1013472" y="1869948"/>
                  </a:lnTo>
                  <a:lnTo>
                    <a:pt x="1013472" y="1854708"/>
                  </a:lnTo>
                  <a:close/>
                </a:path>
                <a:path w="2106295" h="2178050">
                  <a:moveTo>
                    <a:pt x="1014996" y="2162556"/>
                  </a:moveTo>
                  <a:lnTo>
                    <a:pt x="999756" y="2162556"/>
                  </a:lnTo>
                  <a:lnTo>
                    <a:pt x="999756" y="2177796"/>
                  </a:lnTo>
                  <a:lnTo>
                    <a:pt x="1014996" y="2177796"/>
                  </a:lnTo>
                  <a:lnTo>
                    <a:pt x="1014996" y="2162556"/>
                  </a:lnTo>
                  <a:close/>
                </a:path>
                <a:path w="2106295" h="2178050">
                  <a:moveTo>
                    <a:pt x="1014996" y="679704"/>
                  </a:moveTo>
                  <a:lnTo>
                    <a:pt x="999756" y="679704"/>
                  </a:lnTo>
                  <a:lnTo>
                    <a:pt x="999756" y="694944"/>
                  </a:lnTo>
                  <a:lnTo>
                    <a:pt x="1014996" y="694944"/>
                  </a:lnTo>
                  <a:lnTo>
                    <a:pt x="1014996" y="679704"/>
                  </a:lnTo>
                  <a:close/>
                </a:path>
                <a:path w="2106295" h="2178050">
                  <a:moveTo>
                    <a:pt x="1014996" y="371856"/>
                  </a:moveTo>
                  <a:lnTo>
                    <a:pt x="999756" y="371856"/>
                  </a:lnTo>
                  <a:lnTo>
                    <a:pt x="999756" y="387096"/>
                  </a:lnTo>
                  <a:lnTo>
                    <a:pt x="1014996" y="387096"/>
                  </a:lnTo>
                  <a:lnTo>
                    <a:pt x="1014996" y="371856"/>
                  </a:lnTo>
                  <a:close/>
                </a:path>
                <a:path w="2106295" h="2178050">
                  <a:moveTo>
                    <a:pt x="1016520" y="1050036"/>
                  </a:moveTo>
                  <a:lnTo>
                    <a:pt x="1001280" y="1050036"/>
                  </a:lnTo>
                  <a:lnTo>
                    <a:pt x="1001280" y="1065276"/>
                  </a:lnTo>
                  <a:lnTo>
                    <a:pt x="1016520" y="1065276"/>
                  </a:lnTo>
                  <a:lnTo>
                    <a:pt x="1016520" y="1050036"/>
                  </a:lnTo>
                  <a:close/>
                </a:path>
                <a:path w="2106295" h="2178050">
                  <a:moveTo>
                    <a:pt x="1021092" y="0"/>
                  </a:moveTo>
                  <a:lnTo>
                    <a:pt x="1005852" y="0"/>
                  </a:lnTo>
                  <a:lnTo>
                    <a:pt x="1005852" y="15240"/>
                  </a:lnTo>
                  <a:lnTo>
                    <a:pt x="1021092" y="15240"/>
                  </a:lnTo>
                  <a:lnTo>
                    <a:pt x="1021092" y="0"/>
                  </a:lnTo>
                  <a:close/>
                </a:path>
                <a:path w="2106295" h="2178050">
                  <a:moveTo>
                    <a:pt x="1022604" y="1112532"/>
                  </a:moveTo>
                  <a:lnTo>
                    <a:pt x="1007364" y="1112532"/>
                  </a:lnTo>
                  <a:lnTo>
                    <a:pt x="1007364" y="1127772"/>
                  </a:lnTo>
                  <a:lnTo>
                    <a:pt x="1022604" y="1127772"/>
                  </a:lnTo>
                  <a:lnTo>
                    <a:pt x="1022604" y="1112532"/>
                  </a:lnTo>
                  <a:close/>
                </a:path>
                <a:path w="2106295" h="2178050">
                  <a:moveTo>
                    <a:pt x="1037844" y="1421904"/>
                  </a:moveTo>
                  <a:lnTo>
                    <a:pt x="1022604" y="1421904"/>
                  </a:lnTo>
                  <a:lnTo>
                    <a:pt x="1022604" y="1437144"/>
                  </a:lnTo>
                  <a:lnTo>
                    <a:pt x="1037844" y="1437144"/>
                  </a:lnTo>
                  <a:lnTo>
                    <a:pt x="1037844" y="1421904"/>
                  </a:lnTo>
                  <a:close/>
                </a:path>
                <a:path w="2106295" h="2178050">
                  <a:moveTo>
                    <a:pt x="1040904" y="309372"/>
                  </a:moveTo>
                  <a:lnTo>
                    <a:pt x="1025664" y="309372"/>
                  </a:lnTo>
                  <a:lnTo>
                    <a:pt x="1025664" y="324612"/>
                  </a:lnTo>
                  <a:lnTo>
                    <a:pt x="1040904" y="324612"/>
                  </a:lnTo>
                  <a:lnTo>
                    <a:pt x="1040904" y="309372"/>
                  </a:lnTo>
                  <a:close/>
                </a:path>
                <a:path w="2106295" h="2178050">
                  <a:moveTo>
                    <a:pt x="1043952" y="1854708"/>
                  </a:moveTo>
                  <a:lnTo>
                    <a:pt x="1028712" y="1854708"/>
                  </a:lnTo>
                  <a:lnTo>
                    <a:pt x="1028712" y="1869948"/>
                  </a:lnTo>
                  <a:lnTo>
                    <a:pt x="1043952" y="1869948"/>
                  </a:lnTo>
                  <a:lnTo>
                    <a:pt x="1043952" y="1854708"/>
                  </a:lnTo>
                  <a:close/>
                </a:path>
                <a:path w="2106295" h="2178050">
                  <a:moveTo>
                    <a:pt x="1043952" y="742188"/>
                  </a:moveTo>
                  <a:lnTo>
                    <a:pt x="1028712" y="742188"/>
                  </a:lnTo>
                  <a:lnTo>
                    <a:pt x="1028712" y="757428"/>
                  </a:lnTo>
                  <a:lnTo>
                    <a:pt x="1043952" y="757428"/>
                  </a:lnTo>
                  <a:lnTo>
                    <a:pt x="1043952" y="742188"/>
                  </a:lnTo>
                  <a:close/>
                </a:path>
                <a:path w="2106295" h="2178050">
                  <a:moveTo>
                    <a:pt x="1047000" y="2162556"/>
                  </a:moveTo>
                  <a:lnTo>
                    <a:pt x="1031760" y="2162556"/>
                  </a:lnTo>
                  <a:lnTo>
                    <a:pt x="1031760" y="2177796"/>
                  </a:lnTo>
                  <a:lnTo>
                    <a:pt x="1047000" y="2177796"/>
                  </a:lnTo>
                  <a:lnTo>
                    <a:pt x="1047000" y="2162556"/>
                  </a:lnTo>
                  <a:close/>
                </a:path>
                <a:path w="2106295" h="2178050">
                  <a:moveTo>
                    <a:pt x="1048524" y="1050036"/>
                  </a:moveTo>
                  <a:lnTo>
                    <a:pt x="1031760" y="1050036"/>
                  </a:lnTo>
                  <a:lnTo>
                    <a:pt x="1031760" y="1065276"/>
                  </a:lnTo>
                  <a:lnTo>
                    <a:pt x="1048524" y="1065276"/>
                  </a:lnTo>
                  <a:lnTo>
                    <a:pt x="1048524" y="1050036"/>
                  </a:lnTo>
                  <a:close/>
                </a:path>
                <a:path w="2106295" h="2178050">
                  <a:moveTo>
                    <a:pt x="1051572" y="0"/>
                  </a:moveTo>
                  <a:lnTo>
                    <a:pt x="1036332" y="0"/>
                  </a:lnTo>
                  <a:lnTo>
                    <a:pt x="1036332" y="15240"/>
                  </a:lnTo>
                  <a:lnTo>
                    <a:pt x="1051572" y="15240"/>
                  </a:lnTo>
                  <a:lnTo>
                    <a:pt x="1051572" y="0"/>
                  </a:lnTo>
                  <a:close/>
                </a:path>
                <a:path w="2106295" h="2178050">
                  <a:moveTo>
                    <a:pt x="1060704" y="1414272"/>
                  </a:moveTo>
                  <a:lnTo>
                    <a:pt x="1045464" y="1414272"/>
                  </a:lnTo>
                  <a:lnTo>
                    <a:pt x="1045464" y="1429512"/>
                  </a:lnTo>
                  <a:lnTo>
                    <a:pt x="1060704" y="1429524"/>
                  </a:lnTo>
                  <a:lnTo>
                    <a:pt x="1060704" y="1414284"/>
                  </a:lnTo>
                  <a:close/>
                </a:path>
                <a:path w="2106295" h="2178050">
                  <a:moveTo>
                    <a:pt x="1060704" y="1382280"/>
                  </a:moveTo>
                  <a:lnTo>
                    <a:pt x="1045464" y="1382280"/>
                  </a:lnTo>
                  <a:lnTo>
                    <a:pt x="1045464" y="1383792"/>
                  </a:lnTo>
                  <a:lnTo>
                    <a:pt x="1045464" y="1397520"/>
                  </a:lnTo>
                  <a:lnTo>
                    <a:pt x="1045464" y="1399032"/>
                  </a:lnTo>
                  <a:lnTo>
                    <a:pt x="1060704" y="1399032"/>
                  </a:lnTo>
                  <a:lnTo>
                    <a:pt x="1060704" y="1397520"/>
                  </a:lnTo>
                  <a:lnTo>
                    <a:pt x="1060704" y="1383792"/>
                  </a:lnTo>
                  <a:lnTo>
                    <a:pt x="1060704" y="1382280"/>
                  </a:lnTo>
                  <a:close/>
                </a:path>
                <a:path w="2106295" h="2178050">
                  <a:moveTo>
                    <a:pt x="1060704" y="1351800"/>
                  </a:moveTo>
                  <a:lnTo>
                    <a:pt x="1045464" y="1351800"/>
                  </a:lnTo>
                  <a:lnTo>
                    <a:pt x="1045464" y="1353312"/>
                  </a:lnTo>
                  <a:lnTo>
                    <a:pt x="1045464" y="1367040"/>
                  </a:lnTo>
                  <a:lnTo>
                    <a:pt x="1045464" y="1368552"/>
                  </a:lnTo>
                  <a:lnTo>
                    <a:pt x="1060704" y="1368552"/>
                  </a:lnTo>
                  <a:lnTo>
                    <a:pt x="1060704" y="1367040"/>
                  </a:lnTo>
                  <a:lnTo>
                    <a:pt x="1060704" y="1353312"/>
                  </a:lnTo>
                  <a:lnTo>
                    <a:pt x="1060704" y="1351800"/>
                  </a:lnTo>
                  <a:close/>
                </a:path>
                <a:path w="2106295" h="2178050">
                  <a:moveTo>
                    <a:pt x="1060704" y="1321308"/>
                  </a:moveTo>
                  <a:lnTo>
                    <a:pt x="1045464" y="1321308"/>
                  </a:lnTo>
                  <a:lnTo>
                    <a:pt x="1045464" y="1336548"/>
                  </a:lnTo>
                  <a:lnTo>
                    <a:pt x="1060704" y="1336560"/>
                  </a:lnTo>
                  <a:lnTo>
                    <a:pt x="1060704" y="1321320"/>
                  </a:lnTo>
                  <a:close/>
                </a:path>
                <a:path w="2106295" h="2178050">
                  <a:moveTo>
                    <a:pt x="1060704" y="1290828"/>
                  </a:moveTo>
                  <a:lnTo>
                    <a:pt x="1045464" y="1290828"/>
                  </a:lnTo>
                  <a:lnTo>
                    <a:pt x="1045464" y="1306068"/>
                  </a:lnTo>
                  <a:lnTo>
                    <a:pt x="1060704" y="1306080"/>
                  </a:lnTo>
                  <a:lnTo>
                    <a:pt x="1060704" y="1290840"/>
                  </a:lnTo>
                  <a:close/>
                </a:path>
                <a:path w="2106295" h="2178050">
                  <a:moveTo>
                    <a:pt x="1060704" y="1258836"/>
                  </a:moveTo>
                  <a:lnTo>
                    <a:pt x="1045464" y="1258836"/>
                  </a:lnTo>
                  <a:lnTo>
                    <a:pt x="1045464" y="1260348"/>
                  </a:lnTo>
                  <a:lnTo>
                    <a:pt x="1045464" y="1274076"/>
                  </a:lnTo>
                  <a:lnTo>
                    <a:pt x="1045464" y="1275588"/>
                  </a:lnTo>
                  <a:lnTo>
                    <a:pt x="1060704" y="1275588"/>
                  </a:lnTo>
                  <a:lnTo>
                    <a:pt x="1060704" y="1274076"/>
                  </a:lnTo>
                  <a:lnTo>
                    <a:pt x="1060704" y="1260348"/>
                  </a:lnTo>
                  <a:lnTo>
                    <a:pt x="1060704" y="1258836"/>
                  </a:lnTo>
                  <a:close/>
                </a:path>
                <a:path w="2106295" h="2178050">
                  <a:moveTo>
                    <a:pt x="1060704" y="1228356"/>
                  </a:moveTo>
                  <a:lnTo>
                    <a:pt x="1045464" y="1228356"/>
                  </a:lnTo>
                  <a:lnTo>
                    <a:pt x="1045464" y="1229868"/>
                  </a:lnTo>
                  <a:lnTo>
                    <a:pt x="1045464" y="1243596"/>
                  </a:lnTo>
                  <a:lnTo>
                    <a:pt x="1045464" y="1245108"/>
                  </a:lnTo>
                  <a:lnTo>
                    <a:pt x="1060704" y="1245108"/>
                  </a:lnTo>
                  <a:lnTo>
                    <a:pt x="1060704" y="1243596"/>
                  </a:lnTo>
                  <a:lnTo>
                    <a:pt x="1060704" y="1229868"/>
                  </a:lnTo>
                  <a:lnTo>
                    <a:pt x="1060704" y="1228356"/>
                  </a:lnTo>
                  <a:close/>
                </a:path>
                <a:path w="2106295" h="2178050">
                  <a:moveTo>
                    <a:pt x="1060704" y="1197864"/>
                  </a:moveTo>
                  <a:lnTo>
                    <a:pt x="1045464" y="1197864"/>
                  </a:lnTo>
                  <a:lnTo>
                    <a:pt x="1045464" y="1213104"/>
                  </a:lnTo>
                  <a:lnTo>
                    <a:pt x="1060704" y="1213116"/>
                  </a:lnTo>
                  <a:lnTo>
                    <a:pt x="1060704" y="1197876"/>
                  </a:lnTo>
                  <a:close/>
                </a:path>
                <a:path w="2106295" h="2178050">
                  <a:moveTo>
                    <a:pt x="1060704" y="1167384"/>
                  </a:moveTo>
                  <a:lnTo>
                    <a:pt x="1045464" y="1167384"/>
                  </a:lnTo>
                  <a:lnTo>
                    <a:pt x="1045464" y="1182624"/>
                  </a:lnTo>
                  <a:lnTo>
                    <a:pt x="1060704" y="1182636"/>
                  </a:lnTo>
                  <a:lnTo>
                    <a:pt x="1060704" y="1167396"/>
                  </a:lnTo>
                  <a:close/>
                </a:path>
                <a:path w="2106295" h="2178050">
                  <a:moveTo>
                    <a:pt x="1060704" y="1135392"/>
                  </a:moveTo>
                  <a:lnTo>
                    <a:pt x="1045464" y="1135392"/>
                  </a:lnTo>
                  <a:lnTo>
                    <a:pt x="1045464" y="1136904"/>
                  </a:lnTo>
                  <a:lnTo>
                    <a:pt x="1045464" y="1150632"/>
                  </a:lnTo>
                  <a:lnTo>
                    <a:pt x="1045464" y="1152144"/>
                  </a:lnTo>
                  <a:lnTo>
                    <a:pt x="1060704" y="1152144"/>
                  </a:lnTo>
                  <a:lnTo>
                    <a:pt x="1060704" y="1150632"/>
                  </a:lnTo>
                  <a:lnTo>
                    <a:pt x="1060704" y="1136904"/>
                  </a:lnTo>
                  <a:lnTo>
                    <a:pt x="1060704" y="1135392"/>
                  </a:lnTo>
                  <a:close/>
                </a:path>
                <a:path w="2106295" h="2178050">
                  <a:moveTo>
                    <a:pt x="1060716" y="2145792"/>
                  </a:moveTo>
                  <a:lnTo>
                    <a:pt x="1045476" y="2145792"/>
                  </a:lnTo>
                  <a:lnTo>
                    <a:pt x="1045464" y="2161032"/>
                  </a:lnTo>
                  <a:lnTo>
                    <a:pt x="1060704" y="2161032"/>
                  </a:lnTo>
                  <a:lnTo>
                    <a:pt x="1060716" y="2145792"/>
                  </a:lnTo>
                  <a:close/>
                </a:path>
                <a:path w="2106295" h="2178050">
                  <a:moveTo>
                    <a:pt x="1060716" y="2115312"/>
                  </a:moveTo>
                  <a:lnTo>
                    <a:pt x="1045476" y="2115312"/>
                  </a:lnTo>
                  <a:lnTo>
                    <a:pt x="1045464" y="2130552"/>
                  </a:lnTo>
                  <a:lnTo>
                    <a:pt x="1060704" y="2130552"/>
                  </a:lnTo>
                  <a:lnTo>
                    <a:pt x="1060716" y="2115312"/>
                  </a:lnTo>
                  <a:close/>
                </a:path>
                <a:path w="2106295" h="2178050">
                  <a:moveTo>
                    <a:pt x="1060716" y="2084832"/>
                  </a:moveTo>
                  <a:lnTo>
                    <a:pt x="1045476" y="2084832"/>
                  </a:lnTo>
                  <a:lnTo>
                    <a:pt x="1045464" y="2100072"/>
                  </a:lnTo>
                  <a:lnTo>
                    <a:pt x="1060704" y="2100072"/>
                  </a:lnTo>
                  <a:lnTo>
                    <a:pt x="1060716" y="2084832"/>
                  </a:lnTo>
                  <a:close/>
                </a:path>
                <a:path w="2106295" h="2178050">
                  <a:moveTo>
                    <a:pt x="1060716" y="2054352"/>
                  </a:moveTo>
                  <a:lnTo>
                    <a:pt x="1045476" y="2054352"/>
                  </a:lnTo>
                  <a:lnTo>
                    <a:pt x="1045464" y="2069592"/>
                  </a:lnTo>
                  <a:lnTo>
                    <a:pt x="1060704" y="2069592"/>
                  </a:lnTo>
                  <a:lnTo>
                    <a:pt x="1060716" y="2054352"/>
                  </a:lnTo>
                  <a:close/>
                </a:path>
                <a:path w="2106295" h="2178050">
                  <a:moveTo>
                    <a:pt x="1060716" y="2022348"/>
                  </a:moveTo>
                  <a:lnTo>
                    <a:pt x="1045476" y="2022348"/>
                  </a:lnTo>
                  <a:lnTo>
                    <a:pt x="1045464" y="2037588"/>
                  </a:lnTo>
                  <a:lnTo>
                    <a:pt x="1060704" y="2037588"/>
                  </a:lnTo>
                  <a:lnTo>
                    <a:pt x="1060716" y="2022348"/>
                  </a:lnTo>
                  <a:close/>
                </a:path>
                <a:path w="2106295" h="2178050">
                  <a:moveTo>
                    <a:pt x="1060716" y="1991868"/>
                  </a:moveTo>
                  <a:lnTo>
                    <a:pt x="1045476" y="1991868"/>
                  </a:lnTo>
                  <a:lnTo>
                    <a:pt x="1045464" y="2007108"/>
                  </a:lnTo>
                  <a:lnTo>
                    <a:pt x="1060704" y="2007108"/>
                  </a:lnTo>
                  <a:lnTo>
                    <a:pt x="1060716" y="1991868"/>
                  </a:lnTo>
                  <a:close/>
                </a:path>
                <a:path w="2106295" h="2178050">
                  <a:moveTo>
                    <a:pt x="1060716" y="1961388"/>
                  </a:moveTo>
                  <a:lnTo>
                    <a:pt x="1045476" y="1961388"/>
                  </a:lnTo>
                  <a:lnTo>
                    <a:pt x="1045464" y="1976628"/>
                  </a:lnTo>
                  <a:lnTo>
                    <a:pt x="1060704" y="1976628"/>
                  </a:lnTo>
                  <a:lnTo>
                    <a:pt x="1060716" y="1961388"/>
                  </a:lnTo>
                  <a:close/>
                </a:path>
                <a:path w="2106295" h="2178050">
                  <a:moveTo>
                    <a:pt x="1060716" y="1930908"/>
                  </a:moveTo>
                  <a:lnTo>
                    <a:pt x="1045476" y="1930908"/>
                  </a:lnTo>
                  <a:lnTo>
                    <a:pt x="1045464" y="1946148"/>
                  </a:lnTo>
                  <a:lnTo>
                    <a:pt x="1060704" y="1946148"/>
                  </a:lnTo>
                  <a:lnTo>
                    <a:pt x="1060716" y="1930908"/>
                  </a:lnTo>
                  <a:close/>
                </a:path>
                <a:path w="2106295" h="2178050">
                  <a:moveTo>
                    <a:pt x="1060716" y="1898904"/>
                  </a:moveTo>
                  <a:lnTo>
                    <a:pt x="1045476" y="1898904"/>
                  </a:lnTo>
                  <a:lnTo>
                    <a:pt x="1045464" y="1914144"/>
                  </a:lnTo>
                  <a:lnTo>
                    <a:pt x="1060704" y="1914144"/>
                  </a:lnTo>
                  <a:lnTo>
                    <a:pt x="1060716" y="1898904"/>
                  </a:lnTo>
                  <a:close/>
                </a:path>
                <a:path w="2106295" h="2178050">
                  <a:moveTo>
                    <a:pt x="1060716" y="1868424"/>
                  </a:moveTo>
                  <a:lnTo>
                    <a:pt x="1045476" y="1868424"/>
                  </a:lnTo>
                  <a:lnTo>
                    <a:pt x="1045464" y="1883664"/>
                  </a:lnTo>
                  <a:lnTo>
                    <a:pt x="1060704" y="1883664"/>
                  </a:lnTo>
                  <a:lnTo>
                    <a:pt x="1060716" y="1868424"/>
                  </a:lnTo>
                  <a:close/>
                </a:path>
                <a:path w="2106295" h="2178050">
                  <a:moveTo>
                    <a:pt x="1060716" y="1033272"/>
                  </a:moveTo>
                  <a:lnTo>
                    <a:pt x="1045476" y="1033272"/>
                  </a:lnTo>
                  <a:lnTo>
                    <a:pt x="1045464" y="1048512"/>
                  </a:lnTo>
                  <a:lnTo>
                    <a:pt x="1060704" y="1048512"/>
                  </a:lnTo>
                  <a:lnTo>
                    <a:pt x="1060716" y="1033272"/>
                  </a:lnTo>
                  <a:close/>
                </a:path>
                <a:path w="2106295" h="2178050">
                  <a:moveTo>
                    <a:pt x="1060716" y="1002792"/>
                  </a:moveTo>
                  <a:lnTo>
                    <a:pt x="1045476" y="1002792"/>
                  </a:lnTo>
                  <a:lnTo>
                    <a:pt x="1045464" y="1018032"/>
                  </a:lnTo>
                  <a:lnTo>
                    <a:pt x="1060704" y="1018032"/>
                  </a:lnTo>
                  <a:lnTo>
                    <a:pt x="1060716" y="1002792"/>
                  </a:lnTo>
                  <a:close/>
                </a:path>
                <a:path w="2106295" h="2178050">
                  <a:moveTo>
                    <a:pt x="1060716" y="970788"/>
                  </a:moveTo>
                  <a:lnTo>
                    <a:pt x="1045476" y="970788"/>
                  </a:lnTo>
                  <a:lnTo>
                    <a:pt x="1045464" y="986028"/>
                  </a:lnTo>
                  <a:lnTo>
                    <a:pt x="1060704" y="986028"/>
                  </a:lnTo>
                  <a:lnTo>
                    <a:pt x="1060716" y="970788"/>
                  </a:lnTo>
                  <a:close/>
                </a:path>
                <a:path w="2106295" h="2178050">
                  <a:moveTo>
                    <a:pt x="1060716" y="940308"/>
                  </a:moveTo>
                  <a:lnTo>
                    <a:pt x="1045476" y="940308"/>
                  </a:lnTo>
                  <a:lnTo>
                    <a:pt x="1045464" y="955548"/>
                  </a:lnTo>
                  <a:lnTo>
                    <a:pt x="1060704" y="955548"/>
                  </a:lnTo>
                  <a:lnTo>
                    <a:pt x="1060716" y="940308"/>
                  </a:lnTo>
                  <a:close/>
                </a:path>
                <a:path w="2106295" h="2178050">
                  <a:moveTo>
                    <a:pt x="1060716" y="909828"/>
                  </a:moveTo>
                  <a:lnTo>
                    <a:pt x="1045476" y="909828"/>
                  </a:lnTo>
                  <a:lnTo>
                    <a:pt x="1045464" y="925068"/>
                  </a:lnTo>
                  <a:lnTo>
                    <a:pt x="1060704" y="925068"/>
                  </a:lnTo>
                  <a:lnTo>
                    <a:pt x="1060716" y="909828"/>
                  </a:lnTo>
                  <a:close/>
                </a:path>
                <a:path w="2106295" h="2178050">
                  <a:moveTo>
                    <a:pt x="1060716" y="879348"/>
                  </a:moveTo>
                  <a:lnTo>
                    <a:pt x="1045476" y="879348"/>
                  </a:lnTo>
                  <a:lnTo>
                    <a:pt x="1045464" y="894588"/>
                  </a:lnTo>
                  <a:lnTo>
                    <a:pt x="1060704" y="894588"/>
                  </a:lnTo>
                  <a:lnTo>
                    <a:pt x="1060716" y="879348"/>
                  </a:lnTo>
                  <a:close/>
                </a:path>
                <a:path w="2106295" h="2178050">
                  <a:moveTo>
                    <a:pt x="1060716" y="847344"/>
                  </a:moveTo>
                  <a:lnTo>
                    <a:pt x="1045476" y="847344"/>
                  </a:lnTo>
                  <a:lnTo>
                    <a:pt x="1045464" y="862584"/>
                  </a:lnTo>
                  <a:lnTo>
                    <a:pt x="1060704" y="862584"/>
                  </a:lnTo>
                  <a:lnTo>
                    <a:pt x="1060716" y="847344"/>
                  </a:lnTo>
                  <a:close/>
                </a:path>
                <a:path w="2106295" h="2178050">
                  <a:moveTo>
                    <a:pt x="1060716" y="816864"/>
                  </a:moveTo>
                  <a:lnTo>
                    <a:pt x="1045476" y="816864"/>
                  </a:lnTo>
                  <a:lnTo>
                    <a:pt x="1045464" y="832104"/>
                  </a:lnTo>
                  <a:lnTo>
                    <a:pt x="1060704" y="832104"/>
                  </a:lnTo>
                  <a:lnTo>
                    <a:pt x="1060716" y="816864"/>
                  </a:lnTo>
                  <a:close/>
                </a:path>
                <a:path w="2106295" h="2178050">
                  <a:moveTo>
                    <a:pt x="1060716" y="786384"/>
                  </a:moveTo>
                  <a:lnTo>
                    <a:pt x="1045476" y="786384"/>
                  </a:lnTo>
                  <a:lnTo>
                    <a:pt x="1045464" y="801624"/>
                  </a:lnTo>
                  <a:lnTo>
                    <a:pt x="1060704" y="801624"/>
                  </a:lnTo>
                  <a:lnTo>
                    <a:pt x="1060716" y="786384"/>
                  </a:lnTo>
                  <a:close/>
                </a:path>
                <a:path w="2106295" h="2178050">
                  <a:moveTo>
                    <a:pt x="1060716" y="755904"/>
                  </a:moveTo>
                  <a:lnTo>
                    <a:pt x="1045476" y="755904"/>
                  </a:lnTo>
                  <a:lnTo>
                    <a:pt x="1045464" y="771144"/>
                  </a:lnTo>
                  <a:lnTo>
                    <a:pt x="1060704" y="771144"/>
                  </a:lnTo>
                  <a:lnTo>
                    <a:pt x="1060716" y="755904"/>
                  </a:lnTo>
                  <a:close/>
                </a:path>
                <a:path w="2106295" h="2178050">
                  <a:moveTo>
                    <a:pt x="1060716" y="633984"/>
                  </a:moveTo>
                  <a:lnTo>
                    <a:pt x="1045476" y="633984"/>
                  </a:lnTo>
                  <a:lnTo>
                    <a:pt x="1045464" y="649224"/>
                  </a:lnTo>
                  <a:lnTo>
                    <a:pt x="1060704" y="649224"/>
                  </a:lnTo>
                  <a:lnTo>
                    <a:pt x="1060716" y="633984"/>
                  </a:lnTo>
                  <a:close/>
                </a:path>
                <a:path w="2106295" h="2178050">
                  <a:moveTo>
                    <a:pt x="1060716" y="603504"/>
                  </a:moveTo>
                  <a:lnTo>
                    <a:pt x="1045476" y="603504"/>
                  </a:lnTo>
                  <a:lnTo>
                    <a:pt x="1045464" y="618744"/>
                  </a:lnTo>
                  <a:lnTo>
                    <a:pt x="1060704" y="618744"/>
                  </a:lnTo>
                  <a:lnTo>
                    <a:pt x="1060716" y="603504"/>
                  </a:lnTo>
                  <a:close/>
                </a:path>
                <a:path w="2106295" h="2178050">
                  <a:moveTo>
                    <a:pt x="1060716" y="573024"/>
                  </a:moveTo>
                  <a:lnTo>
                    <a:pt x="1045476" y="573024"/>
                  </a:lnTo>
                  <a:lnTo>
                    <a:pt x="1045464" y="588264"/>
                  </a:lnTo>
                  <a:lnTo>
                    <a:pt x="1060704" y="588264"/>
                  </a:lnTo>
                  <a:lnTo>
                    <a:pt x="1060716" y="573024"/>
                  </a:lnTo>
                  <a:close/>
                </a:path>
                <a:path w="2106295" h="2178050">
                  <a:moveTo>
                    <a:pt x="1060716" y="541020"/>
                  </a:moveTo>
                  <a:lnTo>
                    <a:pt x="1045476" y="541020"/>
                  </a:lnTo>
                  <a:lnTo>
                    <a:pt x="1045464" y="556260"/>
                  </a:lnTo>
                  <a:lnTo>
                    <a:pt x="1060704" y="556260"/>
                  </a:lnTo>
                  <a:lnTo>
                    <a:pt x="1060716" y="541020"/>
                  </a:lnTo>
                  <a:close/>
                </a:path>
                <a:path w="2106295" h="2178050">
                  <a:moveTo>
                    <a:pt x="1060716" y="510540"/>
                  </a:moveTo>
                  <a:lnTo>
                    <a:pt x="1045476" y="510540"/>
                  </a:lnTo>
                  <a:lnTo>
                    <a:pt x="1045464" y="525780"/>
                  </a:lnTo>
                  <a:lnTo>
                    <a:pt x="1060704" y="525780"/>
                  </a:lnTo>
                  <a:lnTo>
                    <a:pt x="1060716" y="510540"/>
                  </a:lnTo>
                  <a:close/>
                </a:path>
                <a:path w="2106295" h="2178050">
                  <a:moveTo>
                    <a:pt x="1060716" y="480060"/>
                  </a:moveTo>
                  <a:lnTo>
                    <a:pt x="1045476" y="480060"/>
                  </a:lnTo>
                  <a:lnTo>
                    <a:pt x="1045464" y="495300"/>
                  </a:lnTo>
                  <a:lnTo>
                    <a:pt x="1060704" y="495300"/>
                  </a:lnTo>
                  <a:lnTo>
                    <a:pt x="1060716" y="480060"/>
                  </a:lnTo>
                  <a:close/>
                </a:path>
                <a:path w="2106295" h="2178050">
                  <a:moveTo>
                    <a:pt x="1060716" y="449580"/>
                  </a:moveTo>
                  <a:lnTo>
                    <a:pt x="1045476" y="449580"/>
                  </a:lnTo>
                  <a:lnTo>
                    <a:pt x="1045464" y="464820"/>
                  </a:lnTo>
                  <a:lnTo>
                    <a:pt x="1060704" y="464820"/>
                  </a:lnTo>
                  <a:lnTo>
                    <a:pt x="1060716" y="449580"/>
                  </a:lnTo>
                  <a:close/>
                </a:path>
                <a:path w="2106295" h="2178050">
                  <a:moveTo>
                    <a:pt x="1060716" y="417576"/>
                  </a:moveTo>
                  <a:lnTo>
                    <a:pt x="1045476" y="417576"/>
                  </a:lnTo>
                  <a:lnTo>
                    <a:pt x="1045464" y="432816"/>
                  </a:lnTo>
                  <a:lnTo>
                    <a:pt x="1060704" y="432816"/>
                  </a:lnTo>
                  <a:lnTo>
                    <a:pt x="1060716" y="417576"/>
                  </a:lnTo>
                  <a:close/>
                </a:path>
                <a:path w="2106295" h="2178050">
                  <a:moveTo>
                    <a:pt x="1060716" y="300228"/>
                  </a:moveTo>
                  <a:lnTo>
                    <a:pt x="1045476" y="300228"/>
                  </a:lnTo>
                  <a:lnTo>
                    <a:pt x="1045464" y="315468"/>
                  </a:lnTo>
                  <a:lnTo>
                    <a:pt x="1060704" y="315468"/>
                  </a:lnTo>
                  <a:lnTo>
                    <a:pt x="1060716" y="300228"/>
                  </a:lnTo>
                  <a:close/>
                </a:path>
                <a:path w="2106295" h="2178050">
                  <a:moveTo>
                    <a:pt x="1060716" y="268224"/>
                  </a:moveTo>
                  <a:lnTo>
                    <a:pt x="1045476" y="268224"/>
                  </a:lnTo>
                  <a:lnTo>
                    <a:pt x="1045464" y="283464"/>
                  </a:lnTo>
                  <a:lnTo>
                    <a:pt x="1060704" y="283464"/>
                  </a:lnTo>
                  <a:lnTo>
                    <a:pt x="1060716" y="268224"/>
                  </a:lnTo>
                  <a:close/>
                </a:path>
                <a:path w="2106295" h="2178050">
                  <a:moveTo>
                    <a:pt x="1060716" y="237744"/>
                  </a:moveTo>
                  <a:lnTo>
                    <a:pt x="1045476" y="237744"/>
                  </a:lnTo>
                  <a:lnTo>
                    <a:pt x="1045464" y="252984"/>
                  </a:lnTo>
                  <a:lnTo>
                    <a:pt x="1060704" y="252984"/>
                  </a:lnTo>
                  <a:lnTo>
                    <a:pt x="1060716" y="237744"/>
                  </a:lnTo>
                  <a:close/>
                </a:path>
                <a:path w="2106295" h="2178050">
                  <a:moveTo>
                    <a:pt x="1060716" y="207264"/>
                  </a:moveTo>
                  <a:lnTo>
                    <a:pt x="1045476" y="207264"/>
                  </a:lnTo>
                  <a:lnTo>
                    <a:pt x="1045464" y="222504"/>
                  </a:lnTo>
                  <a:lnTo>
                    <a:pt x="1060704" y="222504"/>
                  </a:lnTo>
                  <a:lnTo>
                    <a:pt x="1060716" y="207264"/>
                  </a:lnTo>
                  <a:close/>
                </a:path>
                <a:path w="2106295" h="2178050">
                  <a:moveTo>
                    <a:pt x="1060716" y="176784"/>
                  </a:moveTo>
                  <a:lnTo>
                    <a:pt x="1045476" y="176784"/>
                  </a:lnTo>
                  <a:lnTo>
                    <a:pt x="1045464" y="192024"/>
                  </a:lnTo>
                  <a:lnTo>
                    <a:pt x="1060704" y="192024"/>
                  </a:lnTo>
                  <a:lnTo>
                    <a:pt x="1060716" y="176784"/>
                  </a:lnTo>
                  <a:close/>
                </a:path>
                <a:path w="2106295" h="2178050">
                  <a:moveTo>
                    <a:pt x="1060716" y="144780"/>
                  </a:moveTo>
                  <a:lnTo>
                    <a:pt x="1045476" y="144780"/>
                  </a:lnTo>
                  <a:lnTo>
                    <a:pt x="1045464" y="160020"/>
                  </a:lnTo>
                  <a:lnTo>
                    <a:pt x="1060704" y="160020"/>
                  </a:lnTo>
                  <a:lnTo>
                    <a:pt x="1060716" y="144780"/>
                  </a:lnTo>
                  <a:close/>
                </a:path>
                <a:path w="2106295" h="2178050">
                  <a:moveTo>
                    <a:pt x="1060716" y="114300"/>
                  </a:moveTo>
                  <a:lnTo>
                    <a:pt x="1045476" y="114300"/>
                  </a:lnTo>
                  <a:lnTo>
                    <a:pt x="1045464" y="129540"/>
                  </a:lnTo>
                  <a:lnTo>
                    <a:pt x="1060704" y="129540"/>
                  </a:lnTo>
                  <a:lnTo>
                    <a:pt x="1060716" y="114300"/>
                  </a:lnTo>
                  <a:close/>
                </a:path>
                <a:path w="2106295" h="2178050">
                  <a:moveTo>
                    <a:pt x="1060716" y="83820"/>
                  </a:moveTo>
                  <a:lnTo>
                    <a:pt x="1045476" y="83820"/>
                  </a:lnTo>
                  <a:lnTo>
                    <a:pt x="1045464" y="99060"/>
                  </a:lnTo>
                  <a:lnTo>
                    <a:pt x="1060704" y="99060"/>
                  </a:lnTo>
                  <a:lnTo>
                    <a:pt x="1060716" y="83820"/>
                  </a:lnTo>
                  <a:close/>
                </a:path>
                <a:path w="2106295" h="2178050">
                  <a:moveTo>
                    <a:pt x="1060716" y="53340"/>
                  </a:moveTo>
                  <a:lnTo>
                    <a:pt x="1045476" y="53340"/>
                  </a:lnTo>
                  <a:lnTo>
                    <a:pt x="1045464" y="68580"/>
                  </a:lnTo>
                  <a:lnTo>
                    <a:pt x="1060704" y="68580"/>
                  </a:lnTo>
                  <a:lnTo>
                    <a:pt x="1060716" y="53340"/>
                  </a:lnTo>
                  <a:close/>
                </a:path>
                <a:path w="2106295" h="2178050">
                  <a:moveTo>
                    <a:pt x="1060716" y="21336"/>
                  </a:moveTo>
                  <a:lnTo>
                    <a:pt x="1045476" y="21336"/>
                  </a:lnTo>
                  <a:lnTo>
                    <a:pt x="1045464" y="36576"/>
                  </a:lnTo>
                  <a:lnTo>
                    <a:pt x="1060704" y="36576"/>
                  </a:lnTo>
                  <a:lnTo>
                    <a:pt x="1060716" y="21336"/>
                  </a:lnTo>
                  <a:close/>
                </a:path>
                <a:path w="2106295" h="2178050">
                  <a:moveTo>
                    <a:pt x="1066800" y="1112520"/>
                  </a:moveTo>
                  <a:lnTo>
                    <a:pt x="1048512" y="1112520"/>
                  </a:lnTo>
                  <a:lnTo>
                    <a:pt x="1037844" y="1112532"/>
                  </a:lnTo>
                  <a:lnTo>
                    <a:pt x="1037844" y="1127772"/>
                  </a:lnTo>
                  <a:lnTo>
                    <a:pt x="1053084" y="1127772"/>
                  </a:lnTo>
                  <a:lnTo>
                    <a:pt x="1046975" y="1121664"/>
                  </a:lnTo>
                  <a:lnTo>
                    <a:pt x="1059180" y="1121664"/>
                  </a:lnTo>
                  <a:lnTo>
                    <a:pt x="1053084" y="1127760"/>
                  </a:lnTo>
                  <a:lnTo>
                    <a:pt x="1066800" y="1127760"/>
                  </a:lnTo>
                  <a:lnTo>
                    <a:pt x="1066800" y="1121664"/>
                  </a:lnTo>
                  <a:lnTo>
                    <a:pt x="1066800" y="1120140"/>
                  </a:lnTo>
                  <a:lnTo>
                    <a:pt x="1066800" y="1112520"/>
                  </a:lnTo>
                  <a:close/>
                </a:path>
                <a:path w="2106295" h="2178050">
                  <a:moveTo>
                    <a:pt x="1069848" y="0"/>
                  </a:moveTo>
                  <a:lnTo>
                    <a:pt x="1054608" y="0"/>
                  </a:lnTo>
                  <a:lnTo>
                    <a:pt x="1054608" y="15240"/>
                  </a:lnTo>
                  <a:lnTo>
                    <a:pt x="1069848" y="15240"/>
                  </a:lnTo>
                  <a:lnTo>
                    <a:pt x="1069848" y="0"/>
                  </a:lnTo>
                  <a:close/>
                </a:path>
                <a:path w="2106295" h="2178050">
                  <a:moveTo>
                    <a:pt x="1074420" y="1050036"/>
                  </a:moveTo>
                  <a:lnTo>
                    <a:pt x="1059180" y="1050036"/>
                  </a:lnTo>
                  <a:lnTo>
                    <a:pt x="1059180" y="1065276"/>
                  </a:lnTo>
                  <a:lnTo>
                    <a:pt x="1074420" y="1065276"/>
                  </a:lnTo>
                  <a:lnTo>
                    <a:pt x="1074420" y="1050036"/>
                  </a:lnTo>
                  <a:close/>
                </a:path>
                <a:path w="2106295" h="2178050">
                  <a:moveTo>
                    <a:pt x="1075944" y="2162556"/>
                  </a:moveTo>
                  <a:lnTo>
                    <a:pt x="1060704" y="2162556"/>
                  </a:lnTo>
                  <a:lnTo>
                    <a:pt x="1060704" y="2177796"/>
                  </a:lnTo>
                  <a:lnTo>
                    <a:pt x="1075944" y="2177796"/>
                  </a:lnTo>
                  <a:lnTo>
                    <a:pt x="1075944" y="2162556"/>
                  </a:lnTo>
                  <a:close/>
                </a:path>
                <a:path w="2106295" h="2178050">
                  <a:moveTo>
                    <a:pt x="1075944" y="371856"/>
                  </a:moveTo>
                  <a:lnTo>
                    <a:pt x="1060704" y="371856"/>
                  </a:lnTo>
                  <a:lnTo>
                    <a:pt x="1060704" y="387096"/>
                  </a:lnTo>
                  <a:lnTo>
                    <a:pt x="1045476" y="387096"/>
                  </a:lnTo>
                  <a:lnTo>
                    <a:pt x="1045476" y="371856"/>
                  </a:lnTo>
                  <a:lnTo>
                    <a:pt x="1030236" y="371856"/>
                  </a:lnTo>
                  <a:lnTo>
                    <a:pt x="1030236" y="387096"/>
                  </a:lnTo>
                  <a:lnTo>
                    <a:pt x="1045464" y="387096"/>
                  </a:lnTo>
                  <a:lnTo>
                    <a:pt x="1045464" y="402336"/>
                  </a:lnTo>
                  <a:lnTo>
                    <a:pt x="1060704" y="402336"/>
                  </a:lnTo>
                  <a:lnTo>
                    <a:pt x="1060716" y="387096"/>
                  </a:lnTo>
                  <a:lnTo>
                    <a:pt x="1075944" y="387096"/>
                  </a:lnTo>
                  <a:lnTo>
                    <a:pt x="1075944" y="371856"/>
                  </a:lnTo>
                  <a:close/>
                </a:path>
                <a:path w="2106295" h="2178050">
                  <a:moveTo>
                    <a:pt x="1077468" y="1854708"/>
                  </a:moveTo>
                  <a:lnTo>
                    <a:pt x="1062228" y="1854708"/>
                  </a:lnTo>
                  <a:lnTo>
                    <a:pt x="1062228" y="1869948"/>
                  </a:lnTo>
                  <a:lnTo>
                    <a:pt x="1077468" y="1869948"/>
                  </a:lnTo>
                  <a:lnTo>
                    <a:pt x="1077468" y="1854708"/>
                  </a:lnTo>
                  <a:close/>
                </a:path>
                <a:path w="2106295" h="2178050">
                  <a:moveTo>
                    <a:pt x="1077468" y="679704"/>
                  </a:moveTo>
                  <a:lnTo>
                    <a:pt x="1060716" y="679704"/>
                  </a:lnTo>
                  <a:lnTo>
                    <a:pt x="1060716" y="664464"/>
                  </a:lnTo>
                  <a:lnTo>
                    <a:pt x="1045476" y="664464"/>
                  </a:lnTo>
                  <a:lnTo>
                    <a:pt x="1045464" y="679704"/>
                  </a:lnTo>
                  <a:lnTo>
                    <a:pt x="1030236" y="679704"/>
                  </a:lnTo>
                  <a:lnTo>
                    <a:pt x="1030236" y="694944"/>
                  </a:lnTo>
                  <a:lnTo>
                    <a:pt x="1045476" y="694944"/>
                  </a:lnTo>
                  <a:lnTo>
                    <a:pt x="1045476" y="679704"/>
                  </a:lnTo>
                  <a:lnTo>
                    <a:pt x="1060704" y="679704"/>
                  </a:lnTo>
                  <a:lnTo>
                    <a:pt x="1060704" y="694944"/>
                  </a:lnTo>
                  <a:lnTo>
                    <a:pt x="1077468" y="694944"/>
                  </a:lnTo>
                  <a:lnTo>
                    <a:pt x="1077468" y="679704"/>
                  </a:lnTo>
                  <a:close/>
                </a:path>
                <a:path w="2106295" h="2178050">
                  <a:moveTo>
                    <a:pt x="1078992" y="742188"/>
                  </a:moveTo>
                  <a:lnTo>
                    <a:pt x="1063752" y="742188"/>
                  </a:lnTo>
                  <a:lnTo>
                    <a:pt x="1063752" y="757428"/>
                  </a:lnTo>
                  <a:lnTo>
                    <a:pt x="1078992" y="757428"/>
                  </a:lnTo>
                  <a:lnTo>
                    <a:pt x="1078992" y="742188"/>
                  </a:lnTo>
                  <a:close/>
                </a:path>
                <a:path w="2106295" h="2178050">
                  <a:moveTo>
                    <a:pt x="1082040" y="309372"/>
                  </a:moveTo>
                  <a:lnTo>
                    <a:pt x="1066800" y="309372"/>
                  </a:lnTo>
                  <a:lnTo>
                    <a:pt x="1066800" y="324612"/>
                  </a:lnTo>
                  <a:lnTo>
                    <a:pt x="1082040" y="324612"/>
                  </a:lnTo>
                  <a:lnTo>
                    <a:pt x="1082040" y="309372"/>
                  </a:lnTo>
                  <a:close/>
                </a:path>
                <a:path w="2106295" h="2178050">
                  <a:moveTo>
                    <a:pt x="1083564" y="1421892"/>
                  </a:moveTo>
                  <a:lnTo>
                    <a:pt x="1068324" y="1421892"/>
                  </a:lnTo>
                  <a:lnTo>
                    <a:pt x="1068324" y="1437132"/>
                  </a:lnTo>
                  <a:lnTo>
                    <a:pt x="1083564" y="1437132"/>
                  </a:lnTo>
                  <a:lnTo>
                    <a:pt x="1083564" y="1421892"/>
                  </a:lnTo>
                  <a:close/>
                </a:path>
                <a:path w="2106295" h="2178050">
                  <a:moveTo>
                    <a:pt x="1098804" y="1112520"/>
                  </a:moveTo>
                  <a:lnTo>
                    <a:pt x="1083564" y="1112520"/>
                  </a:lnTo>
                  <a:lnTo>
                    <a:pt x="1083564" y="1127760"/>
                  </a:lnTo>
                  <a:lnTo>
                    <a:pt x="1098804" y="1127760"/>
                  </a:lnTo>
                  <a:lnTo>
                    <a:pt x="1098804" y="1112520"/>
                  </a:lnTo>
                  <a:close/>
                </a:path>
                <a:path w="2106295" h="2178050">
                  <a:moveTo>
                    <a:pt x="1100328" y="0"/>
                  </a:moveTo>
                  <a:lnTo>
                    <a:pt x="1085088" y="0"/>
                  </a:lnTo>
                  <a:lnTo>
                    <a:pt x="1085088" y="15240"/>
                  </a:lnTo>
                  <a:lnTo>
                    <a:pt x="1100328" y="15240"/>
                  </a:lnTo>
                  <a:lnTo>
                    <a:pt x="1100328" y="0"/>
                  </a:lnTo>
                  <a:close/>
                </a:path>
                <a:path w="2106295" h="2178050">
                  <a:moveTo>
                    <a:pt x="1104900" y="1050036"/>
                  </a:moveTo>
                  <a:lnTo>
                    <a:pt x="1089660" y="1050036"/>
                  </a:lnTo>
                  <a:lnTo>
                    <a:pt x="1089660" y="1065276"/>
                  </a:lnTo>
                  <a:lnTo>
                    <a:pt x="1104900" y="1065276"/>
                  </a:lnTo>
                  <a:lnTo>
                    <a:pt x="1104900" y="1050036"/>
                  </a:lnTo>
                  <a:close/>
                </a:path>
                <a:path w="2106295" h="2178050">
                  <a:moveTo>
                    <a:pt x="1106424" y="2162556"/>
                  </a:moveTo>
                  <a:lnTo>
                    <a:pt x="1091184" y="2162556"/>
                  </a:lnTo>
                  <a:lnTo>
                    <a:pt x="1091184" y="2177796"/>
                  </a:lnTo>
                  <a:lnTo>
                    <a:pt x="1106424" y="2177796"/>
                  </a:lnTo>
                  <a:lnTo>
                    <a:pt x="1106424" y="2162556"/>
                  </a:lnTo>
                  <a:close/>
                </a:path>
                <a:path w="2106295" h="2178050">
                  <a:moveTo>
                    <a:pt x="1106424" y="371856"/>
                  </a:moveTo>
                  <a:lnTo>
                    <a:pt x="1091184" y="371856"/>
                  </a:lnTo>
                  <a:lnTo>
                    <a:pt x="1091184" y="387096"/>
                  </a:lnTo>
                  <a:lnTo>
                    <a:pt x="1106424" y="387096"/>
                  </a:lnTo>
                  <a:lnTo>
                    <a:pt x="1106424" y="371856"/>
                  </a:lnTo>
                  <a:close/>
                </a:path>
                <a:path w="2106295" h="2178050">
                  <a:moveTo>
                    <a:pt x="1107948" y="1854708"/>
                  </a:moveTo>
                  <a:lnTo>
                    <a:pt x="1092708" y="1854708"/>
                  </a:lnTo>
                  <a:lnTo>
                    <a:pt x="1092708" y="1869948"/>
                  </a:lnTo>
                  <a:lnTo>
                    <a:pt x="1107948" y="1869948"/>
                  </a:lnTo>
                  <a:lnTo>
                    <a:pt x="1107948" y="1854708"/>
                  </a:lnTo>
                  <a:close/>
                </a:path>
                <a:path w="2106295" h="2178050">
                  <a:moveTo>
                    <a:pt x="1107948" y="679704"/>
                  </a:moveTo>
                  <a:lnTo>
                    <a:pt x="1092708" y="679704"/>
                  </a:lnTo>
                  <a:lnTo>
                    <a:pt x="1092708" y="694944"/>
                  </a:lnTo>
                  <a:lnTo>
                    <a:pt x="1107948" y="694944"/>
                  </a:lnTo>
                  <a:lnTo>
                    <a:pt x="1107948" y="679704"/>
                  </a:lnTo>
                  <a:close/>
                </a:path>
                <a:path w="2106295" h="2178050">
                  <a:moveTo>
                    <a:pt x="1109472" y="742188"/>
                  </a:moveTo>
                  <a:lnTo>
                    <a:pt x="1094232" y="742188"/>
                  </a:lnTo>
                  <a:lnTo>
                    <a:pt x="1094232" y="757428"/>
                  </a:lnTo>
                  <a:lnTo>
                    <a:pt x="1109472" y="757428"/>
                  </a:lnTo>
                  <a:lnTo>
                    <a:pt x="1109472" y="742188"/>
                  </a:lnTo>
                  <a:close/>
                </a:path>
                <a:path w="2106295" h="2178050">
                  <a:moveTo>
                    <a:pt x="1112520" y="309372"/>
                  </a:moveTo>
                  <a:lnTo>
                    <a:pt x="1097280" y="309372"/>
                  </a:lnTo>
                  <a:lnTo>
                    <a:pt x="1097280" y="324612"/>
                  </a:lnTo>
                  <a:lnTo>
                    <a:pt x="1112520" y="324612"/>
                  </a:lnTo>
                  <a:lnTo>
                    <a:pt x="1112520" y="309372"/>
                  </a:lnTo>
                  <a:close/>
                </a:path>
                <a:path w="2106295" h="2178050">
                  <a:moveTo>
                    <a:pt x="1115568" y="1421892"/>
                  </a:moveTo>
                  <a:lnTo>
                    <a:pt x="1100328" y="1421892"/>
                  </a:lnTo>
                  <a:lnTo>
                    <a:pt x="1100328" y="1437132"/>
                  </a:lnTo>
                  <a:lnTo>
                    <a:pt x="1115568" y="1437132"/>
                  </a:lnTo>
                  <a:lnTo>
                    <a:pt x="1115568" y="1421892"/>
                  </a:lnTo>
                  <a:close/>
                </a:path>
                <a:path w="2106295" h="2178050">
                  <a:moveTo>
                    <a:pt x="1129284" y="1112520"/>
                  </a:moveTo>
                  <a:lnTo>
                    <a:pt x="1114044" y="1112520"/>
                  </a:lnTo>
                  <a:lnTo>
                    <a:pt x="1114044" y="1127760"/>
                  </a:lnTo>
                  <a:lnTo>
                    <a:pt x="1129284" y="1127760"/>
                  </a:lnTo>
                  <a:lnTo>
                    <a:pt x="1129284" y="1112520"/>
                  </a:lnTo>
                  <a:close/>
                </a:path>
                <a:path w="2106295" h="2178050">
                  <a:moveTo>
                    <a:pt x="1132332" y="0"/>
                  </a:moveTo>
                  <a:lnTo>
                    <a:pt x="1115568" y="0"/>
                  </a:lnTo>
                  <a:lnTo>
                    <a:pt x="1115568" y="15240"/>
                  </a:lnTo>
                  <a:lnTo>
                    <a:pt x="1132332" y="15240"/>
                  </a:lnTo>
                  <a:lnTo>
                    <a:pt x="1132332" y="0"/>
                  </a:lnTo>
                  <a:close/>
                </a:path>
                <a:path w="2106295" h="2178050">
                  <a:moveTo>
                    <a:pt x="1135380" y="1050036"/>
                  </a:moveTo>
                  <a:lnTo>
                    <a:pt x="1120140" y="1050036"/>
                  </a:lnTo>
                  <a:lnTo>
                    <a:pt x="1120140" y="1065276"/>
                  </a:lnTo>
                  <a:lnTo>
                    <a:pt x="1135380" y="1065276"/>
                  </a:lnTo>
                  <a:lnTo>
                    <a:pt x="1135380" y="1050036"/>
                  </a:lnTo>
                  <a:close/>
                </a:path>
                <a:path w="2106295" h="2178050">
                  <a:moveTo>
                    <a:pt x="1136904" y="2162556"/>
                  </a:moveTo>
                  <a:lnTo>
                    <a:pt x="1121664" y="2162556"/>
                  </a:lnTo>
                  <a:lnTo>
                    <a:pt x="1121664" y="2177796"/>
                  </a:lnTo>
                  <a:lnTo>
                    <a:pt x="1136904" y="2177796"/>
                  </a:lnTo>
                  <a:lnTo>
                    <a:pt x="1136904" y="2162556"/>
                  </a:lnTo>
                  <a:close/>
                </a:path>
                <a:path w="2106295" h="2178050">
                  <a:moveTo>
                    <a:pt x="1138428" y="1854708"/>
                  </a:moveTo>
                  <a:lnTo>
                    <a:pt x="1123188" y="1854708"/>
                  </a:lnTo>
                  <a:lnTo>
                    <a:pt x="1123188" y="1869948"/>
                  </a:lnTo>
                  <a:lnTo>
                    <a:pt x="1138428" y="1869948"/>
                  </a:lnTo>
                  <a:lnTo>
                    <a:pt x="1138428" y="1854708"/>
                  </a:lnTo>
                  <a:close/>
                </a:path>
                <a:path w="2106295" h="2178050">
                  <a:moveTo>
                    <a:pt x="1138428" y="679704"/>
                  </a:moveTo>
                  <a:lnTo>
                    <a:pt x="1123188" y="679704"/>
                  </a:lnTo>
                  <a:lnTo>
                    <a:pt x="1123188" y="694944"/>
                  </a:lnTo>
                  <a:lnTo>
                    <a:pt x="1138428" y="694944"/>
                  </a:lnTo>
                  <a:lnTo>
                    <a:pt x="1138428" y="679704"/>
                  </a:lnTo>
                  <a:close/>
                </a:path>
                <a:path w="2106295" h="2178050">
                  <a:moveTo>
                    <a:pt x="1138428" y="371856"/>
                  </a:moveTo>
                  <a:lnTo>
                    <a:pt x="1123188" y="371856"/>
                  </a:lnTo>
                  <a:lnTo>
                    <a:pt x="1123188" y="387096"/>
                  </a:lnTo>
                  <a:lnTo>
                    <a:pt x="1138428" y="387096"/>
                  </a:lnTo>
                  <a:lnTo>
                    <a:pt x="1138428" y="371856"/>
                  </a:lnTo>
                  <a:close/>
                </a:path>
                <a:path w="2106295" h="2178050">
                  <a:moveTo>
                    <a:pt x="1139952" y="742188"/>
                  </a:moveTo>
                  <a:lnTo>
                    <a:pt x="1124712" y="742188"/>
                  </a:lnTo>
                  <a:lnTo>
                    <a:pt x="1124712" y="757428"/>
                  </a:lnTo>
                  <a:lnTo>
                    <a:pt x="1139952" y="757428"/>
                  </a:lnTo>
                  <a:lnTo>
                    <a:pt x="1139952" y="742188"/>
                  </a:lnTo>
                  <a:close/>
                </a:path>
                <a:path w="2106295" h="2178050">
                  <a:moveTo>
                    <a:pt x="1143000" y="309372"/>
                  </a:moveTo>
                  <a:lnTo>
                    <a:pt x="1127760" y="309372"/>
                  </a:lnTo>
                  <a:lnTo>
                    <a:pt x="1127760" y="324612"/>
                  </a:lnTo>
                  <a:lnTo>
                    <a:pt x="1143000" y="324612"/>
                  </a:lnTo>
                  <a:lnTo>
                    <a:pt x="1143000" y="309372"/>
                  </a:lnTo>
                  <a:close/>
                </a:path>
                <a:path w="2106295" h="2178050">
                  <a:moveTo>
                    <a:pt x="1146048" y="1421892"/>
                  </a:moveTo>
                  <a:lnTo>
                    <a:pt x="1130808" y="1421892"/>
                  </a:lnTo>
                  <a:lnTo>
                    <a:pt x="1130808" y="1437132"/>
                  </a:lnTo>
                  <a:lnTo>
                    <a:pt x="1146048" y="1437132"/>
                  </a:lnTo>
                  <a:lnTo>
                    <a:pt x="1146048" y="1421892"/>
                  </a:lnTo>
                  <a:close/>
                </a:path>
                <a:path w="2106295" h="2178050">
                  <a:moveTo>
                    <a:pt x="1159764" y="1112520"/>
                  </a:moveTo>
                  <a:lnTo>
                    <a:pt x="1144524" y="1112520"/>
                  </a:lnTo>
                  <a:lnTo>
                    <a:pt x="1144524" y="1127760"/>
                  </a:lnTo>
                  <a:lnTo>
                    <a:pt x="1159764" y="1127760"/>
                  </a:lnTo>
                  <a:lnTo>
                    <a:pt x="1159764" y="1112520"/>
                  </a:lnTo>
                  <a:close/>
                </a:path>
                <a:path w="2106295" h="2178050">
                  <a:moveTo>
                    <a:pt x="1162812" y="0"/>
                  </a:moveTo>
                  <a:lnTo>
                    <a:pt x="1147572" y="0"/>
                  </a:lnTo>
                  <a:lnTo>
                    <a:pt x="1147572" y="15240"/>
                  </a:lnTo>
                  <a:lnTo>
                    <a:pt x="1162812" y="15240"/>
                  </a:lnTo>
                  <a:lnTo>
                    <a:pt x="1162812" y="0"/>
                  </a:lnTo>
                  <a:close/>
                </a:path>
                <a:path w="2106295" h="2178050">
                  <a:moveTo>
                    <a:pt x="1167384" y="2162556"/>
                  </a:moveTo>
                  <a:lnTo>
                    <a:pt x="1152144" y="2162556"/>
                  </a:lnTo>
                  <a:lnTo>
                    <a:pt x="1152144" y="2177796"/>
                  </a:lnTo>
                  <a:lnTo>
                    <a:pt x="1167384" y="2177796"/>
                  </a:lnTo>
                  <a:lnTo>
                    <a:pt x="1167384" y="2162556"/>
                  </a:lnTo>
                  <a:close/>
                </a:path>
                <a:path w="2106295" h="2178050">
                  <a:moveTo>
                    <a:pt x="1167384" y="1050036"/>
                  </a:moveTo>
                  <a:lnTo>
                    <a:pt x="1152144" y="1050036"/>
                  </a:lnTo>
                  <a:lnTo>
                    <a:pt x="1152144" y="1065276"/>
                  </a:lnTo>
                  <a:lnTo>
                    <a:pt x="1167384" y="1065276"/>
                  </a:lnTo>
                  <a:lnTo>
                    <a:pt x="1167384" y="1050036"/>
                  </a:lnTo>
                  <a:close/>
                </a:path>
                <a:path w="2106295" h="2178050">
                  <a:moveTo>
                    <a:pt x="1168908" y="679704"/>
                  </a:moveTo>
                  <a:lnTo>
                    <a:pt x="1153668" y="679704"/>
                  </a:lnTo>
                  <a:lnTo>
                    <a:pt x="1153668" y="694944"/>
                  </a:lnTo>
                  <a:lnTo>
                    <a:pt x="1168908" y="694944"/>
                  </a:lnTo>
                  <a:lnTo>
                    <a:pt x="1168908" y="679704"/>
                  </a:lnTo>
                  <a:close/>
                </a:path>
                <a:path w="2106295" h="2178050">
                  <a:moveTo>
                    <a:pt x="1168908" y="371856"/>
                  </a:moveTo>
                  <a:lnTo>
                    <a:pt x="1153668" y="371856"/>
                  </a:lnTo>
                  <a:lnTo>
                    <a:pt x="1153668" y="387096"/>
                  </a:lnTo>
                  <a:lnTo>
                    <a:pt x="1168908" y="387096"/>
                  </a:lnTo>
                  <a:lnTo>
                    <a:pt x="1168908" y="371856"/>
                  </a:lnTo>
                  <a:close/>
                </a:path>
                <a:path w="2106295" h="2178050">
                  <a:moveTo>
                    <a:pt x="1170432" y="1854708"/>
                  </a:moveTo>
                  <a:lnTo>
                    <a:pt x="1155192" y="1854708"/>
                  </a:lnTo>
                  <a:lnTo>
                    <a:pt x="1155192" y="1869948"/>
                  </a:lnTo>
                  <a:lnTo>
                    <a:pt x="1170432" y="1869948"/>
                  </a:lnTo>
                  <a:lnTo>
                    <a:pt x="1170432" y="1854708"/>
                  </a:lnTo>
                  <a:close/>
                </a:path>
                <a:path w="2106295" h="2178050">
                  <a:moveTo>
                    <a:pt x="1171956" y="742188"/>
                  </a:moveTo>
                  <a:lnTo>
                    <a:pt x="1155192" y="742188"/>
                  </a:lnTo>
                  <a:lnTo>
                    <a:pt x="1155192" y="757428"/>
                  </a:lnTo>
                  <a:lnTo>
                    <a:pt x="1171956" y="757428"/>
                  </a:lnTo>
                  <a:lnTo>
                    <a:pt x="1171956" y="742188"/>
                  </a:lnTo>
                  <a:close/>
                </a:path>
                <a:path w="2106295" h="2178050">
                  <a:moveTo>
                    <a:pt x="1175004" y="309372"/>
                  </a:moveTo>
                  <a:lnTo>
                    <a:pt x="1158240" y="309372"/>
                  </a:lnTo>
                  <a:lnTo>
                    <a:pt x="1158240" y="324612"/>
                  </a:lnTo>
                  <a:lnTo>
                    <a:pt x="1175004" y="324612"/>
                  </a:lnTo>
                  <a:lnTo>
                    <a:pt x="1175004" y="309372"/>
                  </a:lnTo>
                  <a:close/>
                </a:path>
                <a:path w="2106295" h="2178050">
                  <a:moveTo>
                    <a:pt x="1176528" y="1421892"/>
                  </a:moveTo>
                  <a:lnTo>
                    <a:pt x="1161288" y="1421892"/>
                  </a:lnTo>
                  <a:lnTo>
                    <a:pt x="1161288" y="1437132"/>
                  </a:lnTo>
                  <a:lnTo>
                    <a:pt x="1176528" y="1437132"/>
                  </a:lnTo>
                  <a:lnTo>
                    <a:pt x="1176528" y="1421892"/>
                  </a:lnTo>
                  <a:close/>
                </a:path>
                <a:path w="2106295" h="2178050">
                  <a:moveTo>
                    <a:pt x="1190244" y="1112520"/>
                  </a:moveTo>
                  <a:lnTo>
                    <a:pt x="1175004" y="1112520"/>
                  </a:lnTo>
                  <a:lnTo>
                    <a:pt x="1175004" y="1127760"/>
                  </a:lnTo>
                  <a:lnTo>
                    <a:pt x="1190244" y="1127760"/>
                  </a:lnTo>
                  <a:lnTo>
                    <a:pt x="1190244" y="1112520"/>
                  </a:lnTo>
                  <a:close/>
                </a:path>
                <a:path w="2106295" h="2178050">
                  <a:moveTo>
                    <a:pt x="1193292" y="0"/>
                  </a:moveTo>
                  <a:lnTo>
                    <a:pt x="1178052" y="0"/>
                  </a:lnTo>
                  <a:lnTo>
                    <a:pt x="1178052" y="15240"/>
                  </a:lnTo>
                  <a:lnTo>
                    <a:pt x="1193292" y="15240"/>
                  </a:lnTo>
                  <a:lnTo>
                    <a:pt x="1193292" y="0"/>
                  </a:lnTo>
                  <a:close/>
                </a:path>
                <a:path w="2106295" h="2178050">
                  <a:moveTo>
                    <a:pt x="1197864" y="1050036"/>
                  </a:moveTo>
                  <a:lnTo>
                    <a:pt x="1182624" y="1050036"/>
                  </a:lnTo>
                  <a:lnTo>
                    <a:pt x="1182624" y="1065276"/>
                  </a:lnTo>
                  <a:lnTo>
                    <a:pt x="1197864" y="1065276"/>
                  </a:lnTo>
                  <a:lnTo>
                    <a:pt x="1197864" y="1050036"/>
                  </a:lnTo>
                  <a:close/>
                </a:path>
                <a:path w="2106295" h="2178050">
                  <a:moveTo>
                    <a:pt x="1199388" y="2162556"/>
                  </a:moveTo>
                  <a:lnTo>
                    <a:pt x="1184148" y="2162556"/>
                  </a:lnTo>
                  <a:lnTo>
                    <a:pt x="1184148" y="2177796"/>
                  </a:lnTo>
                  <a:lnTo>
                    <a:pt x="1199388" y="2177796"/>
                  </a:lnTo>
                  <a:lnTo>
                    <a:pt x="1199388" y="2162556"/>
                  </a:lnTo>
                  <a:close/>
                </a:path>
                <a:path w="2106295" h="2178050">
                  <a:moveTo>
                    <a:pt x="1199388" y="371856"/>
                  </a:moveTo>
                  <a:lnTo>
                    <a:pt x="1184148" y="371856"/>
                  </a:lnTo>
                  <a:lnTo>
                    <a:pt x="1184148" y="387096"/>
                  </a:lnTo>
                  <a:lnTo>
                    <a:pt x="1199388" y="387096"/>
                  </a:lnTo>
                  <a:lnTo>
                    <a:pt x="1199388" y="371856"/>
                  </a:lnTo>
                  <a:close/>
                </a:path>
                <a:path w="2106295" h="2178050">
                  <a:moveTo>
                    <a:pt x="1200912" y="1854708"/>
                  </a:moveTo>
                  <a:lnTo>
                    <a:pt x="1185672" y="1854708"/>
                  </a:lnTo>
                  <a:lnTo>
                    <a:pt x="1185672" y="1869948"/>
                  </a:lnTo>
                  <a:lnTo>
                    <a:pt x="1200912" y="1869948"/>
                  </a:lnTo>
                  <a:lnTo>
                    <a:pt x="1200912" y="1854708"/>
                  </a:lnTo>
                  <a:close/>
                </a:path>
                <a:path w="2106295" h="2178050">
                  <a:moveTo>
                    <a:pt x="1200912" y="679704"/>
                  </a:moveTo>
                  <a:lnTo>
                    <a:pt x="1184148" y="679704"/>
                  </a:lnTo>
                  <a:lnTo>
                    <a:pt x="1184148" y="694944"/>
                  </a:lnTo>
                  <a:lnTo>
                    <a:pt x="1200912" y="694944"/>
                  </a:lnTo>
                  <a:lnTo>
                    <a:pt x="1200912" y="679704"/>
                  </a:lnTo>
                  <a:close/>
                </a:path>
                <a:path w="2106295" h="2178050">
                  <a:moveTo>
                    <a:pt x="1202436" y="742188"/>
                  </a:moveTo>
                  <a:lnTo>
                    <a:pt x="1187196" y="742188"/>
                  </a:lnTo>
                  <a:lnTo>
                    <a:pt x="1187196" y="757428"/>
                  </a:lnTo>
                  <a:lnTo>
                    <a:pt x="1202436" y="757428"/>
                  </a:lnTo>
                  <a:lnTo>
                    <a:pt x="1202436" y="742188"/>
                  </a:lnTo>
                  <a:close/>
                </a:path>
                <a:path w="2106295" h="2178050">
                  <a:moveTo>
                    <a:pt x="1205484" y="309372"/>
                  </a:moveTo>
                  <a:lnTo>
                    <a:pt x="1190244" y="309372"/>
                  </a:lnTo>
                  <a:lnTo>
                    <a:pt x="1190244" y="324612"/>
                  </a:lnTo>
                  <a:lnTo>
                    <a:pt x="1205484" y="324612"/>
                  </a:lnTo>
                  <a:lnTo>
                    <a:pt x="1205484" y="309372"/>
                  </a:lnTo>
                  <a:close/>
                </a:path>
                <a:path w="2106295" h="2178050">
                  <a:moveTo>
                    <a:pt x="1214628" y="1427988"/>
                  </a:moveTo>
                  <a:lnTo>
                    <a:pt x="1200912" y="1427988"/>
                  </a:lnTo>
                  <a:lnTo>
                    <a:pt x="1207008" y="1421892"/>
                  </a:lnTo>
                  <a:lnTo>
                    <a:pt x="1191768" y="1421892"/>
                  </a:lnTo>
                  <a:lnTo>
                    <a:pt x="1191768" y="1437132"/>
                  </a:lnTo>
                  <a:lnTo>
                    <a:pt x="1210056" y="1437132"/>
                  </a:lnTo>
                  <a:lnTo>
                    <a:pt x="1214628" y="1434084"/>
                  </a:lnTo>
                  <a:lnTo>
                    <a:pt x="1214628" y="1429512"/>
                  </a:lnTo>
                  <a:lnTo>
                    <a:pt x="1214628" y="1427988"/>
                  </a:lnTo>
                  <a:close/>
                </a:path>
                <a:path w="2106295" h="2178050">
                  <a:moveTo>
                    <a:pt x="1214628" y="1397508"/>
                  </a:moveTo>
                  <a:lnTo>
                    <a:pt x="1199388" y="1397508"/>
                  </a:lnTo>
                  <a:lnTo>
                    <a:pt x="1199388" y="1412748"/>
                  </a:lnTo>
                  <a:lnTo>
                    <a:pt x="1214628" y="1412748"/>
                  </a:lnTo>
                  <a:lnTo>
                    <a:pt x="1214628" y="1397508"/>
                  </a:lnTo>
                  <a:close/>
                </a:path>
                <a:path w="2106295" h="2178050">
                  <a:moveTo>
                    <a:pt x="1214628" y="1367028"/>
                  </a:moveTo>
                  <a:lnTo>
                    <a:pt x="1199388" y="1367028"/>
                  </a:lnTo>
                  <a:lnTo>
                    <a:pt x="1199388" y="1382268"/>
                  </a:lnTo>
                  <a:lnTo>
                    <a:pt x="1214628" y="1382268"/>
                  </a:lnTo>
                  <a:lnTo>
                    <a:pt x="1214628" y="1367028"/>
                  </a:lnTo>
                  <a:close/>
                </a:path>
                <a:path w="2106295" h="2178050">
                  <a:moveTo>
                    <a:pt x="1214628" y="1336548"/>
                  </a:moveTo>
                  <a:lnTo>
                    <a:pt x="1199388" y="1336548"/>
                  </a:lnTo>
                  <a:lnTo>
                    <a:pt x="1199388" y="1351788"/>
                  </a:lnTo>
                  <a:lnTo>
                    <a:pt x="1214628" y="1351788"/>
                  </a:lnTo>
                  <a:lnTo>
                    <a:pt x="1214628" y="1336548"/>
                  </a:lnTo>
                  <a:close/>
                </a:path>
                <a:path w="2106295" h="2178050">
                  <a:moveTo>
                    <a:pt x="1214628" y="1304544"/>
                  </a:moveTo>
                  <a:lnTo>
                    <a:pt x="1199388" y="1304544"/>
                  </a:lnTo>
                  <a:lnTo>
                    <a:pt x="1199388" y="1319784"/>
                  </a:lnTo>
                  <a:lnTo>
                    <a:pt x="1214628" y="1319784"/>
                  </a:lnTo>
                  <a:lnTo>
                    <a:pt x="1214628" y="1304544"/>
                  </a:lnTo>
                  <a:close/>
                </a:path>
                <a:path w="2106295" h="2178050">
                  <a:moveTo>
                    <a:pt x="1214628" y="1274064"/>
                  </a:moveTo>
                  <a:lnTo>
                    <a:pt x="1199388" y="1274064"/>
                  </a:lnTo>
                  <a:lnTo>
                    <a:pt x="1199388" y="1289304"/>
                  </a:lnTo>
                  <a:lnTo>
                    <a:pt x="1214628" y="1289304"/>
                  </a:lnTo>
                  <a:lnTo>
                    <a:pt x="1214628" y="1274064"/>
                  </a:lnTo>
                  <a:close/>
                </a:path>
                <a:path w="2106295" h="2178050">
                  <a:moveTo>
                    <a:pt x="1214628" y="1243584"/>
                  </a:moveTo>
                  <a:lnTo>
                    <a:pt x="1199388" y="1243584"/>
                  </a:lnTo>
                  <a:lnTo>
                    <a:pt x="1199388" y="1258824"/>
                  </a:lnTo>
                  <a:lnTo>
                    <a:pt x="1214628" y="1258824"/>
                  </a:lnTo>
                  <a:lnTo>
                    <a:pt x="1214628" y="1243584"/>
                  </a:lnTo>
                  <a:close/>
                </a:path>
                <a:path w="2106295" h="2178050">
                  <a:moveTo>
                    <a:pt x="1214628" y="1213104"/>
                  </a:moveTo>
                  <a:lnTo>
                    <a:pt x="1199388" y="1213104"/>
                  </a:lnTo>
                  <a:lnTo>
                    <a:pt x="1199388" y="1228344"/>
                  </a:lnTo>
                  <a:lnTo>
                    <a:pt x="1214628" y="1228344"/>
                  </a:lnTo>
                  <a:lnTo>
                    <a:pt x="1214628" y="1213104"/>
                  </a:lnTo>
                  <a:close/>
                </a:path>
                <a:path w="2106295" h="2178050">
                  <a:moveTo>
                    <a:pt x="1214628" y="1181100"/>
                  </a:moveTo>
                  <a:lnTo>
                    <a:pt x="1199388" y="1181100"/>
                  </a:lnTo>
                  <a:lnTo>
                    <a:pt x="1199388" y="1196340"/>
                  </a:lnTo>
                  <a:lnTo>
                    <a:pt x="1214628" y="1196340"/>
                  </a:lnTo>
                  <a:lnTo>
                    <a:pt x="1214628" y="1181100"/>
                  </a:lnTo>
                  <a:close/>
                </a:path>
                <a:path w="2106295" h="2178050">
                  <a:moveTo>
                    <a:pt x="1214628" y="1150620"/>
                  </a:moveTo>
                  <a:lnTo>
                    <a:pt x="1199388" y="1150620"/>
                  </a:lnTo>
                  <a:lnTo>
                    <a:pt x="1199388" y="1165860"/>
                  </a:lnTo>
                  <a:lnTo>
                    <a:pt x="1214628" y="1165860"/>
                  </a:lnTo>
                  <a:lnTo>
                    <a:pt x="1214628" y="1150620"/>
                  </a:lnTo>
                  <a:close/>
                </a:path>
                <a:path w="2106295" h="2178050">
                  <a:moveTo>
                    <a:pt x="1214628" y="1120140"/>
                  </a:moveTo>
                  <a:lnTo>
                    <a:pt x="1199388" y="1120140"/>
                  </a:lnTo>
                  <a:lnTo>
                    <a:pt x="1199388" y="1135380"/>
                  </a:lnTo>
                  <a:lnTo>
                    <a:pt x="1214628" y="1135380"/>
                  </a:lnTo>
                  <a:lnTo>
                    <a:pt x="1214628" y="1120140"/>
                  </a:lnTo>
                  <a:close/>
                </a:path>
                <a:path w="2106295" h="2178050">
                  <a:moveTo>
                    <a:pt x="1223772" y="0"/>
                  </a:moveTo>
                  <a:lnTo>
                    <a:pt x="1208532" y="0"/>
                  </a:lnTo>
                  <a:lnTo>
                    <a:pt x="1208532" y="15240"/>
                  </a:lnTo>
                  <a:lnTo>
                    <a:pt x="1223772" y="15240"/>
                  </a:lnTo>
                  <a:lnTo>
                    <a:pt x="1223772" y="0"/>
                  </a:lnTo>
                  <a:close/>
                </a:path>
                <a:path w="2106295" h="2178050">
                  <a:moveTo>
                    <a:pt x="1228344" y="1050036"/>
                  </a:moveTo>
                  <a:lnTo>
                    <a:pt x="1213104" y="1050036"/>
                  </a:lnTo>
                  <a:lnTo>
                    <a:pt x="1213104" y="1065276"/>
                  </a:lnTo>
                  <a:lnTo>
                    <a:pt x="1228344" y="1065276"/>
                  </a:lnTo>
                  <a:lnTo>
                    <a:pt x="1228344" y="1050036"/>
                  </a:lnTo>
                  <a:close/>
                </a:path>
                <a:path w="2106295" h="2178050">
                  <a:moveTo>
                    <a:pt x="1229868" y="2162556"/>
                  </a:moveTo>
                  <a:lnTo>
                    <a:pt x="1214628" y="2162556"/>
                  </a:lnTo>
                  <a:lnTo>
                    <a:pt x="1214628" y="2177796"/>
                  </a:lnTo>
                  <a:lnTo>
                    <a:pt x="1229868" y="2177796"/>
                  </a:lnTo>
                  <a:lnTo>
                    <a:pt x="1229868" y="2162556"/>
                  </a:lnTo>
                  <a:close/>
                </a:path>
                <a:path w="2106295" h="2178050">
                  <a:moveTo>
                    <a:pt x="1229868" y="371856"/>
                  </a:moveTo>
                  <a:lnTo>
                    <a:pt x="1214628" y="371856"/>
                  </a:lnTo>
                  <a:lnTo>
                    <a:pt x="1214628" y="387096"/>
                  </a:lnTo>
                  <a:lnTo>
                    <a:pt x="1229868" y="387096"/>
                  </a:lnTo>
                  <a:lnTo>
                    <a:pt x="1229868" y="371856"/>
                  </a:lnTo>
                  <a:close/>
                </a:path>
                <a:path w="2106295" h="2178050">
                  <a:moveTo>
                    <a:pt x="1231392" y="1854708"/>
                  </a:moveTo>
                  <a:lnTo>
                    <a:pt x="1216152" y="1854708"/>
                  </a:lnTo>
                  <a:lnTo>
                    <a:pt x="1216152" y="1869948"/>
                  </a:lnTo>
                  <a:lnTo>
                    <a:pt x="1231392" y="1869948"/>
                  </a:lnTo>
                  <a:lnTo>
                    <a:pt x="1231392" y="1854708"/>
                  </a:lnTo>
                  <a:close/>
                </a:path>
                <a:path w="2106295" h="2178050">
                  <a:moveTo>
                    <a:pt x="1231392" y="679704"/>
                  </a:moveTo>
                  <a:lnTo>
                    <a:pt x="1216152" y="679704"/>
                  </a:lnTo>
                  <a:lnTo>
                    <a:pt x="1216152" y="694944"/>
                  </a:lnTo>
                  <a:lnTo>
                    <a:pt x="1231392" y="694944"/>
                  </a:lnTo>
                  <a:lnTo>
                    <a:pt x="1231392" y="679704"/>
                  </a:lnTo>
                  <a:close/>
                </a:path>
                <a:path w="2106295" h="2178050">
                  <a:moveTo>
                    <a:pt x="1232916" y="742188"/>
                  </a:moveTo>
                  <a:lnTo>
                    <a:pt x="1217676" y="742188"/>
                  </a:lnTo>
                  <a:lnTo>
                    <a:pt x="1217676" y="757428"/>
                  </a:lnTo>
                  <a:lnTo>
                    <a:pt x="1232916" y="757428"/>
                  </a:lnTo>
                  <a:lnTo>
                    <a:pt x="1232916" y="742188"/>
                  </a:lnTo>
                  <a:close/>
                </a:path>
                <a:path w="2106295" h="2178050">
                  <a:moveTo>
                    <a:pt x="1235964" y="309372"/>
                  </a:moveTo>
                  <a:lnTo>
                    <a:pt x="1220724" y="309372"/>
                  </a:lnTo>
                  <a:lnTo>
                    <a:pt x="1220724" y="324612"/>
                  </a:lnTo>
                  <a:lnTo>
                    <a:pt x="1235964" y="324612"/>
                  </a:lnTo>
                  <a:lnTo>
                    <a:pt x="1235964" y="309372"/>
                  </a:lnTo>
                  <a:close/>
                </a:path>
                <a:path w="2106295" h="2178050">
                  <a:moveTo>
                    <a:pt x="1255776" y="0"/>
                  </a:moveTo>
                  <a:lnTo>
                    <a:pt x="1239012" y="0"/>
                  </a:lnTo>
                  <a:lnTo>
                    <a:pt x="1239012" y="15240"/>
                  </a:lnTo>
                  <a:lnTo>
                    <a:pt x="1255776" y="15240"/>
                  </a:lnTo>
                  <a:lnTo>
                    <a:pt x="1255776" y="0"/>
                  </a:lnTo>
                  <a:close/>
                </a:path>
                <a:path w="2106295" h="2178050">
                  <a:moveTo>
                    <a:pt x="1258824" y="1050036"/>
                  </a:moveTo>
                  <a:lnTo>
                    <a:pt x="1243584" y="1050036"/>
                  </a:lnTo>
                  <a:lnTo>
                    <a:pt x="1243584" y="1065276"/>
                  </a:lnTo>
                  <a:lnTo>
                    <a:pt x="1258824" y="1065276"/>
                  </a:lnTo>
                  <a:lnTo>
                    <a:pt x="1258824" y="1050036"/>
                  </a:lnTo>
                  <a:close/>
                </a:path>
                <a:path w="2106295" h="2178050">
                  <a:moveTo>
                    <a:pt x="1260348" y="2162556"/>
                  </a:moveTo>
                  <a:lnTo>
                    <a:pt x="1245108" y="2162556"/>
                  </a:lnTo>
                  <a:lnTo>
                    <a:pt x="1245108" y="2177796"/>
                  </a:lnTo>
                  <a:lnTo>
                    <a:pt x="1260348" y="2177796"/>
                  </a:lnTo>
                  <a:lnTo>
                    <a:pt x="1260348" y="2162556"/>
                  </a:lnTo>
                  <a:close/>
                </a:path>
                <a:path w="2106295" h="2178050">
                  <a:moveTo>
                    <a:pt x="1261872" y="679704"/>
                  </a:moveTo>
                  <a:lnTo>
                    <a:pt x="1246632" y="679704"/>
                  </a:lnTo>
                  <a:lnTo>
                    <a:pt x="1246632" y="694944"/>
                  </a:lnTo>
                  <a:lnTo>
                    <a:pt x="1261872" y="694944"/>
                  </a:lnTo>
                  <a:lnTo>
                    <a:pt x="1261872" y="679704"/>
                  </a:lnTo>
                  <a:close/>
                </a:path>
                <a:path w="2106295" h="2178050">
                  <a:moveTo>
                    <a:pt x="1261872" y="371856"/>
                  </a:moveTo>
                  <a:lnTo>
                    <a:pt x="1246632" y="371856"/>
                  </a:lnTo>
                  <a:lnTo>
                    <a:pt x="1246632" y="387096"/>
                  </a:lnTo>
                  <a:lnTo>
                    <a:pt x="1261872" y="387096"/>
                  </a:lnTo>
                  <a:lnTo>
                    <a:pt x="1261872" y="371856"/>
                  </a:lnTo>
                  <a:close/>
                </a:path>
                <a:path w="2106295" h="2178050">
                  <a:moveTo>
                    <a:pt x="1263396" y="742188"/>
                  </a:moveTo>
                  <a:lnTo>
                    <a:pt x="1248156" y="742188"/>
                  </a:lnTo>
                  <a:lnTo>
                    <a:pt x="1248156" y="757428"/>
                  </a:lnTo>
                  <a:lnTo>
                    <a:pt x="1263396" y="757428"/>
                  </a:lnTo>
                  <a:lnTo>
                    <a:pt x="1263396" y="742188"/>
                  </a:lnTo>
                  <a:close/>
                </a:path>
                <a:path w="2106295" h="2178050">
                  <a:moveTo>
                    <a:pt x="1266444" y="309372"/>
                  </a:moveTo>
                  <a:lnTo>
                    <a:pt x="1251204" y="309372"/>
                  </a:lnTo>
                  <a:lnTo>
                    <a:pt x="1251204" y="324612"/>
                  </a:lnTo>
                  <a:lnTo>
                    <a:pt x="1266444" y="324612"/>
                  </a:lnTo>
                  <a:lnTo>
                    <a:pt x="1266444" y="309372"/>
                  </a:lnTo>
                  <a:close/>
                </a:path>
                <a:path w="2106295" h="2178050">
                  <a:moveTo>
                    <a:pt x="1267968" y="2139696"/>
                  </a:moveTo>
                  <a:lnTo>
                    <a:pt x="1252728" y="2139696"/>
                  </a:lnTo>
                  <a:lnTo>
                    <a:pt x="1252728" y="2154936"/>
                  </a:lnTo>
                  <a:lnTo>
                    <a:pt x="1267968" y="2154936"/>
                  </a:lnTo>
                  <a:lnTo>
                    <a:pt x="1267968" y="2139696"/>
                  </a:lnTo>
                  <a:close/>
                </a:path>
                <a:path w="2106295" h="2178050">
                  <a:moveTo>
                    <a:pt x="1267968" y="2109216"/>
                  </a:moveTo>
                  <a:lnTo>
                    <a:pt x="1252728" y="2109216"/>
                  </a:lnTo>
                  <a:lnTo>
                    <a:pt x="1252728" y="2124456"/>
                  </a:lnTo>
                  <a:lnTo>
                    <a:pt x="1267968" y="2124456"/>
                  </a:lnTo>
                  <a:lnTo>
                    <a:pt x="1267968" y="2109216"/>
                  </a:lnTo>
                  <a:close/>
                </a:path>
                <a:path w="2106295" h="2178050">
                  <a:moveTo>
                    <a:pt x="1267968" y="2077212"/>
                  </a:moveTo>
                  <a:lnTo>
                    <a:pt x="1252728" y="2077212"/>
                  </a:lnTo>
                  <a:lnTo>
                    <a:pt x="1252728" y="2093976"/>
                  </a:lnTo>
                  <a:lnTo>
                    <a:pt x="1267968" y="2093976"/>
                  </a:lnTo>
                  <a:lnTo>
                    <a:pt x="1267968" y="2077212"/>
                  </a:lnTo>
                  <a:close/>
                </a:path>
                <a:path w="2106295" h="2178050">
                  <a:moveTo>
                    <a:pt x="1267968" y="2046732"/>
                  </a:moveTo>
                  <a:lnTo>
                    <a:pt x="1252728" y="2046732"/>
                  </a:lnTo>
                  <a:lnTo>
                    <a:pt x="1252728" y="2061972"/>
                  </a:lnTo>
                  <a:lnTo>
                    <a:pt x="1267968" y="2061972"/>
                  </a:lnTo>
                  <a:lnTo>
                    <a:pt x="1267968" y="2046732"/>
                  </a:lnTo>
                  <a:close/>
                </a:path>
                <a:path w="2106295" h="2178050">
                  <a:moveTo>
                    <a:pt x="1267968" y="2016252"/>
                  </a:moveTo>
                  <a:lnTo>
                    <a:pt x="1252728" y="2016252"/>
                  </a:lnTo>
                  <a:lnTo>
                    <a:pt x="1252728" y="2031492"/>
                  </a:lnTo>
                  <a:lnTo>
                    <a:pt x="1267968" y="2031492"/>
                  </a:lnTo>
                  <a:lnTo>
                    <a:pt x="1267968" y="2016252"/>
                  </a:lnTo>
                  <a:close/>
                </a:path>
                <a:path w="2106295" h="2178050">
                  <a:moveTo>
                    <a:pt x="1267968" y="1985772"/>
                  </a:moveTo>
                  <a:lnTo>
                    <a:pt x="1252728" y="1985772"/>
                  </a:lnTo>
                  <a:lnTo>
                    <a:pt x="1252728" y="2001012"/>
                  </a:lnTo>
                  <a:lnTo>
                    <a:pt x="1267968" y="2001012"/>
                  </a:lnTo>
                  <a:lnTo>
                    <a:pt x="1267968" y="1985772"/>
                  </a:lnTo>
                  <a:close/>
                </a:path>
                <a:path w="2106295" h="2178050">
                  <a:moveTo>
                    <a:pt x="1267968" y="1953768"/>
                  </a:moveTo>
                  <a:lnTo>
                    <a:pt x="1252728" y="1953768"/>
                  </a:lnTo>
                  <a:lnTo>
                    <a:pt x="1252728" y="1970532"/>
                  </a:lnTo>
                  <a:lnTo>
                    <a:pt x="1267968" y="1970532"/>
                  </a:lnTo>
                  <a:lnTo>
                    <a:pt x="1267968" y="1953768"/>
                  </a:lnTo>
                  <a:close/>
                </a:path>
                <a:path w="2106295" h="2178050">
                  <a:moveTo>
                    <a:pt x="1267968" y="1923288"/>
                  </a:moveTo>
                  <a:lnTo>
                    <a:pt x="1252728" y="1923288"/>
                  </a:lnTo>
                  <a:lnTo>
                    <a:pt x="1252728" y="1938528"/>
                  </a:lnTo>
                  <a:lnTo>
                    <a:pt x="1267968" y="1938528"/>
                  </a:lnTo>
                  <a:lnTo>
                    <a:pt x="1267968" y="1923288"/>
                  </a:lnTo>
                  <a:close/>
                </a:path>
                <a:path w="2106295" h="2178050">
                  <a:moveTo>
                    <a:pt x="1267968" y="1892808"/>
                  </a:moveTo>
                  <a:lnTo>
                    <a:pt x="1252728" y="1892808"/>
                  </a:lnTo>
                  <a:lnTo>
                    <a:pt x="1252728" y="1908048"/>
                  </a:lnTo>
                  <a:lnTo>
                    <a:pt x="1267968" y="1908048"/>
                  </a:lnTo>
                  <a:lnTo>
                    <a:pt x="1267968" y="1892808"/>
                  </a:lnTo>
                  <a:close/>
                </a:path>
                <a:path w="2106295" h="2178050">
                  <a:moveTo>
                    <a:pt x="1267968" y="1862328"/>
                  </a:moveTo>
                  <a:lnTo>
                    <a:pt x="1260348" y="1862328"/>
                  </a:lnTo>
                  <a:lnTo>
                    <a:pt x="1260348" y="1854708"/>
                  </a:lnTo>
                  <a:lnTo>
                    <a:pt x="1246632" y="1854708"/>
                  </a:lnTo>
                  <a:lnTo>
                    <a:pt x="1246632" y="1869948"/>
                  </a:lnTo>
                  <a:lnTo>
                    <a:pt x="1252728" y="1869948"/>
                  </a:lnTo>
                  <a:lnTo>
                    <a:pt x="1252728" y="1877568"/>
                  </a:lnTo>
                  <a:lnTo>
                    <a:pt x="1267968" y="1877568"/>
                  </a:lnTo>
                  <a:lnTo>
                    <a:pt x="1267968" y="1869948"/>
                  </a:lnTo>
                  <a:lnTo>
                    <a:pt x="1267968" y="1862328"/>
                  </a:lnTo>
                  <a:close/>
                </a:path>
                <a:path w="2106295" h="2178050">
                  <a:moveTo>
                    <a:pt x="1286268" y="0"/>
                  </a:moveTo>
                  <a:lnTo>
                    <a:pt x="1271028" y="0"/>
                  </a:lnTo>
                  <a:lnTo>
                    <a:pt x="1271028" y="15240"/>
                  </a:lnTo>
                  <a:lnTo>
                    <a:pt x="1286268" y="15240"/>
                  </a:lnTo>
                  <a:lnTo>
                    <a:pt x="1286268" y="0"/>
                  </a:lnTo>
                  <a:close/>
                </a:path>
                <a:path w="2106295" h="2178050">
                  <a:moveTo>
                    <a:pt x="1290840" y="1050036"/>
                  </a:moveTo>
                  <a:lnTo>
                    <a:pt x="1275600" y="1050036"/>
                  </a:lnTo>
                  <a:lnTo>
                    <a:pt x="1275600" y="1065276"/>
                  </a:lnTo>
                  <a:lnTo>
                    <a:pt x="1290840" y="1065276"/>
                  </a:lnTo>
                  <a:lnTo>
                    <a:pt x="1290840" y="1050036"/>
                  </a:lnTo>
                  <a:close/>
                </a:path>
                <a:path w="2106295" h="2178050">
                  <a:moveTo>
                    <a:pt x="1292364" y="679704"/>
                  </a:moveTo>
                  <a:lnTo>
                    <a:pt x="1277124" y="679704"/>
                  </a:lnTo>
                  <a:lnTo>
                    <a:pt x="1277124" y="694944"/>
                  </a:lnTo>
                  <a:lnTo>
                    <a:pt x="1292364" y="694944"/>
                  </a:lnTo>
                  <a:lnTo>
                    <a:pt x="1292364" y="679704"/>
                  </a:lnTo>
                  <a:close/>
                </a:path>
                <a:path w="2106295" h="2178050">
                  <a:moveTo>
                    <a:pt x="1292364" y="371856"/>
                  </a:moveTo>
                  <a:lnTo>
                    <a:pt x="1277124" y="371856"/>
                  </a:lnTo>
                  <a:lnTo>
                    <a:pt x="1277124" y="387096"/>
                  </a:lnTo>
                  <a:lnTo>
                    <a:pt x="1292364" y="387096"/>
                  </a:lnTo>
                  <a:lnTo>
                    <a:pt x="1292364" y="371856"/>
                  </a:lnTo>
                  <a:close/>
                </a:path>
                <a:path w="2106295" h="2178050">
                  <a:moveTo>
                    <a:pt x="1295412" y="742188"/>
                  </a:moveTo>
                  <a:lnTo>
                    <a:pt x="1278648" y="742188"/>
                  </a:lnTo>
                  <a:lnTo>
                    <a:pt x="1278648" y="757428"/>
                  </a:lnTo>
                  <a:lnTo>
                    <a:pt x="1295412" y="757428"/>
                  </a:lnTo>
                  <a:lnTo>
                    <a:pt x="1295412" y="742188"/>
                  </a:lnTo>
                  <a:close/>
                </a:path>
                <a:path w="2106295" h="2178050">
                  <a:moveTo>
                    <a:pt x="1298460" y="309372"/>
                  </a:moveTo>
                  <a:lnTo>
                    <a:pt x="1281696" y="309372"/>
                  </a:lnTo>
                  <a:lnTo>
                    <a:pt x="1281696" y="324612"/>
                  </a:lnTo>
                  <a:lnTo>
                    <a:pt x="1298460" y="324612"/>
                  </a:lnTo>
                  <a:lnTo>
                    <a:pt x="1298460" y="309372"/>
                  </a:lnTo>
                  <a:close/>
                </a:path>
                <a:path w="2106295" h="2178050">
                  <a:moveTo>
                    <a:pt x="1316748" y="0"/>
                  </a:moveTo>
                  <a:lnTo>
                    <a:pt x="1301508" y="0"/>
                  </a:lnTo>
                  <a:lnTo>
                    <a:pt x="1301508" y="15240"/>
                  </a:lnTo>
                  <a:lnTo>
                    <a:pt x="1316748" y="15240"/>
                  </a:lnTo>
                  <a:lnTo>
                    <a:pt x="1316748" y="0"/>
                  </a:lnTo>
                  <a:close/>
                </a:path>
                <a:path w="2106295" h="2178050">
                  <a:moveTo>
                    <a:pt x="1321320" y="1050036"/>
                  </a:moveTo>
                  <a:lnTo>
                    <a:pt x="1306080" y="1050036"/>
                  </a:lnTo>
                  <a:lnTo>
                    <a:pt x="1306080" y="1065276"/>
                  </a:lnTo>
                  <a:lnTo>
                    <a:pt x="1321320" y="1065276"/>
                  </a:lnTo>
                  <a:lnTo>
                    <a:pt x="1321320" y="1050036"/>
                  </a:lnTo>
                  <a:close/>
                </a:path>
                <a:path w="2106295" h="2178050">
                  <a:moveTo>
                    <a:pt x="1322844" y="371856"/>
                  </a:moveTo>
                  <a:lnTo>
                    <a:pt x="1307604" y="371856"/>
                  </a:lnTo>
                  <a:lnTo>
                    <a:pt x="1307604" y="387096"/>
                  </a:lnTo>
                  <a:lnTo>
                    <a:pt x="1322844" y="387096"/>
                  </a:lnTo>
                  <a:lnTo>
                    <a:pt x="1322844" y="371856"/>
                  </a:lnTo>
                  <a:close/>
                </a:path>
                <a:path w="2106295" h="2178050">
                  <a:moveTo>
                    <a:pt x="1324368" y="679704"/>
                  </a:moveTo>
                  <a:lnTo>
                    <a:pt x="1307604" y="679704"/>
                  </a:lnTo>
                  <a:lnTo>
                    <a:pt x="1307604" y="694944"/>
                  </a:lnTo>
                  <a:lnTo>
                    <a:pt x="1324368" y="694944"/>
                  </a:lnTo>
                  <a:lnTo>
                    <a:pt x="1324368" y="679704"/>
                  </a:lnTo>
                  <a:close/>
                </a:path>
                <a:path w="2106295" h="2178050">
                  <a:moveTo>
                    <a:pt x="1325892" y="742188"/>
                  </a:moveTo>
                  <a:lnTo>
                    <a:pt x="1310652" y="742188"/>
                  </a:lnTo>
                  <a:lnTo>
                    <a:pt x="1310652" y="757428"/>
                  </a:lnTo>
                  <a:lnTo>
                    <a:pt x="1325892" y="757428"/>
                  </a:lnTo>
                  <a:lnTo>
                    <a:pt x="1325892" y="742188"/>
                  </a:lnTo>
                  <a:close/>
                </a:path>
                <a:path w="2106295" h="2178050">
                  <a:moveTo>
                    <a:pt x="1328940" y="309372"/>
                  </a:moveTo>
                  <a:lnTo>
                    <a:pt x="1313700" y="309372"/>
                  </a:lnTo>
                  <a:lnTo>
                    <a:pt x="1313700" y="324612"/>
                  </a:lnTo>
                  <a:lnTo>
                    <a:pt x="1328940" y="324612"/>
                  </a:lnTo>
                  <a:lnTo>
                    <a:pt x="1328940" y="309372"/>
                  </a:lnTo>
                  <a:close/>
                </a:path>
                <a:path w="2106295" h="2178050">
                  <a:moveTo>
                    <a:pt x="1347228" y="0"/>
                  </a:moveTo>
                  <a:lnTo>
                    <a:pt x="1331988" y="0"/>
                  </a:lnTo>
                  <a:lnTo>
                    <a:pt x="1331988" y="15240"/>
                  </a:lnTo>
                  <a:lnTo>
                    <a:pt x="1347228" y="15240"/>
                  </a:lnTo>
                  <a:lnTo>
                    <a:pt x="1347228" y="0"/>
                  </a:lnTo>
                  <a:close/>
                </a:path>
                <a:path w="2106295" h="2178050">
                  <a:moveTo>
                    <a:pt x="1351800" y="1050036"/>
                  </a:moveTo>
                  <a:lnTo>
                    <a:pt x="1336560" y="1050036"/>
                  </a:lnTo>
                  <a:lnTo>
                    <a:pt x="1336560" y="1065276"/>
                  </a:lnTo>
                  <a:lnTo>
                    <a:pt x="1351800" y="1065276"/>
                  </a:lnTo>
                  <a:lnTo>
                    <a:pt x="1351800" y="1050036"/>
                  </a:lnTo>
                  <a:close/>
                </a:path>
                <a:path w="2106295" h="2178050">
                  <a:moveTo>
                    <a:pt x="1353324" y="371856"/>
                  </a:moveTo>
                  <a:lnTo>
                    <a:pt x="1338084" y="371856"/>
                  </a:lnTo>
                  <a:lnTo>
                    <a:pt x="1338084" y="387096"/>
                  </a:lnTo>
                  <a:lnTo>
                    <a:pt x="1353324" y="387096"/>
                  </a:lnTo>
                  <a:lnTo>
                    <a:pt x="1353324" y="371856"/>
                  </a:lnTo>
                  <a:close/>
                </a:path>
                <a:path w="2106295" h="2178050">
                  <a:moveTo>
                    <a:pt x="1354848" y="679704"/>
                  </a:moveTo>
                  <a:lnTo>
                    <a:pt x="1339608" y="679704"/>
                  </a:lnTo>
                  <a:lnTo>
                    <a:pt x="1339608" y="694944"/>
                  </a:lnTo>
                  <a:lnTo>
                    <a:pt x="1354848" y="694944"/>
                  </a:lnTo>
                  <a:lnTo>
                    <a:pt x="1354848" y="679704"/>
                  </a:lnTo>
                  <a:close/>
                </a:path>
                <a:path w="2106295" h="2178050">
                  <a:moveTo>
                    <a:pt x="1356372" y="742188"/>
                  </a:moveTo>
                  <a:lnTo>
                    <a:pt x="1341132" y="742188"/>
                  </a:lnTo>
                  <a:lnTo>
                    <a:pt x="1341132" y="757428"/>
                  </a:lnTo>
                  <a:lnTo>
                    <a:pt x="1356372" y="757428"/>
                  </a:lnTo>
                  <a:lnTo>
                    <a:pt x="1356372" y="742188"/>
                  </a:lnTo>
                  <a:close/>
                </a:path>
                <a:path w="2106295" h="2178050">
                  <a:moveTo>
                    <a:pt x="1359420" y="309372"/>
                  </a:moveTo>
                  <a:lnTo>
                    <a:pt x="1344180" y="309372"/>
                  </a:lnTo>
                  <a:lnTo>
                    <a:pt x="1344180" y="324612"/>
                  </a:lnTo>
                  <a:lnTo>
                    <a:pt x="1359420" y="324612"/>
                  </a:lnTo>
                  <a:lnTo>
                    <a:pt x="1359420" y="309372"/>
                  </a:lnTo>
                  <a:close/>
                </a:path>
                <a:path w="2106295" h="2178050">
                  <a:moveTo>
                    <a:pt x="1379232" y="0"/>
                  </a:moveTo>
                  <a:lnTo>
                    <a:pt x="1362468" y="0"/>
                  </a:lnTo>
                  <a:lnTo>
                    <a:pt x="1362468" y="15240"/>
                  </a:lnTo>
                  <a:lnTo>
                    <a:pt x="1379232" y="15240"/>
                  </a:lnTo>
                  <a:lnTo>
                    <a:pt x="1379232" y="0"/>
                  </a:lnTo>
                  <a:close/>
                </a:path>
                <a:path w="2106295" h="2178050">
                  <a:moveTo>
                    <a:pt x="1382280" y="1050036"/>
                  </a:moveTo>
                  <a:lnTo>
                    <a:pt x="1367040" y="1050036"/>
                  </a:lnTo>
                  <a:lnTo>
                    <a:pt x="1367040" y="1065276"/>
                  </a:lnTo>
                  <a:lnTo>
                    <a:pt x="1382280" y="1065276"/>
                  </a:lnTo>
                  <a:lnTo>
                    <a:pt x="1382280" y="1050036"/>
                  </a:lnTo>
                  <a:close/>
                </a:path>
                <a:path w="2106295" h="2178050">
                  <a:moveTo>
                    <a:pt x="1385328" y="679704"/>
                  </a:moveTo>
                  <a:lnTo>
                    <a:pt x="1370088" y="679704"/>
                  </a:lnTo>
                  <a:lnTo>
                    <a:pt x="1370088" y="694944"/>
                  </a:lnTo>
                  <a:lnTo>
                    <a:pt x="1385328" y="694944"/>
                  </a:lnTo>
                  <a:lnTo>
                    <a:pt x="1385328" y="679704"/>
                  </a:lnTo>
                  <a:close/>
                </a:path>
                <a:path w="2106295" h="2178050">
                  <a:moveTo>
                    <a:pt x="1385328" y="371856"/>
                  </a:moveTo>
                  <a:lnTo>
                    <a:pt x="1370088" y="371856"/>
                  </a:lnTo>
                  <a:lnTo>
                    <a:pt x="1370088" y="387096"/>
                  </a:lnTo>
                  <a:lnTo>
                    <a:pt x="1385328" y="387096"/>
                  </a:lnTo>
                  <a:lnTo>
                    <a:pt x="1385328" y="371856"/>
                  </a:lnTo>
                  <a:close/>
                </a:path>
                <a:path w="2106295" h="2178050">
                  <a:moveTo>
                    <a:pt x="1386852" y="742188"/>
                  </a:moveTo>
                  <a:lnTo>
                    <a:pt x="1371612" y="742188"/>
                  </a:lnTo>
                  <a:lnTo>
                    <a:pt x="1371612" y="757428"/>
                  </a:lnTo>
                  <a:lnTo>
                    <a:pt x="1386852" y="757428"/>
                  </a:lnTo>
                  <a:lnTo>
                    <a:pt x="1386852" y="742188"/>
                  </a:lnTo>
                  <a:close/>
                </a:path>
                <a:path w="2106295" h="2178050">
                  <a:moveTo>
                    <a:pt x="1389900" y="309372"/>
                  </a:moveTo>
                  <a:lnTo>
                    <a:pt x="1374660" y="309372"/>
                  </a:lnTo>
                  <a:lnTo>
                    <a:pt x="1374660" y="324612"/>
                  </a:lnTo>
                  <a:lnTo>
                    <a:pt x="1389900" y="324612"/>
                  </a:lnTo>
                  <a:lnTo>
                    <a:pt x="1389900" y="309372"/>
                  </a:lnTo>
                  <a:close/>
                </a:path>
                <a:path w="2106295" h="2178050">
                  <a:moveTo>
                    <a:pt x="1409712" y="0"/>
                  </a:moveTo>
                  <a:lnTo>
                    <a:pt x="1394472" y="0"/>
                  </a:lnTo>
                  <a:lnTo>
                    <a:pt x="1394472" y="15240"/>
                  </a:lnTo>
                  <a:lnTo>
                    <a:pt x="1409712" y="15240"/>
                  </a:lnTo>
                  <a:lnTo>
                    <a:pt x="1409712" y="0"/>
                  </a:lnTo>
                  <a:close/>
                </a:path>
                <a:path w="2106295" h="2178050">
                  <a:moveTo>
                    <a:pt x="1414284" y="1050036"/>
                  </a:moveTo>
                  <a:lnTo>
                    <a:pt x="1399044" y="1050036"/>
                  </a:lnTo>
                  <a:lnTo>
                    <a:pt x="1399044" y="1065276"/>
                  </a:lnTo>
                  <a:lnTo>
                    <a:pt x="1414284" y="1065276"/>
                  </a:lnTo>
                  <a:lnTo>
                    <a:pt x="1414284" y="1050036"/>
                  </a:lnTo>
                  <a:close/>
                </a:path>
                <a:path w="2106295" h="2178050">
                  <a:moveTo>
                    <a:pt x="1415808" y="679704"/>
                  </a:moveTo>
                  <a:lnTo>
                    <a:pt x="1400568" y="679704"/>
                  </a:lnTo>
                  <a:lnTo>
                    <a:pt x="1400568" y="694944"/>
                  </a:lnTo>
                  <a:lnTo>
                    <a:pt x="1415808" y="694944"/>
                  </a:lnTo>
                  <a:lnTo>
                    <a:pt x="1415808" y="679704"/>
                  </a:lnTo>
                  <a:close/>
                </a:path>
                <a:path w="2106295" h="2178050">
                  <a:moveTo>
                    <a:pt x="1415808" y="371856"/>
                  </a:moveTo>
                  <a:lnTo>
                    <a:pt x="1400568" y="371856"/>
                  </a:lnTo>
                  <a:lnTo>
                    <a:pt x="1400568" y="387096"/>
                  </a:lnTo>
                  <a:lnTo>
                    <a:pt x="1415808" y="387096"/>
                  </a:lnTo>
                  <a:lnTo>
                    <a:pt x="1415808" y="371856"/>
                  </a:lnTo>
                  <a:close/>
                </a:path>
                <a:path w="2106295" h="2178050">
                  <a:moveTo>
                    <a:pt x="1418856" y="742188"/>
                  </a:moveTo>
                  <a:lnTo>
                    <a:pt x="1402092" y="742188"/>
                  </a:lnTo>
                  <a:lnTo>
                    <a:pt x="1402092" y="757428"/>
                  </a:lnTo>
                  <a:lnTo>
                    <a:pt x="1418856" y="757428"/>
                  </a:lnTo>
                  <a:lnTo>
                    <a:pt x="1418856" y="742188"/>
                  </a:lnTo>
                  <a:close/>
                </a:path>
                <a:path w="2106295" h="2178050">
                  <a:moveTo>
                    <a:pt x="1421904" y="309372"/>
                  </a:moveTo>
                  <a:lnTo>
                    <a:pt x="1405140" y="309372"/>
                  </a:lnTo>
                  <a:lnTo>
                    <a:pt x="1405140" y="324612"/>
                  </a:lnTo>
                  <a:lnTo>
                    <a:pt x="1421904" y="324612"/>
                  </a:lnTo>
                  <a:lnTo>
                    <a:pt x="1421904" y="309372"/>
                  </a:lnTo>
                  <a:close/>
                </a:path>
                <a:path w="2106295" h="2178050">
                  <a:moveTo>
                    <a:pt x="1440192" y="0"/>
                  </a:moveTo>
                  <a:lnTo>
                    <a:pt x="1424952" y="0"/>
                  </a:lnTo>
                  <a:lnTo>
                    <a:pt x="1424952" y="15240"/>
                  </a:lnTo>
                  <a:lnTo>
                    <a:pt x="1440192" y="15240"/>
                  </a:lnTo>
                  <a:lnTo>
                    <a:pt x="1440192" y="0"/>
                  </a:lnTo>
                  <a:close/>
                </a:path>
                <a:path w="2106295" h="2178050">
                  <a:moveTo>
                    <a:pt x="1444764" y="1050036"/>
                  </a:moveTo>
                  <a:lnTo>
                    <a:pt x="1429524" y="1050036"/>
                  </a:lnTo>
                  <a:lnTo>
                    <a:pt x="1429524" y="1065276"/>
                  </a:lnTo>
                  <a:lnTo>
                    <a:pt x="1444764" y="1065276"/>
                  </a:lnTo>
                  <a:lnTo>
                    <a:pt x="1444764" y="1050036"/>
                  </a:lnTo>
                  <a:close/>
                </a:path>
                <a:path w="2106295" h="2178050">
                  <a:moveTo>
                    <a:pt x="1446288" y="371856"/>
                  </a:moveTo>
                  <a:lnTo>
                    <a:pt x="1431048" y="371856"/>
                  </a:lnTo>
                  <a:lnTo>
                    <a:pt x="1431048" y="387096"/>
                  </a:lnTo>
                  <a:lnTo>
                    <a:pt x="1446288" y="387096"/>
                  </a:lnTo>
                  <a:lnTo>
                    <a:pt x="1446288" y="371856"/>
                  </a:lnTo>
                  <a:close/>
                </a:path>
                <a:path w="2106295" h="2178050">
                  <a:moveTo>
                    <a:pt x="1447812" y="679704"/>
                  </a:moveTo>
                  <a:lnTo>
                    <a:pt x="1431048" y="679704"/>
                  </a:lnTo>
                  <a:lnTo>
                    <a:pt x="1431048" y="694944"/>
                  </a:lnTo>
                  <a:lnTo>
                    <a:pt x="1447812" y="694944"/>
                  </a:lnTo>
                  <a:lnTo>
                    <a:pt x="1447812" y="679704"/>
                  </a:lnTo>
                  <a:close/>
                </a:path>
                <a:path w="2106295" h="2178050">
                  <a:moveTo>
                    <a:pt x="1449336" y="742188"/>
                  </a:moveTo>
                  <a:lnTo>
                    <a:pt x="1434096" y="742188"/>
                  </a:lnTo>
                  <a:lnTo>
                    <a:pt x="1434096" y="757428"/>
                  </a:lnTo>
                  <a:lnTo>
                    <a:pt x="1449336" y="757428"/>
                  </a:lnTo>
                  <a:lnTo>
                    <a:pt x="1449336" y="742188"/>
                  </a:lnTo>
                  <a:close/>
                </a:path>
                <a:path w="2106295" h="2178050">
                  <a:moveTo>
                    <a:pt x="1452384" y="309372"/>
                  </a:moveTo>
                  <a:lnTo>
                    <a:pt x="1437144" y="309372"/>
                  </a:lnTo>
                  <a:lnTo>
                    <a:pt x="1437144" y="324612"/>
                  </a:lnTo>
                  <a:lnTo>
                    <a:pt x="1452384" y="324612"/>
                  </a:lnTo>
                  <a:lnTo>
                    <a:pt x="1452384" y="309372"/>
                  </a:lnTo>
                  <a:close/>
                </a:path>
                <a:path w="2106295" h="2178050">
                  <a:moveTo>
                    <a:pt x="1470672" y="0"/>
                  </a:moveTo>
                  <a:lnTo>
                    <a:pt x="1455432" y="0"/>
                  </a:lnTo>
                  <a:lnTo>
                    <a:pt x="1455432" y="15240"/>
                  </a:lnTo>
                  <a:lnTo>
                    <a:pt x="1470672" y="15240"/>
                  </a:lnTo>
                  <a:lnTo>
                    <a:pt x="1470672" y="0"/>
                  </a:lnTo>
                  <a:close/>
                </a:path>
                <a:path w="2106295" h="2178050">
                  <a:moveTo>
                    <a:pt x="1475244" y="1050036"/>
                  </a:moveTo>
                  <a:lnTo>
                    <a:pt x="1460004" y="1050036"/>
                  </a:lnTo>
                  <a:lnTo>
                    <a:pt x="1460004" y="1065276"/>
                  </a:lnTo>
                  <a:lnTo>
                    <a:pt x="1475244" y="1065276"/>
                  </a:lnTo>
                  <a:lnTo>
                    <a:pt x="1475244" y="1050036"/>
                  </a:lnTo>
                  <a:close/>
                </a:path>
                <a:path w="2106295" h="2178050">
                  <a:moveTo>
                    <a:pt x="1476768" y="371856"/>
                  </a:moveTo>
                  <a:lnTo>
                    <a:pt x="1461528" y="371856"/>
                  </a:lnTo>
                  <a:lnTo>
                    <a:pt x="1461528" y="387096"/>
                  </a:lnTo>
                  <a:lnTo>
                    <a:pt x="1476768" y="387096"/>
                  </a:lnTo>
                  <a:lnTo>
                    <a:pt x="1476768" y="371856"/>
                  </a:lnTo>
                  <a:close/>
                </a:path>
                <a:path w="2106295" h="2178050">
                  <a:moveTo>
                    <a:pt x="1478292" y="679704"/>
                  </a:moveTo>
                  <a:lnTo>
                    <a:pt x="1463052" y="679704"/>
                  </a:lnTo>
                  <a:lnTo>
                    <a:pt x="1463052" y="694944"/>
                  </a:lnTo>
                  <a:lnTo>
                    <a:pt x="1478292" y="694944"/>
                  </a:lnTo>
                  <a:lnTo>
                    <a:pt x="1478292" y="679704"/>
                  </a:lnTo>
                  <a:close/>
                </a:path>
                <a:path w="2106295" h="2178050">
                  <a:moveTo>
                    <a:pt x="1479816" y="742188"/>
                  </a:moveTo>
                  <a:lnTo>
                    <a:pt x="1464576" y="742188"/>
                  </a:lnTo>
                  <a:lnTo>
                    <a:pt x="1464576" y="757428"/>
                  </a:lnTo>
                  <a:lnTo>
                    <a:pt x="1479816" y="757428"/>
                  </a:lnTo>
                  <a:lnTo>
                    <a:pt x="1479816" y="742188"/>
                  </a:lnTo>
                  <a:close/>
                </a:path>
                <a:path w="2106295" h="2178050">
                  <a:moveTo>
                    <a:pt x="1482864" y="309372"/>
                  </a:moveTo>
                  <a:lnTo>
                    <a:pt x="1467624" y="309372"/>
                  </a:lnTo>
                  <a:lnTo>
                    <a:pt x="1467624" y="324612"/>
                  </a:lnTo>
                  <a:lnTo>
                    <a:pt x="1482864" y="324612"/>
                  </a:lnTo>
                  <a:lnTo>
                    <a:pt x="1482864" y="309372"/>
                  </a:lnTo>
                  <a:close/>
                </a:path>
                <a:path w="2106295" h="2178050">
                  <a:moveTo>
                    <a:pt x="1502676" y="0"/>
                  </a:moveTo>
                  <a:lnTo>
                    <a:pt x="1485912" y="0"/>
                  </a:lnTo>
                  <a:lnTo>
                    <a:pt x="1485912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2106295" h="2178050">
                  <a:moveTo>
                    <a:pt x="1505724" y="1050036"/>
                  </a:moveTo>
                  <a:lnTo>
                    <a:pt x="1490484" y="1050036"/>
                  </a:lnTo>
                  <a:lnTo>
                    <a:pt x="1490484" y="1065276"/>
                  </a:lnTo>
                  <a:lnTo>
                    <a:pt x="1505724" y="1065276"/>
                  </a:lnTo>
                  <a:lnTo>
                    <a:pt x="1505724" y="1050036"/>
                  </a:lnTo>
                  <a:close/>
                </a:path>
                <a:path w="2106295" h="2178050">
                  <a:moveTo>
                    <a:pt x="1508772" y="679704"/>
                  </a:moveTo>
                  <a:lnTo>
                    <a:pt x="1493532" y="679704"/>
                  </a:lnTo>
                  <a:lnTo>
                    <a:pt x="1493532" y="694944"/>
                  </a:lnTo>
                  <a:lnTo>
                    <a:pt x="1508772" y="694944"/>
                  </a:lnTo>
                  <a:lnTo>
                    <a:pt x="1508772" y="679704"/>
                  </a:lnTo>
                  <a:close/>
                </a:path>
                <a:path w="2106295" h="2178050">
                  <a:moveTo>
                    <a:pt x="1508772" y="371856"/>
                  </a:moveTo>
                  <a:lnTo>
                    <a:pt x="1493532" y="371856"/>
                  </a:lnTo>
                  <a:lnTo>
                    <a:pt x="1493532" y="387096"/>
                  </a:lnTo>
                  <a:lnTo>
                    <a:pt x="1508772" y="387096"/>
                  </a:lnTo>
                  <a:lnTo>
                    <a:pt x="1508772" y="371856"/>
                  </a:lnTo>
                  <a:close/>
                </a:path>
                <a:path w="2106295" h="2178050">
                  <a:moveTo>
                    <a:pt x="1510296" y="742188"/>
                  </a:moveTo>
                  <a:lnTo>
                    <a:pt x="1495056" y="742188"/>
                  </a:lnTo>
                  <a:lnTo>
                    <a:pt x="1495056" y="757428"/>
                  </a:lnTo>
                  <a:lnTo>
                    <a:pt x="1510296" y="757428"/>
                  </a:lnTo>
                  <a:lnTo>
                    <a:pt x="1510296" y="742188"/>
                  </a:lnTo>
                  <a:close/>
                </a:path>
                <a:path w="2106295" h="2178050">
                  <a:moveTo>
                    <a:pt x="1513344" y="309372"/>
                  </a:moveTo>
                  <a:lnTo>
                    <a:pt x="1498104" y="309372"/>
                  </a:lnTo>
                  <a:lnTo>
                    <a:pt x="1498104" y="324612"/>
                  </a:lnTo>
                  <a:lnTo>
                    <a:pt x="1513344" y="324612"/>
                  </a:lnTo>
                  <a:lnTo>
                    <a:pt x="1513344" y="309372"/>
                  </a:lnTo>
                  <a:close/>
                </a:path>
                <a:path w="2106295" h="217805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2106295" h="2178050">
                  <a:moveTo>
                    <a:pt x="1537728" y="1050036"/>
                  </a:moveTo>
                  <a:lnTo>
                    <a:pt x="1522488" y="1050036"/>
                  </a:lnTo>
                  <a:lnTo>
                    <a:pt x="1522488" y="1065276"/>
                  </a:lnTo>
                  <a:lnTo>
                    <a:pt x="1537728" y="1065276"/>
                  </a:lnTo>
                  <a:lnTo>
                    <a:pt x="1537728" y="1050036"/>
                  </a:lnTo>
                  <a:close/>
                </a:path>
                <a:path w="2106295" h="2178050">
                  <a:moveTo>
                    <a:pt x="1539252" y="679704"/>
                  </a:moveTo>
                  <a:lnTo>
                    <a:pt x="1524012" y="679704"/>
                  </a:lnTo>
                  <a:lnTo>
                    <a:pt x="1524012" y="694944"/>
                  </a:lnTo>
                  <a:lnTo>
                    <a:pt x="1539252" y="694944"/>
                  </a:lnTo>
                  <a:lnTo>
                    <a:pt x="1539252" y="679704"/>
                  </a:lnTo>
                  <a:close/>
                </a:path>
                <a:path w="2106295" h="2178050">
                  <a:moveTo>
                    <a:pt x="1539252" y="371856"/>
                  </a:moveTo>
                  <a:lnTo>
                    <a:pt x="1524012" y="371856"/>
                  </a:lnTo>
                  <a:lnTo>
                    <a:pt x="1524012" y="387096"/>
                  </a:lnTo>
                  <a:lnTo>
                    <a:pt x="1539252" y="387096"/>
                  </a:lnTo>
                  <a:lnTo>
                    <a:pt x="1539252" y="371856"/>
                  </a:lnTo>
                  <a:close/>
                </a:path>
                <a:path w="2106295" h="2178050">
                  <a:moveTo>
                    <a:pt x="1542300" y="742188"/>
                  </a:moveTo>
                  <a:lnTo>
                    <a:pt x="1525536" y="742188"/>
                  </a:lnTo>
                  <a:lnTo>
                    <a:pt x="1525536" y="757428"/>
                  </a:lnTo>
                  <a:lnTo>
                    <a:pt x="1542300" y="757428"/>
                  </a:lnTo>
                  <a:lnTo>
                    <a:pt x="1542300" y="742188"/>
                  </a:lnTo>
                  <a:close/>
                </a:path>
                <a:path w="2106295" h="2178050">
                  <a:moveTo>
                    <a:pt x="1545348" y="309372"/>
                  </a:moveTo>
                  <a:lnTo>
                    <a:pt x="1528584" y="309372"/>
                  </a:lnTo>
                  <a:lnTo>
                    <a:pt x="1528584" y="324612"/>
                  </a:lnTo>
                  <a:lnTo>
                    <a:pt x="1545348" y="324612"/>
                  </a:lnTo>
                  <a:lnTo>
                    <a:pt x="1545348" y="309372"/>
                  </a:lnTo>
                  <a:close/>
                </a:path>
                <a:path w="2106295" h="217805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2106295" h="2178050">
                  <a:moveTo>
                    <a:pt x="1568208" y="1050036"/>
                  </a:moveTo>
                  <a:lnTo>
                    <a:pt x="1552968" y="1050036"/>
                  </a:lnTo>
                  <a:lnTo>
                    <a:pt x="1552968" y="1065276"/>
                  </a:lnTo>
                  <a:lnTo>
                    <a:pt x="1568208" y="1065276"/>
                  </a:lnTo>
                  <a:lnTo>
                    <a:pt x="1568208" y="1050036"/>
                  </a:lnTo>
                  <a:close/>
                </a:path>
                <a:path w="2106295" h="2178050">
                  <a:moveTo>
                    <a:pt x="1569732" y="371856"/>
                  </a:moveTo>
                  <a:lnTo>
                    <a:pt x="1554492" y="371856"/>
                  </a:lnTo>
                  <a:lnTo>
                    <a:pt x="1554492" y="387096"/>
                  </a:lnTo>
                  <a:lnTo>
                    <a:pt x="1569732" y="387096"/>
                  </a:lnTo>
                  <a:lnTo>
                    <a:pt x="1569732" y="371856"/>
                  </a:lnTo>
                  <a:close/>
                </a:path>
                <a:path w="2106295" h="2178050">
                  <a:moveTo>
                    <a:pt x="1571256" y="679704"/>
                  </a:moveTo>
                  <a:lnTo>
                    <a:pt x="1554492" y="679704"/>
                  </a:lnTo>
                  <a:lnTo>
                    <a:pt x="1554492" y="694944"/>
                  </a:lnTo>
                  <a:lnTo>
                    <a:pt x="1571256" y="694944"/>
                  </a:lnTo>
                  <a:lnTo>
                    <a:pt x="1571256" y="679704"/>
                  </a:lnTo>
                  <a:close/>
                </a:path>
                <a:path w="2106295" h="2178050">
                  <a:moveTo>
                    <a:pt x="1572780" y="742188"/>
                  </a:moveTo>
                  <a:lnTo>
                    <a:pt x="1557540" y="742188"/>
                  </a:lnTo>
                  <a:lnTo>
                    <a:pt x="1557540" y="757428"/>
                  </a:lnTo>
                  <a:lnTo>
                    <a:pt x="1572780" y="757428"/>
                  </a:lnTo>
                  <a:lnTo>
                    <a:pt x="1572780" y="742188"/>
                  </a:lnTo>
                  <a:close/>
                </a:path>
                <a:path w="2106295" h="2178050">
                  <a:moveTo>
                    <a:pt x="1575828" y="309372"/>
                  </a:moveTo>
                  <a:lnTo>
                    <a:pt x="1560588" y="309372"/>
                  </a:lnTo>
                  <a:lnTo>
                    <a:pt x="1560588" y="324612"/>
                  </a:lnTo>
                  <a:lnTo>
                    <a:pt x="1575828" y="324612"/>
                  </a:lnTo>
                  <a:lnTo>
                    <a:pt x="1575828" y="309372"/>
                  </a:lnTo>
                  <a:close/>
                </a:path>
                <a:path w="2106295" h="2178050">
                  <a:moveTo>
                    <a:pt x="1594116" y="0"/>
                  </a:moveTo>
                  <a:lnTo>
                    <a:pt x="1578876" y="0"/>
                  </a:lnTo>
                  <a:lnTo>
                    <a:pt x="1578876" y="15240"/>
                  </a:lnTo>
                  <a:lnTo>
                    <a:pt x="1594116" y="15240"/>
                  </a:lnTo>
                  <a:lnTo>
                    <a:pt x="1594116" y="0"/>
                  </a:lnTo>
                  <a:close/>
                </a:path>
                <a:path w="2106295" h="2178050">
                  <a:moveTo>
                    <a:pt x="1598688" y="1050036"/>
                  </a:moveTo>
                  <a:lnTo>
                    <a:pt x="1583448" y="1050036"/>
                  </a:lnTo>
                  <a:lnTo>
                    <a:pt x="1583448" y="1065276"/>
                  </a:lnTo>
                  <a:lnTo>
                    <a:pt x="1598688" y="1065276"/>
                  </a:lnTo>
                  <a:lnTo>
                    <a:pt x="1598688" y="1050036"/>
                  </a:lnTo>
                  <a:close/>
                </a:path>
                <a:path w="2106295" h="2178050">
                  <a:moveTo>
                    <a:pt x="1600212" y="371856"/>
                  </a:moveTo>
                  <a:lnTo>
                    <a:pt x="1584972" y="371856"/>
                  </a:lnTo>
                  <a:lnTo>
                    <a:pt x="1584972" y="387096"/>
                  </a:lnTo>
                  <a:lnTo>
                    <a:pt x="1600212" y="387096"/>
                  </a:lnTo>
                  <a:lnTo>
                    <a:pt x="1600212" y="371856"/>
                  </a:lnTo>
                  <a:close/>
                </a:path>
                <a:path w="2106295" h="2178050">
                  <a:moveTo>
                    <a:pt x="1601736" y="679704"/>
                  </a:moveTo>
                  <a:lnTo>
                    <a:pt x="1586496" y="679704"/>
                  </a:lnTo>
                  <a:lnTo>
                    <a:pt x="1586496" y="694944"/>
                  </a:lnTo>
                  <a:lnTo>
                    <a:pt x="1601736" y="694944"/>
                  </a:lnTo>
                  <a:lnTo>
                    <a:pt x="1601736" y="679704"/>
                  </a:lnTo>
                  <a:close/>
                </a:path>
                <a:path w="2106295" h="2178050">
                  <a:moveTo>
                    <a:pt x="1603260" y="742188"/>
                  </a:moveTo>
                  <a:lnTo>
                    <a:pt x="1588020" y="742188"/>
                  </a:lnTo>
                  <a:lnTo>
                    <a:pt x="1588020" y="757428"/>
                  </a:lnTo>
                  <a:lnTo>
                    <a:pt x="1603260" y="757428"/>
                  </a:lnTo>
                  <a:lnTo>
                    <a:pt x="1603260" y="742188"/>
                  </a:lnTo>
                  <a:close/>
                </a:path>
                <a:path w="2106295" h="2178050">
                  <a:moveTo>
                    <a:pt x="1606308" y="309372"/>
                  </a:moveTo>
                  <a:lnTo>
                    <a:pt x="1591068" y="309372"/>
                  </a:lnTo>
                  <a:lnTo>
                    <a:pt x="1591068" y="324612"/>
                  </a:lnTo>
                  <a:lnTo>
                    <a:pt x="1606308" y="324612"/>
                  </a:lnTo>
                  <a:lnTo>
                    <a:pt x="1606308" y="309372"/>
                  </a:lnTo>
                  <a:close/>
                </a:path>
                <a:path w="2106295" h="2178050">
                  <a:moveTo>
                    <a:pt x="1626120" y="0"/>
                  </a:moveTo>
                  <a:lnTo>
                    <a:pt x="1609356" y="0"/>
                  </a:lnTo>
                  <a:lnTo>
                    <a:pt x="1609356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2106295" h="2178050">
                  <a:moveTo>
                    <a:pt x="1629168" y="1050036"/>
                  </a:moveTo>
                  <a:lnTo>
                    <a:pt x="1613928" y="1050036"/>
                  </a:lnTo>
                  <a:lnTo>
                    <a:pt x="1613928" y="1065276"/>
                  </a:lnTo>
                  <a:lnTo>
                    <a:pt x="1629168" y="1065276"/>
                  </a:lnTo>
                  <a:lnTo>
                    <a:pt x="1629168" y="1050036"/>
                  </a:lnTo>
                  <a:close/>
                </a:path>
                <a:path w="2106295" h="2178050">
                  <a:moveTo>
                    <a:pt x="1632216" y="679704"/>
                  </a:moveTo>
                  <a:lnTo>
                    <a:pt x="1616976" y="679704"/>
                  </a:lnTo>
                  <a:lnTo>
                    <a:pt x="1616976" y="694944"/>
                  </a:lnTo>
                  <a:lnTo>
                    <a:pt x="1632216" y="694944"/>
                  </a:lnTo>
                  <a:lnTo>
                    <a:pt x="1632216" y="679704"/>
                  </a:lnTo>
                  <a:close/>
                </a:path>
                <a:path w="2106295" h="2178050">
                  <a:moveTo>
                    <a:pt x="1632216" y="371856"/>
                  </a:moveTo>
                  <a:lnTo>
                    <a:pt x="1616976" y="371856"/>
                  </a:lnTo>
                  <a:lnTo>
                    <a:pt x="1616976" y="387096"/>
                  </a:lnTo>
                  <a:lnTo>
                    <a:pt x="1632216" y="387096"/>
                  </a:lnTo>
                  <a:lnTo>
                    <a:pt x="1632216" y="371856"/>
                  </a:lnTo>
                  <a:close/>
                </a:path>
                <a:path w="2106295" h="2178050">
                  <a:moveTo>
                    <a:pt x="1633740" y="742188"/>
                  </a:moveTo>
                  <a:lnTo>
                    <a:pt x="1618500" y="742188"/>
                  </a:lnTo>
                  <a:lnTo>
                    <a:pt x="1618500" y="757428"/>
                  </a:lnTo>
                  <a:lnTo>
                    <a:pt x="1633740" y="757428"/>
                  </a:lnTo>
                  <a:lnTo>
                    <a:pt x="1633740" y="742188"/>
                  </a:lnTo>
                  <a:close/>
                </a:path>
                <a:path w="2106295" h="2178050">
                  <a:moveTo>
                    <a:pt x="1636788" y="309372"/>
                  </a:moveTo>
                  <a:lnTo>
                    <a:pt x="1621548" y="309372"/>
                  </a:lnTo>
                  <a:lnTo>
                    <a:pt x="1621548" y="324612"/>
                  </a:lnTo>
                  <a:lnTo>
                    <a:pt x="1636788" y="324612"/>
                  </a:lnTo>
                  <a:lnTo>
                    <a:pt x="1636788" y="309372"/>
                  </a:lnTo>
                  <a:close/>
                </a:path>
                <a:path w="2106295" h="217805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2106295" h="2178050">
                  <a:moveTo>
                    <a:pt x="1661172" y="1050036"/>
                  </a:moveTo>
                  <a:lnTo>
                    <a:pt x="1645932" y="1050036"/>
                  </a:lnTo>
                  <a:lnTo>
                    <a:pt x="1645932" y="1065276"/>
                  </a:lnTo>
                  <a:lnTo>
                    <a:pt x="1661172" y="1065276"/>
                  </a:lnTo>
                  <a:lnTo>
                    <a:pt x="1661172" y="1050036"/>
                  </a:lnTo>
                  <a:close/>
                </a:path>
                <a:path w="2106295" h="2178050">
                  <a:moveTo>
                    <a:pt x="1662696" y="679704"/>
                  </a:moveTo>
                  <a:lnTo>
                    <a:pt x="1647456" y="679704"/>
                  </a:lnTo>
                  <a:lnTo>
                    <a:pt x="1647456" y="694944"/>
                  </a:lnTo>
                  <a:lnTo>
                    <a:pt x="1662696" y="694944"/>
                  </a:lnTo>
                  <a:lnTo>
                    <a:pt x="1662696" y="679704"/>
                  </a:lnTo>
                  <a:close/>
                </a:path>
                <a:path w="2106295" h="2178050">
                  <a:moveTo>
                    <a:pt x="1662696" y="371856"/>
                  </a:moveTo>
                  <a:lnTo>
                    <a:pt x="1647456" y="371856"/>
                  </a:lnTo>
                  <a:lnTo>
                    <a:pt x="1647456" y="387096"/>
                  </a:lnTo>
                  <a:lnTo>
                    <a:pt x="1662696" y="387096"/>
                  </a:lnTo>
                  <a:lnTo>
                    <a:pt x="1662696" y="371856"/>
                  </a:lnTo>
                  <a:close/>
                </a:path>
                <a:path w="2106295" h="2178050">
                  <a:moveTo>
                    <a:pt x="1665744" y="742188"/>
                  </a:moveTo>
                  <a:lnTo>
                    <a:pt x="1648980" y="742188"/>
                  </a:lnTo>
                  <a:lnTo>
                    <a:pt x="1648980" y="757428"/>
                  </a:lnTo>
                  <a:lnTo>
                    <a:pt x="1665744" y="757428"/>
                  </a:lnTo>
                  <a:lnTo>
                    <a:pt x="1665744" y="742188"/>
                  </a:lnTo>
                  <a:close/>
                </a:path>
                <a:path w="2106295" h="2178050">
                  <a:moveTo>
                    <a:pt x="1668792" y="309372"/>
                  </a:moveTo>
                  <a:lnTo>
                    <a:pt x="1652028" y="309372"/>
                  </a:lnTo>
                  <a:lnTo>
                    <a:pt x="1652028" y="324612"/>
                  </a:lnTo>
                  <a:lnTo>
                    <a:pt x="1668792" y="324612"/>
                  </a:lnTo>
                  <a:lnTo>
                    <a:pt x="1668792" y="309372"/>
                  </a:lnTo>
                  <a:close/>
                </a:path>
                <a:path w="2106295" h="217805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2106295" h="2178050">
                  <a:moveTo>
                    <a:pt x="1691652" y="1050036"/>
                  </a:moveTo>
                  <a:lnTo>
                    <a:pt x="1676412" y="1050036"/>
                  </a:lnTo>
                  <a:lnTo>
                    <a:pt x="1676412" y="1065276"/>
                  </a:lnTo>
                  <a:lnTo>
                    <a:pt x="1691652" y="1065276"/>
                  </a:lnTo>
                  <a:lnTo>
                    <a:pt x="1691652" y="1050036"/>
                  </a:lnTo>
                  <a:close/>
                </a:path>
                <a:path w="2106295" h="2178050">
                  <a:moveTo>
                    <a:pt x="1693176" y="371856"/>
                  </a:moveTo>
                  <a:lnTo>
                    <a:pt x="1677936" y="371856"/>
                  </a:lnTo>
                  <a:lnTo>
                    <a:pt x="1677936" y="387096"/>
                  </a:lnTo>
                  <a:lnTo>
                    <a:pt x="1693176" y="387096"/>
                  </a:lnTo>
                  <a:lnTo>
                    <a:pt x="1693176" y="371856"/>
                  </a:lnTo>
                  <a:close/>
                </a:path>
                <a:path w="2106295" h="2178050">
                  <a:moveTo>
                    <a:pt x="1694700" y="679704"/>
                  </a:moveTo>
                  <a:lnTo>
                    <a:pt x="1677936" y="679704"/>
                  </a:lnTo>
                  <a:lnTo>
                    <a:pt x="1677936" y="694944"/>
                  </a:lnTo>
                  <a:lnTo>
                    <a:pt x="1694700" y="694944"/>
                  </a:lnTo>
                  <a:lnTo>
                    <a:pt x="1694700" y="679704"/>
                  </a:lnTo>
                  <a:close/>
                </a:path>
                <a:path w="2106295" h="2178050">
                  <a:moveTo>
                    <a:pt x="1696224" y="742188"/>
                  </a:moveTo>
                  <a:lnTo>
                    <a:pt x="1680984" y="742188"/>
                  </a:lnTo>
                  <a:lnTo>
                    <a:pt x="1680984" y="757428"/>
                  </a:lnTo>
                  <a:lnTo>
                    <a:pt x="1696224" y="757428"/>
                  </a:lnTo>
                  <a:lnTo>
                    <a:pt x="1696224" y="742188"/>
                  </a:lnTo>
                  <a:close/>
                </a:path>
                <a:path w="2106295" h="2178050">
                  <a:moveTo>
                    <a:pt x="1699272" y="309372"/>
                  </a:moveTo>
                  <a:lnTo>
                    <a:pt x="1684032" y="309372"/>
                  </a:lnTo>
                  <a:lnTo>
                    <a:pt x="1684032" y="324612"/>
                  </a:lnTo>
                  <a:lnTo>
                    <a:pt x="1699272" y="324612"/>
                  </a:lnTo>
                  <a:lnTo>
                    <a:pt x="1699272" y="309372"/>
                  </a:lnTo>
                  <a:close/>
                </a:path>
                <a:path w="2106295" h="2178050">
                  <a:moveTo>
                    <a:pt x="1717560" y="0"/>
                  </a:moveTo>
                  <a:lnTo>
                    <a:pt x="1702320" y="0"/>
                  </a:lnTo>
                  <a:lnTo>
                    <a:pt x="1702320" y="15240"/>
                  </a:lnTo>
                  <a:lnTo>
                    <a:pt x="1717560" y="15240"/>
                  </a:lnTo>
                  <a:lnTo>
                    <a:pt x="1717560" y="0"/>
                  </a:lnTo>
                  <a:close/>
                </a:path>
                <a:path w="2106295" h="2178050">
                  <a:moveTo>
                    <a:pt x="1722132" y="1050036"/>
                  </a:moveTo>
                  <a:lnTo>
                    <a:pt x="1706892" y="1050036"/>
                  </a:lnTo>
                  <a:lnTo>
                    <a:pt x="1706892" y="1065276"/>
                  </a:lnTo>
                  <a:lnTo>
                    <a:pt x="1722132" y="1065276"/>
                  </a:lnTo>
                  <a:lnTo>
                    <a:pt x="1722132" y="1050036"/>
                  </a:lnTo>
                  <a:close/>
                </a:path>
                <a:path w="2106295" h="2178050">
                  <a:moveTo>
                    <a:pt x="1723656" y="371856"/>
                  </a:moveTo>
                  <a:lnTo>
                    <a:pt x="1708416" y="371856"/>
                  </a:lnTo>
                  <a:lnTo>
                    <a:pt x="1708416" y="387096"/>
                  </a:lnTo>
                  <a:lnTo>
                    <a:pt x="1723656" y="387096"/>
                  </a:lnTo>
                  <a:lnTo>
                    <a:pt x="1723656" y="371856"/>
                  </a:lnTo>
                  <a:close/>
                </a:path>
                <a:path w="2106295" h="2178050">
                  <a:moveTo>
                    <a:pt x="1725180" y="679704"/>
                  </a:moveTo>
                  <a:lnTo>
                    <a:pt x="1709940" y="679704"/>
                  </a:lnTo>
                  <a:lnTo>
                    <a:pt x="1709940" y="694944"/>
                  </a:lnTo>
                  <a:lnTo>
                    <a:pt x="1725180" y="694944"/>
                  </a:lnTo>
                  <a:lnTo>
                    <a:pt x="1725180" y="679704"/>
                  </a:lnTo>
                  <a:close/>
                </a:path>
                <a:path w="2106295" h="2178050">
                  <a:moveTo>
                    <a:pt x="1726704" y="742188"/>
                  </a:moveTo>
                  <a:lnTo>
                    <a:pt x="1711464" y="742188"/>
                  </a:lnTo>
                  <a:lnTo>
                    <a:pt x="1711464" y="757428"/>
                  </a:lnTo>
                  <a:lnTo>
                    <a:pt x="1726704" y="757428"/>
                  </a:lnTo>
                  <a:lnTo>
                    <a:pt x="1726704" y="742188"/>
                  </a:lnTo>
                  <a:close/>
                </a:path>
                <a:path w="2106295" h="2178050">
                  <a:moveTo>
                    <a:pt x="1729752" y="309372"/>
                  </a:moveTo>
                  <a:lnTo>
                    <a:pt x="1714512" y="309372"/>
                  </a:lnTo>
                  <a:lnTo>
                    <a:pt x="1714512" y="324612"/>
                  </a:lnTo>
                  <a:lnTo>
                    <a:pt x="1729752" y="324612"/>
                  </a:lnTo>
                  <a:lnTo>
                    <a:pt x="1729752" y="309372"/>
                  </a:lnTo>
                  <a:close/>
                </a:path>
                <a:path w="2106295" h="2178050">
                  <a:moveTo>
                    <a:pt x="1749564" y="0"/>
                  </a:moveTo>
                  <a:lnTo>
                    <a:pt x="1732800" y="0"/>
                  </a:lnTo>
                  <a:lnTo>
                    <a:pt x="1732800" y="15240"/>
                  </a:lnTo>
                  <a:lnTo>
                    <a:pt x="1749564" y="15240"/>
                  </a:lnTo>
                  <a:lnTo>
                    <a:pt x="1749564" y="0"/>
                  </a:lnTo>
                  <a:close/>
                </a:path>
                <a:path w="2106295" h="2178050">
                  <a:moveTo>
                    <a:pt x="1752612" y="1050036"/>
                  </a:moveTo>
                  <a:lnTo>
                    <a:pt x="1737372" y="1050036"/>
                  </a:lnTo>
                  <a:lnTo>
                    <a:pt x="1737372" y="1065276"/>
                  </a:lnTo>
                  <a:lnTo>
                    <a:pt x="1752612" y="1065276"/>
                  </a:lnTo>
                  <a:lnTo>
                    <a:pt x="1752612" y="1050036"/>
                  </a:lnTo>
                  <a:close/>
                </a:path>
                <a:path w="2106295" h="2178050">
                  <a:moveTo>
                    <a:pt x="1755660" y="679704"/>
                  </a:moveTo>
                  <a:lnTo>
                    <a:pt x="1740420" y="679704"/>
                  </a:lnTo>
                  <a:lnTo>
                    <a:pt x="1740420" y="694944"/>
                  </a:lnTo>
                  <a:lnTo>
                    <a:pt x="1755660" y="694944"/>
                  </a:lnTo>
                  <a:lnTo>
                    <a:pt x="1755660" y="679704"/>
                  </a:lnTo>
                  <a:close/>
                </a:path>
                <a:path w="2106295" h="2178050">
                  <a:moveTo>
                    <a:pt x="1755660" y="371856"/>
                  </a:moveTo>
                  <a:lnTo>
                    <a:pt x="1740420" y="371856"/>
                  </a:lnTo>
                  <a:lnTo>
                    <a:pt x="1740420" y="387096"/>
                  </a:lnTo>
                  <a:lnTo>
                    <a:pt x="1755660" y="387096"/>
                  </a:lnTo>
                  <a:lnTo>
                    <a:pt x="1755660" y="371856"/>
                  </a:lnTo>
                  <a:close/>
                </a:path>
                <a:path w="2106295" h="2178050">
                  <a:moveTo>
                    <a:pt x="1757184" y="742188"/>
                  </a:moveTo>
                  <a:lnTo>
                    <a:pt x="1741944" y="742188"/>
                  </a:lnTo>
                  <a:lnTo>
                    <a:pt x="1741944" y="757428"/>
                  </a:lnTo>
                  <a:lnTo>
                    <a:pt x="1757184" y="757428"/>
                  </a:lnTo>
                  <a:lnTo>
                    <a:pt x="1757184" y="742188"/>
                  </a:lnTo>
                  <a:close/>
                </a:path>
                <a:path w="2106295" h="2178050">
                  <a:moveTo>
                    <a:pt x="1760232" y="309372"/>
                  </a:moveTo>
                  <a:lnTo>
                    <a:pt x="1744992" y="309372"/>
                  </a:lnTo>
                  <a:lnTo>
                    <a:pt x="1744992" y="324612"/>
                  </a:lnTo>
                  <a:lnTo>
                    <a:pt x="1760232" y="324612"/>
                  </a:lnTo>
                  <a:lnTo>
                    <a:pt x="1760232" y="309372"/>
                  </a:lnTo>
                  <a:close/>
                </a:path>
                <a:path w="2106295" h="2178050">
                  <a:moveTo>
                    <a:pt x="1780044" y="0"/>
                  </a:moveTo>
                  <a:lnTo>
                    <a:pt x="1764804" y="0"/>
                  </a:lnTo>
                  <a:lnTo>
                    <a:pt x="1764804" y="15240"/>
                  </a:lnTo>
                  <a:lnTo>
                    <a:pt x="1780044" y="15240"/>
                  </a:lnTo>
                  <a:lnTo>
                    <a:pt x="1780044" y="0"/>
                  </a:lnTo>
                  <a:close/>
                </a:path>
                <a:path w="2106295" h="2178050">
                  <a:moveTo>
                    <a:pt x="1784616" y="1050036"/>
                  </a:moveTo>
                  <a:lnTo>
                    <a:pt x="1769376" y="1050036"/>
                  </a:lnTo>
                  <a:lnTo>
                    <a:pt x="1769376" y="1065276"/>
                  </a:lnTo>
                  <a:lnTo>
                    <a:pt x="1784616" y="1065276"/>
                  </a:lnTo>
                  <a:lnTo>
                    <a:pt x="1784616" y="1050036"/>
                  </a:lnTo>
                  <a:close/>
                </a:path>
                <a:path w="2106295" h="2178050">
                  <a:moveTo>
                    <a:pt x="1786140" y="679704"/>
                  </a:moveTo>
                  <a:lnTo>
                    <a:pt x="1770900" y="679704"/>
                  </a:lnTo>
                  <a:lnTo>
                    <a:pt x="1770900" y="694944"/>
                  </a:lnTo>
                  <a:lnTo>
                    <a:pt x="1786140" y="694944"/>
                  </a:lnTo>
                  <a:lnTo>
                    <a:pt x="1786140" y="679704"/>
                  </a:lnTo>
                  <a:close/>
                </a:path>
                <a:path w="2106295" h="2178050">
                  <a:moveTo>
                    <a:pt x="1792236" y="1027176"/>
                  </a:moveTo>
                  <a:lnTo>
                    <a:pt x="1776996" y="1027176"/>
                  </a:lnTo>
                  <a:lnTo>
                    <a:pt x="1776996" y="1042416"/>
                  </a:lnTo>
                  <a:lnTo>
                    <a:pt x="1792236" y="1042416"/>
                  </a:lnTo>
                  <a:lnTo>
                    <a:pt x="1792236" y="1027176"/>
                  </a:lnTo>
                  <a:close/>
                </a:path>
                <a:path w="2106295" h="2178050">
                  <a:moveTo>
                    <a:pt x="1792236" y="996696"/>
                  </a:moveTo>
                  <a:lnTo>
                    <a:pt x="1776996" y="996696"/>
                  </a:lnTo>
                  <a:lnTo>
                    <a:pt x="1776996" y="1011936"/>
                  </a:lnTo>
                  <a:lnTo>
                    <a:pt x="1792236" y="1011936"/>
                  </a:lnTo>
                  <a:lnTo>
                    <a:pt x="1792236" y="996696"/>
                  </a:lnTo>
                  <a:close/>
                </a:path>
                <a:path w="2106295" h="2178050">
                  <a:moveTo>
                    <a:pt x="1792236" y="966216"/>
                  </a:moveTo>
                  <a:lnTo>
                    <a:pt x="1776996" y="966216"/>
                  </a:lnTo>
                  <a:lnTo>
                    <a:pt x="1776996" y="981456"/>
                  </a:lnTo>
                  <a:lnTo>
                    <a:pt x="1792236" y="981456"/>
                  </a:lnTo>
                  <a:lnTo>
                    <a:pt x="1792236" y="966216"/>
                  </a:lnTo>
                  <a:close/>
                </a:path>
                <a:path w="2106295" h="2178050">
                  <a:moveTo>
                    <a:pt x="1792236" y="934212"/>
                  </a:moveTo>
                  <a:lnTo>
                    <a:pt x="1776996" y="934212"/>
                  </a:lnTo>
                  <a:lnTo>
                    <a:pt x="1776996" y="949452"/>
                  </a:lnTo>
                  <a:lnTo>
                    <a:pt x="1792236" y="949452"/>
                  </a:lnTo>
                  <a:lnTo>
                    <a:pt x="1792236" y="934212"/>
                  </a:lnTo>
                  <a:close/>
                </a:path>
                <a:path w="2106295" h="2178050">
                  <a:moveTo>
                    <a:pt x="1792236" y="903732"/>
                  </a:moveTo>
                  <a:lnTo>
                    <a:pt x="1776996" y="903732"/>
                  </a:lnTo>
                  <a:lnTo>
                    <a:pt x="1776996" y="918972"/>
                  </a:lnTo>
                  <a:lnTo>
                    <a:pt x="1792236" y="918972"/>
                  </a:lnTo>
                  <a:lnTo>
                    <a:pt x="1792236" y="903732"/>
                  </a:lnTo>
                  <a:close/>
                </a:path>
                <a:path w="2106295" h="2178050">
                  <a:moveTo>
                    <a:pt x="1792236" y="873252"/>
                  </a:moveTo>
                  <a:lnTo>
                    <a:pt x="1776996" y="873252"/>
                  </a:lnTo>
                  <a:lnTo>
                    <a:pt x="1776996" y="888492"/>
                  </a:lnTo>
                  <a:lnTo>
                    <a:pt x="1792236" y="888492"/>
                  </a:lnTo>
                  <a:lnTo>
                    <a:pt x="1792236" y="873252"/>
                  </a:lnTo>
                  <a:close/>
                </a:path>
                <a:path w="2106295" h="2178050">
                  <a:moveTo>
                    <a:pt x="1792236" y="842772"/>
                  </a:moveTo>
                  <a:lnTo>
                    <a:pt x="1776996" y="842772"/>
                  </a:lnTo>
                  <a:lnTo>
                    <a:pt x="1776996" y="858012"/>
                  </a:lnTo>
                  <a:lnTo>
                    <a:pt x="1792236" y="858012"/>
                  </a:lnTo>
                  <a:lnTo>
                    <a:pt x="1792236" y="842772"/>
                  </a:lnTo>
                  <a:close/>
                </a:path>
                <a:path w="2106295" h="2178050">
                  <a:moveTo>
                    <a:pt x="1792236" y="810768"/>
                  </a:moveTo>
                  <a:lnTo>
                    <a:pt x="1776996" y="810768"/>
                  </a:lnTo>
                  <a:lnTo>
                    <a:pt x="1776996" y="826008"/>
                  </a:lnTo>
                  <a:lnTo>
                    <a:pt x="1792236" y="826008"/>
                  </a:lnTo>
                  <a:lnTo>
                    <a:pt x="1792236" y="810768"/>
                  </a:lnTo>
                  <a:close/>
                </a:path>
                <a:path w="2106295" h="2178050">
                  <a:moveTo>
                    <a:pt x="1792236" y="780288"/>
                  </a:moveTo>
                  <a:lnTo>
                    <a:pt x="1776996" y="780288"/>
                  </a:lnTo>
                  <a:lnTo>
                    <a:pt x="1776996" y="795528"/>
                  </a:lnTo>
                  <a:lnTo>
                    <a:pt x="1792236" y="795528"/>
                  </a:lnTo>
                  <a:lnTo>
                    <a:pt x="1792236" y="780288"/>
                  </a:lnTo>
                  <a:close/>
                </a:path>
                <a:path w="2106295" h="2178050">
                  <a:moveTo>
                    <a:pt x="1792236" y="749808"/>
                  </a:moveTo>
                  <a:lnTo>
                    <a:pt x="1784616" y="749808"/>
                  </a:lnTo>
                  <a:lnTo>
                    <a:pt x="1784616" y="742188"/>
                  </a:lnTo>
                  <a:lnTo>
                    <a:pt x="1772424" y="742188"/>
                  </a:lnTo>
                  <a:lnTo>
                    <a:pt x="1772424" y="757428"/>
                  </a:lnTo>
                  <a:lnTo>
                    <a:pt x="1776996" y="757428"/>
                  </a:lnTo>
                  <a:lnTo>
                    <a:pt x="1776996" y="765048"/>
                  </a:lnTo>
                  <a:lnTo>
                    <a:pt x="1792236" y="765048"/>
                  </a:lnTo>
                  <a:lnTo>
                    <a:pt x="1792236" y="757428"/>
                  </a:lnTo>
                  <a:lnTo>
                    <a:pt x="1792236" y="749808"/>
                  </a:lnTo>
                  <a:close/>
                </a:path>
                <a:path w="2106295" h="2178050">
                  <a:moveTo>
                    <a:pt x="1792236" y="309372"/>
                  </a:moveTo>
                  <a:lnTo>
                    <a:pt x="1775472" y="309372"/>
                  </a:lnTo>
                  <a:lnTo>
                    <a:pt x="1775472" y="324612"/>
                  </a:lnTo>
                  <a:lnTo>
                    <a:pt x="1792236" y="324612"/>
                  </a:lnTo>
                  <a:lnTo>
                    <a:pt x="1792236" y="309372"/>
                  </a:lnTo>
                  <a:close/>
                </a:path>
                <a:path w="2106295" h="2178050">
                  <a:moveTo>
                    <a:pt x="1793760" y="656844"/>
                  </a:moveTo>
                  <a:lnTo>
                    <a:pt x="1778520" y="656844"/>
                  </a:lnTo>
                  <a:lnTo>
                    <a:pt x="1778520" y="672084"/>
                  </a:lnTo>
                  <a:lnTo>
                    <a:pt x="1793760" y="672084"/>
                  </a:lnTo>
                  <a:lnTo>
                    <a:pt x="1793760" y="656844"/>
                  </a:lnTo>
                  <a:close/>
                </a:path>
                <a:path w="2106295" h="2178050">
                  <a:moveTo>
                    <a:pt x="1793760" y="626364"/>
                  </a:moveTo>
                  <a:lnTo>
                    <a:pt x="1778520" y="626364"/>
                  </a:lnTo>
                  <a:lnTo>
                    <a:pt x="1778520" y="641604"/>
                  </a:lnTo>
                  <a:lnTo>
                    <a:pt x="1793760" y="641604"/>
                  </a:lnTo>
                  <a:lnTo>
                    <a:pt x="1793760" y="626364"/>
                  </a:lnTo>
                  <a:close/>
                </a:path>
                <a:path w="2106295" h="2178050">
                  <a:moveTo>
                    <a:pt x="1793760" y="595884"/>
                  </a:moveTo>
                  <a:lnTo>
                    <a:pt x="1778520" y="595884"/>
                  </a:lnTo>
                  <a:lnTo>
                    <a:pt x="1778520" y="611124"/>
                  </a:lnTo>
                  <a:lnTo>
                    <a:pt x="1793760" y="611124"/>
                  </a:lnTo>
                  <a:lnTo>
                    <a:pt x="1793760" y="595884"/>
                  </a:lnTo>
                  <a:close/>
                </a:path>
                <a:path w="2106295" h="2178050">
                  <a:moveTo>
                    <a:pt x="1793760" y="563880"/>
                  </a:moveTo>
                  <a:lnTo>
                    <a:pt x="1778520" y="563880"/>
                  </a:lnTo>
                  <a:lnTo>
                    <a:pt x="1778520" y="579120"/>
                  </a:lnTo>
                  <a:lnTo>
                    <a:pt x="1793760" y="579120"/>
                  </a:lnTo>
                  <a:lnTo>
                    <a:pt x="1793760" y="563880"/>
                  </a:lnTo>
                  <a:close/>
                </a:path>
                <a:path w="2106295" h="2178050">
                  <a:moveTo>
                    <a:pt x="1793760" y="533400"/>
                  </a:moveTo>
                  <a:lnTo>
                    <a:pt x="1778520" y="533400"/>
                  </a:lnTo>
                  <a:lnTo>
                    <a:pt x="1778520" y="548640"/>
                  </a:lnTo>
                  <a:lnTo>
                    <a:pt x="1793760" y="548640"/>
                  </a:lnTo>
                  <a:lnTo>
                    <a:pt x="1793760" y="533400"/>
                  </a:lnTo>
                  <a:close/>
                </a:path>
                <a:path w="2106295" h="2178050">
                  <a:moveTo>
                    <a:pt x="1793760" y="502920"/>
                  </a:moveTo>
                  <a:lnTo>
                    <a:pt x="1778520" y="502920"/>
                  </a:lnTo>
                  <a:lnTo>
                    <a:pt x="1778520" y="518160"/>
                  </a:lnTo>
                  <a:lnTo>
                    <a:pt x="1793760" y="518160"/>
                  </a:lnTo>
                  <a:lnTo>
                    <a:pt x="1793760" y="502920"/>
                  </a:lnTo>
                  <a:close/>
                </a:path>
                <a:path w="2106295" h="2178050">
                  <a:moveTo>
                    <a:pt x="1793760" y="472440"/>
                  </a:moveTo>
                  <a:lnTo>
                    <a:pt x="1778520" y="472440"/>
                  </a:lnTo>
                  <a:lnTo>
                    <a:pt x="1778520" y="487680"/>
                  </a:lnTo>
                  <a:lnTo>
                    <a:pt x="1793760" y="487680"/>
                  </a:lnTo>
                  <a:lnTo>
                    <a:pt x="1793760" y="472440"/>
                  </a:lnTo>
                  <a:close/>
                </a:path>
                <a:path w="2106295" h="2178050">
                  <a:moveTo>
                    <a:pt x="1793760" y="440436"/>
                  </a:moveTo>
                  <a:lnTo>
                    <a:pt x="1778520" y="440436"/>
                  </a:lnTo>
                  <a:lnTo>
                    <a:pt x="1778520" y="455676"/>
                  </a:lnTo>
                  <a:lnTo>
                    <a:pt x="1793760" y="455676"/>
                  </a:lnTo>
                  <a:lnTo>
                    <a:pt x="1793760" y="440436"/>
                  </a:lnTo>
                  <a:close/>
                </a:path>
                <a:path w="2106295" h="2178050">
                  <a:moveTo>
                    <a:pt x="1793760" y="409956"/>
                  </a:moveTo>
                  <a:lnTo>
                    <a:pt x="1778520" y="409956"/>
                  </a:lnTo>
                  <a:lnTo>
                    <a:pt x="1778520" y="425196"/>
                  </a:lnTo>
                  <a:lnTo>
                    <a:pt x="1793760" y="425196"/>
                  </a:lnTo>
                  <a:lnTo>
                    <a:pt x="1793760" y="409956"/>
                  </a:lnTo>
                  <a:close/>
                </a:path>
                <a:path w="2106295" h="2178050">
                  <a:moveTo>
                    <a:pt x="1793760" y="379476"/>
                  </a:moveTo>
                  <a:lnTo>
                    <a:pt x="1786140" y="379476"/>
                  </a:lnTo>
                  <a:lnTo>
                    <a:pt x="1786140" y="371856"/>
                  </a:lnTo>
                  <a:lnTo>
                    <a:pt x="1770900" y="371856"/>
                  </a:lnTo>
                  <a:lnTo>
                    <a:pt x="1770900" y="387096"/>
                  </a:lnTo>
                  <a:lnTo>
                    <a:pt x="1778520" y="387096"/>
                  </a:lnTo>
                  <a:lnTo>
                    <a:pt x="1778520" y="394716"/>
                  </a:lnTo>
                  <a:lnTo>
                    <a:pt x="1793760" y="394716"/>
                  </a:lnTo>
                  <a:lnTo>
                    <a:pt x="1793760" y="387096"/>
                  </a:lnTo>
                  <a:lnTo>
                    <a:pt x="1793760" y="379476"/>
                  </a:lnTo>
                  <a:close/>
                </a:path>
                <a:path w="2106295" h="2178050">
                  <a:moveTo>
                    <a:pt x="1810524" y="0"/>
                  </a:moveTo>
                  <a:lnTo>
                    <a:pt x="1795284" y="0"/>
                  </a:lnTo>
                  <a:lnTo>
                    <a:pt x="1795284" y="15240"/>
                  </a:lnTo>
                  <a:lnTo>
                    <a:pt x="1810524" y="15240"/>
                  </a:lnTo>
                  <a:lnTo>
                    <a:pt x="1810524" y="0"/>
                  </a:lnTo>
                  <a:close/>
                </a:path>
                <a:path w="2106295" h="2178050">
                  <a:moveTo>
                    <a:pt x="1822716" y="309372"/>
                  </a:moveTo>
                  <a:lnTo>
                    <a:pt x="1807476" y="309372"/>
                  </a:lnTo>
                  <a:lnTo>
                    <a:pt x="1807476" y="324612"/>
                  </a:lnTo>
                  <a:lnTo>
                    <a:pt x="1822716" y="324612"/>
                  </a:lnTo>
                  <a:lnTo>
                    <a:pt x="1822716" y="309372"/>
                  </a:lnTo>
                  <a:close/>
                </a:path>
                <a:path w="2106295" h="2178050">
                  <a:moveTo>
                    <a:pt x="1841004" y="0"/>
                  </a:moveTo>
                  <a:lnTo>
                    <a:pt x="1825764" y="0"/>
                  </a:lnTo>
                  <a:lnTo>
                    <a:pt x="1825764" y="15240"/>
                  </a:lnTo>
                  <a:lnTo>
                    <a:pt x="1841004" y="15240"/>
                  </a:lnTo>
                  <a:lnTo>
                    <a:pt x="1841004" y="0"/>
                  </a:lnTo>
                  <a:close/>
                </a:path>
                <a:path w="2106295" h="2178050">
                  <a:moveTo>
                    <a:pt x="1853196" y="309372"/>
                  </a:moveTo>
                  <a:lnTo>
                    <a:pt x="1837956" y="309372"/>
                  </a:lnTo>
                  <a:lnTo>
                    <a:pt x="1837956" y="324612"/>
                  </a:lnTo>
                  <a:lnTo>
                    <a:pt x="1853196" y="324612"/>
                  </a:lnTo>
                  <a:lnTo>
                    <a:pt x="1853196" y="309372"/>
                  </a:lnTo>
                  <a:close/>
                </a:path>
                <a:path w="2106295" h="2178050">
                  <a:moveTo>
                    <a:pt x="1873008" y="0"/>
                  </a:moveTo>
                  <a:lnTo>
                    <a:pt x="1856244" y="0"/>
                  </a:lnTo>
                  <a:lnTo>
                    <a:pt x="1856244" y="15240"/>
                  </a:lnTo>
                  <a:lnTo>
                    <a:pt x="1873008" y="15240"/>
                  </a:lnTo>
                  <a:lnTo>
                    <a:pt x="1873008" y="0"/>
                  </a:lnTo>
                  <a:close/>
                </a:path>
                <a:path w="2106295" h="2178050">
                  <a:moveTo>
                    <a:pt x="1883676" y="309372"/>
                  </a:moveTo>
                  <a:lnTo>
                    <a:pt x="1868436" y="309372"/>
                  </a:lnTo>
                  <a:lnTo>
                    <a:pt x="1868436" y="324612"/>
                  </a:lnTo>
                  <a:lnTo>
                    <a:pt x="1883676" y="324612"/>
                  </a:lnTo>
                  <a:lnTo>
                    <a:pt x="1883676" y="309372"/>
                  </a:lnTo>
                  <a:close/>
                </a:path>
                <a:path w="2106295" h="2178050">
                  <a:moveTo>
                    <a:pt x="1903488" y="0"/>
                  </a:moveTo>
                  <a:lnTo>
                    <a:pt x="1888248" y="0"/>
                  </a:lnTo>
                  <a:lnTo>
                    <a:pt x="1888248" y="15240"/>
                  </a:lnTo>
                  <a:lnTo>
                    <a:pt x="1903488" y="15240"/>
                  </a:lnTo>
                  <a:lnTo>
                    <a:pt x="1903488" y="0"/>
                  </a:lnTo>
                  <a:close/>
                </a:path>
                <a:path w="2106295" h="2178050">
                  <a:moveTo>
                    <a:pt x="1915680" y="309372"/>
                  </a:moveTo>
                  <a:lnTo>
                    <a:pt x="1898916" y="309372"/>
                  </a:lnTo>
                  <a:lnTo>
                    <a:pt x="1898916" y="324612"/>
                  </a:lnTo>
                  <a:lnTo>
                    <a:pt x="1915680" y="324612"/>
                  </a:lnTo>
                  <a:lnTo>
                    <a:pt x="1915680" y="309372"/>
                  </a:lnTo>
                  <a:close/>
                </a:path>
                <a:path w="2106295" h="2178050">
                  <a:moveTo>
                    <a:pt x="1933968" y="0"/>
                  </a:moveTo>
                  <a:lnTo>
                    <a:pt x="1918728" y="0"/>
                  </a:lnTo>
                  <a:lnTo>
                    <a:pt x="1918728" y="15240"/>
                  </a:lnTo>
                  <a:lnTo>
                    <a:pt x="1933968" y="15240"/>
                  </a:lnTo>
                  <a:lnTo>
                    <a:pt x="1933968" y="0"/>
                  </a:lnTo>
                  <a:close/>
                </a:path>
                <a:path w="2106295" h="2178050">
                  <a:moveTo>
                    <a:pt x="1946160" y="309372"/>
                  </a:moveTo>
                  <a:lnTo>
                    <a:pt x="1930920" y="309372"/>
                  </a:lnTo>
                  <a:lnTo>
                    <a:pt x="1930920" y="324612"/>
                  </a:lnTo>
                  <a:lnTo>
                    <a:pt x="1946160" y="324612"/>
                  </a:lnTo>
                  <a:lnTo>
                    <a:pt x="1946160" y="309372"/>
                  </a:lnTo>
                  <a:close/>
                </a:path>
                <a:path w="2106295" h="2178050">
                  <a:moveTo>
                    <a:pt x="1964448" y="0"/>
                  </a:moveTo>
                  <a:lnTo>
                    <a:pt x="1949208" y="0"/>
                  </a:lnTo>
                  <a:lnTo>
                    <a:pt x="1949208" y="15240"/>
                  </a:lnTo>
                  <a:lnTo>
                    <a:pt x="1964448" y="15240"/>
                  </a:lnTo>
                  <a:lnTo>
                    <a:pt x="1964448" y="0"/>
                  </a:lnTo>
                  <a:close/>
                </a:path>
                <a:path w="2106295" h="2178050">
                  <a:moveTo>
                    <a:pt x="1976640" y="309372"/>
                  </a:moveTo>
                  <a:lnTo>
                    <a:pt x="1961400" y="309372"/>
                  </a:lnTo>
                  <a:lnTo>
                    <a:pt x="1961400" y="324612"/>
                  </a:lnTo>
                  <a:lnTo>
                    <a:pt x="1976640" y="324612"/>
                  </a:lnTo>
                  <a:lnTo>
                    <a:pt x="1976640" y="309372"/>
                  </a:lnTo>
                  <a:close/>
                </a:path>
                <a:path w="2106295" h="2178050">
                  <a:moveTo>
                    <a:pt x="1996452" y="0"/>
                  </a:moveTo>
                  <a:lnTo>
                    <a:pt x="1979688" y="0"/>
                  </a:lnTo>
                  <a:lnTo>
                    <a:pt x="1979688" y="15240"/>
                  </a:lnTo>
                  <a:lnTo>
                    <a:pt x="1996452" y="15240"/>
                  </a:lnTo>
                  <a:lnTo>
                    <a:pt x="1996452" y="0"/>
                  </a:lnTo>
                  <a:close/>
                </a:path>
                <a:path w="2106295" h="2178050">
                  <a:moveTo>
                    <a:pt x="2007120" y="309372"/>
                  </a:moveTo>
                  <a:lnTo>
                    <a:pt x="1991880" y="309372"/>
                  </a:lnTo>
                  <a:lnTo>
                    <a:pt x="1991880" y="324612"/>
                  </a:lnTo>
                  <a:lnTo>
                    <a:pt x="2007120" y="324612"/>
                  </a:lnTo>
                  <a:lnTo>
                    <a:pt x="2007120" y="309372"/>
                  </a:lnTo>
                  <a:close/>
                </a:path>
                <a:path w="2106295" h="2178050">
                  <a:moveTo>
                    <a:pt x="2026932" y="0"/>
                  </a:moveTo>
                  <a:lnTo>
                    <a:pt x="2011692" y="0"/>
                  </a:lnTo>
                  <a:lnTo>
                    <a:pt x="2011692" y="15240"/>
                  </a:lnTo>
                  <a:lnTo>
                    <a:pt x="2026932" y="15240"/>
                  </a:lnTo>
                  <a:lnTo>
                    <a:pt x="2026932" y="0"/>
                  </a:lnTo>
                  <a:close/>
                </a:path>
                <a:path w="2106295" h="2178050">
                  <a:moveTo>
                    <a:pt x="2039124" y="309372"/>
                  </a:moveTo>
                  <a:lnTo>
                    <a:pt x="2022360" y="309372"/>
                  </a:lnTo>
                  <a:lnTo>
                    <a:pt x="2022360" y="324612"/>
                  </a:lnTo>
                  <a:lnTo>
                    <a:pt x="2039124" y="324612"/>
                  </a:lnTo>
                  <a:lnTo>
                    <a:pt x="2039124" y="309372"/>
                  </a:lnTo>
                  <a:close/>
                </a:path>
                <a:path w="2106295" h="2178050">
                  <a:moveTo>
                    <a:pt x="2057412" y="0"/>
                  </a:moveTo>
                  <a:lnTo>
                    <a:pt x="2042172" y="0"/>
                  </a:lnTo>
                  <a:lnTo>
                    <a:pt x="2042172" y="15240"/>
                  </a:lnTo>
                  <a:lnTo>
                    <a:pt x="2057412" y="15240"/>
                  </a:lnTo>
                  <a:lnTo>
                    <a:pt x="2057412" y="0"/>
                  </a:lnTo>
                  <a:close/>
                </a:path>
                <a:path w="2106295" h="2178050">
                  <a:moveTo>
                    <a:pt x="2069604" y="309372"/>
                  </a:moveTo>
                  <a:lnTo>
                    <a:pt x="2054364" y="309372"/>
                  </a:lnTo>
                  <a:lnTo>
                    <a:pt x="2054364" y="324612"/>
                  </a:lnTo>
                  <a:lnTo>
                    <a:pt x="2069604" y="324612"/>
                  </a:lnTo>
                  <a:lnTo>
                    <a:pt x="2069604" y="309372"/>
                  </a:lnTo>
                  <a:close/>
                </a:path>
                <a:path w="2106295" h="2178050">
                  <a:moveTo>
                    <a:pt x="2087892" y="0"/>
                  </a:moveTo>
                  <a:lnTo>
                    <a:pt x="2072652" y="0"/>
                  </a:lnTo>
                  <a:lnTo>
                    <a:pt x="2072652" y="15240"/>
                  </a:lnTo>
                  <a:lnTo>
                    <a:pt x="2087892" y="15240"/>
                  </a:lnTo>
                  <a:lnTo>
                    <a:pt x="2087892" y="0"/>
                  </a:lnTo>
                  <a:close/>
                </a:path>
                <a:path w="2106295" h="2178050">
                  <a:moveTo>
                    <a:pt x="2106180" y="316992"/>
                  </a:moveTo>
                  <a:lnTo>
                    <a:pt x="2090940" y="316992"/>
                  </a:lnTo>
                  <a:lnTo>
                    <a:pt x="2098560" y="309372"/>
                  </a:lnTo>
                  <a:lnTo>
                    <a:pt x="2084844" y="309372"/>
                  </a:lnTo>
                  <a:lnTo>
                    <a:pt x="2084844" y="324612"/>
                  </a:lnTo>
                  <a:lnTo>
                    <a:pt x="2103132" y="324612"/>
                  </a:lnTo>
                  <a:lnTo>
                    <a:pt x="2106180" y="321564"/>
                  </a:lnTo>
                  <a:lnTo>
                    <a:pt x="2106180" y="316992"/>
                  </a:lnTo>
                  <a:close/>
                </a:path>
                <a:path w="2106295" h="2178050">
                  <a:moveTo>
                    <a:pt x="2106180" y="284988"/>
                  </a:moveTo>
                  <a:lnTo>
                    <a:pt x="2090940" y="284988"/>
                  </a:lnTo>
                  <a:lnTo>
                    <a:pt x="2090940" y="300228"/>
                  </a:lnTo>
                  <a:lnTo>
                    <a:pt x="2106180" y="300228"/>
                  </a:lnTo>
                  <a:lnTo>
                    <a:pt x="2106180" y="284988"/>
                  </a:lnTo>
                  <a:close/>
                </a:path>
                <a:path w="2106295" h="2178050">
                  <a:moveTo>
                    <a:pt x="2106180" y="254508"/>
                  </a:moveTo>
                  <a:lnTo>
                    <a:pt x="2090940" y="254508"/>
                  </a:lnTo>
                  <a:lnTo>
                    <a:pt x="2090940" y="269748"/>
                  </a:lnTo>
                  <a:lnTo>
                    <a:pt x="2106180" y="269748"/>
                  </a:lnTo>
                  <a:lnTo>
                    <a:pt x="2106180" y="254508"/>
                  </a:lnTo>
                  <a:close/>
                </a:path>
                <a:path w="2106295" h="2178050">
                  <a:moveTo>
                    <a:pt x="2106180" y="224028"/>
                  </a:moveTo>
                  <a:lnTo>
                    <a:pt x="2090940" y="224028"/>
                  </a:lnTo>
                  <a:lnTo>
                    <a:pt x="2090940" y="239268"/>
                  </a:lnTo>
                  <a:lnTo>
                    <a:pt x="2106180" y="239268"/>
                  </a:lnTo>
                  <a:lnTo>
                    <a:pt x="2106180" y="224028"/>
                  </a:lnTo>
                  <a:close/>
                </a:path>
                <a:path w="2106295" h="2178050">
                  <a:moveTo>
                    <a:pt x="2106180" y="193548"/>
                  </a:moveTo>
                  <a:lnTo>
                    <a:pt x="2090940" y="193548"/>
                  </a:lnTo>
                  <a:lnTo>
                    <a:pt x="2090940" y="208788"/>
                  </a:lnTo>
                  <a:lnTo>
                    <a:pt x="2106180" y="208788"/>
                  </a:lnTo>
                  <a:lnTo>
                    <a:pt x="2106180" y="193548"/>
                  </a:lnTo>
                  <a:close/>
                </a:path>
                <a:path w="2106295" h="2178050">
                  <a:moveTo>
                    <a:pt x="2106180" y="161544"/>
                  </a:moveTo>
                  <a:lnTo>
                    <a:pt x="2090940" y="161544"/>
                  </a:lnTo>
                  <a:lnTo>
                    <a:pt x="2090940" y="176784"/>
                  </a:lnTo>
                  <a:lnTo>
                    <a:pt x="2106180" y="176784"/>
                  </a:lnTo>
                  <a:lnTo>
                    <a:pt x="2106180" y="161544"/>
                  </a:lnTo>
                  <a:close/>
                </a:path>
                <a:path w="2106295" h="2178050">
                  <a:moveTo>
                    <a:pt x="2106180" y="131064"/>
                  </a:moveTo>
                  <a:lnTo>
                    <a:pt x="2090940" y="131064"/>
                  </a:lnTo>
                  <a:lnTo>
                    <a:pt x="2090940" y="146304"/>
                  </a:lnTo>
                  <a:lnTo>
                    <a:pt x="2106180" y="146304"/>
                  </a:lnTo>
                  <a:lnTo>
                    <a:pt x="2106180" y="131064"/>
                  </a:lnTo>
                  <a:close/>
                </a:path>
                <a:path w="2106295" h="2178050">
                  <a:moveTo>
                    <a:pt x="2106180" y="100584"/>
                  </a:moveTo>
                  <a:lnTo>
                    <a:pt x="2090940" y="100584"/>
                  </a:lnTo>
                  <a:lnTo>
                    <a:pt x="2090940" y="115824"/>
                  </a:lnTo>
                  <a:lnTo>
                    <a:pt x="2106180" y="115824"/>
                  </a:lnTo>
                  <a:lnTo>
                    <a:pt x="2106180" y="100584"/>
                  </a:lnTo>
                  <a:close/>
                </a:path>
                <a:path w="2106295" h="2178050">
                  <a:moveTo>
                    <a:pt x="2106180" y="70104"/>
                  </a:moveTo>
                  <a:lnTo>
                    <a:pt x="2090940" y="70104"/>
                  </a:lnTo>
                  <a:lnTo>
                    <a:pt x="2090940" y="85344"/>
                  </a:lnTo>
                  <a:lnTo>
                    <a:pt x="2106180" y="85344"/>
                  </a:lnTo>
                  <a:lnTo>
                    <a:pt x="2106180" y="70104"/>
                  </a:lnTo>
                  <a:close/>
                </a:path>
                <a:path w="2106295" h="2178050">
                  <a:moveTo>
                    <a:pt x="2106180" y="38100"/>
                  </a:moveTo>
                  <a:lnTo>
                    <a:pt x="2090940" y="38100"/>
                  </a:lnTo>
                  <a:lnTo>
                    <a:pt x="2090940" y="53340"/>
                  </a:lnTo>
                  <a:lnTo>
                    <a:pt x="2106180" y="53340"/>
                  </a:lnTo>
                  <a:lnTo>
                    <a:pt x="2106180" y="38100"/>
                  </a:lnTo>
                  <a:close/>
                </a:path>
                <a:path w="2106295" h="2178050">
                  <a:moveTo>
                    <a:pt x="2106180" y="7620"/>
                  </a:moveTo>
                  <a:lnTo>
                    <a:pt x="2090940" y="7620"/>
                  </a:lnTo>
                  <a:lnTo>
                    <a:pt x="2090940" y="22860"/>
                  </a:lnTo>
                  <a:lnTo>
                    <a:pt x="2106180" y="22860"/>
                  </a:lnTo>
                  <a:lnTo>
                    <a:pt x="2106180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920246" y="1520025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4203966" y="2292693"/>
            <a:ext cx="71628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6703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06074" y="1922360"/>
            <a:ext cx="61468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26479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98226" y="1550504"/>
            <a:ext cx="922019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7277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39236" y="3828711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58501" y="3458460"/>
            <a:ext cx="6407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11%</a:t>
            </a:r>
            <a:r>
              <a:rPr dirty="0" sz="1100" spc="200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39236" y="3088140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558501" y="2717890"/>
            <a:ext cx="6407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11%</a:t>
            </a:r>
            <a:r>
              <a:rPr dirty="0" sz="1100" spc="200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20246" y="2292693"/>
            <a:ext cx="745490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20246" y="1922360"/>
            <a:ext cx="850900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24056" y="1605589"/>
            <a:ext cx="11652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41%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30631" y="3819545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52543" y="3449295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71261" y="3079045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57512" y="2708724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42666" y="2336993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95424" y="1966673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61932" y="1596423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477290" y="279306"/>
            <a:ext cx="464947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TIPOS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GÊNERO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física)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40042" y="317589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477257" y="883952"/>
            <a:ext cx="52006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MAI</a:t>
            </a:r>
            <a:r>
              <a:rPr dirty="0" sz="1150" spc="3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081117" y="4111407"/>
            <a:ext cx="1096010" cy="1096645"/>
            <a:chOff x="8081117" y="4111407"/>
            <a:chExt cx="1096010" cy="1096645"/>
          </a:xfrm>
        </p:grpSpPr>
        <p:sp>
          <p:nvSpPr>
            <p:cNvPr id="34" name="object 34" descr=""/>
            <p:cNvSpPr/>
            <p:nvPr/>
          </p:nvSpPr>
          <p:spPr>
            <a:xfrm>
              <a:off x="8081117" y="4111407"/>
              <a:ext cx="848994" cy="1023619"/>
            </a:xfrm>
            <a:custGeom>
              <a:avLst/>
              <a:gdLst/>
              <a:ahLst/>
              <a:cxnLst/>
              <a:rect l="l" t="t" r="r" b="b"/>
              <a:pathLst>
                <a:path w="848995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41939" y="85666"/>
                  </a:lnTo>
                  <a:lnTo>
                    <a:pt x="848773" y="89333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55343" y="4200740"/>
              <a:ext cx="821690" cy="1007744"/>
            </a:xfrm>
            <a:custGeom>
              <a:avLst/>
              <a:gdLst/>
              <a:ahLst/>
              <a:cxnLst/>
              <a:rect l="l" t="t" r="r" b="b"/>
              <a:pathLst>
                <a:path w="821690" h="1007745">
                  <a:moveTo>
                    <a:pt x="266192" y="1007307"/>
                  </a:moveTo>
                  <a:lnTo>
                    <a:pt x="220780" y="1004852"/>
                  </a:lnTo>
                  <a:lnTo>
                    <a:pt x="175466" y="998579"/>
                  </a:lnTo>
                  <a:lnTo>
                    <a:pt x="130492" y="988433"/>
                  </a:lnTo>
                  <a:lnTo>
                    <a:pt x="86096" y="974360"/>
                  </a:lnTo>
                  <a:lnTo>
                    <a:pt x="42519" y="956305"/>
                  </a:lnTo>
                  <a:lnTo>
                    <a:pt x="0" y="934212"/>
                  </a:lnTo>
                  <a:lnTo>
                    <a:pt x="274320" y="458724"/>
                  </a:lnTo>
                  <a:lnTo>
                    <a:pt x="574548" y="0"/>
                  </a:lnTo>
                  <a:lnTo>
                    <a:pt x="612965" y="27634"/>
                  </a:lnTo>
                  <a:lnTo>
                    <a:pt x="648296" y="57928"/>
                  </a:lnTo>
                  <a:lnTo>
                    <a:pt x="680494" y="90654"/>
                  </a:lnTo>
                  <a:lnTo>
                    <a:pt x="709513" y="125584"/>
                  </a:lnTo>
                  <a:lnTo>
                    <a:pt x="735305" y="162489"/>
                  </a:lnTo>
                  <a:lnTo>
                    <a:pt x="757825" y="201142"/>
                  </a:lnTo>
                  <a:lnTo>
                    <a:pt x="777025" y="241315"/>
                  </a:lnTo>
                  <a:lnTo>
                    <a:pt x="792859" y="282780"/>
                  </a:lnTo>
                  <a:lnTo>
                    <a:pt x="805280" y="325308"/>
                  </a:lnTo>
                  <a:lnTo>
                    <a:pt x="814241" y="368672"/>
                  </a:lnTo>
                  <a:lnTo>
                    <a:pt x="819697" y="412645"/>
                  </a:lnTo>
                  <a:lnTo>
                    <a:pt x="821599" y="456997"/>
                  </a:lnTo>
                  <a:lnTo>
                    <a:pt x="819903" y="501501"/>
                  </a:lnTo>
                  <a:lnTo>
                    <a:pt x="814560" y="545929"/>
                  </a:lnTo>
                  <a:lnTo>
                    <a:pt x="805524" y="590053"/>
                  </a:lnTo>
                  <a:lnTo>
                    <a:pt x="792749" y="633646"/>
                  </a:lnTo>
                  <a:lnTo>
                    <a:pt x="776187" y="676478"/>
                  </a:lnTo>
                  <a:lnTo>
                    <a:pt x="755793" y="718323"/>
                  </a:lnTo>
                  <a:lnTo>
                    <a:pt x="731520" y="758952"/>
                  </a:lnTo>
                  <a:lnTo>
                    <a:pt x="703634" y="798030"/>
                  </a:lnTo>
                  <a:lnTo>
                    <a:pt x="672968" y="833949"/>
                  </a:lnTo>
                  <a:lnTo>
                    <a:pt x="639762" y="866655"/>
                  </a:lnTo>
                  <a:lnTo>
                    <a:pt x="604256" y="896091"/>
                  </a:lnTo>
                  <a:lnTo>
                    <a:pt x="566690" y="922203"/>
                  </a:lnTo>
                  <a:lnTo>
                    <a:pt x="527304" y="944936"/>
                  </a:lnTo>
                  <a:lnTo>
                    <a:pt x="486337" y="964236"/>
                  </a:lnTo>
                  <a:lnTo>
                    <a:pt x="444029" y="980046"/>
                  </a:lnTo>
                  <a:lnTo>
                    <a:pt x="400621" y="992314"/>
                  </a:lnTo>
                  <a:lnTo>
                    <a:pt x="356352" y="1000983"/>
                  </a:lnTo>
                  <a:lnTo>
                    <a:pt x="311462" y="1005999"/>
                  </a:lnTo>
                  <a:lnTo>
                    <a:pt x="266192" y="1007307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197780" y="4325580"/>
            <a:ext cx="859790" cy="60198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51%</a:t>
            </a:r>
            <a:endParaRPr sz="1450">
              <a:latin typeface="Century Gothic"/>
              <a:cs typeface="Century Gothic"/>
            </a:endParaRPr>
          </a:p>
          <a:p>
            <a:pPr marL="480059">
              <a:lnSpc>
                <a:spcPct val="100000"/>
              </a:lnSpc>
              <a:spcBef>
                <a:spcPts val="53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49%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37" name="object 3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4666" y="1552029"/>
            <a:ext cx="309371" cy="286511"/>
          </a:xfrm>
          <a:prstGeom prst="rect">
            <a:avLst/>
          </a:prstGeom>
        </p:spPr>
      </p:pic>
      <p:pic>
        <p:nvPicPr>
          <p:cNvPr id="38" name="object 3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84666" y="1922360"/>
            <a:ext cx="309371" cy="14325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17380" cy="1518920"/>
            <a:chOff x="0" y="0"/>
            <a:chExt cx="9517380" cy="151892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517380" cy="1174115"/>
            </a:xfrm>
            <a:custGeom>
              <a:avLst/>
              <a:gdLst/>
              <a:ahLst/>
              <a:cxnLst/>
              <a:rect l="l" t="t" r="r" b="b"/>
              <a:pathLst>
                <a:path w="9517380" h="1174115">
                  <a:moveTo>
                    <a:pt x="9516923" y="1174077"/>
                  </a:moveTo>
                  <a:lnTo>
                    <a:pt x="0" y="1174077"/>
                  </a:lnTo>
                  <a:lnTo>
                    <a:pt x="0" y="0"/>
                  </a:lnTo>
                  <a:lnTo>
                    <a:pt x="9516923" y="0"/>
                  </a:lnTo>
                  <a:lnTo>
                    <a:pt x="9516923" y="1174077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870454" y="258153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7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2219718" y="2298788"/>
            <a:ext cx="1958339" cy="640080"/>
            <a:chOff x="2219718" y="2298788"/>
            <a:chExt cx="1958339" cy="640080"/>
          </a:xfrm>
        </p:grpSpPr>
        <p:sp>
          <p:nvSpPr>
            <p:cNvPr id="6" name="object 6" descr=""/>
            <p:cNvSpPr/>
            <p:nvPr/>
          </p:nvSpPr>
          <p:spPr>
            <a:xfrm>
              <a:off x="2234958" y="2314028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1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34958" y="2314028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11086" y="2083904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367040" y="2423267"/>
            <a:ext cx="147701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05059" y="2165709"/>
            <a:ext cx="1343025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43090" y="3793833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8"/>
                </a:lnTo>
                <a:lnTo>
                  <a:pt x="1810559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6198882" y="3775544"/>
            <a:ext cx="2159635" cy="594360"/>
            <a:chOff x="6198882" y="3775544"/>
            <a:chExt cx="2159635" cy="594360"/>
          </a:xfrm>
        </p:grpSpPr>
        <p:sp>
          <p:nvSpPr>
            <p:cNvPr id="13" name="object 13" descr=""/>
            <p:cNvSpPr/>
            <p:nvPr/>
          </p:nvSpPr>
          <p:spPr>
            <a:xfrm>
              <a:off x="6214122" y="3790784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3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214122" y="3790784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75158" y="3828415"/>
            <a:ext cx="1177925" cy="5251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0"/>
              </a:spcBef>
            </a:pPr>
            <a:r>
              <a:rPr dirty="0" sz="950">
                <a:solidFill>
                  <a:srgbClr val="3B6431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B6431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236482" y="3775544"/>
            <a:ext cx="1899285" cy="594360"/>
            <a:chOff x="2236482" y="3775544"/>
            <a:chExt cx="1899285" cy="594360"/>
          </a:xfrm>
        </p:grpSpPr>
        <p:sp>
          <p:nvSpPr>
            <p:cNvPr id="17" name="object 17" descr=""/>
            <p:cNvSpPr/>
            <p:nvPr/>
          </p:nvSpPr>
          <p:spPr>
            <a:xfrm>
              <a:off x="2251722" y="3790784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251722" y="3790784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371553" y="3897016"/>
            <a:ext cx="1371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234958" y="3062313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229374" y="3048597"/>
            <a:ext cx="1897380" cy="594360"/>
            <a:chOff x="229374" y="3048597"/>
            <a:chExt cx="1897380" cy="594360"/>
          </a:xfrm>
        </p:grpSpPr>
        <p:sp>
          <p:nvSpPr>
            <p:cNvPr id="22" name="object 22" descr=""/>
            <p:cNvSpPr/>
            <p:nvPr/>
          </p:nvSpPr>
          <p:spPr>
            <a:xfrm>
              <a:off x="244614" y="3063837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44614" y="3063837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289821" y="3168509"/>
            <a:ext cx="165925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42692" y="3110606"/>
            <a:ext cx="1190625" cy="47688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100"/>
              </a:lnSpc>
              <a:spcBef>
                <a:spcPts val="380"/>
              </a:spcBef>
            </a:pP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35E07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-20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1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243590" y="3793833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0" y="507301"/>
                </a:lnTo>
                <a:lnTo>
                  <a:pt x="1839848" y="536828"/>
                </a:lnTo>
                <a:lnTo>
                  <a:pt x="1810321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372620" y="3894185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B6431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B6431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243590" y="2314028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7" y="100584"/>
                </a:lnTo>
                <a:lnTo>
                  <a:pt x="1923287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599"/>
                </a:lnTo>
                <a:lnTo>
                  <a:pt x="102108" y="609599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372620" y="2423267"/>
            <a:ext cx="14966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224790" y="2298788"/>
            <a:ext cx="2133600" cy="640080"/>
            <a:chOff x="6224790" y="2298788"/>
            <a:chExt cx="2133600" cy="640080"/>
          </a:xfrm>
        </p:grpSpPr>
        <p:sp>
          <p:nvSpPr>
            <p:cNvPr id="31" name="object 31" descr=""/>
            <p:cNvSpPr/>
            <p:nvPr/>
          </p:nvSpPr>
          <p:spPr>
            <a:xfrm>
              <a:off x="6240030" y="2314028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40030" y="2314028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46166" y="2423267"/>
            <a:ext cx="18014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648177" y="520234"/>
            <a:ext cx="3041650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83B46"/>
                </a:solidFill>
              </a:rPr>
              <a:t>PERFIL</a:t>
            </a:r>
            <a:r>
              <a:rPr dirty="0" sz="2250" spc="-10">
                <a:solidFill>
                  <a:srgbClr val="183B46"/>
                </a:solidFill>
              </a:rPr>
              <a:t> </a:t>
            </a:r>
            <a:r>
              <a:rPr dirty="0" sz="2250">
                <a:solidFill>
                  <a:srgbClr val="183B46"/>
                </a:solidFill>
              </a:rPr>
              <a:t>DA </a:t>
            </a:r>
            <a:r>
              <a:rPr dirty="0" sz="2250" spc="-10">
                <a:solidFill>
                  <a:srgbClr val="18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83B46"/>
                </a:solidFill>
              </a:rPr>
              <a:t>no</a:t>
            </a:r>
            <a:r>
              <a:rPr dirty="0" sz="1300" spc="-20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ano</a:t>
            </a:r>
            <a:r>
              <a:rPr dirty="0" sz="1300" spc="-35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de</a:t>
            </a:r>
            <a:r>
              <a:rPr dirty="0" sz="1300" spc="-20">
                <a:solidFill>
                  <a:srgbClr val="183B46"/>
                </a:solidFill>
              </a:rPr>
              <a:t> 2022</a:t>
            </a:r>
            <a:endParaRPr sz="1300"/>
          </a:p>
        </p:txBody>
      </p:sp>
      <p:grpSp>
        <p:nvGrpSpPr>
          <p:cNvPr id="35" name="object 35" descr=""/>
          <p:cNvGrpSpPr/>
          <p:nvPr/>
        </p:nvGrpSpPr>
        <p:grpSpPr>
          <a:xfrm>
            <a:off x="227850" y="4511637"/>
            <a:ext cx="1899285" cy="594360"/>
            <a:chOff x="227850" y="4511637"/>
            <a:chExt cx="1899285" cy="594360"/>
          </a:xfrm>
        </p:grpSpPr>
        <p:sp>
          <p:nvSpPr>
            <p:cNvPr id="36" name="object 36" descr=""/>
            <p:cNvSpPr/>
            <p:nvPr/>
          </p:nvSpPr>
          <p:spPr>
            <a:xfrm>
              <a:off x="243090" y="4526877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43090" y="4526877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375158" y="4628500"/>
            <a:ext cx="138176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251722" y="4522304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421894" y="4628500"/>
            <a:ext cx="137160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83659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83659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483659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228350" y="4511637"/>
            <a:ext cx="1897380" cy="596265"/>
            <a:chOff x="4228350" y="4511637"/>
            <a:chExt cx="1897380" cy="596265"/>
          </a:xfrm>
        </p:grpSpPr>
        <p:sp>
          <p:nvSpPr>
            <p:cNvPr id="42" name="object 42" descr=""/>
            <p:cNvSpPr/>
            <p:nvPr/>
          </p:nvSpPr>
          <p:spPr>
            <a:xfrm>
              <a:off x="4243590" y="4526877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243590" y="4526877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344580" y="3885105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228350" y="3047073"/>
            <a:ext cx="1897380" cy="596265"/>
            <a:chOff x="4228350" y="3047073"/>
            <a:chExt cx="1897380" cy="596265"/>
          </a:xfrm>
        </p:grpSpPr>
        <p:sp>
          <p:nvSpPr>
            <p:cNvPr id="46" name="object 46" descr=""/>
            <p:cNvSpPr/>
            <p:nvPr/>
          </p:nvSpPr>
          <p:spPr>
            <a:xfrm>
              <a:off x="4243590" y="306231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243590" y="306231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375617" y="3137901"/>
            <a:ext cx="1220470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378659" y="4615091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293370" y="1125309"/>
            <a:ext cx="2091055" cy="1941830"/>
            <a:chOff x="6293370" y="1125309"/>
            <a:chExt cx="2091055" cy="1941830"/>
          </a:xfrm>
        </p:grpSpPr>
        <p:sp>
          <p:nvSpPr>
            <p:cNvPr id="3" name="object 3" descr=""/>
            <p:cNvSpPr/>
            <p:nvPr/>
          </p:nvSpPr>
          <p:spPr>
            <a:xfrm>
              <a:off x="6323850" y="1155788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293370" y="1125309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1026426" y="1125309"/>
            <a:ext cx="2091055" cy="1941830"/>
            <a:chOff x="1026426" y="1125309"/>
            <a:chExt cx="2091055" cy="1941830"/>
          </a:xfrm>
        </p:grpSpPr>
        <p:sp>
          <p:nvSpPr>
            <p:cNvPr id="6" name="object 6" descr=""/>
            <p:cNvSpPr/>
            <p:nvPr/>
          </p:nvSpPr>
          <p:spPr>
            <a:xfrm>
              <a:off x="1056906" y="1155788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26426" y="1125309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557842" y="1612036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713342" y="1781619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90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04944" y="1612036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69626" y="1446873"/>
            <a:ext cx="1938528" cy="1559051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26882" y="3481413"/>
            <a:ext cx="681227" cy="630935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260634" y="4101556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7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8%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70438" y="3460077"/>
            <a:ext cx="801623" cy="743711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4139375" y="4101556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26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29%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80110" y="3460077"/>
            <a:ext cx="676655" cy="627887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6577787" y="4101556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56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62%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06126" y="1781619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90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20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MAI</a:t>
            </a:r>
            <a:r>
              <a:rPr dirty="0" sz="1150" spc="3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0" name="object 20" descr=""/>
          <p:cNvSpPr/>
          <p:nvPr/>
        </p:nvSpPr>
        <p:spPr>
          <a:xfrm>
            <a:off x="243090" y="299301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43090" y="188049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3422742" y="1094829"/>
            <a:ext cx="2633345" cy="2633345"/>
            <a:chOff x="3422742" y="1094829"/>
            <a:chExt cx="2633345" cy="2633345"/>
          </a:xfrm>
        </p:grpSpPr>
        <p:sp>
          <p:nvSpPr>
            <p:cNvPr id="4" name="object 4" descr=""/>
            <p:cNvSpPr/>
            <p:nvPr/>
          </p:nvSpPr>
          <p:spPr>
            <a:xfrm>
              <a:off x="4738890" y="1094829"/>
              <a:ext cx="1316990" cy="1894839"/>
            </a:xfrm>
            <a:custGeom>
              <a:avLst/>
              <a:gdLst/>
              <a:ahLst/>
              <a:cxnLst/>
              <a:rect l="l" t="t" r="r" b="b"/>
              <a:pathLst>
                <a:path w="1316989" h="1894839">
                  <a:moveTo>
                    <a:pt x="1184148" y="1894332"/>
                  </a:moveTo>
                  <a:lnTo>
                    <a:pt x="699516" y="1656587"/>
                  </a:lnTo>
                  <a:lnTo>
                    <a:pt x="718920" y="1613438"/>
                  </a:lnTo>
                  <a:lnTo>
                    <a:pt x="735501" y="1569745"/>
                  </a:lnTo>
                  <a:lnTo>
                    <a:pt x="749297" y="1525618"/>
                  </a:lnTo>
                  <a:lnTo>
                    <a:pt x="760345" y="1481164"/>
                  </a:lnTo>
                  <a:lnTo>
                    <a:pt x="768682" y="1436492"/>
                  </a:lnTo>
                  <a:lnTo>
                    <a:pt x="774344" y="1391713"/>
                  </a:lnTo>
                  <a:lnTo>
                    <a:pt x="777370" y="1346933"/>
                  </a:lnTo>
                  <a:lnTo>
                    <a:pt x="777796" y="1302261"/>
                  </a:lnTo>
                  <a:lnTo>
                    <a:pt x="775659" y="1257808"/>
                  </a:lnTo>
                  <a:lnTo>
                    <a:pt x="770997" y="1213680"/>
                  </a:lnTo>
                  <a:lnTo>
                    <a:pt x="763847" y="1169987"/>
                  </a:lnTo>
                  <a:lnTo>
                    <a:pt x="754246" y="1126838"/>
                  </a:lnTo>
                  <a:lnTo>
                    <a:pt x="742231" y="1084340"/>
                  </a:lnTo>
                  <a:lnTo>
                    <a:pt x="727839" y="1042604"/>
                  </a:lnTo>
                  <a:lnTo>
                    <a:pt x="711108" y="1001738"/>
                  </a:lnTo>
                  <a:lnTo>
                    <a:pt x="692074" y="961850"/>
                  </a:lnTo>
                  <a:lnTo>
                    <a:pt x="670775" y="923049"/>
                  </a:lnTo>
                  <a:lnTo>
                    <a:pt x="647248" y="885443"/>
                  </a:lnTo>
                  <a:lnTo>
                    <a:pt x="621530" y="849143"/>
                  </a:lnTo>
                  <a:lnTo>
                    <a:pt x="593659" y="814255"/>
                  </a:lnTo>
                  <a:lnTo>
                    <a:pt x="563670" y="780890"/>
                  </a:lnTo>
                  <a:lnTo>
                    <a:pt x="531603" y="749155"/>
                  </a:lnTo>
                  <a:lnTo>
                    <a:pt x="497493" y="719159"/>
                  </a:lnTo>
                  <a:lnTo>
                    <a:pt x="461378" y="691011"/>
                  </a:lnTo>
                  <a:lnTo>
                    <a:pt x="423296" y="664820"/>
                  </a:lnTo>
                  <a:lnTo>
                    <a:pt x="383282" y="640695"/>
                  </a:lnTo>
                  <a:lnTo>
                    <a:pt x="341376" y="618743"/>
                  </a:lnTo>
                  <a:lnTo>
                    <a:pt x="295113" y="598038"/>
                  </a:lnTo>
                  <a:lnTo>
                    <a:pt x="247838" y="580372"/>
                  </a:lnTo>
                  <a:lnTo>
                    <a:pt x="199657" y="565799"/>
                  </a:lnTo>
                  <a:lnTo>
                    <a:pt x="150676" y="554371"/>
                  </a:lnTo>
                  <a:lnTo>
                    <a:pt x="101001" y="546142"/>
                  </a:lnTo>
                  <a:lnTo>
                    <a:pt x="50740" y="541166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352" y="868"/>
                  </a:lnTo>
                  <a:lnTo>
                    <a:pt x="96259" y="3455"/>
                  </a:lnTo>
                  <a:lnTo>
                    <a:pt x="143692" y="7729"/>
                  </a:lnTo>
                  <a:lnTo>
                    <a:pt x="190621" y="13662"/>
                  </a:lnTo>
                  <a:lnTo>
                    <a:pt x="237016" y="21223"/>
                  </a:lnTo>
                  <a:lnTo>
                    <a:pt x="282848" y="30382"/>
                  </a:lnTo>
                  <a:lnTo>
                    <a:pt x="328089" y="41110"/>
                  </a:lnTo>
                  <a:lnTo>
                    <a:pt x="372707" y="53377"/>
                  </a:lnTo>
                  <a:lnTo>
                    <a:pt x="416673" y="67153"/>
                  </a:lnTo>
                  <a:lnTo>
                    <a:pt x="459959" y="82408"/>
                  </a:lnTo>
                  <a:lnTo>
                    <a:pt x="502534" y="99113"/>
                  </a:lnTo>
                  <a:lnTo>
                    <a:pt x="544370" y="117238"/>
                  </a:lnTo>
                  <a:lnTo>
                    <a:pt x="585435" y="136752"/>
                  </a:lnTo>
                  <a:lnTo>
                    <a:pt x="625702" y="157627"/>
                  </a:lnTo>
                  <a:lnTo>
                    <a:pt x="665141" y="179831"/>
                  </a:lnTo>
                  <a:lnTo>
                    <a:pt x="703721" y="203337"/>
                  </a:lnTo>
                  <a:lnTo>
                    <a:pt x="741414" y="228113"/>
                  </a:lnTo>
                  <a:lnTo>
                    <a:pt x="778191" y="254130"/>
                  </a:lnTo>
                  <a:lnTo>
                    <a:pt x="814020" y="281357"/>
                  </a:lnTo>
                  <a:lnTo>
                    <a:pt x="848874" y="309767"/>
                  </a:lnTo>
                  <a:lnTo>
                    <a:pt x="882722" y="339327"/>
                  </a:lnTo>
                  <a:lnTo>
                    <a:pt x="915535" y="370010"/>
                  </a:lnTo>
                  <a:lnTo>
                    <a:pt x="947284" y="401784"/>
                  </a:lnTo>
                  <a:lnTo>
                    <a:pt x="977939" y="434620"/>
                  </a:lnTo>
                  <a:lnTo>
                    <a:pt x="1007470" y="468488"/>
                  </a:lnTo>
                  <a:lnTo>
                    <a:pt x="1035849" y="503359"/>
                  </a:lnTo>
                  <a:lnTo>
                    <a:pt x="1063044" y="539203"/>
                  </a:lnTo>
                  <a:lnTo>
                    <a:pt x="1089028" y="575989"/>
                  </a:lnTo>
                  <a:lnTo>
                    <a:pt x="1113771" y="613689"/>
                  </a:lnTo>
                  <a:lnTo>
                    <a:pt x="1137242" y="652272"/>
                  </a:lnTo>
                  <a:lnTo>
                    <a:pt x="1159413" y="691708"/>
                  </a:lnTo>
                  <a:lnTo>
                    <a:pt x="1180254" y="731967"/>
                  </a:lnTo>
                  <a:lnTo>
                    <a:pt x="1199736" y="773021"/>
                  </a:lnTo>
                  <a:lnTo>
                    <a:pt x="1217828" y="814839"/>
                  </a:lnTo>
                  <a:lnTo>
                    <a:pt x="1234502" y="857391"/>
                  </a:lnTo>
                  <a:lnTo>
                    <a:pt x="1249728" y="900647"/>
                  </a:lnTo>
                  <a:lnTo>
                    <a:pt x="1263477" y="944578"/>
                  </a:lnTo>
                  <a:lnTo>
                    <a:pt x="1275718" y="989154"/>
                  </a:lnTo>
                  <a:lnTo>
                    <a:pt x="1286424" y="1034344"/>
                  </a:lnTo>
                  <a:lnTo>
                    <a:pt x="1295563" y="1080120"/>
                  </a:lnTo>
                  <a:lnTo>
                    <a:pt x="1303106" y="1126452"/>
                  </a:lnTo>
                  <a:lnTo>
                    <a:pt x="1309025" y="1173309"/>
                  </a:lnTo>
                  <a:lnTo>
                    <a:pt x="1313289" y="1220662"/>
                  </a:lnTo>
                  <a:lnTo>
                    <a:pt x="1315869" y="1268481"/>
                  </a:lnTo>
                  <a:lnTo>
                    <a:pt x="1316736" y="1316736"/>
                  </a:lnTo>
                  <a:lnTo>
                    <a:pt x="1315786" y="1366605"/>
                  </a:lnTo>
                  <a:lnTo>
                    <a:pt x="1312947" y="1416353"/>
                  </a:lnTo>
                  <a:lnTo>
                    <a:pt x="1308234" y="1465921"/>
                  </a:lnTo>
                  <a:lnTo>
                    <a:pt x="1301665" y="1515251"/>
                  </a:lnTo>
                  <a:lnTo>
                    <a:pt x="1293254" y="1564284"/>
                  </a:lnTo>
                  <a:lnTo>
                    <a:pt x="1283017" y="1612963"/>
                  </a:lnTo>
                  <a:lnTo>
                    <a:pt x="1270971" y="1661229"/>
                  </a:lnTo>
                  <a:lnTo>
                    <a:pt x="1257130" y="1709024"/>
                  </a:lnTo>
                  <a:lnTo>
                    <a:pt x="1241512" y="1756290"/>
                  </a:lnTo>
                  <a:lnTo>
                    <a:pt x="1224131" y="1802969"/>
                  </a:lnTo>
                  <a:lnTo>
                    <a:pt x="1205005" y="1849002"/>
                  </a:lnTo>
                  <a:lnTo>
                    <a:pt x="1184148" y="1894332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556010" y="2751417"/>
              <a:ext cx="1367155" cy="976630"/>
            </a:xfrm>
            <a:custGeom>
              <a:avLst/>
              <a:gdLst/>
              <a:ahLst/>
              <a:cxnLst/>
              <a:rect l="l" t="t" r="r" b="b"/>
              <a:pathLst>
                <a:path w="1367154" h="976629">
                  <a:moveTo>
                    <a:pt x="192885" y="976405"/>
                  </a:moveTo>
                  <a:lnTo>
                    <a:pt x="144905" y="975773"/>
                  </a:lnTo>
                  <a:lnTo>
                    <a:pt x="96738" y="973371"/>
                  </a:lnTo>
                  <a:lnTo>
                    <a:pt x="48422" y="969176"/>
                  </a:lnTo>
                  <a:lnTo>
                    <a:pt x="0" y="963168"/>
                  </a:lnTo>
                  <a:lnTo>
                    <a:pt x="74676" y="429767"/>
                  </a:lnTo>
                  <a:lnTo>
                    <a:pt x="122285" y="434826"/>
                  </a:lnTo>
                  <a:lnTo>
                    <a:pt x="169680" y="436975"/>
                  </a:lnTo>
                  <a:lnTo>
                    <a:pt x="216750" y="436272"/>
                  </a:lnTo>
                  <a:lnTo>
                    <a:pt x="263384" y="432773"/>
                  </a:lnTo>
                  <a:lnTo>
                    <a:pt x="309473" y="426534"/>
                  </a:lnTo>
                  <a:lnTo>
                    <a:pt x="354905" y="417611"/>
                  </a:lnTo>
                  <a:lnTo>
                    <a:pt x="399570" y="406061"/>
                  </a:lnTo>
                  <a:lnTo>
                    <a:pt x="443357" y="391940"/>
                  </a:lnTo>
                  <a:lnTo>
                    <a:pt x="486156" y="375303"/>
                  </a:lnTo>
                  <a:lnTo>
                    <a:pt x="527855" y="356209"/>
                  </a:lnTo>
                  <a:lnTo>
                    <a:pt x="568346" y="334712"/>
                  </a:lnTo>
                  <a:lnTo>
                    <a:pt x="607516" y="310869"/>
                  </a:lnTo>
                  <a:lnTo>
                    <a:pt x="645255" y="284736"/>
                  </a:lnTo>
                  <a:lnTo>
                    <a:pt x="681453" y="256370"/>
                  </a:lnTo>
                  <a:lnTo>
                    <a:pt x="716000" y="225827"/>
                  </a:lnTo>
                  <a:lnTo>
                    <a:pt x="748783" y="193163"/>
                  </a:lnTo>
                  <a:lnTo>
                    <a:pt x="779694" y="158434"/>
                  </a:lnTo>
                  <a:lnTo>
                    <a:pt x="808621" y="121697"/>
                  </a:lnTo>
                  <a:lnTo>
                    <a:pt x="835454" y="83008"/>
                  </a:lnTo>
                  <a:lnTo>
                    <a:pt x="860083" y="42424"/>
                  </a:lnTo>
                  <a:lnTo>
                    <a:pt x="882396" y="0"/>
                  </a:lnTo>
                  <a:lnTo>
                    <a:pt x="1367028" y="237743"/>
                  </a:lnTo>
                  <a:lnTo>
                    <a:pt x="1344872" y="281097"/>
                  </a:lnTo>
                  <a:lnTo>
                    <a:pt x="1321279" y="323362"/>
                  </a:lnTo>
                  <a:lnTo>
                    <a:pt x="1296289" y="364515"/>
                  </a:lnTo>
                  <a:lnTo>
                    <a:pt x="1269941" y="404535"/>
                  </a:lnTo>
                  <a:lnTo>
                    <a:pt x="1242277" y="443399"/>
                  </a:lnTo>
                  <a:lnTo>
                    <a:pt x="1213337" y="481086"/>
                  </a:lnTo>
                  <a:lnTo>
                    <a:pt x="1183160" y="517574"/>
                  </a:lnTo>
                  <a:lnTo>
                    <a:pt x="1151787" y="552841"/>
                  </a:lnTo>
                  <a:lnTo>
                    <a:pt x="1119259" y="586865"/>
                  </a:lnTo>
                  <a:lnTo>
                    <a:pt x="1085616" y="619623"/>
                  </a:lnTo>
                  <a:lnTo>
                    <a:pt x="1050898" y="651095"/>
                  </a:lnTo>
                  <a:lnTo>
                    <a:pt x="1015146" y="681257"/>
                  </a:lnTo>
                  <a:lnTo>
                    <a:pt x="978399" y="710088"/>
                  </a:lnTo>
                  <a:lnTo>
                    <a:pt x="940698" y="737567"/>
                  </a:lnTo>
                  <a:lnTo>
                    <a:pt x="902083" y="763670"/>
                  </a:lnTo>
                  <a:lnTo>
                    <a:pt x="862595" y="788377"/>
                  </a:lnTo>
                  <a:lnTo>
                    <a:pt x="822274" y="811664"/>
                  </a:lnTo>
                  <a:lnTo>
                    <a:pt x="781161" y="833511"/>
                  </a:lnTo>
                  <a:lnTo>
                    <a:pt x="739295" y="853895"/>
                  </a:lnTo>
                  <a:lnTo>
                    <a:pt x="696716" y="872794"/>
                  </a:lnTo>
                  <a:lnTo>
                    <a:pt x="653466" y="890186"/>
                  </a:lnTo>
                  <a:lnTo>
                    <a:pt x="609585" y="906050"/>
                  </a:lnTo>
                  <a:lnTo>
                    <a:pt x="565112" y="920363"/>
                  </a:lnTo>
                  <a:lnTo>
                    <a:pt x="520089" y="933103"/>
                  </a:lnTo>
                  <a:lnTo>
                    <a:pt x="474554" y="944249"/>
                  </a:lnTo>
                  <a:lnTo>
                    <a:pt x="428550" y="953778"/>
                  </a:lnTo>
                  <a:lnTo>
                    <a:pt x="382116" y="961668"/>
                  </a:lnTo>
                  <a:lnTo>
                    <a:pt x="335292" y="967898"/>
                  </a:lnTo>
                  <a:lnTo>
                    <a:pt x="288118" y="972445"/>
                  </a:lnTo>
                  <a:lnTo>
                    <a:pt x="240636" y="975288"/>
                  </a:lnTo>
                  <a:lnTo>
                    <a:pt x="192885" y="976405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61778" y="2599017"/>
              <a:ext cx="1169035" cy="1115695"/>
            </a:xfrm>
            <a:custGeom>
              <a:avLst/>
              <a:gdLst/>
              <a:ahLst/>
              <a:cxnLst/>
              <a:rect l="l" t="t" r="r" b="b"/>
              <a:pathLst>
                <a:path w="1169035" h="1115695">
                  <a:moveTo>
                    <a:pt x="1094231" y="1115568"/>
                  </a:moveTo>
                  <a:lnTo>
                    <a:pt x="1046288" y="1107919"/>
                  </a:lnTo>
                  <a:lnTo>
                    <a:pt x="998908" y="1098571"/>
                  </a:lnTo>
                  <a:lnTo>
                    <a:pt x="952127" y="1087554"/>
                  </a:lnTo>
                  <a:lnTo>
                    <a:pt x="905980" y="1074898"/>
                  </a:lnTo>
                  <a:lnTo>
                    <a:pt x="860501" y="1060633"/>
                  </a:lnTo>
                  <a:lnTo>
                    <a:pt x="815725" y="1044790"/>
                  </a:lnTo>
                  <a:lnTo>
                    <a:pt x="771688" y="1027399"/>
                  </a:lnTo>
                  <a:lnTo>
                    <a:pt x="728423" y="1008491"/>
                  </a:lnTo>
                  <a:lnTo>
                    <a:pt x="685967" y="988094"/>
                  </a:lnTo>
                  <a:lnTo>
                    <a:pt x="644353" y="966241"/>
                  </a:lnTo>
                  <a:lnTo>
                    <a:pt x="603616" y="942960"/>
                  </a:lnTo>
                  <a:lnTo>
                    <a:pt x="563792" y="918283"/>
                  </a:lnTo>
                  <a:lnTo>
                    <a:pt x="524916" y="892240"/>
                  </a:lnTo>
                  <a:lnTo>
                    <a:pt x="487021" y="864860"/>
                  </a:lnTo>
                  <a:lnTo>
                    <a:pt x="450144" y="836175"/>
                  </a:lnTo>
                  <a:lnTo>
                    <a:pt x="414318" y="806214"/>
                  </a:lnTo>
                  <a:lnTo>
                    <a:pt x="379580" y="775008"/>
                  </a:lnTo>
                  <a:lnTo>
                    <a:pt x="345962" y="742587"/>
                  </a:lnTo>
                  <a:lnTo>
                    <a:pt x="313502" y="708981"/>
                  </a:lnTo>
                  <a:lnTo>
                    <a:pt x="282232" y="674221"/>
                  </a:lnTo>
                  <a:lnTo>
                    <a:pt x="252189" y="638337"/>
                  </a:lnTo>
                  <a:lnTo>
                    <a:pt x="223407" y="601359"/>
                  </a:lnTo>
                  <a:lnTo>
                    <a:pt x="195920" y="563317"/>
                  </a:lnTo>
                  <a:lnTo>
                    <a:pt x="169765" y="524242"/>
                  </a:lnTo>
                  <a:lnTo>
                    <a:pt x="144975" y="484164"/>
                  </a:lnTo>
                  <a:lnTo>
                    <a:pt x="121585" y="443113"/>
                  </a:lnTo>
                  <a:lnTo>
                    <a:pt x="99631" y="401120"/>
                  </a:lnTo>
                  <a:lnTo>
                    <a:pt x="79147" y="358214"/>
                  </a:lnTo>
                  <a:lnTo>
                    <a:pt x="60168" y="314427"/>
                  </a:lnTo>
                  <a:lnTo>
                    <a:pt x="42729" y="269788"/>
                  </a:lnTo>
                  <a:lnTo>
                    <a:pt x="26864" y="224327"/>
                  </a:lnTo>
                  <a:lnTo>
                    <a:pt x="12610" y="178076"/>
                  </a:lnTo>
                  <a:lnTo>
                    <a:pt x="0" y="131064"/>
                  </a:lnTo>
                  <a:lnTo>
                    <a:pt x="524255" y="0"/>
                  </a:lnTo>
                  <a:lnTo>
                    <a:pt x="537764" y="47945"/>
                  </a:lnTo>
                  <a:lnTo>
                    <a:pt x="554152" y="94505"/>
                  </a:lnTo>
                  <a:lnTo>
                    <a:pt x="573314" y="139583"/>
                  </a:lnTo>
                  <a:lnTo>
                    <a:pt x="595141" y="183086"/>
                  </a:lnTo>
                  <a:lnTo>
                    <a:pt x="619525" y="224918"/>
                  </a:lnTo>
                  <a:lnTo>
                    <a:pt x="646358" y="264985"/>
                  </a:lnTo>
                  <a:lnTo>
                    <a:pt x="675531" y="303192"/>
                  </a:lnTo>
                  <a:lnTo>
                    <a:pt x="706938" y="339445"/>
                  </a:lnTo>
                  <a:lnTo>
                    <a:pt x="740470" y="373649"/>
                  </a:lnTo>
                  <a:lnTo>
                    <a:pt x="776019" y="405709"/>
                  </a:lnTo>
                  <a:lnTo>
                    <a:pt x="813477" y="435531"/>
                  </a:lnTo>
                  <a:lnTo>
                    <a:pt x="852736" y="463020"/>
                  </a:lnTo>
                  <a:lnTo>
                    <a:pt x="893688" y="488081"/>
                  </a:lnTo>
                  <a:lnTo>
                    <a:pt x="936225" y="510620"/>
                  </a:lnTo>
                  <a:lnTo>
                    <a:pt x="980239" y="530542"/>
                  </a:lnTo>
                  <a:lnTo>
                    <a:pt x="1025622" y="547753"/>
                  </a:lnTo>
                  <a:lnTo>
                    <a:pt x="1072267" y="562157"/>
                  </a:lnTo>
                  <a:lnTo>
                    <a:pt x="1120065" y="573660"/>
                  </a:lnTo>
                  <a:lnTo>
                    <a:pt x="1168907" y="582168"/>
                  </a:lnTo>
                  <a:lnTo>
                    <a:pt x="1094231" y="111556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22742" y="1146644"/>
              <a:ext cx="1102995" cy="1583690"/>
            </a:xfrm>
            <a:custGeom>
              <a:avLst/>
              <a:gdLst/>
              <a:ahLst/>
              <a:cxnLst/>
              <a:rect l="l" t="t" r="r" b="b"/>
              <a:pathLst>
                <a:path w="1102995" h="1583689">
                  <a:moveTo>
                    <a:pt x="39036" y="1583436"/>
                  </a:moveTo>
                  <a:lnTo>
                    <a:pt x="28285" y="1536557"/>
                  </a:lnTo>
                  <a:lnTo>
                    <a:pt x="19293" y="1489673"/>
                  </a:lnTo>
                  <a:lnTo>
                    <a:pt x="12041" y="1442820"/>
                  </a:lnTo>
                  <a:lnTo>
                    <a:pt x="6506" y="1396034"/>
                  </a:lnTo>
                  <a:lnTo>
                    <a:pt x="2668" y="1349352"/>
                  </a:lnTo>
                  <a:lnTo>
                    <a:pt x="506" y="1302810"/>
                  </a:lnTo>
                  <a:lnTo>
                    <a:pt x="0" y="1256446"/>
                  </a:lnTo>
                  <a:lnTo>
                    <a:pt x="1127" y="1210295"/>
                  </a:lnTo>
                  <a:lnTo>
                    <a:pt x="3867" y="1164394"/>
                  </a:lnTo>
                  <a:lnTo>
                    <a:pt x="8200" y="1118781"/>
                  </a:lnTo>
                  <a:lnTo>
                    <a:pt x="14104" y="1073491"/>
                  </a:lnTo>
                  <a:lnTo>
                    <a:pt x="21558" y="1028561"/>
                  </a:lnTo>
                  <a:lnTo>
                    <a:pt x="30542" y="984028"/>
                  </a:lnTo>
                  <a:lnTo>
                    <a:pt x="41034" y="939928"/>
                  </a:lnTo>
                  <a:lnTo>
                    <a:pt x="53014" y="896298"/>
                  </a:lnTo>
                  <a:lnTo>
                    <a:pt x="66461" y="853175"/>
                  </a:lnTo>
                  <a:lnTo>
                    <a:pt x="81353" y="810595"/>
                  </a:lnTo>
                  <a:lnTo>
                    <a:pt x="97670" y="768595"/>
                  </a:lnTo>
                  <a:lnTo>
                    <a:pt x="115391" y="727211"/>
                  </a:lnTo>
                  <a:lnTo>
                    <a:pt x="134495" y="686480"/>
                  </a:lnTo>
                  <a:lnTo>
                    <a:pt x="154960" y="646438"/>
                  </a:lnTo>
                  <a:lnTo>
                    <a:pt x="176767" y="607123"/>
                  </a:lnTo>
                  <a:lnTo>
                    <a:pt x="199894" y="568571"/>
                  </a:lnTo>
                  <a:lnTo>
                    <a:pt x="224320" y="530818"/>
                  </a:lnTo>
                  <a:lnTo>
                    <a:pt x="250024" y="493901"/>
                  </a:lnTo>
                  <a:lnTo>
                    <a:pt x="276986" y="457856"/>
                  </a:lnTo>
                  <a:lnTo>
                    <a:pt x="305184" y="422721"/>
                  </a:lnTo>
                  <a:lnTo>
                    <a:pt x="334598" y="388531"/>
                  </a:lnTo>
                  <a:lnTo>
                    <a:pt x="365206" y="355324"/>
                  </a:lnTo>
                  <a:lnTo>
                    <a:pt x="396987" y="323136"/>
                  </a:lnTo>
                  <a:lnTo>
                    <a:pt x="429922" y="292004"/>
                  </a:lnTo>
                  <a:lnTo>
                    <a:pt x="463988" y="261964"/>
                  </a:lnTo>
                  <a:lnTo>
                    <a:pt x="499164" y="233052"/>
                  </a:lnTo>
                  <a:lnTo>
                    <a:pt x="535431" y="205307"/>
                  </a:lnTo>
                  <a:lnTo>
                    <a:pt x="572767" y="178763"/>
                  </a:lnTo>
                  <a:lnTo>
                    <a:pt x="611150" y="153458"/>
                  </a:lnTo>
                  <a:lnTo>
                    <a:pt x="650561" y="129428"/>
                  </a:lnTo>
                  <a:lnTo>
                    <a:pt x="690978" y="106709"/>
                  </a:lnTo>
                  <a:lnTo>
                    <a:pt x="732380" y="85340"/>
                  </a:lnTo>
                  <a:lnTo>
                    <a:pt x="774746" y="65355"/>
                  </a:lnTo>
                  <a:lnTo>
                    <a:pt x="818056" y="46792"/>
                  </a:lnTo>
                  <a:lnTo>
                    <a:pt x="862288" y="29688"/>
                  </a:lnTo>
                  <a:lnTo>
                    <a:pt x="907421" y="14078"/>
                  </a:lnTo>
                  <a:lnTo>
                    <a:pt x="953436" y="0"/>
                  </a:lnTo>
                  <a:lnTo>
                    <a:pt x="1102788" y="518160"/>
                  </a:lnTo>
                  <a:lnTo>
                    <a:pt x="1057098" y="532825"/>
                  </a:lnTo>
                  <a:lnTo>
                    <a:pt x="1012917" y="550025"/>
                  </a:lnTo>
                  <a:lnTo>
                    <a:pt x="970304" y="569654"/>
                  </a:lnTo>
                  <a:lnTo>
                    <a:pt x="929322" y="591608"/>
                  </a:lnTo>
                  <a:lnTo>
                    <a:pt x="890031" y="615785"/>
                  </a:lnTo>
                  <a:lnTo>
                    <a:pt x="852491" y="642078"/>
                  </a:lnTo>
                  <a:lnTo>
                    <a:pt x="816764" y="670385"/>
                  </a:lnTo>
                  <a:lnTo>
                    <a:pt x="782910" y="700601"/>
                  </a:lnTo>
                  <a:lnTo>
                    <a:pt x="750990" y="732623"/>
                  </a:lnTo>
                  <a:lnTo>
                    <a:pt x="721066" y="766345"/>
                  </a:lnTo>
                  <a:lnTo>
                    <a:pt x="693198" y="801665"/>
                  </a:lnTo>
                  <a:lnTo>
                    <a:pt x="667447" y="838478"/>
                  </a:lnTo>
                  <a:lnTo>
                    <a:pt x="643873" y="876681"/>
                  </a:lnTo>
                  <a:lnTo>
                    <a:pt x="622538" y="916168"/>
                  </a:lnTo>
                  <a:lnTo>
                    <a:pt x="603503" y="956836"/>
                  </a:lnTo>
                  <a:lnTo>
                    <a:pt x="586828" y="998581"/>
                  </a:lnTo>
                  <a:lnTo>
                    <a:pt x="572574" y="1041299"/>
                  </a:lnTo>
                  <a:lnTo>
                    <a:pt x="560803" y="1084886"/>
                  </a:lnTo>
                  <a:lnTo>
                    <a:pt x="551574" y="1129237"/>
                  </a:lnTo>
                  <a:lnTo>
                    <a:pt x="544949" y="1174250"/>
                  </a:lnTo>
                  <a:lnTo>
                    <a:pt x="540990" y="1219818"/>
                  </a:lnTo>
                  <a:lnTo>
                    <a:pt x="539755" y="1265840"/>
                  </a:lnTo>
                  <a:lnTo>
                    <a:pt x="541307" y="1312210"/>
                  </a:lnTo>
                  <a:lnTo>
                    <a:pt x="545707" y="1358825"/>
                  </a:lnTo>
                  <a:lnTo>
                    <a:pt x="553015" y="1405580"/>
                  </a:lnTo>
                  <a:lnTo>
                    <a:pt x="563292" y="1452372"/>
                  </a:lnTo>
                  <a:lnTo>
                    <a:pt x="39036" y="1583436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76178" y="1094829"/>
              <a:ext cx="363220" cy="570230"/>
            </a:xfrm>
            <a:custGeom>
              <a:avLst/>
              <a:gdLst/>
              <a:ahLst/>
              <a:cxnLst/>
              <a:rect l="l" t="t" r="r" b="b"/>
              <a:pathLst>
                <a:path w="363220" h="570230">
                  <a:moveTo>
                    <a:pt x="149352" y="569976"/>
                  </a:moveTo>
                  <a:lnTo>
                    <a:pt x="0" y="51815"/>
                  </a:lnTo>
                  <a:lnTo>
                    <a:pt x="51122" y="37908"/>
                  </a:lnTo>
                  <a:lnTo>
                    <a:pt x="102565" y="26214"/>
                  </a:lnTo>
                  <a:lnTo>
                    <a:pt x="154275" y="16706"/>
                  </a:lnTo>
                  <a:lnTo>
                    <a:pt x="206197" y="9357"/>
                  </a:lnTo>
                  <a:lnTo>
                    <a:pt x="258280" y="4141"/>
                  </a:lnTo>
                  <a:lnTo>
                    <a:pt x="310469" y="1030"/>
                  </a:lnTo>
                  <a:lnTo>
                    <a:pt x="362712" y="0"/>
                  </a:lnTo>
                  <a:lnTo>
                    <a:pt x="362712" y="539496"/>
                  </a:lnTo>
                  <a:lnTo>
                    <a:pt x="309014" y="541472"/>
                  </a:lnTo>
                  <a:lnTo>
                    <a:pt x="255460" y="547306"/>
                  </a:lnTo>
                  <a:lnTo>
                    <a:pt x="202191" y="556855"/>
                  </a:lnTo>
                  <a:lnTo>
                    <a:pt x="149352" y="569976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5457626" y="1745484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32%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869618" y="3077433"/>
            <a:ext cx="1527175" cy="3689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355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19%</a:t>
            </a:r>
            <a:endParaRPr sz="1300">
              <a:latin typeface="Century Gothic"/>
              <a:cs typeface="Century Gothic"/>
            </a:endParaRPr>
          </a:p>
          <a:p>
            <a:pPr marL="1203960">
              <a:lnSpc>
                <a:spcPts val="1355"/>
              </a:lnSpc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663914" y="1775947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24%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03005" y="1041840"/>
            <a:ext cx="583565" cy="45847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03505">
              <a:lnSpc>
                <a:spcPct val="100000"/>
              </a:lnSpc>
              <a:spcBef>
                <a:spcPts val="24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endParaRPr sz="13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6410" sz="1950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r>
              <a:rPr dirty="0" baseline="-6410" sz="1950" spc="2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42734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971306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387102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4754130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011430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6968502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8184654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object 2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9394" y="1958937"/>
            <a:ext cx="1065275" cy="877824"/>
          </a:xfrm>
          <a:prstGeom prst="rect">
            <a:avLst/>
          </a:prstGeom>
        </p:spPr>
      </p:pic>
      <p:sp>
        <p:nvSpPr>
          <p:cNvPr id="21" name="object 21" descr=""/>
          <p:cNvSpPr txBox="1"/>
          <p:nvPr/>
        </p:nvSpPr>
        <p:spPr>
          <a:xfrm>
            <a:off x="558064" y="3925430"/>
            <a:ext cx="107696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66040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29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Reclamação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086578" y="3925430"/>
            <a:ext cx="96583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300355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18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Informação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502380" y="3925430"/>
            <a:ext cx="91630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304800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Solicitação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869362" y="3925430"/>
            <a:ext cx="80772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250825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Denúncia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126656" y="3925430"/>
            <a:ext cx="50609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Elogio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083782" y="3925430"/>
            <a:ext cx="76517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15875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4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Sugestão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299892" y="3925430"/>
            <a:ext cx="66421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71120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Diversos</a:t>
            </a:r>
            <a:endParaRPr sz="1300">
              <a:latin typeface="Century Gothic"/>
              <a:cs typeface="Century Gothic"/>
            </a:endParaRPr>
          </a:p>
        </p:txBody>
      </p:sp>
      <p:pic>
        <p:nvPicPr>
          <p:cNvPr id="28" name="object 2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1438" y="4516208"/>
            <a:ext cx="630935" cy="515112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66962" y="4569549"/>
            <a:ext cx="489204" cy="403859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58374" y="4552785"/>
            <a:ext cx="541019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73046" y="4532972"/>
            <a:ext cx="589787" cy="486155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25474" y="4552785"/>
            <a:ext cx="536448" cy="445007"/>
          </a:xfrm>
          <a:prstGeom prst="rect">
            <a:avLst/>
          </a:prstGeom>
        </p:spPr>
      </p:pic>
      <p:pic>
        <p:nvPicPr>
          <p:cNvPr id="33" name="object 3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57150" y="4552785"/>
            <a:ext cx="539495" cy="445007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72062" y="4549737"/>
            <a:ext cx="553212" cy="448055"/>
          </a:xfrm>
          <a:prstGeom prst="rect">
            <a:avLst/>
          </a:prstGeom>
        </p:spPr>
      </p:pic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74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MAI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7020"/>
          </a:xfrm>
          <a:custGeom>
            <a:avLst/>
            <a:gdLst/>
            <a:ahLst/>
            <a:cxnLst/>
            <a:rect l="l" t="t" r="r" b="b"/>
            <a:pathLst>
              <a:path w="9517380" h="5367020">
                <a:moveTo>
                  <a:pt x="9516923" y="5366486"/>
                </a:moveTo>
                <a:lnTo>
                  <a:pt x="0" y="5366486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6486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0"/>
            <a:ext cx="2323465" cy="5367020"/>
          </a:xfrm>
          <a:custGeom>
            <a:avLst/>
            <a:gdLst/>
            <a:ahLst/>
            <a:cxnLst/>
            <a:rect l="l" t="t" r="r" b="b"/>
            <a:pathLst>
              <a:path w="2323465" h="5367020">
                <a:moveTo>
                  <a:pt x="0" y="5366487"/>
                </a:moveTo>
                <a:lnTo>
                  <a:pt x="0" y="0"/>
                </a:lnTo>
                <a:lnTo>
                  <a:pt x="2323350" y="0"/>
                </a:lnTo>
                <a:lnTo>
                  <a:pt x="2323350" y="5366487"/>
                </a:lnTo>
                <a:lnTo>
                  <a:pt x="0" y="5366487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8574" y="1443825"/>
            <a:ext cx="1455419" cy="1188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40541" y="2751758"/>
            <a:ext cx="322008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6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42091" y="153253"/>
            <a:ext cx="6318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45F06"/>
                </a:solidFill>
                <a:latin typeface="Century Gothic"/>
                <a:cs typeface="Century Gothic"/>
              </a:rPr>
              <a:t>MAI</a:t>
            </a:r>
            <a:r>
              <a:rPr dirty="0" sz="1450" spc="-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771901" y="3501659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6"/>
                </a:solidFill>
                <a:latin typeface="Century Gothic"/>
                <a:cs typeface="Century Gothic"/>
              </a:rPr>
              <a:t>29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16242" y="1907120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40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40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32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32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32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9996"/>
                </a:moveTo>
                <a:lnTo>
                  <a:pt x="1577530" y="729996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9996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24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8472"/>
                </a:lnTo>
                <a:lnTo>
                  <a:pt x="1639824" y="728472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15991" y="3556847"/>
            <a:ext cx="1548765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6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76362" y="2255508"/>
            <a:ext cx="106870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1DA"/>
                </a:solidFill>
              </a:rPr>
              <a:t>32,2%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626" y="2632735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7020"/>
          </a:xfrm>
          <a:custGeom>
            <a:avLst/>
            <a:gdLst/>
            <a:ahLst/>
            <a:cxnLst/>
            <a:rect l="l" t="t" r="r" b="b"/>
            <a:pathLst>
              <a:path w="9517380" h="5367020">
                <a:moveTo>
                  <a:pt x="9516923" y="5366486"/>
                </a:moveTo>
                <a:lnTo>
                  <a:pt x="0" y="5366486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6486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2315730" y="4603077"/>
            <a:ext cx="2531745" cy="462280"/>
            <a:chOff x="2315730" y="4603077"/>
            <a:chExt cx="2531745" cy="462280"/>
          </a:xfrm>
        </p:grpSpPr>
        <p:sp>
          <p:nvSpPr>
            <p:cNvPr id="4" name="object 4" descr=""/>
            <p:cNvSpPr/>
            <p:nvPr/>
          </p:nvSpPr>
          <p:spPr>
            <a:xfrm>
              <a:off x="2718066" y="4679277"/>
              <a:ext cx="2042160" cy="379730"/>
            </a:xfrm>
            <a:custGeom>
              <a:avLst/>
              <a:gdLst/>
              <a:ahLst/>
              <a:cxnLst/>
              <a:rect l="l" t="t" r="r" b="b"/>
              <a:pathLst>
                <a:path w="2042160" h="379729">
                  <a:moveTo>
                    <a:pt x="0" y="379475"/>
                  </a:moveTo>
                  <a:lnTo>
                    <a:pt x="2042160" y="379475"/>
                  </a:lnTo>
                  <a:lnTo>
                    <a:pt x="204216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391930" y="4679277"/>
              <a:ext cx="326390" cy="379730"/>
            </a:xfrm>
            <a:custGeom>
              <a:avLst/>
              <a:gdLst/>
              <a:ahLst/>
              <a:cxnLst/>
              <a:rect l="l" t="t" r="r" b="b"/>
              <a:pathLst>
                <a:path w="326389" h="379729">
                  <a:moveTo>
                    <a:pt x="32613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326136" y="0"/>
                  </a:lnTo>
                  <a:lnTo>
                    <a:pt x="326136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15730" y="4603077"/>
              <a:ext cx="2531363" cy="461771"/>
            </a:xfrm>
            <a:prstGeom prst="rect">
              <a:avLst/>
            </a:prstGeom>
          </p:spPr>
        </p:pic>
      </p:grpSp>
      <p:sp>
        <p:nvSpPr>
          <p:cNvPr id="7" name="object 7" descr=""/>
          <p:cNvSpPr/>
          <p:nvPr/>
        </p:nvSpPr>
        <p:spPr>
          <a:xfrm>
            <a:off x="3134118" y="1949793"/>
            <a:ext cx="445134" cy="97790"/>
          </a:xfrm>
          <a:custGeom>
            <a:avLst/>
            <a:gdLst/>
            <a:ahLst/>
            <a:cxnLst/>
            <a:rect l="l" t="t" r="r" b="b"/>
            <a:pathLst>
              <a:path w="445135" h="97789">
                <a:moveTo>
                  <a:pt x="445008" y="97536"/>
                </a:moveTo>
                <a:lnTo>
                  <a:pt x="0" y="97536"/>
                </a:lnTo>
                <a:lnTo>
                  <a:pt x="0" y="0"/>
                </a:lnTo>
                <a:lnTo>
                  <a:pt x="445008" y="0"/>
                </a:lnTo>
                <a:lnTo>
                  <a:pt x="44500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34118" y="779361"/>
            <a:ext cx="1781810" cy="97790"/>
          </a:xfrm>
          <a:custGeom>
            <a:avLst/>
            <a:gdLst/>
            <a:ahLst/>
            <a:cxnLst/>
            <a:rect l="l" t="t" r="r" b="b"/>
            <a:pathLst>
              <a:path w="1781810" h="97790">
                <a:moveTo>
                  <a:pt x="1781556" y="97536"/>
                </a:moveTo>
                <a:lnTo>
                  <a:pt x="0" y="97536"/>
                </a:lnTo>
                <a:lnTo>
                  <a:pt x="0" y="0"/>
                </a:lnTo>
                <a:lnTo>
                  <a:pt x="1781556" y="0"/>
                </a:lnTo>
                <a:lnTo>
                  <a:pt x="178155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34118" y="974433"/>
            <a:ext cx="1114425" cy="97790"/>
          </a:xfrm>
          <a:custGeom>
            <a:avLst/>
            <a:gdLst/>
            <a:ahLst/>
            <a:cxnLst/>
            <a:rect l="l" t="t" r="r" b="b"/>
            <a:pathLst>
              <a:path w="1114425" h="97790">
                <a:moveTo>
                  <a:pt x="1114044" y="97536"/>
                </a:moveTo>
                <a:lnTo>
                  <a:pt x="0" y="97536"/>
                </a:lnTo>
                <a:lnTo>
                  <a:pt x="0" y="0"/>
                </a:lnTo>
                <a:lnTo>
                  <a:pt x="1114044" y="0"/>
                </a:lnTo>
                <a:lnTo>
                  <a:pt x="111404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34118" y="1171029"/>
            <a:ext cx="890269" cy="97790"/>
          </a:xfrm>
          <a:custGeom>
            <a:avLst/>
            <a:gdLst/>
            <a:ahLst/>
            <a:cxnLst/>
            <a:rect l="l" t="t" r="r" b="b"/>
            <a:pathLst>
              <a:path w="890270" h="97790">
                <a:moveTo>
                  <a:pt x="890016" y="97536"/>
                </a:moveTo>
                <a:lnTo>
                  <a:pt x="0" y="97536"/>
                </a:lnTo>
                <a:lnTo>
                  <a:pt x="0" y="0"/>
                </a:lnTo>
                <a:lnTo>
                  <a:pt x="890016" y="0"/>
                </a:lnTo>
                <a:lnTo>
                  <a:pt x="89001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34118" y="1366101"/>
            <a:ext cx="668020" cy="97790"/>
          </a:xfrm>
          <a:custGeom>
            <a:avLst/>
            <a:gdLst/>
            <a:ahLst/>
            <a:cxnLst/>
            <a:rect l="l" t="t" r="r" b="b"/>
            <a:pathLst>
              <a:path w="668020" h="97790">
                <a:moveTo>
                  <a:pt x="667512" y="97536"/>
                </a:moveTo>
                <a:lnTo>
                  <a:pt x="0" y="97536"/>
                </a:lnTo>
                <a:lnTo>
                  <a:pt x="0" y="0"/>
                </a:lnTo>
                <a:lnTo>
                  <a:pt x="667512" y="0"/>
                </a:lnTo>
                <a:lnTo>
                  <a:pt x="66751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34118" y="1561173"/>
            <a:ext cx="445134" cy="96520"/>
          </a:xfrm>
          <a:custGeom>
            <a:avLst/>
            <a:gdLst/>
            <a:ahLst/>
            <a:cxnLst/>
            <a:rect l="l" t="t" r="r" b="b"/>
            <a:pathLst>
              <a:path w="445135" h="96519">
                <a:moveTo>
                  <a:pt x="445008" y="96012"/>
                </a:moveTo>
                <a:lnTo>
                  <a:pt x="0" y="96012"/>
                </a:lnTo>
                <a:lnTo>
                  <a:pt x="0" y="0"/>
                </a:lnTo>
                <a:lnTo>
                  <a:pt x="445008" y="0"/>
                </a:lnTo>
                <a:lnTo>
                  <a:pt x="44500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134118" y="1754720"/>
            <a:ext cx="445134" cy="97790"/>
          </a:xfrm>
          <a:custGeom>
            <a:avLst/>
            <a:gdLst/>
            <a:ahLst/>
            <a:cxnLst/>
            <a:rect l="l" t="t" r="r" b="b"/>
            <a:pathLst>
              <a:path w="445135" h="97789">
                <a:moveTo>
                  <a:pt x="445008" y="97536"/>
                </a:moveTo>
                <a:lnTo>
                  <a:pt x="0" y="97536"/>
                </a:lnTo>
                <a:lnTo>
                  <a:pt x="0" y="0"/>
                </a:lnTo>
                <a:lnTo>
                  <a:pt x="445008" y="0"/>
                </a:lnTo>
                <a:lnTo>
                  <a:pt x="44500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34118" y="2144865"/>
            <a:ext cx="222885" cy="97790"/>
          </a:xfrm>
          <a:custGeom>
            <a:avLst/>
            <a:gdLst/>
            <a:ahLst/>
            <a:cxnLst/>
            <a:rect l="l" t="t" r="r" b="b"/>
            <a:pathLst>
              <a:path w="222885" h="97789">
                <a:moveTo>
                  <a:pt x="222504" y="97536"/>
                </a:moveTo>
                <a:lnTo>
                  <a:pt x="0" y="97536"/>
                </a:lnTo>
                <a:lnTo>
                  <a:pt x="0" y="0"/>
                </a:lnTo>
                <a:lnTo>
                  <a:pt x="222504" y="0"/>
                </a:lnTo>
                <a:lnTo>
                  <a:pt x="2225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134118" y="2339937"/>
            <a:ext cx="222885" cy="97790"/>
          </a:xfrm>
          <a:custGeom>
            <a:avLst/>
            <a:gdLst/>
            <a:ahLst/>
            <a:cxnLst/>
            <a:rect l="l" t="t" r="r" b="b"/>
            <a:pathLst>
              <a:path w="222885" h="97789">
                <a:moveTo>
                  <a:pt x="222504" y="97536"/>
                </a:moveTo>
                <a:lnTo>
                  <a:pt x="0" y="97536"/>
                </a:lnTo>
                <a:lnTo>
                  <a:pt x="0" y="0"/>
                </a:lnTo>
                <a:lnTo>
                  <a:pt x="222504" y="0"/>
                </a:lnTo>
                <a:lnTo>
                  <a:pt x="2225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3097542" y="726782"/>
            <a:ext cx="259079" cy="3716020"/>
            <a:chOff x="3097542" y="726782"/>
            <a:chExt cx="259079" cy="3716020"/>
          </a:xfrm>
        </p:grpSpPr>
        <p:sp>
          <p:nvSpPr>
            <p:cNvPr id="17" name="object 17" descr=""/>
            <p:cNvSpPr/>
            <p:nvPr/>
          </p:nvSpPr>
          <p:spPr>
            <a:xfrm>
              <a:off x="3134118" y="2535009"/>
              <a:ext cx="222885" cy="97790"/>
            </a:xfrm>
            <a:custGeom>
              <a:avLst/>
              <a:gdLst/>
              <a:ahLst/>
              <a:cxnLst/>
              <a:rect l="l" t="t" r="r" b="b"/>
              <a:pathLst>
                <a:path w="222885" h="97789">
                  <a:moveTo>
                    <a:pt x="222504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222504" y="0"/>
                  </a:lnTo>
                  <a:lnTo>
                    <a:pt x="222504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134118" y="730593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097542" y="730592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4963873" y="72194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294482" y="91720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071807" y="11123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849189" y="130906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626571" y="1494334"/>
            <a:ext cx="111125" cy="61150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403952" y="2079867"/>
            <a:ext cx="111125" cy="61150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181334" y="2665399"/>
            <a:ext cx="111125" cy="178244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5878842" y="0"/>
            <a:ext cx="3638550" cy="5367020"/>
            <a:chOff x="5878842" y="0"/>
            <a:chExt cx="3638550" cy="5367020"/>
          </a:xfrm>
        </p:grpSpPr>
        <p:sp>
          <p:nvSpPr>
            <p:cNvPr id="28" name="object 28" descr=""/>
            <p:cNvSpPr/>
            <p:nvPr/>
          </p:nvSpPr>
          <p:spPr>
            <a:xfrm>
              <a:off x="5878842" y="0"/>
              <a:ext cx="3638550" cy="5367020"/>
            </a:xfrm>
            <a:custGeom>
              <a:avLst/>
              <a:gdLst/>
              <a:ahLst/>
              <a:cxnLst/>
              <a:rect l="l" t="t" r="r" b="b"/>
              <a:pathLst>
                <a:path w="3638550" h="5367020">
                  <a:moveTo>
                    <a:pt x="3638080" y="5366486"/>
                  </a:moveTo>
                  <a:lnTo>
                    <a:pt x="0" y="5366486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6648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343662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498629" y="191007"/>
            <a:ext cx="187325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61378" y="277965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497094" y="464882"/>
            <a:ext cx="2548890" cy="3952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B45F06"/>
                </a:solidFill>
                <a:latin typeface="Century Gothic"/>
                <a:cs typeface="Century Gothic"/>
              </a:rPr>
              <a:t>MAI</a:t>
            </a:r>
            <a:r>
              <a:rPr dirty="0" sz="1150" spc="3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L="1952625" marR="8890" indent="-203200">
              <a:lnSpc>
                <a:spcPct val="142300"/>
              </a:lnSpc>
              <a:spcBef>
                <a:spcPts val="3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970915" marR="6985" indent="137477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96340" marR="6985" indent="426720">
              <a:lnSpc>
                <a:spcPct val="1422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CARTEIRA PROFISSIONAL</a:t>
            </a:r>
            <a:endParaRPr sz="900">
              <a:latin typeface="Century Gothic"/>
              <a:cs typeface="Century Gothic"/>
            </a:endParaRPr>
          </a:p>
          <a:p>
            <a:pPr algn="r" marL="876300" marR="5080" indent="852169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FISCALIZACÃO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66675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45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414145" marR="6350" indent="607695">
              <a:lnSpc>
                <a:spcPct val="14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2058035" marR="8255" indent="237490">
              <a:lnSpc>
                <a:spcPct val="1422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240763" y="4589024"/>
            <a:ext cx="101028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14%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285266" y="629025"/>
            <a:ext cx="2256155" cy="22752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27,6%</a:t>
            </a:r>
            <a:endParaRPr sz="3550">
              <a:latin typeface="Century Gothic"/>
              <a:cs typeface="Century Gothic"/>
            </a:endParaRPr>
          </a:p>
          <a:p>
            <a:pPr marL="12700" marR="448945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950">
              <a:latin typeface="Century Gothic"/>
              <a:cs typeface="Century Gothic"/>
            </a:endParaRPr>
          </a:p>
          <a:p>
            <a:pPr marL="15240">
              <a:lnSpc>
                <a:spcPts val="2250"/>
              </a:lnSpc>
              <a:spcBef>
                <a:spcPts val="196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1605" indent="-126364">
              <a:lnSpc>
                <a:spcPts val="112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11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220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inadequada.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6674" y="1369149"/>
            <a:ext cx="1321307" cy="1080515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3465" cy="5367020"/>
            <a:chOff x="0" y="0"/>
            <a:chExt cx="2323465" cy="536702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3465" cy="5367020"/>
            </a:xfrm>
            <a:custGeom>
              <a:avLst/>
              <a:gdLst/>
              <a:ahLst/>
              <a:cxnLst/>
              <a:rect l="l" t="t" r="r" b="b"/>
              <a:pathLst>
                <a:path w="2323465" h="5367020">
                  <a:moveTo>
                    <a:pt x="0" y="5366487"/>
                  </a:moveTo>
                  <a:lnTo>
                    <a:pt x="0" y="0"/>
                  </a:lnTo>
                  <a:lnTo>
                    <a:pt x="2323350" y="0"/>
                  </a:lnTo>
                  <a:lnTo>
                    <a:pt x="2323350" y="5366487"/>
                  </a:lnTo>
                  <a:lnTo>
                    <a:pt x="0" y="5366487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16242" y="1907120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371068" y="2751911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42092" y="153275"/>
            <a:ext cx="6318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MAI</a:t>
            </a:r>
            <a:r>
              <a:rPr dirty="0" sz="1450" spc="-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71901" y="350181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5991" y="3556691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1872" y="2255554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20%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626" y="2632757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7020"/>
          </a:xfrm>
          <a:custGeom>
            <a:avLst/>
            <a:gdLst/>
            <a:ahLst/>
            <a:cxnLst/>
            <a:rect l="l" t="t" r="r" b="b"/>
            <a:pathLst>
              <a:path w="9517380" h="5367020">
                <a:moveTo>
                  <a:pt x="9516923" y="5366486"/>
                </a:moveTo>
                <a:lnTo>
                  <a:pt x="0" y="5366486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6486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878842" y="0"/>
            <a:ext cx="3638550" cy="5367020"/>
            <a:chOff x="5878842" y="0"/>
            <a:chExt cx="3638550" cy="5367020"/>
          </a:xfrm>
        </p:grpSpPr>
        <p:sp>
          <p:nvSpPr>
            <p:cNvPr id="4" name="object 4" descr=""/>
            <p:cNvSpPr/>
            <p:nvPr/>
          </p:nvSpPr>
          <p:spPr>
            <a:xfrm>
              <a:off x="5878842" y="0"/>
              <a:ext cx="3638550" cy="5367020"/>
            </a:xfrm>
            <a:custGeom>
              <a:avLst/>
              <a:gdLst/>
              <a:ahLst/>
              <a:cxnLst/>
              <a:rect l="l" t="t" r="r" b="b"/>
              <a:pathLst>
                <a:path w="3638550" h="5367020">
                  <a:moveTo>
                    <a:pt x="3638080" y="5366486"/>
                  </a:moveTo>
                  <a:lnTo>
                    <a:pt x="0" y="5366486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66486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43662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61378" y="277965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167646" y="1113878"/>
            <a:ext cx="1958339" cy="3716020"/>
            <a:chOff x="3167646" y="1113878"/>
            <a:chExt cx="1958339" cy="3716020"/>
          </a:xfrm>
        </p:grpSpPr>
        <p:sp>
          <p:nvSpPr>
            <p:cNvPr id="8" name="object 8" descr=""/>
            <p:cNvSpPr/>
            <p:nvPr/>
          </p:nvSpPr>
          <p:spPr>
            <a:xfrm>
              <a:off x="3204222" y="1160360"/>
              <a:ext cx="1922145" cy="757555"/>
            </a:xfrm>
            <a:custGeom>
              <a:avLst/>
              <a:gdLst/>
              <a:ahLst/>
              <a:cxnLst/>
              <a:rect l="l" t="t" r="r" b="b"/>
              <a:pathLst>
                <a:path w="1922145" h="757555">
                  <a:moveTo>
                    <a:pt x="769620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769620" y="757428"/>
                  </a:lnTo>
                  <a:lnTo>
                    <a:pt x="769620" y="673608"/>
                  </a:lnTo>
                  <a:close/>
                </a:path>
                <a:path w="1922145" h="757555">
                  <a:moveTo>
                    <a:pt x="1153668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1153668" y="589788"/>
                  </a:lnTo>
                  <a:lnTo>
                    <a:pt x="1153668" y="504444"/>
                  </a:lnTo>
                  <a:close/>
                </a:path>
                <a:path w="1922145" h="757555">
                  <a:moveTo>
                    <a:pt x="1537716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1537716" y="420624"/>
                  </a:lnTo>
                  <a:lnTo>
                    <a:pt x="1537716" y="336804"/>
                  </a:lnTo>
                  <a:close/>
                </a:path>
                <a:path w="1922145" h="757555">
                  <a:moveTo>
                    <a:pt x="1537716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1537716" y="252984"/>
                  </a:lnTo>
                  <a:lnTo>
                    <a:pt x="1537716" y="167640"/>
                  </a:lnTo>
                  <a:close/>
                </a:path>
                <a:path w="1922145" h="757555">
                  <a:moveTo>
                    <a:pt x="192176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921764" y="83820"/>
                  </a:lnTo>
                  <a:lnTo>
                    <a:pt x="1921764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04222" y="1117688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167646" y="1117688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174223" y="109535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789890" y="1264594"/>
            <a:ext cx="111125" cy="3784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405651" y="160157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021402" y="177089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251322" y="1938632"/>
            <a:ext cx="111125" cy="2908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23136" y="1083455"/>
            <a:ext cx="2494280" cy="3733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63500">
              <a:lnSpc>
                <a:spcPct val="122300"/>
              </a:lnSpc>
              <a:spcBef>
                <a:spcPts val="10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6350" indent="617220">
              <a:lnSpc>
                <a:spcPct val="1230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ANUIDADE CARTEIRA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2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PROFISSIONAL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2300"/>
              </a:lnSpc>
              <a:spcBef>
                <a:spcPts val="1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54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1283335">
              <a:lnSpc>
                <a:spcPct val="1228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ts val="1330"/>
              </a:lnSpc>
              <a:spcBef>
                <a:spcPts val="7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17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ts val="1330"/>
              </a:lnSpc>
              <a:spcBef>
                <a:spcPts val="7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16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285266" y="627477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27,8%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MAI</a:t>
            </a:r>
            <a:r>
              <a:rPr dirty="0" sz="1150" spc="3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9" name="object 19" descr=""/>
          <p:cNvSpPr txBox="1"/>
          <p:nvPr/>
        </p:nvSpPr>
        <p:spPr>
          <a:xfrm>
            <a:off x="6285166" y="2304454"/>
            <a:ext cx="2696845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outras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dúvidas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sobre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denúncia;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status</a:t>
            </a:r>
            <a:r>
              <a:rPr dirty="0" sz="1100" spc="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dúvidas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sobre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cancelamento.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6382" y="1349337"/>
            <a:ext cx="1296924" cy="1071372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3465" cy="5367020"/>
            <a:chOff x="0" y="0"/>
            <a:chExt cx="2323465" cy="536702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3465" cy="5367020"/>
            </a:xfrm>
            <a:custGeom>
              <a:avLst/>
              <a:gdLst/>
              <a:ahLst/>
              <a:cxnLst/>
              <a:rect l="l" t="t" r="r" b="b"/>
              <a:pathLst>
                <a:path w="2323465" h="5367020">
                  <a:moveTo>
                    <a:pt x="0" y="5366487"/>
                  </a:moveTo>
                  <a:lnTo>
                    <a:pt x="0" y="0"/>
                  </a:lnTo>
                  <a:lnTo>
                    <a:pt x="2323350" y="0"/>
                  </a:lnTo>
                  <a:lnTo>
                    <a:pt x="2323350" y="5366487"/>
                  </a:lnTo>
                  <a:lnTo>
                    <a:pt x="0" y="5366487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16242" y="1907120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430574" y="2751911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42092" y="153275"/>
            <a:ext cx="6318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MAI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71901" y="350181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5991" y="3556691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76362" y="2255554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18,9%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626" y="2632757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67020"/>
          </a:xfrm>
          <a:custGeom>
            <a:avLst/>
            <a:gdLst/>
            <a:ahLst/>
            <a:cxnLst/>
            <a:rect l="l" t="t" r="r" b="b"/>
            <a:pathLst>
              <a:path w="9517380" h="5367020">
                <a:moveTo>
                  <a:pt x="9516923" y="5366486"/>
                </a:moveTo>
                <a:lnTo>
                  <a:pt x="0" y="5366486"/>
                </a:lnTo>
                <a:lnTo>
                  <a:pt x="0" y="0"/>
                </a:lnTo>
                <a:lnTo>
                  <a:pt x="9516923" y="0"/>
                </a:lnTo>
                <a:lnTo>
                  <a:pt x="9516923" y="5366486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878842" y="0"/>
            <a:ext cx="3638550" cy="5367020"/>
            <a:chOff x="5878842" y="0"/>
            <a:chExt cx="3638550" cy="5367020"/>
          </a:xfrm>
        </p:grpSpPr>
        <p:sp>
          <p:nvSpPr>
            <p:cNvPr id="4" name="object 4" descr=""/>
            <p:cNvSpPr/>
            <p:nvPr/>
          </p:nvSpPr>
          <p:spPr>
            <a:xfrm>
              <a:off x="5878842" y="0"/>
              <a:ext cx="3638550" cy="5367020"/>
            </a:xfrm>
            <a:custGeom>
              <a:avLst/>
              <a:gdLst/>
              <a:ahLst/>
              <a:cxnLst/>
              <a:rect l="l" t="t" r="r" b="b"/>
              <a:pathLst>
                <a:path w="3638550" h="5367020">
                  <a:moveTo>
                    <a:pt x="3638080" y="5366486"/>
                  </a:moveTo>
                  <a:lnTo>
                    <a:pt x="0" y="5366486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6648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43662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61378" y="277965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060966" y="1123023"/>
            <a:ext cx="1957070" cy="3716020"/>
            <a:chOff x="3060966" y="1123023"/>
            <a:chExt cx="1957070" cy="3716020"/>
          </a:xfrm>
        </p:grpSpPr>
        <p:sp>
          <p:nvSpPr>
            <p:cNvPr id="8" name="object 8" descr=""/>
            <p:cNvSpPr/>
            <p:nvPr/>
          </p:nvSpPr>
          <p:spPr>
            <a:xfrm>
              <a:off x="3097530" y="1181696"/>
              <a:ext cx="1920239" cy="1417320"/>
            </a:xfrm>
            <a:custGeom>
              <a:avLst/>
              <a:gdLst/>
              <a:ahLst/>
              <a:cxnLst/>
              <a:rect l="l" t="t" r="r" b="b"/>
              <a:pathLst>
                <a:path w="1920239" h="1417320">
                  <a:moveTo>
                    <a:pt x="384048" y="1089660"/>
                  </a:moveTo>
                  <a:lnTo>
                    <a:pt x="0" y="1089660"/>
                  </a:lnTo>
                  <a:lnTo>
                    <a:pt x="0" y="1199388"/>
                  </a:lnTo>
                  <a:lnTo>
                    <a:pt x="384048" y="1199388"/>
                  </a:lnTo>
                  <a:lnTo>
                    <a:pt x="384048" y="1089660"/>
                  </a:lnTo>
                  <a:close/>
                </a:path>
                <a:path w="1920239" h="1417320">
                  <a:moveTo>
                    <a:pt x="384060" y="1307592"/>
                  </a:moveTo>
                  <a:lnTo>
                    <a:pt x="12" y="1307592"/>
                  </a:lnTo>
                  <a:lnTo>
                    <a:pt x="12" y="1417320"/>
                  </a:lnTo>
                  <a:lnTo>
                    <a:pt x="384060" y="1417320"/>
                  </a:lnTo>
                  <a:lnTo>
                    <a:pt x="384060" y="1307592"/>
                  </a:lnTo>
                  <a:close/>
                </a:path>
                <a:path w="1920239" h="1417320">
                  <a:moveTo>
                    <a:pt x="768096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768096" y="981456"/>
                  </a:lnTo>
                  <a:lnTo>
                    <a:pt x="768096" y="873252"/>
                  </a:lnTo>
                  <a:close/>
                </a:path>
                <a:path w="1920239" h="1417320">
                  <a:moveTo>
                    <a:pt x="768096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768096" y="763524"/>
                  </a:lnTo>
                  <a:lnTo>
                    <a:pt x="768096" y="653796"/>
                  </a:lnTo>
                  <a:close/>
                </a:path>
                <a:path w="1920239" h="1417320">
                  <a:moveTo>
                    <a:pt x="768096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768096" y="545592"/>
                  </a:lnTo>
                  <a:lnTo>
                    <a:pt x="768096" y="435864"/>
                  </a:lnTo>
                  <a:close/>
                </a:path>
                <a:path w="1920239" h="1417320">
                  <a:moveTo>
                    <a:pt x="1536192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1536192" y="327660"/>
                  </a:lnTo>
                  <a:lnTo>
                    <a:pt x="1536192" y="217932"/>
                  </a:lnTo>
                  <a:close/>
                </a:path>
                <a:path w="1920239" h="1417320">
                  <a:moveTo>
                    <a:pt x="192024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920240" y="108204"/>
                  </a:lnTo>
                  <a:lnTo>
                    <a:pt x="19202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97542" y="1126833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060966" y="1126833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065964" y="11288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681724" y="134697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13208" y="1532169"/>
            <a:ext cx="111125" cy="68135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28884" y="2187963"/>
            <a:ext cx="111125" cy="46164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144636" y="2624078"/>
            <a:ext cx="111125" cy="220789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14702" y="1148370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149985" marR="7620" indent="523875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2365" marR="6985" indent="114935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40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63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</a:t>
            </a:r>
            <a:endParaRPr sz="900">
              <a:latin typeface="Century Gothic"/>
              <a:cs typeface="Century Gothic"/>
            </a:endParaRPr>
          </a:p>
          <a:p>
            <a:pPr algn="r" marL="1360170" marR="5715" indent="-401320">
              <a:lnSpc>
                <a:spcPct val="1589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2185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335405" marR="5715" indent="905510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MAI</a:t>
            </a:r>
            <a:r>
              <a:rPr dirty="0" sz="1150" spc="3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285266" y="625929"/>
            <a:ext cx="2781300" cy="10598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29,4%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889"/>
              </a:lnSpc>
              <a:spcBef>
                <a:spcPts val="254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ANUIDADE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288251" y="2287697"/>
            <a:ext cx="1834514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parcelamento;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2023-09-12T19:14:45Z</dcterms:created>
  <dcterms:modified xsi:type="dcterms:W3CDTF">2023-09-12T19:14:45Z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