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512300" cy="5384800"/>
  <p:notesSz cx="9512300" cy="53848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13898" y="1669288"/>
            <a:ext cx="8090852" cy="11308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27797" y="3015488"/>
            <a:ext cx="6663055" cy="134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75932" y="1238504"/>
            <a:ext cx="4140612" cy="35539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902104" y="1238504"/>
            <a:ext cx="4140612" cy="35539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120417" y="0"/>
            <a:ext cx="4396740" cy="5372735"/>
          </a:xfrm>
          <a:custGeom>
            <a:avLst/>
            <a:gdLst/>
            <a:ahLst/>
            <a:cxnLst/>
            <a:rect l="l" t="t" r="r" b="b"/>
            <a:pathLst>
              <a:path w="4396740" h="5372735">
                <a:moveTo>
                  <a:pt x="0" y="5372366"/>
                </a:moveTo>
                <a:lnTo>
                  <a:pt x="4396499" y="5372366"/>
                </a:lnTo>
                <a:lnTo>
                  <a:pt x="4396499" y="0"/>
                </a:lnTo>
                <a:lnTo>
                  <a:pt x="0" y="0"/>
                </a:lnTo>
                <a:lnTo>
                  <a:pt x="0" y="5372366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5120640" cy="5360670"/>
          </a:xfrm>
          <a:custGeom>
            <a:avLst/>
            <a:gdLst/>
            <a:ahLst/>
            <a:cxnLst/>
            <a:rect l="l" t="t" r="r" b="b"/>
            <a:pathLst>
              <a:path w="5120640" h="5360670">
                <a:moveTo>
                  <a:pt x="0" y="5360174"/>
                </a:moveTo>
                <a:lnTo>
                  <a:pt x="0" y="0"/>
                </a:lnTo>
                <a:lnTo>
                  <a:pt x="5120417" y="0"/>
                </a:lnTo>
                <a:lnTo>
                  <a:pt x="5120417" y="5360174"/>
                </a:lnTo>
                <a:lnTo>
                  <a:pt x="0" y="5360174"/>
                </a:lnTo>
                <a:close/>
              </a:path>
            </a:pathLst>
          </a:custGeom>
          <a:solidFill>
            <a:srgbClr val="EDEF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66477" y="274586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235729" y="3135134"/>
            <a:ext cx="90170" cy="97790"/>
          </a:xfrm>
          <a:custGeom>
            <a:avLst/>
            <a:gdLst/>
            <a:ahLst/>
            <a:cxnLst/>
            <a:rect l="l" t="t" r="r" b="b"/>
            <a:pathLst>
              <a:path w="90170" h="97789">
                <a:moveTo>
                  <a:pt x="89916" y="97535"/>
                </a:moveTo>
                <a:lnTo>
                  <a:pt x="0" y="97535"/>
                </a:lnTo>
                <a:lnTo>
                  <a:pt x="0" y="0"/>
                </a:lnTo>
                <a:lnTo>
                  <a:pt x="89916" y="0"/>
                </a:lnTo>
                <a:lnTo>
                  <a:pt x="8991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235729" y="2958350"/>
            <a:ext cx="90170" cy="99060"/>
          </a:xfrm>
          <a:custGeom>
            <a:avLst/>
            <a:gdLst/>
            <a:ahLst/>
            <a:cxnLst/>
            <a:rect l="l" t="t" r="r" b="b"/>
            <a:pathLst>
              <a:path w="90170" h="99060">
                <a:moveTo>
                  <a:pt x="89916" y="99059"/>
                </a:moveTo>
                <a:lnTo>
                  <a:pt x="0" y="99059"/>
                </a:lnTo>
                <a:lnTo>
                  <a:pt x="0" y="0"/>
                </a:lnTo>
                <a:lnTo>
                  <a:pt x="89916" y="0"/>
                </a:lnTo>
                <a:lnTo>
                  <a:pt x="89916" y="99059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7235729" y="2783090"/>
            <a:ext cx="90170" cy="97790"/>
          </a:xfrm>
          <a:custGeom>
            <a:avLst/>
            <a:gdLst/>
            <a:ahLst/>
            <a:cxnLst/>
            <a:rect l="l" t="t" r="r" b="b"/>
            <a:pathLst>
              <a:path w="90170" h="97789">
                <a:moveTo>
                  <a:pt x="89916" y="97535"/>
                </a:moveTo>
                <a:lnTo>
                  <a:pt x="0" y="97535"/>
                </a:lnTo>
                <a:lnTo>
                  <a:pt x="0" y="0"/>
                </a:lnTo>
                <a:lnTo>
                  <a:pt x="89916" y="0"/>
                </a:lnTo>
                <a:lnTo>
                  <a:pt x="8991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7235729" y="2606306"/>
            <a:ext cx="90170" cy="97790"/>
          </a:xfrm>
          <a:custGeom>
            <a:avLst/>
            <a:gdLst/>
            <a:ahLst/>
            <a:cxnLst/>
            <a:rect l="l" t="t" r="r" b="b"/>
            <a:pathLst>
              <a:path w="90170" h="97789">
                <a:moveTo>
                  <a:pt x="89916" y="97535"/>
                </a:moveTo>
                <a:lnTo>
                  <a:pt x="0" y="97535"/>
                </a:lnTo>
                <a:lnTo>
                  <a:pt x="0" y="0"/>
                </a:lnTo>
                <a:lnTo>
                  <a:pt x="89916" y="0"/>
                </a:lnTo>
                <a:lnTo>
                  <a:pt x="8991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35730" y="2254262"/>
            <a:ext cx="181610" cy="274955"/>
          </a:xfrm>
          <a:custGeom>
            <a:avLst/>
            <a:gdLst/>
            <a:ahLst/>
            <a:cxnLst/>
            <a:rect l="l" t="t" r="r" b="b"/>
            <a:pathLst>
              <a:path w="181609" h="274955">
                <a:moveTo>
                  <a:pt x="181356" y="176796"/>
                </a:moveTo>
                <a:lnTo>
                  <a:pt x="0" y="176796"/>
                </a:lnTo>
                <a:lnTo>
                  <a:pt x="0" y="274332"/>
                </a:lnTo>
                <a:lnTo>
                  <a:pt x="181356" y="274332"/>
                </a:lnTo>
                <a:lnTo>
                  <a:pt x="181356" y="176796"/>
                </a:lnTo>
                <a:close/>
              </a:path>
              <a:path w="181609" h="274955">
                <a:moveTo>
                  <a:pt x="181356" y="0"/>
                </a:moveTo>
                <a:lnTo>
                  <a:pt x="0" y="0"/>
                </a:lnTo>
                <a:lnTo>
                  <a:pt x="0" y="97548"/>
                </a:lnTo>
                <a:lnTo>
                  <a:pt x="181356" y="97548"/>
                </a:lnTo>
                <a:lnTo>
                  <a:pt x="181356" y="0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7235729" y="2079002"/>
            <a:ext cx="181610" cy="97790"/>
          </a:xfrm>
          <a:custGeom>
            <a:avLst/>
            <a:gdLst/>
            <a:ahLst/>
            <a:cxnLst/>
            <a:rect l="l" t="t" r="r" b="b"/>
            <a:pathLst>
              <a:path w="181609" h="97789">
                <a:moveTo>
                  <a:pt x="181356" y="97536"/>
                </a:moveTo>
                <a:lnTo>
                  <a:pt x="0" y="97536"/>
                </a:lnTo>
                <a:lnTo>
                  <a:pt x="0" y="0"/>
                </a:lnTo>
                <a:lnTo>
                  <a:pt x="181356" y="0"/>
                </a:lnTo>
                <a:lnTo>
                  <a:pt x="181356" y="97536"/>
                </a:lnTo>
                <a:close/>
              </a:path>
            </a:pathLst>
          </a:custGeom>
          <a:solidFill>
            <a:srgbClr val="6048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7235729" y="1902218"/>
            <a:ext cx="181610" cy="97790"/>
          </a:xfrm>
          <a:custGeom>
            <a:avLst/>
            <a:gdLst/>
            <a:ahLst/>
            <a:cxnLst/>
            <a:rect l="l" t="t" r="r" b="b"/>
            <a:pathLst>
              <a:path w="181609" h="97789">
                <a:moveTo>
                  <a:pt x="181356" y="97535"/>
                </a:moveTo>
                <a:lnTo>
                  <a:pt x="0" y="97535"/>
                </a:lnTo>
                <a:lnTo>
                  <a:pt x="0" y="0"/>
                </a:lnTo>
                <a:lnTo>
                  <a:pt x="181356" y="0"/>
                </a:lnTo>
                <a:lnTo>
                  <a:pt x="18135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7235729" y="1725434"/>
            <a:ext cx="181610" cy="99060"/>
          </a:xfrm>
          <a:custGeom>
            <a:avLst/>
            <a:gdLst/>
            <a:ahLst/>
            <a:cxnLst/>
            <a:rect l="l" t="t" r="r" b="b"/>
            <a:pathLst>
              <a:path w="181609" h="99060">
                <a:moveTo>
                  <a:pt x="181356" y="99059"/>
                </a:moveTo>
                <a:lnTo>
                  <a:pt x="0" y="99059"/>
                </a:lnTo>
                <a:lnTo>
                  <a:pt x="0" y="0"/>
                </a:lnTo>
                <a:lnTo>
                  <a:pt x="181356" y="0"/>
                </a:lnTo>
                <a:lnTo>
                  <a:pt x="181356" y="99059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7235729" y="1550174"/>
            <a:ext cx="273050" cy="97790"/>
          </a:xfrm>
          <a:custGeom>
            <a:avLst/>
            <a:gdLst/>
            <a:ahLst/>
            <a:cxnLst/>
            <a:rect l="l" t="t" r="r" b="b"/>
            <a:pathLst>
              <a:path w="273050" h="97789">
                <a:moveTo>
                  <a:pt x="272796" y="97535"/>
                </a:moveTo>
                <a:lnTo>
                  <a:pt x="0" y="97535"/>
                </a:lnTo>
                <a:lnTo>
                  <a:pt x="0" y="0"/>
                </a:lnTo>
                <a:lnTo>
                  <a:pt x="272796" y="0"/>
                </a:lnTo>
                <a:lnTo>
                  <a:pt x="272796" y="97535"/>
                </a:lnTo>
                <a:close/>
              </a:path>
            </a:pathLst>
          </a:custGeom>
          <a:solidFill>
            <a:srgbClr val="1A577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7235729" y="1373390"/>
            <a:ext cx="273050" cy="97790"/>
          </a:xfrm>
          <a:custGeom>
            <a:avLst/>
            <a:gdLst/>
            <a:ahLst/>
            <a:cxnLst/>
            <a:rect l="l" t="t" r="r" b="b"/>
            <a:pathLst>
              <a:path w="273050" h="97790">
                <a:moveTo>
                  <a:pt x="272796" y="97535"/>
                </a:moveTo>
                <a:lnTo>
                  <a:pt x="0" y="97535"/>
                </a:lnTo>
                <a:lnTo>
                  <a:pt x="0" y="0"/>
                </a:lnTo>
                <a:lnTo>
                  <a:pt x="272796" y="0"/>
                </a:lnTo>
                <a:lnTo>
                  <a:pt x="272796" y="97535"/>
                </a:lnTo>
                <a:close/>
              </a:path>
            </a:pathLst>
          </a:custGeom>
          <a:solidFill>
            <a:srgbClr val="4D85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7235730" y="1021346"/>
            <a:ext cx="363220" cy="274320"/>
          </a:xfrm>
          <a:custGeom>
            <a:avLst/>
            <a:gdLst/>
            <a:ahLst/>
            <a:cxnLst/>
            <a:rect l="l" t="t" r="r" b="b"/>
            <a:pathLst>
              <a:path w="363220" h="274319">
                <a:moveTo>
                  <a:pt x="362712" y="176784"/>
                </a:moveTo>
                <a:lnTo>
                  <a:pt x="0" y="176784"/>
                </a:lnTo>
                <a:lnTo>
                  <a:pt x="0" y="274320"/>
                </a:lnTo>
                <a:lnTo>
                  <a:pt x="362712" y="274320"/>
                </a:lnTo>
                <a:lnTo>
                  <a:pt x="362712" y="176784"/>
                </a:lnTo>
                <a:close/>
              </a:path>
              <a:path w="363220" h="274319">
                <a:moveTo>
                  <a:pt x="362712" y="0"/>
                </a:moveTo>
                <a:lnTo>
                  <a:pt x="0" y="0"/>
                </a:lnTo>
                <a:lnTo>
                  <a:pt x="0" y="97548"/>
                </a:lnTo>
                <a:lnTo>
                  <a:pt x="362712" y="97548"/>
                </a:lnTo>
                <a:lnTo>
                  <a:pt x="362712" y="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7235730" y="669302"/>
            <a:ext cx="727075" cy="274320"/>
          </a:xfrm>
          <a:custGeom>
            <a:avLst/>
            <a:gdLst/>
            <a:ahLst/>
            <a:cxnLst/>
            <a:rect l="l" t="t" r="r" b="b"/>
            <a:pathLst>
              <a:path w="727075" h="274319">
                <a:moveTo>
                  <a:pt x="454152" y="176796"/>
                </a:moveTo>
                <a:lnTo>
                  <a:pt x="0" y="176796"/>
                </a:lnTo>
                <a:lnTo>
                  <a:pt x="0" y="274320"/>
                </a:lnTo>
                <a:lnTo>
                  <a:pt x="454152" y="274320"/>
                </a:lnTo>
                <a:lnTo>
                  <a:pt x="454152" y="176796"/>
                </a:lnTo>
                <a:close/>
              </a:path>
              <a:path w="727075" h="274319">
                <a:moveTo>
                  <a:pt x="726948" y="0"/>
                </a:moveTo>
                <a:lnTo>
                  <a:pt x="0" y="0"/>
                </a:lnTo>
                <a:lnTo>
                  <a:pt x="0" y="97536"/>
                </a:lnTo>
                <a:lnTo>
                  <a:pt x="726948" y="97536"/>
                </a:lnTo>
                <a:lnTo>
                  <a:pt x="726948" y="0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7235729" y="492518"/>
            <a:ext cx="727075" cy="99060"/>
          </a:xfrm>
          <a:custGeom>
            <a:avLst/>
            <a:gdLst/>
            <a:ahLst/>
            <a:cxnLst/>
            <a:rect l="l" t="t" r="r" b="b"/>
            <a:pathLst>
              <a:path w="727075" h="99059">
                <a:moveTo>
                  <a:pt x="726948" y="99060"/>
                </a:moveTo>
                <a:lnTo>
                  <a:pt x="0" y="99060"/>
                </a:lnTo>
                <a:lnTo>
                  <a:pt x="0" y="0"/>
                </a:lnTo>
                <a:lnTo>
                  <a:pt x="726948" y="0"/>
                </a:lnTo>
                <a:lnTo>
                  <a:pt x="726948" y="99060"/>
                </a:lnTo>
                <a:close/>
              </a:path>
            </a:pathLst>
          </a:custGeom>
          <a:solidFill>
            <a:srgbClr val="9E28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7235729" y="317258"/>
            <a:ext cx="1637030" cy="97790"/>
          </a:xfrm>
          <a:custGeom>
            <a:avLst/>
            <a:gdLst/>
            <a:ahLst/>
            <a:cxnLst/>
            <a:rect l="l" t="t" r="r" b="b"/>
            <a:pathLst>
              <a:path w="1637029" h="97790">
                <a:moveTo>
                  <a:pt x="1636776" y="97535"/>
                </a:moveTo>
                <a:lnTo>
                  <a:pt x="0" y="97535"/>
                </a:lnTo>
                <a:lnTo>
                  <a:pt x="0" y="0"/>
                </a:lnTo>
                <a:lnTo>
                  <a:pt x="1636776" y="0"/>
                </a:lnTo>
                <a:lnTo>
                  <a:pt x="1636776" y="97535"/>
                </a:lnTo>
                <a:close/>
              </a:path>
            </a:pathLst>
          </a:custGeom>
          <a:solidFill>
            <a:srgbClr val="EF7E0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7235729" y="277634"/>
            <a:ext cx="0" cy="4754880"/>
          </a:xfrm>
          <a:custGeom>
            <a:avLst/>
            <a:gdLst/>
            <a:ahLst/>
            <a:cxnLst/>
            <a:rect l="l" t="t" r="r" b="b"/>
            <a:pathLst>
              <a:path w="0" h="4754880">
                <a:moveTo>
                  <a:pt x="0" y="4754880"/>
                </a:moveTo>
                <a:lnTo>
                  <a:pt x="0" y="0"/>
                </a:lnTo>
              </a:path>
            </a:pathLst>
          </a:custGeom>
          <a:ln w="7620">
            <a:solidFill>
              <a:srgbClr val="D8D8D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725" y="196753"/>
            <a:ext cx="5317490" cy="68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rgbClr val="2E3D46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5932" y="1238504"/>
            <a:ext cx="8566785" cy="35539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36341" y="5007864"/>
            <a:ext cx="3045968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75932" y="5007864"/>
            <a:ext cx="2189289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853428" y="5007864"/>
            <a:ext cx="2189289" cy="269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4.png"/><Relationship Id="rId3" Type="http://schemas.openxmlformats.org/officeDocument/2006/relationships/image" Target="../media/image25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Relationship Id="rId3" Type="http://schemas.openxmlformats.org/officeDocument/2006/relationships/image" Target="../media/image27.jpg"/><Relationship Id="rId4" Type="http://schemas.openxmlformats.org/officeDocument/2006/relationships/image" Target="../media/image28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7" Type="http://schemas.openxmlformats.org/officeDocument/2006/relationships/image" Target="../media/image12.jpg"/><Relationship Id="rId8" Type="http://schemas.openxmlformats.org/officeDocument/2006/relationships/image" Target="../media/image13.jpg"/><Relationship Id="rId9" Type="http://schemas.openxmlformats.org/officeDocument/2006/relationships/image" Target="../media/image1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7405" y="807782"/>
            <a:ext cx="3164205" cy="698500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400" spc="-10">
                <a:solidFill>
                  <a:srgbClr val="183B46"/>
                </a:solidFill>
              </a:rPr>
              <a:t>OUVIDORIA</a:t>
            </a:r>
            <a:endParaRPr sz="4400"/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0717" y="4404626"/>
            <a:ext cx="2122931" cy="6812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300060" y="3157499"/>
            <a:ext cx="860425" cy="5060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2100"/>
              </a:lnSpc>
              <a:spcBef>
                <a:spcPts val="95"/>
              </a:spcBef>
            </a:pPr>
            <a:r>
              <a:rPr dirty="0" sz="1950" spc="-10" b="1">
                <a:solidFill>
                  <a:srgbClr val="183B46"/>
                </a:solidFill>
                <a:latin typeface="Century Gothic"/>
                <a:cs typeface="Century Gothic"/>
              </a:rPr>
              <a:t>JUNHO</a:t>
            </a:r>
            <a:endParaRPr sz="1950">
              <a:latin typeface="Century Gothic"/>
              <a:cs typeface="Century Gothic"/>
            </a:endParaRPr>
          </a:p>
          <a:p>
            <a:pPr algn="ctr" marL="32384">
              <a:lnSpc>
                <a:spcPts val="1680"/>
              </a:lnSpc>
            </a:pPr>
            <a:r>
              <a:rPr dirty="0" sz="1600" spc="-20">
                <a:solidFill>
                  <a:srgbClr val="183B46"/>
                </a:solidFill>
                <a:latin typeface="Century Gothic"/>
                <a:cs typeface="Century Gothic"/>
              </a:rPr>
              <a:t>2022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0381" y="1990610"/>
            <a:ext cx="1399031" cy="104698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94153" y="1423682"/>
            <a:ext cx="1333500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84165"/>
            <a:chOff x="0" y="0"/>
            <a:chExt cx="2350135" cy="538416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84165"/>
            </a:xfrm>
            <a:custGeom>
              <a:avLst/>
              <a:gdLst/>
              <a:ahLst/>
              <a:cxnLst/>
              <a:rect l="l" t="t" r="r" b="b"/>
              <a:pathLst>
                <a:path w="2350135" h="5384165">
                  <a:moveTo>
                    <a:pt x="0" y="5384114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84114"/>
                  </a:lnTo>
                  <a:lnTo>
                    <a:pt x="0" y="5384114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15934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799884" y="2751654"/>
            <a:ext cx="235394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3B6431"/>
                </a:solidFill>
                <a:latin typeface="Century Gothic"/>
                <a:cs typeface="Century Gothic"/>
              </a:rPr>
              <a:t>DENÚNCIA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0052" y="162089"/>
            <a:ext cx="629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3B6431"/>
                </a:solidFill>
                <a:latin typeface="Century Gothic"/>
                <a:cs typeface="Century Gothic"/>
              </a:rPr>
              <a:t>JUN</a:t>
            </a:r>
            <a:r>
              <a:rPr dirty="0" sz="1450" spc="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3B6431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498460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3B6431"/>
                </a:solidFill>
                <a:latin typeface="Century Gothic"/>
                <a:cs typeface="Century Gothic"/>
              </a:rPr>
              <a:t>13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53324"/>
            <a:ext cx="129095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 spc="-10">
                <a:solidFill>
                  <a:srgbClr val="3B6431"/>
                </a:solidFill>
                <a:latin typeface="Century Gothic"/>
                <a:cs typeface="Century Gothic"/>
              </a:rPr>
              <a:t>protocolos cadastrados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2797" y="2259847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19,4%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33976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74005"/>
          </a:xfrm>
          <a:custGeom>
            <a:avLst/>
            <a:gdLst/>
            <a:ahLst/>
            <a:cxnLst/>
            <a:rect l="l" t="t" r="r" b="b"/>
            <a:pathLst>
              <a:path w="9517380" h="5374005">
                <a:moveTo>
                  <a:pt x="9516917" y="5373890"/>
                </a:moveTo>
                <a:lnTo>
                  <a:pt x="0" y="5373890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73890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2351309" y="4592078"/>
            <a:ext cx="2527300" cy="457200"/>
            <a:chOff x="2351309" y="4592078"/>
            <a:chExt cx="2527300" cy="457200"/>
          </a:xfrm>
        </p:grpSpPr>
        <p:sp>
          <p:nvSpPr>
            <p:cNvPr id="4" name="object 4" descr=""/>
            <p:cNvSpPr/>
            <p:nvPr/>
          </p:nvSpPr>
          <p:spPr>
            <a:xfrm>
              <a:off x="3884453" y="4671326"/>
              <a:ext cx="909955" cy="365760"/>
            </a:xfrm>
            <a:custGeom>
              <a:avLst/>
              <a:gdLst/>
              <a:ahLst/>
              <a:cxnLst/>
              <a:rect l="l" t="t" r="r" b="b"/>
              <a:pathLst>
                <a:path w="909954" h="365760">
                  <a:moveTo>
                    <a:pt x="0" y="365760"/>
                  </a:moveTo>
                  <a:lnTo>
                    <a:pt x="909827" y="365760"/>
                  </a:lnTo>
                  <a:lnTo>
                    <a:pt x="909827" y="0"/>
                  </a:lnTo>
                  <a:lnTo>
                    <a:pt x="0" y="0"/>
                  </a:lnTo>
                  <a:lnTo>
                    <a:pt x="0" y="3657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427509" y="4671326"/>
              <a:ext cx="1457325" cy="365760"/>
            </a:xfrm>
            <a:custGeom>
              <a:avLst/>
              <a:gdLst/>
              <a:ahLst/>
              <a:cxnLst/>
              <a:rect l="l" t="t" r="r" b="b"/>
              <a:pathLst>
                <a:path w="1457325" h="365760">
                  <a:moveTo>
                    <a:pt x="1456944" y="365759"/>
                  </a:moveTo>
                  <a:lnTo>
                    <a:pt x="0" y="365759"/>
                  </a:lnTo>
                  <a:lnTo>
                    <a:pt x="0" y="0"/>
                  </a:lnTo>
                  <a:lnTo>
                    <a:pt x="1456944" y="0"/>
                  </a:lnTo>
                  <a:lnTo>
                    <a:pt x="1456944" y="365759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1309" y="4592078"/>
              <a:ext cx="2526791" cy="457199"/>
            </a:xfrm>
            <a:prstGeom prst="rect">
              <a:avLst/>
            </a:prstGeom>
          </p:spPr>
        </p:pic>
      </p:grpSp>
      <p:grpSp>
        <p:nvGrpSpPr>
          <p:cNvPr id="7" name="object 7" descr=""/>
          <p:cNvGrpSpPr/>
          <p:nvPr/>
        </p:nvGrpSpPr>
        <p:grpSpPr>
          <a:xfrm>
            <a:off x="5905277" y="0"/>
            <a:ext cx="3611879" cy="5365115"/>
            <a:chOff x="5905277" y="0"/>
            <a:chExt cx="3611879" cy="5365115"/>
          </a:xfrm>
        </p:grpSpPr>
        <p:sp>
          <p:nvSpPr>
            <p:cNvPr id="8" name="object 8" descr=""/>
            <p:cNvSpPr/>
            <p:nvPr/>
          </p:nvSpPr>
          <p:spPr>
            <a:xfrm>
              <a:off x="5905277" y="0"/>
              <a:ext cx="3611879" cy="5365115"/>
            </a:xfrm>
            <a:custGeom>
              <a:avLst/>
              <a:gdLst/>
              <a:ahLst/>
              <a:cxnLst/>
              <a:rect l="l" t="t" r="r" b="b"/>
              <a:pathLst>
                <a:path w="3611879" h="5365115">
                  <a:moveTo>
                    <a:pt x="0" y="0"/>
                  </a:moveTo>
                  <a:lnTo>
                    <a:pt x="3611639" y="0"/>
                  </a:lnTo>
                  <a:lnTo>
                    <a:pt x="3611639" y="5364746"/>
                  </a:lnTo>
                  <a:lnTo>
                    <a:pt x="0" y="53647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633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287813" y="286778"/>
            <a:ext cx="0" cy="1286510"/>
          </a:xfrm>
          <a:custGeom>
            <a:avLst/>
            <a:gdLst/>
            <a:ahLst/>
            <a:cxnLst/>
            <a:rect l="l" t="t" r="r" b="b"/>
            <a:pathLst>
              <a:path w="0" h="1286510">
                <a:moveTo>
                  <a:pt x="0" y="0"/>
                </a:moveTo>
                <a:lnTo>
                  <a:pt x="0" y="1286256"/>
                </a:lnTo>
              </a:path>
            </a:pathLst>
          </a:custGeom>
          <a:ln w="45719">
            <a:solidFill>
              <a:srgbClr val="3A63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0" y="5375414"/>
            <a:ext cx="2350135" cy="1905"/>
          </a:xfrm>
          <a:custGeom>
            <a:avLst/>
            <a:gdLst/>
            <a:ahLst/>
            <a:cxnLst/>
            <a:rect l="l" t="t" r="r" b="b"/>
            <a:pathLst>
              <a:path w="2350135" h="1904">
                <a:moveTo>
                  <a:pt x="0" y="1524"/>
                </a:moveTo>
                <a:lnTo>
                  <a:pt x="0" y="0"/>
                </a:lnTo>
                <a:lnTo>
                  <a:pt x="2349785" y="0"/>
                </a:lnTo>
                <a:lnTo>
                  <a:pt x="2349785" y="1524"/>
                </a:lnTo>
                <a:lnTo>
                  <a:pt x="0" y="1524"/>
                </a:lnTo>
                <a:close/>
              </a:path>
            </a:pathLst>
          </a:custGeom>
          <a:solidFill>
            <a:srgbClr val="47365A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 descr=""/>
          <p:cNvGraphicFramePr>
            <a:graphicFrameLocks noGrp="1"/>
          </p:cNvGraphicFramePr>
          <p:nvPr/>
        </p:nvGraphicFramePr>
        <p:xfrm>
          <a:off x="1369985" y="1728482"/>
          <a:ext cx="3418204" cy="184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1379220"/>
                <a:gridCol w="344169"/>
                <a:gridCol w="177800"/>
              </a:tblGrid>
              <a:tr h="160020">
                <a:tc>
                  <a:txBody>
                    <a:bodyPr/>
                    <a:lstStyle/>
                    <a:p>
                      <a:pPr algn="r" marR="939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5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LEIGO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160"/>
                        </a:lnSpc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5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ARQUITETO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245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7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89230">
                <a:tc>
                  <a:txBody>
                    <a:bodyPr/>
                    <a:lstStyle/>
                    <a:p>
                      <a:pPr algn="r" marR="952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EMPRESA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3A6330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7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9652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CONTRATANTE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571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49860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1310">
                <a:tc>
                  <a:txBody>
                    <a:bodyPr/>
                    <a:lstStyle/>
                    <a:p>
                      <a:pPr algn="r" marR="9461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ELEIÇÕES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725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0675">
                <a:tc>
                  <a:txBody>
                    <a:bodyPr/>
                    <a:lstStyle/>
                    <a:p>
                      <a:pPr algn="r" marR="958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9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GERAL</a:t>
                      </a:r>
                      <a:r>
                        <a:rPr dirty="0" sz="900" spc="-6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1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(OUVIDORIA)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85090">
                    <a:lnR w="9525">
                      <a:solidFill>
                        <a:srgbClr val="D9D9D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dirty="0" sz="1200">
                          <a:solidFill>
                            <a:srgbClr val="2E3D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9215">
                    <a:lnL w="9525">
                      <a:solidFill>
                        <a:srgbClr val="D9D9D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3" name="object 13" descr=""/>
          <p:cNvGrpSpPr/>
          <p:nvPr/>
        </p:nvGrpSpPr>
        <p:grpSpPr>
          <a:xfrm>
            <a:off x="2773457" y="1643900"/>
            <a:ext cx="40640" cy="1934845"/>
            <a:chOff x="2773457" y="1643900"/>
            <a:chExt cx="40640" cy="1934845"/>
          </a:xfrm>
        </p:grpSpPr>
        <p:sp>
          <p:nvSpPr>
            <p:cNvPr id="14" name="object 14" descr=""/>
            <p:cNvSpPr/>
            <p:nvPr/>
          </p:nvSpPr>
          <p:spPr>
            <a:xfrm>
              <a:off x="2810033" y="1647710"/>
              <a:ext cx="0" cy="1931035"/>
            </a:xfrm>
            <a:custGeom>
              <a:avLst/>
              <a:gdLst/>
              <a:ahLst/>
              <a:cxnLst/>
              <a:rect l="l" t="t" r="r" b="b"/>
              <a:pathLst>
                <a:path w="0" h="1931035">
                  <a:moveTo>
                    <a:pt x="0" y="0"/>
                  </a:moveTo>
                  <a:lnTo>
                    <a:pt x="0" y="19309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773457" y="1647710"/>
              <a:ext cx="36830" cy="0"/>
            </a:xfrm>
            <a:custGeom>
              <a:avLst/>
              <a:gdLst/>
              <a:ahLst/>
              <a:cxnLst/>
              <a:rect l="l" t="t" r="r" b="b"/>
              <a:pathLst>
                <a:path w="36830" h="0">
                  <a:moveTo>
                    <a:pt x="0" y="0"/>
                  </a:moveTo>
                  <a:lnTo>
                    <a:pt x="36576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/>
          <p:nvPr/>
        </p:nvSpPr>
        <p:spPr>
          <a:xfrm>
            <a:off x="2773457" y="1969274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2773457" y="229083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2773457" y="261240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2773457" y="2933966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2773457" y="3255530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2773457" y="3578618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 h="0">
                <a:moveTo>
                  <a:pt x="0" y="0"/>
                </a:moveTo>
                <a:lnTo>
                  <a:pt x="36576" y="0"/>
                </a:lnTo>
              </a:path>
            </a:pathLst>
          </a:custGeom>
          <a:ln w="762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3A6330"/>
                </a:solidFill>
              </a:rPr>
              <a:t>DENÚNCIA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3A6330"/>
                </a:solidFill>
              </a:rPr>
              <a:t>JUN</a:t>
            </a:r>
            <a:r>
              <a:rPr dirty="0" sz="1150" spc="30">
                <a:solidFill>
                  <a:srgbClr val="3A6330"/>
                </a:solidFill>
              </a:rPr>
              <a:t> </a:t>
            </a:r>
            <a:r>
              <a:rPr dirty="0" sz="1150" spc="-25">
                <a:solidFill>
                  <a:srgbClr val="3A6330"/>
                </a:solidFill>
              </a:rPr>
              <a:t>22</a:t>
            </a:r>
            <a:endParaRPr sz="1150"/>
          </a:p>
        </p:txBody>
      </p:sp>
      <p:sp>
        <p:nvSpPr>
          <p:cNvPr id="23" name="object 23" descr=""/>
          <p:cNvSpPr txBox="1"/>
          <p:nvPr/>
        </p:nvSpPr>
        <p:spPr>
          <a:xfrm>
            <a:off x="1274848" y="4570381"/>
            <a:ext cx="1014094" cy="52832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190"/>
              </a:lnSpc>
              <a:spcBef>
                <a:spcPts val="90"/>
              </a:spcBef>
            </a:pPr>
            <a:r>
              <a:rPr dirty="0" sz="1950" spc="-25" b="1">
                <a:solidFill>
                  <a:srgbClr val="3A6330"/>
                </a:solidFill>
                <a:latin typeface="Century Gothic"/>
                <a:cs typeface="Century Gothic"/>
              </a:rPr>
              <a:t>62%</a:t>
            </a:r>
            <a:endParaRPr sz="1950">
              <a:latin typeface="Century Gothic"/>
              <a:cs typeface="Century Gothic"/>
            </a:endParaRPr>
          </a:p>
          <a:p>
            <a:pPr algn="r" marR="10795">
              <a:lnSpc>
                <a:spcPts val="1770"/>
              </a:lnSpc>
            </a:pPr>
            <a:r>
              <a:rPr dirty="0" sz="1600" spc="-10">
                <a:solidFill>
                  <a:srgbClr val="3A6330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311601" y="637839"/>
            <a:ext cx="2621280" cy="24307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5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38,5%</a:t>
            </a:r>
            <a:endParaRPr sz="3550">
              <a:latin typeface="Century Gothic"/>
              <a:cs typeface="Century Gothic"/>
            </a:endParaRPr>
          </a:p>
          <a:p>
            <a:pPr marL="12700" marR="563245">
              <a:lnSpc>
                <a:spcPts val="1910"/>
              </a:lnSpc>
              <a:spcBef>
                <a:spcPts val="21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denúncias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CONTRA</a:t>
            </a:r>
            <a:r>
              <a:rPr dirty="0" sz="1950" spc="-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0">
                <a:solidFill>
                  <a:srgbClr val="DDE1DA"/>
                </a:solidFill>
                <a:latin typeface="Century Gothic"/>
                <a:cs typeface="Century Gothic"/>
              </a:rPr>
              <a:t>LEIGO</a:t>
            </a:r>
            <a:endParaRPr sz="19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Century Gothic"/>
              <a:cs typeface="Century Gothic"/>
            </a:endParaRPr>
          </a:p>
          <a:p>
            <a:pPr marL="15240">
              <a:lnSpc>
                <a:spcPts val="2280"/>
              </a:lnSpc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5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exercício</a:t>
            </a:r>
            <a:r>
              <a:rPr dirty="0" sz="1100" spc="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ilegal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profissão;</a:t>
            </a:r>
            <a:endParaRPr sz="1100">
              <a:latin typeface="Century Gothic"/>
              <a:cs typeface="Century Gothic"/>
            </a:endParaRPr>
          </a:p>
          <a:p>
            <a:pPr marL="12700" marR="5080" indent="127635">
              <a:lnSpc>
                <a:spcPts val="1120"/>
              </a:lnSpc>
              <a:spcBef>
                <a:spcPts val="95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descumprimento</a:t>
            </a:r>
            <a:r>
              <a:rPr dirty="0" sz="1100" spc="114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100" spc="1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salário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mínimo profissional;</a:t>
            </a:r>
            <a:endParaRPr sz="1100">
              <a:latin typeface="Century Gothic"/>
              <a:cs typeface="Century Gothic"/>
            </a:endParaRPr>
          </a:p>
          <a:p>
            <a:pPr marL="12700" marR="421005" indent="127635">
              <a:lnSpc>
                <a:spcPts val="1100"/>
              </a:lnSpc>
              <a:spcBef>
                <a:spcPts val="1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obra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sem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acompanhamento profissional.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400306" y="3553324"/>
            <a:ext cx="1998345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elogio(s)</a:t>
            </a:r>
            <a:r>
              <a:rPr dirty="0" sz="1600" spc="3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enviado(s)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através</a:t>
            </a:r>
            <a:r>
              <a:rPr dirty="0" sz="1600" spc="1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483659"/>
                </a:solidFill>
                <a:latin typeface="Century Gothic"/>
                <a:cs typeface="Century Gothic"/>
              </a:rPr>
              <a:t>do</a:t>
            </a:r>
            <a:r>
              <a:rPr dirty="0" sz="1600" spc="5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483659"/>
                </a:solidFill>
                <a:latin typeface="Century Gothic"/>
                <a:cs typeface="Century Gothic"/>
              </a:rPr>
              <a:t>canal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9289" y="1411490"/>
            <a:ext cx="1301495" cy="1068324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84165"/>
            <a:chOff x="0" y="0"/>
            <a:chExt cx="2350135" cy="538416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84165"/>
            </a:xfrm>
            <a:custGeom>
              <a:avLst/>
              <a:gdLst/>
              <a:ahLst/>
              <a:cxnLst/>
              <a:rect l="l" t="t" r="r" b="b"/>
              <a:pathLst>
                <a:path w="2350135" h="5384165">
                  <a:moveTo>
                    <a:pt x="0" y="5384114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84114"/>
                  </a:lnTo>
                  <a:lnTo>
                    <a:pt x="0" y="5384114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15934"/>
              <a:ext cx="1640205" cy="1519555"/>
            </a:xfrm>
            <a:custGeom>
              <a:avLst/>
              <a:gdLst/>
              <a:ahLst/>
              <a:cxnLst/>
              <a:rect l="l" t="t" r="r" b="b"/>
              <a:pathLst>
                <a:path w="1640205" h="1519554">
                  <a:moveTo>
                    <a:pt x="62484" y="736092"/>
                  </a:moveTo>
                  <a:lnTo>
                    <a:pt x="1524" y="734568"/>
                  </a:lnTo>
                  <a:lnTo>
                    <a:pt x="0" y="760476"/>
                  </a:lnTo>
                  <a:lnTo>
                    <a:pt x="1524" y="798576"/>
                  </a:lnTo>
                  <a:lnTo>
                    <a:pt x="62484" y="797052"/>
                  </a:lnTo>
                  <a:lnTo>
                    <a:pt x="62484" y="736092"/>
                  </a:lnTo>
                  <a:close/>
                </a:path>
                <a:path w="1640205" h="1519554">
                  <a:moveTo>
                    <a:pt x="71615" y="867168"/>
                  </a:moveTo>
                  <a:lnTo>
                    <a:pt x="71361" y="865632"/>
                  </a:lnTo>
                  <a:lnTo>
                    <a:pt x="65773" y="832116"/>
                  </a:lnTo>
                  <a:lnTo>
                    <a:pt x="65519" y="830580"/>
                  </a:lnTo>
                  <a:lnTo>
                    <a:pt x="65519" y="815340"/>
                  </a:lnTo>
                  <a:lnTo>
                    <a:pt x="3048" y="819924"/>
                  </a:lnTo>
                  <a:lnTo>
                    <a:pt x="4572" y="838212"/>
                  </a:lnTo>
                  <a:lnTo>
                    <a:pt x="9144" y="876312"/>
                  </a:lnTo>
                  <a:lnTo>
                    <a:pt x="12179" y="885456"/>
                  </a:lnTo>
                  <a:lnTo>
                    <a:pt x="71615" y="873264"/>
                  </a:lnTo>
                  <a:lnTo>
                    <a:pt x="70104" y="865632"/>
                  </a:lnTo>
                  <a:lnTo>
                    <a:pt x="71615" y="867168"/>
                  </a:lnTo>
                  <a:close/>
                </a:path>
                <a:path w="1640205" h="1519554">
                  <a:moveTo>
                    <a:pt x="77724" y="618744"/>
                  </a:moveTo>
                  <a:lnTo>
                    <a:pt x="16764" y="608076"/>
                  </a:lnTo>
                  <a:lnTo>
                    <a:pt x="9144" y="643128"/>
                  </a:lnTo>
                  <a:lnTo>
                    <a:pt x="6096" y="670560"/>
                  </a:lnTo>
                  <a:lnTo>
                    <a:pt x="67056" y="678180"/>
                  </a:lnTo>
                  <a:lnTo>
                    <a:pt x="71348" y="653796"/>
                  </a:lnTo>
                  <a:lnTo>
                    <a:pt x="71628" y="652272"/>
                  </a:lnTo>
                  <a:lnTo>
                    <a:pt x="70104" y="653796"/>
                  </a:lnTo>
                  <a:lnTo>
                    <a:pt x="77724" y="618744"/>
                  </a:lnTo>
                  <a:close/>
                </a:path>
                <a:path w="1640205" h="1519554">
                  <a:moveTo>
                    <a:pt x="103619" y="987552"/>
                  </a:moveTo>
                  <a:lnTo>
                    <a:pt x="96545" y="967740"/>
                  </a:lnTo>
                  <a:lnTo>
                    <a:pt x="96012" y="966216"/>
                  </a:lnTo>
                  <a:lnTo>
                    <a:pt x="96012" y="967740"/>
                  </a:lnTo>
                  <a:lnTo>
                    <a:pt x="85801" y="934212"/>
                  </a:lnTo>
                  <a:lnTo>
                    <a:pt x="85344" y="932688"/>
                  </a:lnTo>
                  <a:lnTo>
                    <a:pt x="85344" y="931164"/>
                  </a:lnTo>
                  <a:lnTo>
                    <a:pt x="25908" y="946404"/>
                  </a:lnTo>
                  <a:lnTo>
                    <a:pt x="25908" y="950976"/>
                  </a:lnTo>
                  <a:lnTo>
                    <a:pt x="38100" y="986028"/>
                  </a:lnTo>
                  <a:lnTo>
                    <a:pt x="45720" y="1008900"/>
                  </a:lnTo>
                  <a:lnTo>
                    <a:pt x="103619" y="987552"/>
                  </a:lnTo>
                  <a:close/>
                </a:path>
                <a:path w="1640205" h="1519554">
                  <a:moveTo>
                    <a:pt x="112776" y="507492"/>
                  </a:moveTo>
                  <a:lnTo>
                    <a:pt x="56388" y="483108"/>
                  </a:lnTo>
                  <a:lnTo>
                    <a:pt x="50292" y="498348"/>
                  </a:lnTo>
                  <a:lnTo>
                    <a:pt x="38100" y="533400"/>
                  </a:lnTo>
                  <a:lnTo>
                    <a:pt x="33528" y="544068"/>
                  </a:lnTo>
                  <a:lnTo>
                    <a:pt x="92964" y="562356"/>
                  </a:lnTo>
                  <a:lnTo>
                    <a:pt x="96012" y="551688"/>
                  </a:lnTo>
                  <a:lnTo>
                    <a:pt x="96012" y="553212"/>
                  </a:lnTo>
                  <a:lnTo>
                    <a:pt x="96558" y="551688"/>
                  </a:lnTo>
                  <a:lnTo>
                    <a:pt x="108204" y="519684"/>
                  </a:lnTo>
                  <a:lnTo>
                    <a:pt x="108204" y="521208"/>
                  </a:lnTo>
                  <a:lnTo>
                    <a:pt x="108712" y="519684"/>
                  </a:lnTo>
                  <a:lnTo>
                    <a:pt x="112776" y="507492"/>
                  </a:lnTo>
                  <a:close/>
                </a:path>
                <a:path w="1640205" h="1519554">
                  <a:moveTo>
                    <a:pt x="153924" y="1092708"/>
                  </a:moveTo>
                  <a:lnTo>
                    <a:pt x="153047" y="1091184"/>
                  </a:lnTo>
                  <a:lnTo>
                    <a:pt x="135636" y="1060704"/>
                  </a:lnTo>
                  <a:lnTo>
                    <a:pt x="137160" y="1062228"/>
                  </a:lnTo>
                  <a:lnTo>
                    <a:pt x="136398" y="1060704"/>
                  </a:lnTo>
                  <a:lnTo>
                    <a:pt x="126492" y="1040904"/>
                  </a:lnTo>
                  <a:lnTo>
                    <a:pt x="71615" y="1068336"/>
                  </a:lnTo>
                  <a:lnTo>
                    <a:pt x="82296" y="1089672"/>
                  </a:lnTo>
                  <a:lnTo>
                    <a:pt x="100571" y="1123200"/>
                  </a:lnTo>
                  <a:lnTo>
                    <a:pt x="102108" y="1126248"/>
                  </a:lnTo>
                  <a:lnTo>
                    <a:pt x="153924" y="1092708"/>
                  </a:lnTo>
                  <a:close/>
                </a:path>
                <a:path w="1640205" h="1519554">
                  <a:moveTo>
                    <a:pt x="169164" y="403860"/>
                  </a:moveTo>
                  <a:lnTo>
                    <a:pt x="115824" y="370332"/>
                  </a:lnTo>
                  <a:lnTo>
                    <a:pt x="100584" y="396240"/>
                  </a:lnTo>
                  <a:lnTo>
                    <a:pt x="83820" y="425196"/>
                  </a:lnTo>
                  <a:lnTo>
                    <a:pt x="138684" y="455676"/>
                  </a:lnTo>
                  <a:lnTo>
                    <a:pt x="153111" y="428244"/>
                  </a:lnTo>
                  <a:lnTo>
                    <a:pt x="153924" y="426720"/>
                  </a:lnTo>
                  <a:lnTo>
                    <a:pt x="152400" y="428244"/>
                  </a:lnTo>
                  <a:lnTo>
                    <a:pt x="169164" y="403860"/>
                  </a:lnTo>
                  <a:close/>
                </a:path>
                <a:path w="1640205" h="1519554">
                  <a:moveTo>
                    <a:pt x="222504" y="1190256"/>
                  </a:moveTo>
                  <a:lnTo>
                    <a:pt x="213017" y="1178052"/>
                  </a:lnTo>
                  <a:lnTo>
                    <a:pt x="211836" y="1176528"/>
                  </a:lnTo>
                  <a:lnTo>
                    <a:pt x="211836" y="1178052"/>
                  </a:lnTo>
                  <a:lnTo>
                    <a:pt x="190500" y="1149108"/>
                  </a:lnTo>
                  <a:lnTo>
                    <a:pt x="192024" y="1150632"/>
                  </a:lnTo>
                  <a:lnTo>
                    <a:pt x="191109" y="1149108"/>
                  </a:lnTo>
                  <a:lnTo>
                    <a:pt x="187452" y="1143012"/>
                  </a:lnTo>
                  <a:lnTo>
                    <a:pt x="135636" y="1178052"/>
                  </a:lnTo>
                  <a:lnTo>
                    <a:pt x="141719" y="1185684"/>
                  </a:lnTo>
                  <a:lnTo>
                    <a:pt x="164592" y="1216164"/>
                  </a:lnTo>
                  <a:lnTo>
                    <a:pt x="175260" y="1229880"/>
                  </a:lnTo>
                  <a:lnTo>
                    <a:pt x="222504" y="1190256"/>
                  </a:lnTo>
                  <a:close/>
                </a:path>
                <a:path w="1640205" h="1519554">
                  <a:moveTo>
                    <a:pt x="240792" y="310896"/>
                  </a:moveTo>
                  <a:lnTo>
                    <a:pt x="195072" y="268224"/>
                  </a:lnTo>
                  <a:lnTo>
                    <a:pt x="188976" y="275844"/>
                  </a:lnTo>
                  <a:lnTo>
                    <a:pt x="164592" y="303276"/>
                  </a:lnTo>
                  <a:lnTo>
                    <a:pt x="153924" y="316992"/>
                  </a:lnTo>
                  <a:lnTo>
                    <a:pt x="202692" y="355092"/>
                  </a:lnTo>
                  <a:lnTo>
                    <a:pt x="211836" y="341376"/>
                  </a:lnTo>
                  <a:lnTo>
                    <a:pt x="211836" y="342900"/>
                  </a:lnTo>
                  <a:lnTo>
                    <a:pt x="213106" y="341376"/>
                  </a:lnTo>
                  <a:lnTo>
                    <a:pt x="234696" y="315468"/>
                  </a:lnTo>
                  <a:lnTo>
                    <a:pt x="234696" y="316992"/>
                  </a:lnTo>
                  <a:lnTo>
                    <a:pt x="236220" y="315468"/>
                  </a:lnTo>
                  <a:lnTo>
                    <a:pt x="240792" y="310896"/>
                  </a:lnTo>
                  <a:close/>
                </a:path>
                <a:path w="1640205" h="1519554">
                  <a:moveTo>
                    <a:pt x="306324" y="1274076"/>
                  </a:moveTo>
                  <a:lnTo>
                    <a:pt x="285089" y="1254264"/>
                  </a:lnTo>
                  <a:lnTo>
                    <a:pt x="283464" y="1252740"/>
                  </a:lnTo>
                  <a:lnTo>
                    <a:pt x="283464" y="1254264"/>
                  </a:lnTo>
                  <a:lnTo>
                    <a:pt x="262115" y="1232928"/>
                  </a:lnTo>
                  <a:lnTo>
                    <a:pt x="219456" y="1277124"/>
                  </a:lnTo>
                  <a:lnTo>
                    <a:pt x="240792" y="1298460"/>
                  </a:lnTo>
                  <a:lnTo>
                    <a:pt x="266700" y="1319796"/>
                  </a:lnTo>
                  <a:lnTo>
                    <a:pt x="306324" y="1274076"/>
                  </a:lnTo>
                  <a:close/>
                </a:path>
                <a:path w="1640205" h="1519554">
                  <a:moveTo>
                    <a:pt x="327660" y="230124"/>
                  </a:moveTo>
                  <a:lnTo>
                    <a:pt x="288036" y="181356"/>
                  </a:lnTo>
                  <a:lnTo>
                    <a:pt x="240792" y="220980"/>
                  </a:lnTo>
                  <a:lnTo>
                    <a:pt x="239268" y="222504"/>
                  </a:lnTo>
                  <a:lnTo>
                    <a:pt x="281940" y="268224"/>
                  </a:lnTo>
                  <a:lnTo>
                    <a:pt x="283464" y="266700"/>
                  </a:lnTo>
                  <a:lnTo>
                    <a:pt x="310896" y="242316"/>
                  </a:lnTo>
                  <a:lnTo>
                    <a:pt x="309372" y="243840"/>
                  </a:lnTo>
                  <a:lnTo>
                    <a:pt x="311404" y="242316"/>
                  </a:lnTo>
                  <a:lnTo>
                    <a:pt x="327660" y="230124"/>
                  </a:lnTo>
                  <a:close/>
                </a:path>
                <a:path w="1640205" h="1519554">
                  <a:moveTo>
                    <a:pt x="402336" y="1342656"/>
                  </a:moveTo>
                  <a:lnTo>
                    <a:pt x="397256" y="1339608"/>
                  </a:lnTo>
                  <a:lnTo>
                    <a:pt x="394716" y="1338084"/>
                  </a:lnTo>
                  <a:lnTo>
                    <a:pt x="396240" y="1339608"/>
                  </a:lnTo>
                  <a:lnTo>
                    <a:pt x="367931" y="1319796"/>
                  </a:lnTo>
                  <a:lnTo>
                    <a:pt x="365760" y="1318272"/>
                  </a:lnTo>
                  <a:lnTo>
                    <a:pt x="365760" y="1319796"/>
                  </a:lnTo>
                  <a:lnTo>
                    <a:pt x="353568" y="1309128"/>
                  </a:lnTo>
                  <a:lnTo>
                    <a:pt x="316992" y="1359420"/>
                  </a:lnTo>
                  <a:lnTo>
                    <a:pt x="330708" y="1370088"/>
                  </a:lnTo>
                  <a:lnTo>
                    <a:pt x="362712" y="1391424"/>
                  </a:lnTo>
                  <a:lnTo>
                    <a:pt x="370332" y="1395996"/>
                  </a:lnTo>
                  <a:lnTo>
                    <a:pt x="402336" y="1342656"/>
                  </a:lnTo>
                  <a:close/>
                </a:path>
                <a:path w="1640205" h="1519554">
                  <a:moveTo>
                    <a:pt x="425196" y="163068"/>
                  </a:moveTo>
                  <a:lnTo>
                    <a:pt x="394716" y="109728"/>
                  </a:lnTo>
                  <a:lnTo>
                    <a:pt x="362712" y="128016"/>
                  </a:lnTo>
                  <a:lnTo>
                    <a:pt x="341376" y="143256"/>
                  </a:lnTo>
                  <a:lnTo>
                    <a:pt x="374904" y="195072"/>
                  </a:lnTo>
                  <a:lnTo>
                    <a:pt x="396240" y="181356"/>
                  </a:lnTo>
                  <a:lnTo>
                    <a:pt x="394716" y="181356"/>
                  </a:lnTo>
                  <a:lnTo>
                    <a:pt x="425196" y="163068"/>
                  </a:lnTo>
                  <a:close/>
                </a:path>
                <a:path w="1640205" h="1519554">
                  <a:moveTo>
                    <a:pt x="509016" y="1395996"/>
                  </a:moveTo>
                  <a:lnTo>
                    <a:pt x="494385" y="1389900"/>
                  </a:lnTo>
                  <a:lnTo>
                    <a:pt x="490728" y="1388376"/>
                  </a:lnTo>
                  <a:lnTo>
                    <a:pt x="492252" y="1389900"/>
                  </a:lnTo>
                  <a:lnTo>
                    <a:pt x="460375" y="1374660"/>
                  </a:lnTo>
                  <a:lnTo>
                    <a:pt x="457200" y="1373136"/>
                  </a:lnTo>
                  <a:lnTo>
                    <a:pt x="458724" y="1374660"/>
                  </a:lnTo>
                  <a:lnTo>
                    <a:pt x="454152" y="1371612"/>
                  </a:lnTo>
                  <a:lnTo>
                    <a:pt x="425196" y="1426476"/>
                  </a:lnTo>
                  <a:lnTo>
                    <a:pt x="429768" y="1429524"/>
                  </a:lnTo>
                  <a:lnTo>
                    <a:pt x="466344" y="1446288"/>
                  </a:lnTo>
                  <a:lnTo>
                    <a:pt x="484632" y="1453908"/>
                  </a:lnTo>
                  <a:lnTo>
                    <a:pt x="509016" y="1395996"/>
                  </a:lnTo>
                  <a:close/>
                </a:path>
                <a:path w="1640205" h="1519554">
                  <a:moveTo>
                    <a:pt x="531876" y="112776"/>
                  </a:moveTo>
                  <a:lnTo>
                    <a:pt x="512064" y="54864"/>
                  </a:lnTo>
                  <a:lnTo>
                    <a:pt x="466344" y="74676"/>
                  </a:lnTo>
                  <a:lnTo>
                    <a:pt x="452628" y="80772"/>
                  </a:lnTo>
                  <a:lnTo>
                    <a:pt x="478536" y="135636"/>
                  </a:lnTo>
                  <a:lnTo>
                    <a:pt x="492252" y="129540"/>
                  </a:lnTo>
                  <a:lnTo>
                    <a:pt x="490728" y="131064"/>
                  </a:lnTo>
                  <a:lnTo>
                    <a:pt x="494233" y="129540"/>
                  </a:lnTo>
                  <a:lnTo>
                    <a:pt x="525780" y="115824"/>
                  </a:lnTo>
                  <a:lnTo>
                    <a:pt x="524256" y="115824"/>
                  </a:lnTo>
                  <a:lnTo>
                    <a:pt x="531876" y="112776"/>
                  </a:lnTo>
                  <a:close/>
                </a:path>
                <a:path w="1640205" h="1519554">
                  <a:moveTo>
                    <a:pt x="621792" y="1434096"/>
                  </a:moveTo>
                  <a:lnTo>
                    <a:pt x="594360" y="1426476"/>
                  </a:lnTo>
                  <a:lnTo>
                    <a:pt x="563880" y="1417332"/>
                  </a:lnTo>
                  <a:lnTo>
                    <a:pt x="545592" y="1476768"/>
                  </a:lnTo>
                  <a:lnTo>
                    <a:pt x="605028" y="1493532"/>
                  </a:lnTo>
                  <a:lnTo>
                    <a:pt x="621792" y="1434096"/>
                  </a:lnTo>
                  <a:close/>
                </a:path>
                <a:path w="1640205" h="1519554">
                  <a:moveTo>
                    <a:pt x="646163" y="79248"/>
                  </a:moveTo>
                  <a:lnTo>
                    <a:pt x="633971" y="19812"/>
                  </a:lnTo>
                  <a:lnTo>
                    <a:pt x="615683" y="22860"/>
                  </a:lnTo>
                  <a:lnTo>
                    <a:pt x="577583" y="33528"/>
                  </a:lnTo>
                  <a:lnTo>
                    <a:pt x="571487" y="35052"/>
                  </a:lnTo>
                  <a:lnTo>
                    <a:pt x="589775" y="94488"/>
                  </a:lnTo>
                  <a:lnTo>
                    <a:pt x="594347" y="92964"/>
                  </a:lnTo>
                  <a:lnTo>
                    <a:pt x="630923" y="82296"/>
                  </a:lnTo>
                  <a:lnTo>
                    <a:pt x="629399" y="83820"/>
                  </a:lnTo>
                  <a:lnTo>
                    <a:pt x="634987" y="82296"/>
                  </a:lnTo>
                  <a:lnTo>
                    <a:pt x="646163" y="79248"/>
                  </a:lnTo>
                  <a:close/>
                </a:path>
                <a:path w="1640205" h="1519554">
                  <a:moveTo>
                    <a:pt x="739140" y="1453908"/>
                  </a:moveTo>
                  <a:lnTo>
                    <a:pt x="704088" y="1450860"/>
                  </a:lnTo>
                  <a:lnTo>
                    <a:pt x="705612" y="1450860"/>
                  </a:lnTo>
                  <a:lnTo>
                    <a:pt x="678180" y="1446288"/>
                  </a:lnTo>
                  <a:lnTo>
                    <a:pt x="669036" y="1507248"/>
                  </a:lnTo>
                  <a:lnTo>
                    <a:pt x="696468" y="1511820"/>
                  </a:lnTo>
                  <a:lnTo>
                    <a:pt x="731520" y="1514868"/>
                  </a:lnTo>
                  <a:lnTo>
                    <a:pt x="739140" y="1453908"/>
                  </a:lnTo>
                  <a:close/>
                </a:path>
                <a:path w="1640205" h="1519554">
                  <a:moveTo>
                    <a:pt x="765035" y="62484"/>
                  </a:moveTo>
                  <a:lnTo>
                    <a:pt x="760463" y="1524"/>
                  </a:lnTo>
                  <a:lnTo>
                    <a:pt x="737603" y="3048"/>
                  </a:lnTo>
                  <a:lnTo>
                    <a:pt x="697979" y="7620"/>
                  </a:lnTo>
                  <a:lnTo>
                    <a:pt x="704075" y="68580"/>
                  </a:lnTo>
                  <a:lnTo>
                    <a:pt x="743699" y="64008"/>
                  </a:lnTo>
                  <a:lnTo>
                    <a:pt x="742175" y="65532"/>
                  </a:lnTo>
                  <a:lnTo>
                    <a:pt x="753605" y="64008"/>
                  </a:lnTo>
                  <a:lnTo>
                    <a:pt x="765035" y="62484"/>
                  </a:lnTo>
                  <a:close/>
                </a:path>
                <a:path w="1640205" h="1519554">
                  <a:moveTo>
                    <a:pt x="859536" y="1519440"/>
                  </a:moveTo>
                  <a:lnTo>
                    <a:pt x="858012" y="1456956"/>
                  </a:lnTo>
                  <a:lnTo>
                    <a:pt x="819912" y="1458480"/>
                  </a:lnTo>
                  <a:lnTo>
                    <a:pt x="797052" y="1458480"/>
                  </a:lnTo>
                  <a:lnTo>
                    <a:pt x="795528" y="1519440"/>
                  </a:lnTo>
                  <a:lnTo>
                    <a:pt x="859536" y="1519440"/>
                  </a:lnTo>
                  <a:close/>
                </a:path>
                <a:path w="1640205" h="1519554">
                  <a:moveTo>
                    <a:pt x="888479" y="1524"/>
                  </a:moveTo>
                  <a:lnTo>
                    <a:pt x="862571" y="0"/>
                  </a:lnTo>
                  <a:lnTo>
                    <a:pt x="824471" y="0"/>
                  </a:lnTo>
                  <a:lnTo>
                    <a:pt x="822947" y="60960"/>
                  </a:lnTo>
                  <a:lnTo>
                    <a:pt x="861047" y="62484"/>
                  </a:lnTo>
                  <a:lnTo>
                    <a:pt x="859523" y="62484"/>
                  </a:lnTo>
                  <a:lnTo>
                    <a:pt x="883907" y="64008"/>
                  </a:lnTo>
                  <a:lnTo>
                    <a:pt x="888479" y="1524"/>
                  </a:lnTo>
                  <a:close/>
                </a:path>
                <a:path w="1640205" h="1519554">
                  <a:moveTo>
                    <a:pt x="987552" y="1504200"/>
                  </a:moveTo>
                  <a:lnTo>
                    <a:pt x="974178" y="1444764"/>
                  </a:lnTo>
                  <a:lnTo>
                    <a:pt x="973836" y="1443240"/>
                  </a:lnTo>
                  <a:lnTo>
                    <a:pt x="935736" y="1450860"/>
                  </a:lnTo>
                  <a:lnTo>
                    <a:pt x="937260" y="1450860"/>
                  </a:lnTo>
                  <a:lnTo>
                    <a:pt x="915924" y="1452384"/>
                  </a:lnTo>
                  <a:lnTo>
                    <a:pt x="923544" y="1513344"/>
                  </a:lnTo>
                  <a:lnTo>
                    <a:pt x="944880" y="1511820"/>
                  </a:lnTo>
                  <a:lnTo>
                    <a:pt x="986028" y="1504200"/>
                  </a:lnTo>
                  <a:lnTo>
                    <a:pt x="987552" y="1504200"/>
                  </a:lnTo>
                  <a:close/>
                </a:path>
                <a:path w="1640205" h="1519554">
                  <a:moveTo>
                    <a:pt x="1013460" y="21336"/>
                  </a:moveTo>
                  <a:lnTo>
                    <a:pt x="986015" y="15240"/>
                  </a:lnTo>
                  <a:lnTo>
                    <a:pt x="952487" y="9144"/>
                  </a:lnTo>
                  <a:lnTo>
                    <a:pt x="941832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1001255" y="80772"/>
                  </a:lnTo>
                  <a:lnTo>
                    <a:pt x="1002512" y="74676"/>
                  </a:lnTo>
                  <a:lnTo>
                    <a:pt x="1013460" y="21336"/>
                  </a:lnTo>
                  <a:close/>
                </a:path>
                <a:path w="1640205" h="1519554">
                  <a:moveTo>
                    <a:pt x="1110996" y="1470660"/>
                  </a:moveTo>
                  <a:lnTo>
                    <a:pt x="1089660" y="1412748"/>
                  </a:lnTo>
                  <a:lnTo>
                    <a:pt x="1082040" y="1415796"/>
                  </a:lnTo>
                  <a:lnTo>
                    <a:pt x="1045464" y="1426464"/>
                  </a:lnTo>
                  <a:lnTo>
                    <a:pt x="1046988" y="1426464"/>
                  </a:lnTo>
                  <a:lnTo>
                    <a:pt x="1033272" y="1431036"/>
                  </a:lnTo>
                  <a:lnTo>
                    <a:pt x="1048512" y="1490472"/>
                  </a:lnTo>
                  <a:lnTo>
                    <a:pt x="1063752" y="1485900"/>
                  </a:lnTo>
                  <a:lnTo>
                    <a:pt x="1101852" y="1473708"/>
                  </a:lnTo>
                  <a:lnTo>
                    <a:pt x="1110996" y="1470660"/>
                  </a:lnTo>
                  <a:close/>
                </a:path>
                <a:path w="1640205" h="1519554">
                  <a:moveTo>
                    <a:pt x="1136904" y="57912"/>
                  </a:moveTo>
                  <a:lnTo>
                    <a:pt x="1101852" y="45720"/>
                  </a:lnTo>
                  <a:lnTo>
                    <a:pt x="1075944" y="38100"/>
                  </a:lnTo>
                  <a:lnTo>
                    <a:pt x="1057656" y="96012"/>
                  </a:lnTo>
                  <a:lnTo>
                    <a:pt x="1082040" y="103632"/>
                  </a:lnTo>
                  <a:lnTo>
                    <a:pt x="1115568" y="115824"/>
                  </a:lnTo>
                  <a:lnTo>
                    <a:pt x="1136904" y="57912"/>
                  </a:lnTo>
                  <a:close/>
                </a:path>
                <a:path w="1640205" h="1519554">
                  <a:moveTo>
                    <a:pt x="1226820" y="1420368"/>
                  </a:moveTo>
                  <a:lnTo>
                    <a:pt x="1210729" y="1389888"/>
                  </a:lnTo>
                  <a:lnTo>
                    <a:pt x="1202690" y="1374648"/>
                  </a:lnTo>
                  <a:lnTo>
                    <a:pt x="1197864" y="1365504"/>
                  </a:lnTo>
                  <a:lnTo>
                    <a:pt x="1182624" y="1374648"/>
                  </a:lnTo>
                  <a:lnTo>
                    <a:pt x="1184148" y="1373124"/>
                  </a:lnTo>
                  <a:lnTo>
                    <a:pt x="1149096" y="1389888"/>
                  </a:lnTo>
                  <a:lnTo>
                    <a:pt x="1150620" y="1388364"/>
                  </a:lnTo>
                  <a:lnTo>
                    <a:pt x="1146048" y="1391412"/>
                  </a:lnTo>
                  <a:lnTo>
                    <a:pt x="1168908" y="1447800"/>
                  </a:lnTo>
                  <a:lnTo>
                    <a:pt x="1175004" y="1446276"/>
                  </a:lnTo>
                  <a:lnTo>
                    <a:pt x="1210056" y="1429512"/>
                  </a:lnTo>
                  <a:lnTo>
                    <a:pt x="1226820" y="1420368"/>
                  </a:lnTo>
                  <a:close/>
                </a:path>
                <a:path w="1640205" h="1519554">
                  <a:moveTo>
                    <a:pt x="1252728" y="114300"/>
                  </a:moveTo>
                  <a:lnTo>
                    <a:pt x="1245108" y="109728"/>
                  </a:lnTo>
                  <a:lnTo>
                    <a:pt x="1210056" y="89916"/>
                  </a:lnTo>
                  <a:lnTo>
                    <a:pt x="1194816" y="83820"/>
                  </a:lnTo>
                  <a:lnTo>
                    <a:pt x="1168908" y="138684"/>
                  </a:lnTo>
                  <a:lnTo>
                    <a:pt x="1184148" y="146304"/>
                  </a:lnTo>
                  <a:lnTo>
                    <a:pt x="1182624" y="144780"/>
                  </a:lnTo>
                  <a:lnTo>
                    <a:pt x="1214628" y="163068"/>
                  </a:lnTo>
                  <a:lnTo>
                    <a:pt x="1220724" y="166116"/>
                  </a:lnTo>
                  <a:lnTo>
                    <a:pt x="1233893" y="144780"/>
                  </a:lnTo>
                  <a:lnTo>
                    <a:pt x="1252728" y="114300"/>
                  </a:lnTo>
                  <a:close/>
                </a:path>
                <a:path w="1640205" h="1519554">
                  <a:moveTo>
                    <a:pt x="1335024" y="1351788"/>
                  </a:moveTo>
                  <a:lnTo>
                    <a:pt x="1311744" y="1319784"/>
                  </a:lnTo>
                  <a:lnTo>
                    <a:pt x="1298448" y="1301496"/>
                  </a:lnTo>
                  <a:lnTo>
                    <a:pt x="1274064" y="1319784"/>
                  </a:lnTo>
                  <a:lnTo>
                    <a:pt x="1275588" y="1318260"/>
                  </a:lnTo>
                  <a:lnTo>
                    <a:pt x="1249680" y="1336548"/>
                  </a:lnTo>
                  <a:lnTo>
                    <a:pt x="1283208" y="1386840"/>
                  </a:lnTo>
                  <a:lnTo>
                    <a:pt x="1310640" y="1370076"/>
                  </a:lnTo>
                  <a:lnTo>
                    <a:pt x="1335024" y="1351788"/>
                  </a:lnTo>
                  <a:close/>
                </a:path>
                <a:path w="1640205" h="1519554">
                  <a:moveTo>
                    <a:pt x="1357884" y="185928"/>
                  </a:moveTo>
                  <a:lnTo>
                    <a:pt x="1341120" y="172212"/>
                  </a:lnTo>
                  <a:lnTo>
                    <a:pt x="1310640" y="149352"/>
                  </a:lnTo>
                  <a:lnTo>
                    <a:pt x="1306068" y="147828"/>
                  </a:lnTo>
                  <a:lnTo>
                    <a:pt x="1272540" y="198120"/>
                  </a:lnTo>
                  <a:lnTo>
                    <a:pt x="1274064" y="199644"/>
                  </a:lnTo>
                  <a:lnTo>
                    <a:pt x="1304544" y="222504"/>
                  </a:lnTo>
                  <a:lnTo>
                    <a:pt x="1303020" y="220980"/>
                  </a:lnTo>
                  <a:lnTo>
                    <a:pt x="1319784" y="233172"/>
                  </a:lnTo>
                  <a:lnTo>
                    <a:pt x="1329613" y="220980"/>
                  </a:lnTo>
                  <a:lnTo>
                    <a:pt x="1357884" y="185928"/>
                  </a:lnTo>
                  <a:close/>
                </a:path>
                <a:path w="1640205" h="1519554">
                  <a:moveTo>
                    <a:pt x="1432560" y="1266444"/>
                  </a:moveTo>
                  <a:lnTo>
                    <a:pt x="1393367" y="1229868"/>
                  </a:lnTo>
                  <a:lnTo>
                    <a:pt x="1391729" y="1228344"/>
                  </a:lnTo>
                  <a:lnTo>
                    <a:pt x="1386840" y="1223772"/>
                  </a:lnTo>
                  <a:lnTo>
                    <a:pt x="1382496" y="1229563"/>
                  </a:lnTo>
                  <a:lnTo>
                    <a:pt x="1357884" y="1252728"/>
                  </a:lnTo>
                  <a:lnTo>
                    <a:pt x="1344168" y="1264920"/>
                  </a:lnTo>
                  <a:lnTo>
                    <a:pt x="1385316" y="1310640"/>
                  </a:lnTo>
                  <a:lnTo>
                    <a:pt x="1399032" y="1298448"/>
                  </a:lnTo>
                  <a:lnTo>
                    <a:pt x="1426464" y="1272540"/>
                  </a:lnTo>
                  <a:lnTo>
                    <a:pt x="1432560" y="1266444"/>
                  </a:lnTo>
                  <a:close/>
                </a:path>
                <a:path w="1640205" h="1519554">
                  <a:moveTo>
                    <a:pt x="1450848" y="272796"/>
                  </a:moveTo>
                  <a:lnTo>
                    <a:pt x="1426464" y="246888"/>
                  </a:lnTo>
                  <a:lnTo>
                    <a:pt x="1406652" y="228600"/>
                  </a:lnTo>
                  <a:lnTo>
                    <a:pt x="1363980" y="272796"/>
                  </a:lnTo>
                  <a:lnTo>
                    <a:pt x="1382141" y="289560"/>
                  </a:lnTo>
                  <a:lnTo>
                    <a:pt x="1382814" y="290195"/>
                  </a:lnTo>
                  <a:lnTo>
                    <a:pt x="1405128" y="315468"/>
                  </a:lnTo>
                  <a:lnTo>
                    <a:pt x="1431251" y="291084"/>
                  </a:lnTo>
                  <a:lnTo>
                    <a:pt x="1450848" y="272796"/>
                  </a:lnTo>
                  <a:close/>
                </a:path>
                <a:path w="1640205" h="1519554">
                  <a:moveTo>
                    <a:pt x="1513319" y="1167396"/>
                  </a:moveTo>
                  <a:lnTo>
                    <a:pt x="1486293" y="1149108"/>
                  </a:lnTo>
                  <a:lnTo>
                    <a:pt x="1461503" y="1132344"/>
                  </a:lnTo>
                  <a:lnTo>
                    <a:pt x="1449311" y="1150632"/>
                  </a:lnTo>
                  <a:lnTo>
                    <a:pt x="1450835" y="1149108"/>
                  </a:lnTo>
                  <a:lnTo>
                    <a:pt x="1427975" y="1178064"/>
                  </a:lnTo>
                  <a:lnTo>
                    <a:pt x="1426451" y="1179588"/>
                  </a:lnTo>
                  <a:lnTo>
                    <a:pt x="1473695" y="1219212"/>
                  </a:lnTo>
                  <a:lnTo>
                    <a:pt x="1476743" y="1216164"/>
                  </a:lnTo>
                  <a:lnTo>
                    <a:pt x="1506461" y="1176540"/>
                  </a:lnTo>
                  <a:lnTo>
                    <a:pt x="1513319" y="1167396"/>
                  </a:lnTo>
                  <a:close/>
                </a:path>
                <a:path w="1640205" h="1519554">
                  <a:moveTo>
                    <a:pt x="1528559" y="376440"/>
                  </a:moveTo>
                  <a:lnTo>
                    <a:pt x="1524749" y="370344"/>
                  </a:lnTo>
                  <a:lnTo>
                    <a:pt x="1520939" y="364248"/>
                  </a:lnTo>
                  <a:lnTo>
                    <a:pt x="1499603" y="333768"/>
                  </a:lnTo>
                  <a:lnTo>
                    <a:pt x="1491983" y="323100"/>
                  </a:lnTo>
                  <a:lnTo>
                    <a:pt x="1443215" y="361200"/>
                  </a:lnTo>
                  <a:lnTo>
                    <a:pt x="1450835" y="370344"/>
                  </a:lnTo>
                  <a:lnTo>
                    <a:pt x="1449311" y="368820"/>
                  </a:lnTo>
                  <a:lnTo>
                    <a:pt x="1470647" y="399300"/>
                  </a:lnTo>
                  <a:lnTo>
                    <a:pt x="1469123" y="397776"/>
                  </a:lnTo>
                  <a:lnTo>
                    <a:pt x="1476743" y="409968"/>
                  </a:lnTo>
                  <a:lnTo>
                    <a:pt x="1493240" y="399300"/>
                  </a:lnTo>
                  <a:lnTo>
                    <a:pt x="1528559" y="376440"/>
                  </a:lnTo>
                  <a:close/>
                </a:path>
                <a:path w="1640205" h="1519554">
                  <a:moveTo>
                    <a:pt x="1577327" y="1054620"/>
                  </a:moveTo>
                  <a:lnTo>
                    <a:pt x="1523034" y="1031760"/>
                  </a:lnTo>
                  <a:lnTo>
                    <a:pt x="1519415" y="1030236"/>
                  </a:lnTo>
                  <a:lnTo>
                    <a:pt x="1504175" y="1062240"/>
                  </a:lnTo>
                  <a:lnTo>
                    <a:pt x="1505699" y="1060716"/>
                  </a:lnTo>
                  <a:lnTo>
                    <a:pt x="1493507" y="1082052"/>
                  </a:lnTo>
                  <a:lnTo>
                    <a:pt x="1546847" y="1112532"/>
                  </a:lnTo>
                  <a:lnTo>
                    <a:pt x="1559039" y="1089672"/>
                  </a:lnTo>
                  <a:lnTo>
                    <a:pt x="1573517" y="1060716"/>
                  </a:lnTo>
                  <a:lnTo>
                    <a:pt x="1575803" y="1056144"/>
                  </a:lnTo>
                  <a:lnTo>
                    <a:pt x="1577327" y="1054620"/>
                  </a:lnTo>
                  <a:close/>
                </a:path>
                <a:path w="1640205" h="1519554">
                  <a:moveTo>
                    <a:pt x="1587995" y="490740"/>
                  </a:moveTo>
                  <a:lnTo>
                    <a:pt x="1586649" y="487692"/>
                  </a:lnTo>
                  <a:lnTo>
                    <a:pt x="1575803" y="463308"/>
                  </a:lnTo>
                  <a:lnTo>
                    <a:pt x="1560563" y="432828"/>
                  </a:lnTo>
                  <a:lnTo>
                    <a:pt x="1505699" y="460260"/>
                  </a:lnTo>
                  <a:lnTo>
                    <a:pt x="1519415" y="489216"/>
                  </a:lnTo>
                  <a:lnTo>
                    <a:pt x="1519415" y="487692"/>
                  </a:lnTo>
                  <a:lnTo>
                    <a:pt x="1530083" y="515124"/>
                  </a:lnTo>
                  <a:lnTo>
                    <a:pt x="1587995" y="490740"/>
                  </a:lnTo>
                  <a:close/>
                </a:path>
                <a:path w="1640205" h="1519554">
                  <a:moveTo>
                    <a:pt x="1618475" y="934224"/>
                  </a:moveTo>
                  <a:lnTo>
                    <a:pt x="1612531" y="932700"/>
                  </a:lnTo>
                  <a:lnTo>
                    <a:pt x="1559039" y="918984"/>
                  </a:lnTo>
                  <a:lnTo>
                    <a:pt x="1554467" y="934224"/>
                  </a:lnTo>
                  <a:lnTo>
                    <a:pt x="1555991" y="932700"/>
                  </a:lnTo>
                  <a:lnTo>
                    <a:pt x="1545323" y="967752"/>
                  </a:lnTo>
                  <a:lnTo>
                    <a:pt x="1545323" y="966228"/>
                  </a:lnTo>
                  <a:lnTo>
                    <a:pt x="1542275" y="973848"/>
                  </a:lnTo>
                  <a:lnTo>
                    <a:pt x="1600187" y="995184"/>
                  </a:lnTo>
                  <a:lnTo>
                    <a:pt x="1603235" y="986040"/>
                  </a:lnTo>
                  <a:lnTo>
                    <a:pt x="1608810" y="967752"/>
                  </a:lnTo>
                  <a:lnTo>
                    <a:pt x="1613903" y="950988"/>
                  </a:lnTo>
                  <a:lnTo>
                    <a:pt x="1618475" y="934224"/>
                  </a:lnTo>
                  <a:close/>
                </a:path>
                <a:path w="1640205" h="1519554">
                  <a:moveTo>
                    <a:pt x="1626095" y="614184"/>
                  </a:moveTo>
                  <a:lnTo>
                    <a:pt x="1623047" y="606564"/>
                  </a:lnTo>
                  <a:lnTo>
                    <a:pt x="1618297" y="586752"/>
                  </a:lnTo>
                  <a:lnTo>
                    <a:pt x="1613903" y="568464"/>
                  </a:lnTo>
                  <a:lnTo>
                    <a:pt x="1609331" y="551700"/>
                  </a:lnTo>
                  <a:lnTo>
                    <a:pt x="1549895" y="569988"/>
                  </a:lnTo>
                  <a:lnTo>
                    <a:pt x="1555991" y="586752"/>
                  </a:lnTo>
                  <a:lnTo>
                    <a:pt x="1554467" y="585228"/>
                  </a:lnTo>
                  <a:lnTo>
                    <a:pt x="1563611" y="620280"/>
                  </a:lnTo>
                  <a:lnTo>
                    <a:pt x="1563611" y="618756"/>
                  </a:lnTo>
                  <a:lnTo>
                    <a:pt x="1565135" y="626376"/>
                  </a:lnTo>
                  <a:lnTo>
                    <a:pt x="1603235" y="618756"/>
                  </a:lnTo>
                  <a:lnTo>
                    <a:pt x="1626095" y="614184"/>
                  </a:lnTo>
                  <a:close/>
                </a:path>
                <a:path w="1640205" h="1519554">
                  <a:moveTo>
                    <a:pt x="1638287" y="806208"/>
                  </a:moveTo>
                  <a:lnTo>
                    <a:pt x="1577327" y="801636"/>
                  </a:lnTo>
                  <a:lnTo>
                    <a:pt x="1574279" y="832116"/>
                  </a:lnTo>
                  <a:lnTo>
                    <a:pt x="1575803" y="830592"/>
                  </a:lnTo>
                  <a:lnTo>
                    <a:pt x="1571231" y="861072"/>
                  </a:lnTo>
                  <a:lnTo>
                    <a:pt x="1632191" y="870216"/>
                  </a:lnTo>
                  <a:lnTo>
                    <a:pt x="1636763" y="838212"/>
                  </a:lnTo>
                  <a:lnTo>
                    <a:pt x="1637131" y="830592"/>
                  </a:lnTo>
                  <a:lnTo>
                    <a:pt x="1638287" y="806208"/>
                  </a:lnTo>
                  <a:close/>
                </a:path>
                <a:path w="1640205" h="1519554">
                  <a:moveTo>
                    <a:pt x="1639811" y="725436"/>
                  </a:moveTo>
                  <a:lnTo>
                    <a:pt x="1577543" y="725436"/>
                  </a:lnTo>
                  <a:lnTo>
                    <a:pt x="1578851" y="743724"/>
                  </a:lnTo>
                  <a:lnTo>
                    <a:pt x="1639811" y="742200"/>
                  </a:lnTo>
                  <a:lnTo>
                    <a:pt x="1639811" y="725436"/>
                  </a:lnTo>
                  <a:close/>
                </a:path>
                <a:path w="1640205" h="1519554">
                  <a:moveTo>
                    <a:pt x="1639811" y="720864"/>
                  </a:moveTo>
                  <a:lnTo>
                    <a:pt x="1637360" y="688860"/>
                  </a:lnTo>
                  <a:lnTo>
                    <a:pt x="1636763" y="681240"/>
                  </a:lnTo>
                  <a:lnTo>
                    <a:pt x="1635239" y="676668"/>
                  </a:lnTo>
                  <a:lnTo>
                    <a:pt x="1574279" y="685812"/>
                  </a:lnTo>
                  <a:lnTo>
                    <a:pt x="1575803" y="688860"/>
                  </a:lnTo>
                  <a:lnTo>
                    <a:pt x="1574279" y="687336"/>
                  </a:lnTo>
                  <a:lnTo>
                    <a:pt x="1577086" y="722388"/>
                  </a:lnTo>
                  <a:lnTo>
                    <a:pt x="1577327" y="722388"/>
                  </a:lnTo>
                  <a:lnTo>
                    <a:pt x="1639811" y="722388"/>
                  </a:lnTo>
                  <a:lnTo>
                    <a:pt x="1639811" y="72086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112233" y="2751654"/>
            <a:ext cx="172910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483659"/>
                </a:solidFill>
                <a:latin typeface="Century Gothic"/>
                <a:cs typeface="Century Gothic"/>
              </a:rPr>
              <a:t>ELOGIO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0052" y="162089"/>
            <a:ext cx="629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483659"/>
                </a:solidFill>
                <a:latin typeface="Century Gothic"/>
                <a:cs typeface="Century Gothic"/>
              </a:rPr>
              <a:t>JUN</a:t>
            </a:r>
            <a:r>
              <a:rPr dirty="0" sz="1450" spc="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48365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054276" y="3498460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483659"/>
                </a:solidFill>
                <a:latin typeface="Century Gothic"/>
                <a:cs typeface="Century Gothic"/>
              </a:rPr>
              <a:t>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861921" y="2259847"/>
            <a:ext cx="55181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0%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33976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17380" cy="5372735"/>
            <a:chOff x="0" y="0"/>
            <a:chExt cx="9517380" cy="5372735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05500" cy="5372735"/>
            </a:xfrm>
            <a:custGeom>
              <a:avLst/>
              <a:gdLst/>
              <a:ahLst/>
              <a:cxnLst/>
              <a:rect l="l" t="t" r="r" b="b"/>
              <a:pathLst>
                <a:path w="5905500" h="5372735">
                  <a:moveTo>
                    <a:pt x="0" y="5372366"/>
                  </a:moveTo>
                  <a:lnTo>
                    <a:pt x="5905277" y="5372366"/>
                  </a:lnTo>
                  <a:lnTo>
                    <a:pt x="5905277" y="0"/>
                  </a:lnTo>
                  <a:lnTo>
                    <a:pt x="0" y="0"/>
                  </a:lnTo>
                  <a:lnTo>
                    <a:pt x="0" y="5372366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905277" y="0"/>
              <a:ext cx="3611879" cy="5363845"/>
            </a:xfrm>
            <a:custGeom>
              <a:avLst/>
              <a:gdLst/>
              <a:ahLst/>
              <a:cxnLst/>
              <a:rect l="l" t="t" r="r" b="b"/>
              <a:pathLst>
                <a:path w="3611879" h="5363845">
                  <a:moveTo>
                    <a:pt x="0" y="0"/>
                  </a:moveTo>
                  <a:lnTo>
                    <a:pt x="3611639" y="0"/>
                  </a:lnTo>
                  <a:lnTo>
                    <a:pt x="3611639" y="5363222"/>
                  </a:lnTo>
                  <a:lnTo>
                    <a:pt x="0" y="53632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7365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6327431" y="634742"/>
            <a:ext cx="1905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endParaRPr sz="3550">
              <a:latin typeface="Century Gothic"/>
              <a:cs typeface="Century Gothic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286778"/>
            <a:ext cx="6777355" cy="5090160"/>
            <a:chOff x="0" y="286778"/>
            <a:chExt cx="6777355" cy="5090160"/>
          </a:xfrm>
        </p:grpSpPr>
        <p:sp>
          <p:nvSpPr>
            <p:cNvPr id="7" name="object 7" descr=""/>
            <p:cNvSpPr/>
            <p:nvPr/>
          </p:nvSpPr>
          <p:spPr>
            <a:xfrm>
              <a:off x="287813" y="286778"/>
              <a:ext cx="0" cy="1283335"/>
            </a:xfrm>
            <a:custGeom>
              <a:avLst/>
              <a:gdLst/>
              <a:ahLst/>
              <a:cxnLst/>
              <a:rect l="l" t="t" r="r" b="b"/>
              <a:pathLst>
                <a:path w="0" h="1283335">
                  <a:moveTo>
                    <a:pt x="0" y="0"/>
                  </a:moveTo>
                  <a:lnTo>
                    <a:pt x="0" y="1283208"/>
                  </a:lnTo>
                </a:path>
              </a:pathLst>
            </a:custGeom>
            <a:ln w="45719">
              <a:solidFill>
                <a:srgbClr val="47365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5375414"/>
              <a:ext cx="2350135" cy="1905"/>
            </a:xfrm>
            <a:custGeom>
              <a:avLst/>
              <a:gdLst/>
              <a:ahLst/>
              <a:cxnLst/>
              <a:rect l="l" t="t" r="r" b="b"/>
              <a:pathLst>
                <a:path w="2350135" h="1904">
                  <a:moveTo>
                    <a:pt x="0" y="1524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1524"/>
                  </a:lnTo>
                  <a:lnTo>
                    <a:pt x="0" y="1524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813081" y="1944890"/>
              <a:ext cx="0" cy="1927860"/>
            </a:xfrm>
            <a:custGeom>
              <a:avLst/>
              <a:gdLst/>
              <a:ahLst/>
              <a:cxnLst/>
              <a:rect l="l" t="t" r="r" b="b"/>
              <a:pathLst>
                <a:path w="0" h="1927860">
                  <a:moveTo>
                    <a:pt x="0" y="0"/>
                  </a:moveTo>
                  <a:lnTo>
                    <a:pt x="0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776505" y="1944890"/>
              <a:ext cx="36830" cy="1927860"/>
            </a:xfrm>
            <a:custGeom>
              <a:avLst/>
              <a:gdLst/>
              <a:ahLst/>
              <a:cxnLst/>
              <a:rect l="l" t="t" r="r" b="b"/>
              <a:pathLst>
                <a:path w="36830" h="1927860">
                  <a:moveTo>
                    <a:pt x="0" y="0"/>
                  </a:moveTo>
                  <a:lnTo>
                    <a:pt x="36576" y="0"/>
                  </a:lnTo>
                </a:path>
                <a:path w="36830" h="1927860">
                  <a:moveTo>
                    <a:pt x="0" y="385572"/>
                  </a:moveTo>
                  <a:lnTo>
                    <a:pt x="36576" y="385572"/>
                  </a:lnTo>
                </a:path>
                <a:path w="36830" h="1927860">
                  <a:moveTo>
                    <a:pt x="0" y="771144"/>
                  </a:moveTo>
                  <a:lnTo>
                    <a:pt x="36576" y="771144"/>
                  </a:lnTo>
                </a:path>
                <a:path w="36830" h="1927860">
                  <a:moveTo>
                    <a:pt x="0" y="1156716"/>
                  </a:moveTo>
                  <a:lnTo>
                    <a:pt x="36576" y="1156716"/>
                  </a:lnTo>
                </a:path>
                <a:path w="36830" h="1927860">
                  <a:moveTo>
                    <a:pt x="0" y="1542288"/>
                  </a:moveTo>
                  <a:lnTo>
                    <a:pt x="36576" y="1542288"/>
                  </a:lnTo>
                </a:path>
                <a:path w="36830" h="1927860">
                  <a:moveTo>
                    <a:pt x="0" y="1927860"/>
                  </a:moveTo>
                  <a:lnTo>
                    <a:pt x="36576" y="192786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6327415" y="2223456"/>
            <a:ext cx="1371600" cy="3219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861317" y="203073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861317" y="241657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861317" y="280232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861317" y="318815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861317" y="357391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475816" y="2048714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279107" y="2434422"/>
            <a:ext cx="44259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BR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285209" y="2820123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2187631" y="3205838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579363" y="3591588"/>
            <a:ext cx="114236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47365A"/>
                </a:solidFill>
              </a:rPr>
              <a:t>ELOGIO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47365A"/>
                </a:solidFill>
              </a:rPr>
              <a:t>JUN</a:t>
            </a:r>
            <a:r>
              <a:rPr dirty="0" sz="1150" spc="30">
                <a:solidFill>
                  <a:srgbClr val="47365A"/>
                </a:solidFill>
              </a:rPr>
              <a:t> </a:t>
            </a:r>
            <a:r>
              <a:rPr dirty="0" sz="1150" spc="-25">
                <a:solidFill>
                  <a:srgbClr val="47365A"/>
                </a:solidFill>
              </a:rPr>
              <a:t>22</a:t>
            </a:r>
            <a:endParaRPr sz="1150"/>
          </a:p>
        </p:txBody>
      </p:sp>
      <p:sp>
        <p:nvSpPr>
          <p:cNvPr id="24" name="object 24" descr=""/>
          <p:cNvSpPr txBox="1"/>
          <p:nvPr/>
        </p:nvSpPr>
        <p:spPr>
          <a:xfrm>
            <a:off x="6333563" y="1129210"/>
            <a:ext cx="2223135" cy="562610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>
              <a:lnSpc>
                <a:spcPts val="1889"/>
              </a:lnSpc>
              <a:spcBef>
                <a:spcPts val="53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não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houve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elogios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nesse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mês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6327386" y="2487247"/>
            <a:ext cx="482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dirty="0" sz="1100" spc="1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17380" cy="5384165"/>
            <a:chOff x="0" y="0"/>
            <a:chExt cx="9517380" cy="5384165"/>
          </a:xfrm>
        </p:grpSpPr>
        <p:sp>
          <p:nvSpPr>
            <p:cNvPr id="3" name="object 3" descr=""/>
            <p:cNvSpPr/>
            <p:nvPr/>
          </p:nvSpPr>
          <p:spPr>
            <a:xfrm>
              <a:off x="2349785" y="0"/>
              <a:ext cx="7167245" cy="5384165"/>
            </a:xfrm>
            <a:custGeom>
              <a:avLst/>
              <a:gdLst/>
              <a:ahLst/>
              <a:cxnLst/>
              <a:rect l="l" t="t" r="r" b="b"/>
              <a:pathLst>
                <a:path w="7167245" h="5384165">
                  <a:moveTo>
                    <a:pt x="0" y="5384114"/>
                  </a:moveTo>
                  <a:lnTo>
                    <a:pt x="7167131" y="5384114"/>
                  </a:lnTo>
                  <a:lnTo>
                    <a:pt x="7167131" y="0"/>
                  </a:lnTo>
                  <a:lnTo>
                    <a:pt x="0" y="0"/>
                  </a:lnTo>
                  <a:lnTo>
                    <a:pt x="0" y="5384114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14906" y="1423682"/>
              <a:ext cx="1301495" cy="1068323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0" y="0"/>
              <a:ext cx="2350135" cy="5384165"/>
            </a:xfrm>
            <a:custGeom>
              <a:avLst/>
              <a:gdLst/>
              <a:ahLst/>
              <a:cxnLst/>
              <a:rect l="l" t="t" r="r" b="b"/>
              <a:pathLst>
                <a:path w="2350135" h="5384165">
                  <a:moveTo>
                    <a:pt x="0" y="5384114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84114"/>
                  </a:lnTo>
                  <a:lnTo>
                    <a:pt x="0" y="5384114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4822669" y="2751502"/>
            <a:ext cx="230822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9A7439"/>
                </a:solidFill>
                <a:latin typeface="Century Gothic"/>
                <a:cs typeface="Century Gothic"/>
              </a:rPr>
              <a:t>SUGESTÃO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670051" y="162066"/>
            <a:ext cx="629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9A7439"/>
                </a:solidFill>
                <a:latin typeface="Century Gothic"/>
                <a:cs typeface="Century Gothic"/>
              </a:rPr>
              <a:t>JUN</a:t>
            </a:r>
            <a:r>
              <a:rPr dirty="0" sz="1450" spc="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9A7439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52948" y="3498307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10" b="1">
                <a:solidFill>
                  <a:srgbClr val="9A7439"/>
                </a:solidFill>
                <a:latin typeface="Century Gothic"/>
                <a:cs typeface="Century Gothic"/>
              </a:rPr>
              <a:t>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342677" y="1915934"/>
            <a:ext cx="1640205" cy="1519555"/>
          </a:xfrm>
          <a:custGeom>
            <a:avLst/>
            <a:gdLst/>
            <a:ahLst/>
            <a:cxnLst/>
            <a:rect l="l" t="t" r="r" b="b"/>
            <a:pathLst>
              <a:path w="1640205" h="1519554">
                <a:moveTo>
                  <a:pt x="62484" y="736092"/>
                </a:moveTo>
                <a:lnTo>
                  <a:pt x="1524" y="734568"/>
                </a:lnTo>
                <a:lnTo>
                  <a:pt x="0" y="760476"/>
                </a:lnTo>
                <a:lnTo>
                  <a:pt x="1524" y="798576"/>
                </a:lnTo>
                <a:lnTo>
                  <a:pt x="62484" y="797052"/>
                </a:lnTo>
                <a:lnTo>
                  <a:pt x="62484" y="736092"/>
                </a:lnTo>
                <a:close/>
              </a:path>
              <a:path w="1640205" h="1519554">
                <a:moveTo>
                  <a:pt x="71628" y="867156"/>
                </a:moveTo>
                <a:lnTo>
                  <a:pt x="71374" y="865632"/>
                </a:lnTo>
                <a:lnTo>
                  <a:pt x="65786" y="832104"/>
                </a:lnTo>
                <a:lnTo>
                  <a:pt x="65532" y="830580"/>
                </a:lnTo>
                <a:lnTo>
                  <a:pt x="65532" y="815340"/>
                </a:lnTo>
                <a:lnTo>
                  <a:pt x="3048" y="819912"/>
                </a:lnTo>
                <a:lnTo>
                  <a:pt x="4572" y="838200"/>
                </a:lnTo>
                <a:lnTo>
                  <a:pt x="9144" y="876300"/>
                </a:lnTo>
                <a:lnTo>
                  <a:pt x="12192" y="885444"/>
                </a:lnTo>
                <a:lnTo>
                  <a:pt x="71628" y="873252"/>
                </a:lnTo>
                <a:lnTo>
                  <a:pt x="70104" y="865632"/>
                </a:lnTo>
                <a:lnTo>
                  <a:pt x="71628" y="867156"/>
                </a:lnTo>
                <a:close/>
              </a:path>
              <a:path w="1640205" h="1519554">
                <a:moveTo>
                  <a:pt x="77724" y="618744"/>
                </a:moveTo>
                <a:lnTo>
                  <a:pt x="16764" y="608076"/>
                </a:lnTo>
                <a:lnTo>
                  <a:pt x="9144" y="643128"/>
                </a:lnTo>
                <a:lnTo>
                  <a:pt x="6096" y="670560"/>
                </a:lnTo>
                <a:lnTo>
                  <a:pt x="67056" y="678180"/>
                </a:lnTo>
                <a:lnTo>
                  <a:pt x="71348" y="653796"/>
                </a:lnTo>
                <a:lnTo>
                  <a:pt x="71628" y="652272"/>
                </a:lnTo>
                <a:lnTo>
                  <a:pt x="70104" y="653796"/>
                </a:lnTo>
                <a:lnTo>
                  <a:pt x="77724" y="618744"/>
                </a:lnTo>
                <a:close/>
              </a:path>
              <a:path w="1640205" h="1519554">
                <a:moveTo>
                  <a:pt x="103632" y="987564"/>
                </a:moveTo>
                <a:lnTo>
                  <a:pt x="96545" y="967740"/>
                </a:lnTo>
                <a:lnTo>
                  <a:pt x="96012" y="966216"/>
                </a:lnTo>
                <a:lnTo>
                  <a:pt x="96012" y="967740"/>
                </a:lnTo>
                <a:lnTo>
                  <a:pt x="85801" y="934212"/>
                </a:lnTo>
                <a:lnTo>
                  <a:pt x="85344" y="932688"/>
                </a:lnTo>
                <a:lnTo>
                  <a:pt x="85344" y="931164"/>
                </a:lnTo>
                <a:lnTo>
                  <a:pt x="25908" y="946404"/>
                </a:lnTo>
                <a:lnTo>
                  <a:pt x="25908" y="950976"/>
                </a:lnTo>
                <a:lnTo>
                  <a:pt x="38100" y="986040"/>
                </a:lnTo>
                <a:lnTo>
                  <a:pt x="45720" y="1008900"/>
                </a:lnTo>
                <a:lnTo>
                  <a:pt x="103632" y="987564"/>
                </a:lnTo>
                <a:close/>
              </a:path>
              <a:path w="1640205" h="1519554">
                <a:moveTo>
                  <a:pt x="112776" y="507492"/>
                </a:moveTo>
                <a:lnTo>
                  <a:pt x="56388" y="483108"/>
                </a:lnTo>
                <a:lnTo>
                  <a:pt x="50292" y="498348"/>
                </a:lnTo>
                <a:lnTo>
                  <a:pt x="38100" y="533400"/>
                </a:lnTo>
                <a:lnTo>
                  <a:pt x="33528" y="544068"/>
                </a:lnTo>
                <a:lnTo>
                  <a:pt x="92964" y="562356"/>
                </a:lnTo>
                <a:lnTo>
                  <a:pt x="96012" y="551688"/>
                </a:lnTo>
                <a:lnTo>
                  <a:pt x="96012" y="553212"/>
                </a:lnTo>
                <a:lnTo>
                  <a:pt x="96558" y="551688"/>
                </a:lnTo>
                <a:lnTo>
                  <a:pt x="108204" y="519684"/>
                </a:lnTo>
                <a:lnTo>
                  <a:pt x="108204" y="521208"/>
                </a:lnTo>
                <a:lnTo>
                  <a:pt x="108712" y="519684"/>
                </a:lnTo>
                <a:lnTo>
                  <a:pt x="112776" y="507492"/>
                </a:lnTo>
                <a:close/>
              </a:path>
              <a:path w="1640205" h="1519554">
                <a:moveTo>
                  <a:pt x="153924" y="1092720"/>
                </a:moveTo>
                <a:lnTo>
                  <a:pt x="153047" y="1091196"/>
                </a:lnTo>
                <a:lnTo>
                  <a:pt x="135636" y="1060716"/>
                </a:lnTo>
                <a:lnTo>
                  <a:pt x="137160" y="1062240"/>
                </a:lnTo>
                <a:lnTo>
                  <a:pt x="136398" y="1060716"/>
                </a:lnTo>
                <a:lnTo>
                  <a:pt x="126492" y="1040904"/>
                </a:lnTo>
                <a:lnTo>
                  <a:pt x="71628" y="1068336"/>
                </a:lnTo>
                <a:lnTo>
                  <a:pt x="82296" y="1089672"/>
                </a:lnTo>
                <a:lnTo>
                  <a:pt x="100584" y="1123200"/>
                </a:lnTo>
                <a:lnTo>
                  <a:pt x="102108" y="1126248"/>
                </a:lnTo>
                <a:lnTo>
                  <a:pt x="153924" y="1092720"/>
                </a:lnTo>
                <a:close/>
              </a:path>
              <a:path w="1640205" h="1519554">
                <a:moveTo>
                  <a:pt x="169164" y="403860"/>
                </a:moveTo>
                <a:lnTo>
                  <a:pt x="115824" y="370332"/>
                </a:lnTo>
                <a:lnTo>
                  <a:pt x="100584" y="396240"/>
                </a:lnTo>
                <a:lnTo>
                  <a:pt x="83820" y="425196"/>
                </a:lnTo>
                <a:lnTo>
                  <a:pt x="138684" y="455676"/>
                </a:lnTo>
                <a:lnTo>
                  <a:pt x="153111" y="428244"/>
                </a:lnTo>
                <a:lnTo>
                  <a:pt x="153924" y="426720"/>
                </a:lnTo>
                <a:lnTo>
                  <a:pt x="152400" y="428244"/>
                </a:lnTo>
                <a:lnTo>
                  <a:pt x="169164" y="403860"/>
                </a:lnTo>
                <a:close/>
              </a:path>
              <a:path w="1640205" h="1519554">
                <a:moveTo>
                  <a:pt x="222504" y="1190256"/>
                </a:moveTo>
                <a:lnTo>
                  <a:pt x="213017" y="1178064"/>
                </a:lnTo>
                <a:lnTo>
                  <a:pt x="211836" y="1176540"/>
                </a:lnTo>
                <a:lnTo>
                  <a:pt x="211836" y="1178064"/>
                </a:lnTo>
                <a:lnTo>
                  <a:pt x="190500" y="1149108"/>
                </a:lnTo>
                <a:lnTo>
                  <a:pt x="192024" y="1150632"/>
                </a:lnTo>
                <a:lnTo>
                  <a:pt x="191109" y="1149108"/>
                </a:lnTo>
                <a:lnTo>
                  <a:pt x="187452" y="1143012"/>
                </a:lnTo>
                <a:lnTo>
                  <a:pt x="135636" y="1178064"/>
                </a:lnTo>
                <a:lnTo>
                  <a:pt x="141732" y="1185684"/>
                </a:lnTo>
                <a:lnTo>
                  <a:pt x="164592" y="1216164"/>
                </a:lnTo>
                <a:lnTo>
                  <a:pt x="175260" y="1229880"/>
                </a:lnTo>
                <a:lnTo>
                  <a:pt x="222504" y="1190256"/>
                </a:lnTo>
                <a:close/>
              </a:path>
              <a:path w="1640205" h="1519554">
                <a:moveTo>
                  <a:pt x="240792" y="310896"/>
                </a:moveTo>
                <a:lnTo>
                  <a:pt x="195072" y="268224"/>
                </a:lnTo>
                <a:lnTo>
                  <a:pt x="188976" y="275844"/>
                </a:lnTo>
                <a:lnTo>
                  <a:pt x="164592" y="303276"/>
                </a:lnTo>
                <a:lnTo>
                  <a:pt x="153924" y="316992"/>
                </a:lnTo>
                <a:lnTo>
                  <a:pt x="202692" y="355092"/>
                </a:lnTo>
                <a:lnTo>
                  <a:pt x="211836" y="341376"/>
                </a:lnTo>
                <a:lnTo>
                  <a:pt x="211836" y="342900"/>
                </a:lnTo>
                <a:lnTo>
                  <a:pt x="213106" y="341376"/>
                </a:lnTo>
                <a:lnTo>
                  <a:pt x="234696" y="315468"/>
                </a:lnTo>
                <a:lnTo>
                  <a:pt x="234696" y="316992"/>
                </a:lnTo>
                <a:lnTo>
                  <a:pt x="236220" y="315468"/>
                </a:lnTo>
                <a:lnTo>
                  <a:pt x="240792" y="310896"/>
                </a:lnTo>
                <a:close/>
              </a:path>
              <a:path w="1640205" h="1519554">
                <a:moveTo>
                  <a:pt x="306324" y="1274076"/>
                </a:moveTo>
                <a:lnTo>
                  <a:pt x="285089" y="1254264"/>
                </a:lnTo>
                <a:lnTo>
                  <a:pt x="283464" y="1252740"/>
                </a:lnTo>
                <a:lnTo>
                  <a:pt x="283464" y="1254264"/>
                </a:lnTo>
                <a:lnTo>
                  <a:pt x="262128" y="1232928"/>
                </a:lnTo>
                <a:lnTo>
                  <a:pt x="219456" y="1277124"/>
                </a:lnTo>
                <a:lnTo>
                  <a:pt x="240792" y="1298460"/>
                </a:lnTo>
                <a:lnTo>
                  <a:pt x="266700" y="1319796"/>
                </a:lnTo>
                <a:lnTo>
                  <a:pt x="306324" y="1274076"/>
                </a:lnTo>
                <a:close/>
              </a:path>
              <a:path w="1640205" h="1519554">
                <a:moveTo>
                  <a:pt x="327660" y="230124"/>
                </a:moveTo>
                <a:lnTo>
                  <a:pt x="288036" y="181356"/>
                </a:lnTo>
                <a:lnTo>
                  <a:pt x="240792" y="220980"/>
                </a:lnTo>
                <a:lnTo>
                  <a:pt x="239268" y="222504"/>
                </a:lnTo>
                <a:lnTo>
                  <a:pt x="281940" y="268224"/>
                </a:lnTo>
                <a:lnTo>
                  <a:pt x="283464" y="266700"/>
                </a:lnTo>
                <a:lnTo>
                  <a:pt x="310896" y="242316"/>
                </a:lnTo>
                <a:lnTo>
                  <a:pt x="309372" y="243840"/>
                </a:lnTo>
                <a:lnTo>
                  <a:pt x="311404" y="242316"/>
                </a:lnTo>
                <a:lnTo>
                  <a:pt x="327660" y="230124"/>
                </a:lnTo>
                <a:close/>
              </a:path>
              <a:path w="1640205" h="1519554">
                <a:moveTo>
                  <a:pt x="402336" y="1342656"/>
                </a:moveTo>
                <a:lnTo>
                  <a:pt x="397256" y="1339608"/>
                </a:lnTo>
                <a:lnTo>
                  <a:pt x="394716" y="1338084"/>
                </a:lnTo>
                <a:lnTo>
                  <a:pt x="396240" y="1339608"/>
                </a:lnTo>
                <a:lnTo>
                  <a:pt x="367931" y="1319796"/>
                </a:lnTo>
                <a:lnTo>
                  <a:pt x="365760" y="1318272"/>
                </a:lnTo>
                <a:lnTo>
                  <a:pt x="365760" y="1319796"/>
                </a:lnTo>
                <a:lnTo>
                  <a:pt x="353568" y="1309128"/>
                </a:lnTo>
                <a:lnTo>
                  <a:pt x="316992" y="1359420"/>
                </a:lnTo>
                <a:lnTo>
                  <a:pt x="330708" y="1370088"/>
                </a:lnTo>
                <a:lnTo>
                  <a:pt x="362712" y="1391424"/>
                </a:lnTo>
                <a:lnTo>
                  <a:pt x="370332" y="1395996"/>
                </a:lnTo>
                <a:lnTo>
                  <a:pt x="402336" y="1342656"/>
                </a:lnTo>
                <a:close/>
              </a:path>
              <a:path w="1640205" h="1519554">
                <a:moveTo>
                  <a:pt x="425196" y="163068"/>
                </a:moveTo>
                <a:lnTo>
                  <a:pt x="394716" y="109728"/>
                </a:lnTo>
                <a:lnTo>
                  <a:pt x="362712" y="128016"/>
                </a:lnTo>
                <a:lnTo>
                  <a:pt x="341376" y="143256"/>
                </a:lnTo>
                <a:lnTo>
                  <a:pt x="374904" y="195072"/>
                </a:lnTo>
                <a:lnTo>
                  <a:pt x="396240" y="181356"/>
                </a:lnTo>
                <a:lnTo>
                  <a:pt x="394716" y="181356"/>
                </a:lnTo>
                <a:lnTo>
                  <a:pt x="425196" y="163068"/>
                </a:lnTo>
                <a:close/>
              </a:path>
              <a:path w="1640205" h="1519554">
                <a:moveTo>
                  <a:pt x="509016" y="1395996"/>
                </a:moveTo>
                <a:lnTo>
                  <a:pt x="494385" y="1389900"/>
                </a:lnTo>
                <a:lnTo>
                  <a:pt x="490728" y="1388376"/>
                </a:lnTo>
                <a:lnTo>
                  <a:pt x="492252" y="1389900"/>
                </a:lnTo>
                <a:lnTo>
                  <a:pt x="460375" y="1374660"/>
                </a:lnTo>
                <a:lnTo>
                  <a:pt x="457200" y="1373136"/>
                </a:lnTo>
                <a:lnTo>
                  <a:pt x="458724" y="1374660"/>
                </a:lnTo>
                <a:lnTo>
                  <a:pt x="454152" y="1371612"/>
                </a:lnTo>
                <a:lnTo>
                  <a:pt x="425196" y="1426476"/>
                </a:lnTo>
                <a:lnTo>
                  <a:pt x="429768" y="1429524"/>
                </a:lnTo>
                <a:lnTo>
                  <a:pt x="466344" y="1446288"/>
                </a:lnTo>
                <a:lnTo>
                  <a:pt x="484632" y="1453908"/>
                </a:lnTo>
                <a:lnTo>
                  <a:pt x="509016" y="1395996"/>
                </a:lnTo>
                <a:close/>
              </a:path>
              <a:path w="1640205" h="1519554">
                <a:moveTo>
                  <a:pt x="531876" y="112776"/>
                </a:moveTo>
                <a:lnTo>
                  <a:pt x="512064" y="54864"/>
                </a:lnTo>
                <a:lnTo>
                  <a:pt x="466344" y="74676"/>
                </a:lnTo>
                <a:lnTo>
                  <a:pt x="452628" y="80772"/>
                </a:lnTo>
                <a:lnTo>
                  <a:pt x="478536" y="135636"/>
                </a:lnTo>
                <a:lnTo>
                  <a:pt x="492252" y="129540"/>
                </a:lnTo>
                <a:lnTo>
                  <a:pt x="490728" y="131064"/>
                </a:lnTo>
                <a:lnTo>
                  <a:pt x="494233" y="129540"/>
                </a:lnTo>
                <a:lnTo>
                  <a:pt x="525780" y="115824"/>
                </a:lnTo>
                <a:lnTo>
                  <a:pt x="524256" y="115824"/>
                </a:lnTo>
                <a:lnTo>
                  <a:pt x="531876" y="112776"/>
                </a:lnTo>
                <a:close/>
              </a:path>
              <a:path w="1640205" h="1519554">
                <a:moveTo>
                  <a:pt x="621792" y="1434096"/>
                </a:moveTo>
                <a:lnTo>
                  <a:pt x="594360" y="1426476"/>
                </a:lnTo>
                <a:lnTo>
                  <a:pt x="563880" y="1417332"/>
                </a:lnTo>
                <a:lnTo>
                  <a:pt x="545592" y="1476768"/>
                </a:lnTo>
                <a:lnTo>
                  <a:pt x="605028" y="1493532"/>
                </a:lnTo>
                <a:lnTo>
                  <a:pt x="621792" y="1434096"/>
                </a:lnTo>
                <a:close/>
              </a:path>
              <a:path w="1640205" h="1519554">
                <a:moveTo>
                  <a:pt x="646163" y="79248"/>
                </a:moveTo>
                <a:lnTo>
                  <a:pt x="633971" y="19812"/>
                </a:lnTo>
                <a:lnTo>
                  <a:pt x="615683" y="22860"/>
                </a:lnTo>
                <a:lnTo>
                  <a:pt x="577583" y="33528"/>
                </a:lnTo>
                <a:lnTo>
                  <a:pt x="571487" y="35052"/>
                </a:lnTo>
                <a:lnTo>
                  <a:pt x="589775" y="94488"/>
                </a:lnTo>
                <a:lnTo>
                  <a:pt x="594347" y="92964"/>
                </a:lnTo>
                <a:lnTo>
                  <a:pt x="630923" y="82296"/>
                </a:lnTo>
                <a:lnTo>
                  <a:pt x="629399" y="83820"/>
                </a:lnTo>
                <a:lnTo>
                  <a:pt x="634987" y="82296"/>
                </a:lnTo>
                <a:lnTo>
                  <a:pt x="646163" y="79248"/>
                </a:lnTo>
                <a:close/>
              </a:path>
              <a:path w="1640205" h="1519554">
                <a:moveTo>
                  <a:pt x="739140" y="1453908"/>
                </a:moveTo>
                <a:lnTo>
                  <a:pt x="704088" y="1450860"/>
                </a:lnTo>
                <a:lnTo>
                  <a:pt x="705612" y="1450860"/>
                </a:lnTo>
                <a:lnTo>
                  <a:pt x="678180" y="1446288"/>
                </a:lnTo>
                <a:lnTo>
                  <a:pt x="669036" y="1507248"/>
                </a:lnTo>
                <a:lnTo>
                  <a:pt x="696468" y="1511820"/>
                </a:lnTo>
                <a:lnTo>
                  <a:pt x="731520" y="1514868"/>
                </a:lnTo>
                <a:lnTo>
                  <a:pt x="739140" y="1453908"/>
                </a:lnTo>
                <a:close/>
              </a:path>
              <a:path w="1640205" h="1519554">
                <a:moveTo>
                  <a:pt x="765035" y="62484"/>
                </a:moveTo>
                <a:lnTo>
                  <a:pt x="760463" y="1524"/>
                </a:lnTo>
                <a:lnTo>
                  <a:pt x="737603" y="3048"/>
                </a:lnTo>
                <a:lnTo>
                  <a:pt x="697979" y="7620"/>
                </a:lnTo>
                <a:lnTo>
                  <a:pt x="704075" y="68580"/>
                </a:lnTo>
                <a:lnTo>
                  <a:pt x="743699" y="64008"/>
                </a:lnTo>
                <a:lnTo>
                  <a:pt x="742175" y="65532"/>
                </a:lnTo>
                <a:lnTo>
                  <a:pt x="753605" y="64008"/>
                </a:lnTo>
                <a:lnTo>
                  <a:pt x="765035" y="62484"/>
                </a:lnTo>
                <a:close/>
              </a:path>
              <a:path w="1640205" h="1519554">
                <a:moveTo>
                  <a:pt x="859536" y="1519440"/>
                </a:moveTo>
                <a:lnTo>
                  <a:pt x="858012" y="1456956"/>
                </a:lnTo>
                <a:lnTo>
                  <a:pt x="819912" y="1458480"/>
                </a:lnTo>
                <a:lnTo>
                  <a:pt x="797052" y="1458480"/>
                </a:lnTo>
                <a:lnTo>
                  <a:pt x="795528" y="1519440"/>
                </a:lnTo>
                <a:lnTo>
                  <a:pt x="859536" y="1519440"/>
                </a:lnTo>
                <a:close/>
              </a:path>
              <a:path w="1640205" h="1519554">
                <a:moveTo>
                  <a:pt x="888479" y="1524"/>
                </a:moveTo>
                <a:lnTo>
                  <a:pt x="862571" y="0"/>
                </a:lnTo>
                <a:lnTo>
                  <a:pt x="824471" y="0"/>
                </a:lnTo>
                <a:lnTo>
                  <a:pt x="822947" y="60960"/>
                </a:lnTo>
                <a:lnTo>
                  <a:pt x="861047" y="62484"/>
                </a:lnTo>
                <a:lnTo>
                  <a:pt x="859523" y="62484"/>
                </a:lnTo>
                <a:lnTo>
                  <a:pt x="883907" y="64008"/>
                </a:lnTo>
                <a:lnTo>
                  <a:pt x="888479" y="1524"/>
                </a:lnTo>
                <a:close/>
              </a:path>
              <a:path w="1640205" h="1519554">
                <a:moveTo>
                  <a:pt x="987552" y="1504200"/>
                </a:moveTo>
                <a:lnTo>
                  <a:pt x="974178" y="1444764"/>
                </a:lnTo>
                <a:lnTo>
                  <a:pt x="973836" y="1443240"/>
                </a:lnTo>
                <a:lnTo>
                  <a:pt x="935736" y="1450860"/>
                </a:lnTo>
                <a:lnTo>
                  <a:pt x="937260" y="1450860"/>
                </a:lnTo>
                <a:lnTo>
                  <a:pt x="915924" y="1452384"/>
                </a:lnTo>
                <a:lnTo>
                  <a:pt x="923544" y="1513344"/>
                </a:lnTo>
                <a:lnTo>
                  <a:pt x="944880" y="1511820"/>
                </a:lnTo>
                <a:lnTo>
                  <a:pt x="986028" y="1504200"/>
                </a:lnTo>
                <a:lnTo>
                  <a:pt x="987552" y="1504200"/>
                </a:lnTo>
                <a:close/>
              </a:path>
              <a:path w="1640205" h="1519554">
                <a:moveTo>
                  <a:pt x="1013447" y="21336"/>
                </a:moveTo>
                <a:lnTo>
                  <a:pt x="986015" y="15240"/>
                </a:lnTo>
                <a:lnTo>
                  <a:pt x="952487" y="9144"/>
                </a:lnTo>
                <a:lnTo>
                  <a:pt x="941819" y="70104"/>
                </a:lnTo>
                <a:lnTo>
                  <a:pt x="973823" y="76200"/>
                </a:lnTo>
                <a:lnTo>
                  <a:pt x="973823" y="74676"/>
                </a:lnTo>
                <a:lnTo>
                  <a:pt x="1001255" y="80772"/>
                </a:lnTo>
                <a:lnTo>
                  <a:pt x="1002512" y="74676"/>
                </a:lnTo>
                <a:lnTo>
                  <a:pt x="1013447" y="21336"/>
                </a:lnTo>
                <a:close/>
              </a:path>
              <a:path w="1640205" h="1519554">
                <a:moveTo>
                  <a:pt x="1110996" y="1470660"/>
                </a:moveTo>
                <a:lnTo>
                  <a:pt x="1089660" y="1412748"/>
                </a:lnTo>
                <a:lnTo>
                  <a:pt x="1082040" y="1415796"/>
                </a:lnTo>
                <a:lnTo>
                  <a:pt x="1045464" y="1426464"/>
                </a:lnTo>
                <a:lnTo>
                  <a:pt x="1046988" y="1426464"/>
                </a:lnTo>
                <a:lnTo>
                  <a:pt x="1033272" y="1431036"/>
                </a:lnTo>
                <a:lnTo>
                  <a:pt x="1048512" y="1490472"/>
                </a:lnTo>
                <a:lnTo>
                  <a:pt x="1063752" y="1485900"/>
                </a:lnTo>
                <a:lnTo>
                  <a:pt x="1101852" y="1473708"/>
                </a:lnTo>
                <a:lnTo>
                  <a:pt x="1110996" y="1470660"/>
                </a:lnTo>
                <a:close/>
              </a:path>
              <a:path w="1640205" h="1519554">
                <a:moveTo>
                  <a:pt x="1136904" y="57912"/>
                </a:moveTo>
                <a:lnTo>
                  <a:pt x="1101852" y="45720"/>
                </a:lnTo>
                <a:lnTo>
                  <a:pt x="1075944" y="38100"/>
                </a:lnTo>
                <a:lnTo>
                  <a:pt x="1057656" y="96012"/>
                </a:lnTo>
                <a:lnTo>
                  <a:pt x="1082040" y="103632"/>
                </a:lnTo>
                <a:lnTo>
                  <a:pt x="1115568" y="115824"/>
                </a:lnTo>
                <a:lnTo>
                  <a:pt x="1136904" y="57912"/>
                </a:lnTo>
                <a:close/>
              </a:path>
              <a:path w="1640205" h="1519554">
                <a:moveTo>
                  <a:pt x="1226820" y="1420368"/>
                </a:moveTo>
                <a:lnTo>
                  <a:pt x="1210729" y="1389888"/>
                </a:lnTo>
                <a:lnTo>
                  <a:pt x="1202690" y="1374648"/>
                </a:lnTo>
                <a:lnTo>
                  <a:pt x="1197864" y="1365504"/>
                </a:lnTo>
                <a:lnTo>
                  <a:pt x="1182624" y="1374648"/>
                </a:lnTo>
                <a:lnTo>
                  <a:pt x="1184148" y="1373124"/>
                </a:lnTo>
                <a:lnTo>
                  <a:pt x="1149096" y="1389888"/>
                </a:lnTo>
                <a:lnTo>
                  <a:pt x="1150620" y="1388364"/>
                </a:lnTo>
                <a:lnTo>
                  <a:pt x="1146048" y="1391412"/>
                </a:lnTo>
                <a:lnTo>
                  <a:pt x="1168908" y="1447800"/>
                </a:lnTo>
                <a:lnTo>
                  <a:pt x="1175004" y="1446276"/>
                </a:lnTo>
                <a:lnTo>
                  <a:pt x="1210056" y="1429512"/>
                </a:lnTo>
                <a:lnTo>
                  <a:pt x="1226820" y="1420368"/>
                </a:lnTo>
                <a:close/>
              </a:path>
              <a:path w="1640205" h="1519554">
                <a:moveTo>
                  <a:pt x="1252728" y="114300"/>
                </a:moveTo>
                <a:lnTo>
                  <a:pt x="1245108" y="109728"/>
                </a:lnTo>
                <a:lnTo>
                  <a:pt x="1210056" y="89916"/>
                </a:lnTo>
                <a:lnTo>
                  <a:pt x="1194816" y="83820"/>
                </a:lnTo>
                <a:lnTo>
                  <a:pt x="1168908" y="138684"/>
                </a:lnTo>
                <a:lnTo>
                  <a:pt x="1184148" y="146304"/>
                </a:lnTo>
                <a:lnTo>
                  <a:pt x="1182624" y="144780"/>
                </a:lnTo>
                <a:lnTo>
                  <a:pt x="1214628" y="163068"/>
                </a:lnTo>
                <a:lnTo>
                  <a:pt x="1220724" y="166116"/>
                </a:lnTo>
                <a:lnTo>
                  <a:pt x="1233893" y="144780"/>
                </a:lnTo>
                <a:lnTo>
                  <a:pt x="1252728" y="114300"/>
                </a:lnTo>
                <a:close/>
              </a:path>
              <a:path w="1640205" h="1519554">
                <a:moveTo>
                  <a:pt x="1335024" y="1351788"/>
                </a:moveTo>
                <a:lnTo>
                  <a:pt x="1311744" y="1319784"/>
                </a:lnTo>
                <a:lnTo>
                  <a:pt x="1298448" y="1301496"/>
                </a:lnTo>
                <a:lnTo>
                  <a:pt x="1274064" y="1319784"/>
                </a:lnTo>
                <a:lnTo>
                  <a:pt x="1275588" y="1318260"/>
                </a:lnTo>
                <a:lnTo>
                  <a:pt x="1249680" y="1336548"/>
                </a:lnTo>
                <a:lnTo>
                  <a:pt x="1283208" y="1386840"/>
                </a:lnTo>
                <a:lnTo>
                  <a:pt x="1310640" y="1370076"/>
                </a:lnTo>
                <a:lnTo>
                  <a:pt x="1335024" y="1351788"/>
                </a:lnTo>
                <a:close/>
              </a:path>
              <a:path w="1640205" h="1519554">
                <a:moveTo>
                  <a:pt x="1357884" y="185928"/>
                </a:moveTo>
                <a:lnTo>
                  <a:pt x="1341120" y="172212"/>
                </a:lnTo>
                <a:lnTo>
                  <a:pt x="1310640" y="149352"/>
                </a:lnTo>
                <a:lnTo>
                  <a:pt x="1306068" y="147828"/>
                </a:lnTo>
                <a:lnTo>
                  <a:pt x="1272540" y="198120"/>
                </a:lnTo>
                <a:lnTo>
                  <a:pt x="1274064" y="199644"/>
                </a:lnTo>
                <a:lnTo>
                  <a:pt x="1304544" y="222504"/>
                </a:lnTo>
                <a:lnTo>
                  <a:pt x="1303020" y="220980"/>
                </a:lnTo>
                <a:lnTo>
                  <a:pt x="1319784" y="233172"/>
                </a:lnTo>
                <a:lnTo>
                  <a:pt x="1329613" y="220980"/>
                </a:lnTo>
                <a:lnTo>
                  <a:pt x="1357884" y="185928"/>
                </a:lnTo>
                <a:close/>
              </a:path>
              <a:path w="1640205" h="1519554">
                <a:moveTo>
                  <a:pt x="1432560" y="1266444"/>
                </a:moveTo>
                <a:lnTo>
                  <a:pt x="1393367" y="1229868"/>
                </a:lnTo>
                <a:lnTo>
                  <a:pt x="1391729" y="1228344"/>
                </a:lnTo>
                <a:lnTo>
                  <a:pt x="1386840" y="1223772"/>
                </a:lnTo>
                <a:lnTo>
                  <a:pt x="1382496" y="1229563"/>
                </a:lnTo>
                <a:lnTo>
                  <a:pt x="1357884" y="1252728"/>
                </a:lnTo>
                <a:lnTo>
                  <a:pt x="1344168" y="1264920"/>
                </a:lnTo>
                <a:lnTo>
                  <a:pt x="1385316" y="1310640"/>
                </a:lnTo>
                <a:lnTo>
                  <a:pt x="1399032" y="1298448"/>
                </a:lnTo>
                <a:lnTo>
                  <a:pt x="1426464" y="1272540"/>
                </a:lnTo>
                <a:lnTo>
                  <a:pt x="1432560" y="1266444"/>
                </a:lnTo>
                <a:close/>
              </a:path>
              <a:path w="1640205" h="1519554">
                <a:moveTo>
                  <a:pt x="1450848" y="272796"/>
                </a:moveTo>
                <a:lnTo>
                  <a:pt x="1426464" y="246888"/>
                </a:lnTo>
                <a:lnTo>
                  <a:pt x="1406652" y="228600"/>
                </a:lnTo>
                <a:lnTo>
                  <a:pt x="1363980" y="272796"/>
                </a:lnTo>
                <a:lnTo>
                  <a:pt x="1382141" y="289560"/>
                </a:lnTo>
                <a:lnTo>
                  <a:pt x="1382814" y="290195"/>
                </a:lnTo>
                <a:lnTo>
                  <a:pt x="1405128" y="315468"/>
                </a:lnTo>
                <a:lnTo>
                  <a:pt x="1431251" y="291084"/>
                </a:lnTo>
                <a:lnTo>
                  <a:pt x="1450848" y="272796"/>
                </a:lnTo>
                <a:close/>
              </a:path>
              <a:path w="1640205" h="1519554">
                <a:moveTo>
                  <a:pt x="1513319" y="1167396"/>
                </a:moveTo>
                <a:lnTo>
                  <a:pt x="1486293" y="1149108"/>
                </a:lnTo>
                <a:lnTo>
                  <a:pt x="1461503" y="1132344"/>
                </a:lnTo>
                <a:lnTo>
                  <a:pt x="1449311" y="1150632"/>
                </a:lnTo>
                <a:lnTo>
                  <a:pt x="1450835" y="1149108"/>
                </a:lnTo>
                <a:lnTo>
                  <a:pt x="1427975" y="1178064"/>
                </a:lnTo>
                <a:lnTo>
                  <a:pt x="1426451" y="1179588"/>
                </a:lnTo>
                <a:lnTo>
                  <a:pt x="1473695" y="1219212"/>
                </a:lnTo>
                <a:lnTo>
                  <a:pt x="1476743" y="1216164"/>
                </a:lnTo>
                <a:lnTo>
                  <a:pt x="1506461" y="1176540"/>
                </a:lnTo>
                <a:lnTo>
                  <a:pt x="1513319" y="1167396"/>
                </a:lnTo>
                <a:close/>
              </a:path>
              <a:path w="1640205" h="1519554">
                <a:moveTo>
                  <a:pt x="1528559" y="376440"/>
                </a:moveTo>
                <a:lnTo>
                  <a:pt x="1524749" y="370344"/>
                </a:lnTo>
                <a:lnTo>
                  <a:pt x="1520939" y="364248"/>
                </a:lnTo>
                <a:lnTo>
                  <a:pt x="1499603" y="333768"/>
                </a:lnTo>
                <a:lnTo>
                  <a:pt x="1491983" y="323100"/>
                </a:lnTo>
                <a:lnTo>
                  <a:pt x="1443215" y="361200"/>
                </a:lnTo>
                <a:lnTo>
                  <a:pt x="1450835" y="370344"/>
                </a:lnTo>
                <a:lnTo>
                  <a:pt x="1449311" y="368820"/>
                </a:lnTo>
                <a:lnTo>
                  <a:pt x="1470647" y="399300"/>
                </a:lnTo>
                <a:lnTo>
                  <a:pt x="1469123" y="397776"/>
                </a:lnTo>
                <a:lnTo>
                  <a:pt x="1476743" y="409968"/>
                </a:lnTo>
                <a:lnTo>
                  <a:pt x="1493240" y="399300"/>
                </a:lnTo>
                <a:lnTo>
                  <a:pt x="1528559" y="376440"/>
                </a:lnTo>
                <a:close/>
              </a:path>
              <a:path w="1640205" h="1519554">
                <a:moveTo>
                  <a:pt x="1577327" y="1054620"/>
                </a:moveTo>
                <a:lnTo>
                  <a:pt x="1523034" y="1031760"/>
                </a:lnTo>
                <a:lnTo>
                  <a:pt x="1519415" y="1030236"/>
                </a:lnTo>
                <a:lnTo>
                  <a:pt x="1504175" y="1062240"/>
                </a:lnTo>
                <a:lnTo>
                  <a:pt x="1505699" y="1060716"/>
                </a:lnTo>
                <a:lnTo>
                  <a:pt x="1493507" y="1082052"/>
                </a:lnTo>
                <a:lnTo>
                  <a:pt x="1546847" y="1112532"/>
                </a:lnTo>
                <a:lnTo>
                  <a:pt x="1559039" y="1089672"/>
                </a:lnTo>
                <a:lnTo>
                  <a:pt x="1573517" y="1060716"/>
                </a:lnTo>
                <a:lnTo>
                  <a:pt x="1575803" y="1056144"/>
                </a:lnTo>
                <a:lnTo>
                  <a:pt x="1577327" y="1054620"/>
                </a:lnTo>
                <a:close/>
              </a:path>
              <a:path w="1640205" h="1519554">
                <a:moveTo>
                  <a:pt x="1587995" y="490740"/>
                </a:moveTo>
                <a:lnTo>
                  <a:pt x="1586649" y="487692"/>
                </a:lnTo>
                <a:lnTo>
                  <a:pt x="1575803" y="463308"/>
                </a:lnTo>
                <a:lnTo>
                  <a:pt x="1560563" y="432828"/>
                </a:lnTo>
                <a:lnTo>
                  <a:pt x="1505699" y="460260"/>
                </a:lnTo>
                <a:lnTo>
                  <a:pt x="1519415" y="489216"/>
                </a:lnTo>
                <a:lnTo>
                  <a:pt x="1519415" y="487692"/>
                </a:lnTo>
                <a:lnTo>
                  <a:pt x="1530083" y="515124"/>
                </a:lnTo>
                <a:lnTo>
                  <a:pt x="1587995" y="490740"/>
                </a:lnTo>
                <a:close/>
              </a:path>
              <a:path w="1640205" h="1519554">
                <a:moveTo>
                  <a:pt x="1618475" y="934224"/>
                </a:moveTo>
                <a:lnTo>
                  <a:pt x="1612531" y="932700"/>
                </a:lnTo>
                <a:lnTo>
                  <a:pt x="1559039" y="918984"/>
                </a:lnTo>
                <a:lnTo>
                  <a:pt x="1554467" y="934224"/>
                </a:lnTo>
                <a:lnTo>
                  <a:pt x="1555991" y="932700"/>
                </a:lnTo>
                <a:lnTo>
                  <a:pt x="1545323" y="967752"/>
                </a:lnTo>
                <a:lnTo>
                  <a:pt x="1545323" y="966228"/>
                </a:lnTo>
                <a:lnTo>
                  <a:pt x="1542275" y="973848"/>
                </a:lnTo>
                <a:lnTo>
                  <a:pt x="1600187" y="995184"/>
                </a:lnTo>
                <a:lnTo>
                  <a:pt x="1603235" y="986040"/>
                </a:lnTo>
                <a:lnTo>
                  <a:pt x="1608810" y="967752"/>
                </a:lnTo>
                <a:lnTo>
                  <a:pt x="1613903" y="950988"/>
                </a:lnTo>
                <a:lnTo>
                  <a:pt x="1618475" y="934224"/>
                </a:lnTo>
                <a:close/>
              </a:path>
              <a:path w="1640205" h="1519554">
                <a:moveTo>
                  <a:pt x="1626095" y="614184"/>
                </a:moveTo>
                <a:lnTo>
                  <a:pt x="1623047" y="606564"/>
                </a:lnTo>
                <a:lnTo>
                  <a:pt x="1618297" y="586752"/>
                </a:lnTo>
                <a:lnTo>
                  <a:pt x="1613903" y="568464"/>
                </a:lnTo>
                <a:lnTo>
                  <a:pt x="1609331" y="551700"/>
                </a:lnTo>
                <a:lnTo>
                  <a:pt x="1549895" y="569988"/>
                </a:lnTo>
                <a:lnTo>
                  <a:pt x="1555991" y="586752"/>
                </a:lnTo>
                <a:lnTo>
                  <a:pt x="1554467" y="585228"/>
                </a:lnTo>
                <a:lnTo>
                  <a:pt x="1563611" y="620280"/>
                </a:lnTo>
                <a:lnTo>
                  <a:pt x="1563611" y="618756"/>
                </a:lnTo>
                <a:lnTo>
                  <a:pt x="1565135" y="626376"/>
                </a:lnTo>
                <a:lnTo>
                  <a:pt x="1603235" y="618756"/>
                </a:lnTo>
                <a:lnTo>
                  <a:pt x="1626095" y="614184"/>
                </a:lnTo>
                <a:close/>
              </a:path>
              <a:path w="1640205" h="1519554">
                <a:moveTo>
                  <a:pt x="1638287" y="806208"/>
                </a:moveTo>
                <a:lnTo>
                  <a:pt x="1577327" y="801636"/>
                </a:lnTo>
                <a:lnTo>
                  <a:pt x="1574279" y="832116"/>
                </a:lnTo>
                <a:lnTo>
                  <a:pt x="1575803" y="830592"/>
                </a:lnTo>
                <a:lnTo>
                  <a:pt x="1571231" y="861072"/>
                </a:lnTo>
                <a:lnTo>
                  <a:pt x="1632191" y="870216"/>
                </a:lnTo>
                <a:lnTo>
                  <a:pt x="1636763" y="838212"/>
                </a:lnTo>
                <a:lnTo>
                  <a:pt x="1637131" y="830592"/>
                </a:lnTo>
                <a:lnTo>
                  <a:pt x="1638287" y="806208"/>
                </a:lnTo>
                <a:close/>
              </a:path>
              <a:path w="1640205" h="1519554">
                <a:moveTo>
                  <a:pt x="1639811" y="725436"/>
                </a:moveTo>
                <a:lnTo>
                  <a:pt x="1577543" y="725436"/>
                </a:lnTo>
                <a:lnTo>
                  <a:pt x="1578851" y="743724"/>
                </a:lnTo>
                <a:lnTo>
                  <a:pt x="1639811" y="742200"/>
                </a:lnTo>
                <a:lnTo>
                  <a:pt x="1639811" y="725436"/>
                </a:lnTo>
                <a:close/>
              </a:path>
              <a:path w="1640205" h="1519554">
                <a:moveTo>
                  <a:pt x="1639811" y="720864"/>
                </a:moveTo>
                <a:lnTo>
                  <a:pt x="1637360" y="688860"/>
                </a:lnTo>
                <a:lnTo>
                  <a:pt x="1636763" y="681240"/>
                </a:lnTo>
                <a:lnTo>
                  <a:pt x="1635239" y="676668"/>
                </a:lnTo>
                <a:lnTo>
                  <a:pt x="1574279" y="685812"/>
                </a:lnTo>
                <a:lnTo>
                  <a:pt x="1575803" y="688860"/>
                </a:lnTo>
                <a:lnTo>
                  <a:pt x="1574279" y="687336"/>
                </a:lnTo>
                <a:lnTo>
                  <a:pt x="1577086" y="722388"/>
                </a:lnTo>
                <a:lnTo>
                  <a:pt x="1577327" y="722388"/>
                </a:lnTo>
                <a:lnTo>
                  <a:pt x="1639811" y="722388"/>
                </a:lnTo>
                <a:lnTo>
                  <a:pt x="1639811" y="720864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342426" y="3553480"/>
            <a:ext cx="1976120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sugestões</a:t>
            </a:r>
            <a:r>
              <a:rPr dirty="0" sz="1600" spc="4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enviadas </a:t>
            </a:r>
            <a:r>
              <a:rPr dirty="0" sz="1600">
                <a:solidFill>
                  <a:srgbClr val="9A7439"/>
                </a:solidFill>
                <a:latin typeface="Century Gothic"/>
                <a:cs typeface="Century Gothic"/>
              </a:rPr>
              <a:t>à</a:t>
            </a:r>
            <a:r>
              <a:rPr dirty="0" sz="1600" spc="15">
                <a:solidFill>
                  <a:srgbClr val="9A7439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9A7439"/>
                </a:solidFill>
                <a:latin typeface="Century Gothic"/>
                <a:cs typeface="Century Gothic"/>
              </a:rPr>
              <a:t>ouvidoria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61921" y="2259801"/>
            <a:ext cx="551180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1DA"/>
                </a:solidFill>
              </a:rPr>
              <a:t>6%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33953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17380" cy="5377180"/>
            <a:chOff x="0" y="0"/>
            <a:chExt cx="9517380" cy="5377180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05500" cy="5372735"/>
            </a:xfrm>
            <a:custGeom>
              <a:avLst/>
              <a:gdLst/>
              <a:ahLst/>
              <a:cxnLst/>
              <a:rect l="l" t="t" r="r" b="b"/>
              <a:pathLst>
                <a:path w="5905500" h="5372735">
                  <a:moveTo>
                    <a:pt x="0" y="5372366"/>
                  </a:moveTo>
                  <a:lnTo>
                    <a:pt x="5905277" y="5372366"/>
                  </a:lnTo>
                  <a:lnTo>
                    <a:pt x="5905277" y="0"/>
                  </a:lnTo>
                  <a:lnTo>
                    <a:pt x="0" y="0"/>
                  </a:lnTo>
                  <a:lnTo>
                    <a:pt x="0" y="5372366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905277" y="0"/>
              <a:ext cx="3611879" cy="5363845"/>
            </a:xfrm>
            <a:custGeom>
              <a:avLst/>
              <a:gdLst/>
              <a:ahLst/>
              <a:cxnLst/>
              <a:rect l="l" t="t" r="r" b="b"/>
              <a:pathLst>
                <a:path w="3611879" h="5363845">
                  <a:moveTo>
                    <a:pt x="0" y="0"/>
                  </a:moveTo>
                  <a:lnTo>
                    <a:pt x="3611639" y="0"/>
                  </a:lnTo>
                  <a:lnTo>
                    <a:pt x="3611639" y="5363222"/>
                  </a:lnTo>
                  <a:lnTo>
                    <a:pt x="0" y="53632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87813" y="286778"/>
              <a:ext cx="0" cy="1283335"/>
            </a:xfrm>
            <a:custGeom>
              <a:avLst/>
              <a:gdLst/>
              <a:ahLst/>
              <a:cxnLst/>
              <a:rect l="l" t="t" r="r" b="b"/>
              <a:pathLst>
                <a:path w="0" h="1283335">
                  <a:moveTo>
                    <a:pt x="0" y="0"/>
                  </a:moveTo>
                  <a:lnTo>
                    <a:pt x="0" y="1283208"/>
                  </a:lnTo>
                </a:path>
              </a:pathLst>
            </a:custGeom>
            <a:ln w="45719">
              <a:solidFill>
                <a:srgbClr val="9A743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0" y="5375414"/>
              <a:ext cx="2350135" cy="1905"/>
            </a:xfrm>
            <a:custGeom>
              <a:avLst/>
              <a:gdLst/>
              <a:ahLst/>
              <a:cxnLst/>
              <a:rect l="l" t="t" r="r" b="b"/>
              <a:pathLst>
                <a:path w="2350135" h="1904">
                  <a:moveTo>
                    <a:pt x="0" y="1524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1524"/>
                  </a:lnTo>
                  <a:lnTo>
                    <a:pt x="0" y="1524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008141" y="1045730"/>
              <a:ext cx="1536700" cy="1022985"/>
            </a:xfrm>
            <a:custGeom>
              <a:avLst/>
              <a:gdLst/>
              <a:ahLst/>
              <a:cxnLst/>
              <a:rect l="l" t="t" r="r" b="b"/>
              <a:pathLst>
                <a:path w="1536700" h="1022985">
                  <a:moveTo>
                    <a:pt x="768096" y="818388"/>
                  </a:moveTo>
                  <a:lnTo>
                    <a:pt x="0" y="818388"/>
                  </a:lnTo>
                  <a:lnTo>
                    <a:pt x="0" y="1022604"/>
                  </a:lnTo>
                  <a:lnTo>
                    <a:pt x="768096" y="1022604"/>
                  </a:lnTo>
                  <a:lnTo>
                    <a:pt x="768096" y="818388"/>
                  </a:lnTo>
                  <a:close/>
                </a:path>
                <a:path w="1536700" h="1022985">
                  <a:moveTo>
                    <a:pt x="768096" y="409956"/>
                  </a:moveTo>
                  <a:lnTo>
                    <a:pt x="0" y="409956"/>
                  </a:lnTo>
                  <a:lnTo>
                    <a:pt x="0" y="612648"/>
                  </a:lnTo>
                  <a:lnTo>
                    <a:pt x="768096" y="612648"/>
                  </a:lnTo>
                  <a:lnTo>
                    <a:pt x="768096" y="409956"/>
                  </a:lnTo>
                  <a:close/>
                </a:path>
                <a:path w="1536700" h="1022985">
                  <a:moveTo>
                    <a:pt x="1536192" y="0"/>
                  </a:moveTo>
                  <a:lnTo>
                    <a:pt x="0" y="0"/>
                  </a:lnTo>
                  <a:lnTo>
                    <a:pt x="0" y="204216"/>
                  </a:lnTo>
                  <a:lnTo>
                    <a:pt x="1536192" y="204216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9A74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08153" y="943622"/>
              <a:ext cx="0" cy="3683635"/>
            </a:xfrm>
            <a:custGeom>
              <a:avLst/>
              <a:gdLst/>
              <a:ahLst/>
              <a:cxnLst/>
              <a:rect l="l" t="t" r="r" b="b"/>
              <a:pathLst>
                <a:path w="0" h="3683635">
                  <a:moveTo>
                    <a:pt x="0" y="0"/>
                  </a:moveTo>
                  <a:lnTo>
                    <a:pt x="0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971577" y="943622"/>
              <a:ext cx="36830" cy="3683635"/>
            </a:xfrm>
            <a:custGeom>
              <a:avLst/>
              <a:gdLst/>
              <a:ahLst/>
              <a:cxnLst/>
              <a:rect l="l" t="t" r="r" b="b"/>
              <a:pathLst>
                <a:path w="36830" h="3683635">
                  <a:moveTo>
                    <a:pt x="0" y="0"/>
                  </a:moveTo>
                  <a:lnTo>
                    <a:pt x="36576" y="0"/>
                  </a:lnTo>
                </a:path>
                <a:path w="36830" h="3683635">
                  <a:moveTo>
                    <a:pt x="0" y="408432"/>
                  </a:moveTo>
                  <a:lnTo>
                    <a:pt x="36576" y="408432"/>
                  </a:lnTo>
                </a:path>
                <a:path w="36830" h="3683635">
                  <a:moveTo>
                    <a:pt x="0" y="818388"/>
                  </a:moveTo>
                  <a:lnTo>
                    <a:pt x="36576" y="818388"/>
                  </a:lnTo>
                </a:path>
                <a:path w="36830" h="3683635">
                  <a:moveTo>
                    <a:pt x="0" y="1228344"/>
                  </a:moveTo>
                  <a:lnTo>
                    <a:pt x="36576" y="1228344"/>
                  </a:lnTo>
                </a:path>
                <a:path w="36830" h="3683635">
                  <a:moveTo>
                    <a:pt x="0" y="1636776"/>
                  </a:moveTo>
                  <a:lnTo>
                    <a:pt x="36576" y="1636776"/>
                  </a:lnTo>
                </a:path>
                <a:path w="36830" h="3683635">
                  <a:moveTo>
                    <a:pt x="0" y="2046732"/>
                  </a:moveTo>
                  <a:lnTo>
                    <a:pt x="36576" y="2046732"/>
                  </a:lnTo>
                </a:path>
                <a:path w="36830" h="3683635">
                  <a:moveTo>
                    <a:pt x="0" y="2455164"/>
                  </a:moveTo>
                  <a:lnTo>
                    <a:pt x="36576" y="2455164"/>
                  </a:lnTo>
                </a:path>
                <a:path w="36830" h="3683635">
                  <a:moveTo>
                    <a:pt x="0" y="2865120"/>
                  </a:moveTo>
                  <a:lnTo>
                    <a:pt x="36576" y="2865120"/>
                  </a:lnTo>
                </a:path>
                <a:path w="36830" h="3683635">
                  <a:moveTo>
                    <a:pt x="0" y="3273552"/>
                  </a:moveTo>
                  <a:lnTo>
                    <a:pt x="36576" y="3273552"/>
                  </a:lnTo>
                </a:path>
                <a:path w="36830" h="3683635">
                  <a:moveTo>
                    <a:pt x="0" y="3683508"/>
                  </a:moveTo>
                  <a:lnTo>
                    <a:pt x="36576" y="3683508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592542" y="104019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823988" y="1450378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823988" y="186056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55491" y="226923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055491" y="2679416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055491" y="3088090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055491" y="349827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3055491" y="390846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3055491" y="4317109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704397" y="1059641"/>
            <a:ext cx="21272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626545" y="1469757"/>
            <a:ext cx="12896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2480284" y="1878320"/>
            <a:ext cx="4362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UF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670836" y="2288436"/>
            <a:ext cx="2457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2254673" y="2697013"/>
            <a:ext cx="66040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554873" y="3107102"/>
            <a:ext cx="136207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CARTEIRA</a:t>
            </a:r>
            <a:r>
              <a:rPr dirty="0" sz="900" spc="-6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666287" y="3517225"/>
            <a:ext cx="248920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382706" y="3925788"/>
            <a:ext cx="53530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2525994" y="4335911"/>
            <a:ext cx="38925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9A7439"/>
                </a:solidFill>
              </a:rPr>
              <a:t>SUGESTÃO</a:t>
            </a:r>
          </a:p>
          <a:p>
            <a:pPr marL="39370">
              <a:lnSpc>
                <a:spcPts val="1235"/>
              </a:lnSpc>
            </a:pPr>
            <a:r>
              <a:rPr dirty="0" sz="1150">
                <a:solidFill>
                  <a:srgbClr val="9A7439"/>
                </a:solidFill>
              </a:rPr>
              <a:t>JUN</a:t>
            </a:r>
            <a:r>
              <a:rPr dirty="0" sz="1150" spc="30">
                <a:solidFill>
                  <a:srgbClr val="9A7439"/>
                </a:solidFill>
              </a:rPr>
              <a:t> </a:t>
            </a:r>
            <a:r>
              <a:rPr dirty="0" sz="1150" spc="-25">
                <a:solidFill>
                  <a:srgbClr val="9A7439"/>
                </a:solidFill>
              </a:rPr>
              <a:t>22</a:t>
            </a:r>
            <a:endParaRPr sz="1150"/>
          </a:p>
        </p:txBody>
      </p:sp>
      <p:sp>
        <p:nvSpPr>
          <p:cNvPr id="30" name="object 30" descr=""/>
          <p:cNvSpPr txBox="1"/>
          <p:nvPr/>
        </p:nvSpPr>
        <p:spPr>
          <a:xfrm>
            <a:off x="6314731" y="634742"/>
            <a:ext cx="1931035" cy="10566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50%</a:t>
            </a:r>
            <a:endParaRPr sz="3550">
              <a:latin typeface="Century Gothic"/>
              <a:cs typeface="Century Gothic"/>
            </a:endParaRPr>
          </a:p>
          <a:p>
            <a:pPr marL="18415" marR="5080">
              <a:lnSpc>
                <a:spcPts val="1889"/>
              </a:lnSpc>
              <a:spcBef>
                <a:spcPts val="245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RRT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6314686" y="2368238"/>
            <a:ext cx="1397000" cy="46418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3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2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melhorias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17380" cy="5384165"/>
            <a:chOff x="0" y="0"/>
            <a:chExt cx="9517380" cy="5384165"/>
          </a:xfrm>
        </p:grpSpPr>
        <p:sp>
          <p:nvSpPr>
            <p:cNvPr id="3" name="object 3" descr=""/>
            <p:cNvSpPr/>
            <p:nvPr/>
          </p:nvSpPr>
          <p:spPr>
            <a:xfrm>
              <a:off x="2349785" y="0"/>
              <a:ext cx="7167245" cy="5384165"/>
            </a:xfrm>
            <a:custGeom>
              <a:avLst/>
              <a:gdLst/>
              <a:ahLst/>
              <a:cxnLst/>
              <a:rect l="l" t="t" r="r" b="b"/>
              <a:pathLst>
                <a:path w="7167245" h="5384165">
                  <a:moveTo>
                    <a:pt x="0" y="5384114"/>
                  </a:moveTo>
                  <a:lnTo>
                    <a:pt x="7167131" y="5384114"/>
                  </a:lnTo>
                  <a:lnTo>
                    <a:pt x="7167131" y="0"/>
                  </a:lnTo>
                  <a:lnTo>
                    <a:pt x="0" y="0"/>
                  </a:lnTo>
                  <a:lnTo>
                    <a:pt x="0" y="5384114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2350135" cy="5384165"/>
            </a:xfrm>
            <a:custGeom>
              <a:avLst/>
              <a:gdLst/>
              <a:ahLst/>
              <a:cxnLst/>
              <a:rect l="l" t="t" r="r" b="b"/>
              <a:pathLst>
                <a:path w="2350135" h="5384165">
                  <a:moveTo>
                    <a:pt x="0" y="5384114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84114"/>
                  </a:lnTo>
                  <a:lnTo>
                    <a:pt x="0" y="5384114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4908056" y="2751654"/>
            <a:ext cx="213677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70052" y="162089"/>
            <a:ext cx="629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E7E7E"/>
                </a:solidFill>
                <a:latin typeface="Century Gothic"/>
                <a:cs typeface="Century Gothic"/>
              </a:rPr>
              <a:t>JUN</a:t>
            </a:r>
            <a:r>
              <a:rPr dirty="0" sz="1450" spc="5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E7E7E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052949" y="3498460"/>
            <a:ext cx="279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7E7E7E"/>
                </a:solidFill>
                <a:latin typeface="Century Gothic"/>
                <a:cs typeface="Century Gothic"/>
              </a:rPr>
              <a:t>0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42677" y="1915934"/>
            <a:ext cx="1640205" cy="1519555"/>
          </a:xfrm>
          <a:custGeom>
            <a:avLst/>
            <a:gdLst/>
            <a:ahLst/>
            <a:cxnLst/>
            <a:rect l="l" t="t" r="r" b="b"/>
            <a:pathLst>
              <a:path w="1640205" h="1519554">
                <a:moveTo>
                  <a:pt x="62484" y="736092"/>
                </a:moveTo>
                <a:lnTo>
                  <a:pt x="1524" y="734568"/>
                </a:lnTo>
                <a:lnTo>
                  <a:pt x="0" y="760476"/>
                </a:lnTo>
                <a:lnTo>
                  <a:pt x="1524" y="798576"/>
                </a:lnTo>
                <a:lnTo>
                  <a:pt x="62484" y="797052"/>
                </a:lnTo>
                <a:lnTo>
                  <a:pt x="62484" y="736092"/>
                </a:lnTo>
                <a:close/>
              </a:path>
              <a:path w="1640205" h="1519554">
                <a:moveTo>
                  <a:pt x="71615" y="867168"/>
                </a:moveTo>
                <a:lnTo>
                  <a:pt x="71361" y="865632"/>
                </a:lnTo>
                <a:lnTo>
                  <a:pt x="65773" y="832116"/>
                </a:lnTo>
                <a:lnTo>
                  <a:pt x="65519" y="830580"/>
                </a:lnTo>
                <a:lnTo>
                  <a:pt x="65519" y="815340"/>
                </a:lnTo>
                <a:lnTo>
                  <a:pt x="3048" y="819924"/>
                </a:lnTo>
                <a:lnTo>
                  <a:pt x="4572" y="838212"/>
                </a:lnTo>
                <a:lnTo>
                  <a:pt x="9144" y="876312"/>
                </a:lnTo>
                <a:lnTo>
                  <a:pt x="12179" y="885456"/>
                </a:lnTo>
                <a:lnTo>
                  <a:pt x="71615" y="873264"/>
                </a:lnTo>
                <a:lnTo>
                  <a:pt x="70104" y="865632"/>
                </a:lnTo>
                <a:lnTo>
                  <a:pt x="71615" y="867168"/>
                </a:lnTo>
                <a:close/>
              </a:path>
              <a:path w="1640205" h="1519554">
                <a:moveTo>
                  <a:pt x="77724" y="618744"/>
                </a:moveTo>
                <a:lnTo>
                  <a:pt x="16764" y="608076"/>
                </a:lnTo>
                <a:lnTo>
                  <a:pt x="9144" y="643128"/>
                </a:lnTo>
                <a:lnTo>
                  <a:pt x="6096" y="670560"/>
                </a:lnTo>
                <a:lnTo>
                  <a:pt x="67056" y="678180"/>
                </a:lnTo>
                <a:lnTo>
                  <a:pt x="71348" y="653796"/>
                </a:lnTo>
                <a:lnTo>
                  <a:pt x="71628" y="652272"/>
                </a:lnTo>
                <a:lnTo>
                  <a:pt x="70104" y="653796"/>
                </a:lnTo>
                <a:lnTo>
                  <a:pt x="77724" y="618744"/>
                </a:lnTo>
                <a:close/>
              </a:path>
              <a:path w="1640205" h="1519554">
                <a:moveTo>
                  <a:pt x="103619" y="987552"/>
                </a:moveTo>
                <a:lnTo>
                  <a:pt x="96545" y="967740"/>
                </a:lnTo>
                <a:lnTo>
                  <a:pt x="96012" y="966216"/>
                </a:lnTo>
                <a:lnTo>
                  <a:pt x="96012" y="967740"/>
                </a:lnTo>
                <a:lnTo>
                  <a:pt x="85801" y="934212"/>
                </a:lnTo>
                <a:lnTo>
                  <a:pt x="85344" y="932688"/>
                </a:lnTo>
                <a:lnTo>
                  <a:pt x="85344" y="931164"/>
                </a:lnTo>
                <a:lnTo>
                  <a:pt x="25908" y="946404"/>
                </a:lnTo>
                <a:lnTo>
                  <a:pt x="25908" y="950976"/>
                </a:lnTo>
                <a:lnTo>
                  <a:pt x="38100" y="986028"/>
                </a:lnTo>
                <a:lnTo>
                  <a:pt x="45720" y="1008900"/>
                </a:lnTo>
                <a:lnTo>
                  <a:pt x="103619" y="987552"/>
                </a:lnTo>
                <a:close/>
              </a:path>
              <a:path w="1640205" h="1519554">
                <a:moveTo>
                  <a:pt x="112776" y="507492"/>
                </a:moveTo>
                <a:lnTo>
                  <a:pt x="56388" y="483108"/>
                </a:lnTo>
                <a:lnTo>
                  <a:pt x="50292" y="498348"/>
                </a:lnTo>
                <a:lnTo>
                  <a:pt x="38100" y="533400"/>
                </a:lnTo>
                <a:lnTo>
                  <a:pt x="33528" y="544068"/>
                </a:lnTo>
                <a:lnTo>
                  <a:pt x="92964" y="562356"/>
                </a:lnTo>
                <a:lnTo>
                  <a:pt x="96012" y="551688"/>
                </a:lnTo>
                <a:lnTo>
                  <a:pt x="96012" y="553212"/>
                </a:lnTo>
                <a:lnTo>
                  <a:pt x="96558" y="551688"/>
                </a:lnTo>
                <a:lnTo>
                  <a:pt x="108204" y="519684"/>
                </a:lnTo>
                <a:lnTo>
                  <a:pt x="108204" y="521208"/>
                </a:lnTo>
                <a:lnTo>
                  <a:pt x="108712" y="519684"/>
                </a:lnTo>
                <a:lnTo>
                  <a:pt x="112776" y="507492"/>
                </a:lnTo>
                <a:close/>
              </a:path>
              <a:path w="1640205" h="1519554">
                <a:moveTo>
                  <a:pt x="153924" y="1092708"/>
                </a:moveTo>
                <a:lnTo>
                  <a:pt x="153047" y="1091184"/>
                </a:lnTo>
                <a:lnTo>
                  <a:pt x="135636" y="1060704"/>
                </a:lnTo>
                <a:lnTo>
                  <a:pt x="137160" y="1062228"/>
                </a:lnTo>
                <a:lnTo>
                  <a:pt x="136398" y="1060704"/>
                </a:lnTo>
                <a:lnTo>
                  <a:pt x="126492" y="1040904"/>
                </a:lnTo>
                <a:lnTo>
                  <a:pt x="71615" y="1068336"/>
                </a:lnTo>
                <a:lnTo>
                  <a:pt x="82296" y="1089672"/>
                </a:lnTo>
                <a:lnTo>
                  <a:pt x="100571" y="1123200"/>
                </a:lnTo>
                <a:lnTo>
                  <a:pt x="102108" y="1126248"/>
                </a:lnTo>
                <a:lnTo>
                  <a:pt x="153924" y="1092708"/>
                </a:lnTo>
                <a:close/>
              </a:path>
              <a:path w="1640205" h="1519554">
                <a:moveTo>
                  <a:pt x="169164" y="403860"/>
                </a:moveTo>
                <a:lnTo>
                  <a:pt x="115824" y="370332"/>
                </a:lnTo>
                <a:lnTo>
                  <a:pt x="100584" y="396240"/>
                </a:lnTo>
                <a:lnTo>
                  <a:pt x="83820" y="425196"/>
                </a:lnTo>
                <a:lnTo>
                  <a:pt x="138684" y="455676"/>
                </a:lnTo>
                <a:lnTo>
                  <a:pt x="153111" y="428244"/>
                </a:lnTo>
                <a:lnTo>
                  <a:pt x="153924" y="426720"/>
                </a:lnTo>
                <a:lnTo>
                  <a:pt x="152400" y="428244"/>
                </a:lnTo>
                <a:lnTo>
                  <a:pt x="169164" y="403860"/>
                </a:lnTo>
                <a:close/>
              </a:path>
              <a:path w="1640205" h="1519554">
                <a:moveTo>
                  <a:pt x="222504" y="1190256"/>
                </a:moveTo>
                <a:lnTo>
                  <a:pt x="213017" y="1178052"/>
                </a:lnTo>
                <a:lnTo>
                  <a:pt x="211836" y="1176528"/>
                </a:lnTo>
                <a:lnTo>
                  <a:pt x="211836" y="1178052"/>
                </a:lnTo>
                <a:lnTo>
                  <a:pt x="190500" y="1149108"/>
                </a:lnTo>
                <a:lnTo>
                  <a:pt x="192024" y="1150632"/>
                </a:lnTo>
                <a:lnTo>
                  <a:pt x="191109" y="1149108"/>
                </a:lnTo>
                <a:lnTo>
                  <a:pt x="187452" y="1143012"/>
                </a:lnTo>
                <a:lnTo>
                  <a:pt x="135636" y="1178052"/>
                </a:lnTo>
                <a:lnTo>
                  <a:pt x="141719" y="1185684"/>
                </a:lnTo>
                <a:lnTo>
                  <a:pt x="164592" y="1216164"/>
                </a:lnTo>
                <a:lnTo>
                  <a:pt x="175260" y="1229880"/>
                </a:lnTo>
                <a:lnTo>
                  <a:pt x="222504" y="1190256"/>
                </a:lnTo>
                <a:close/>
              </a:path>
              <a:path w="1640205" h="1519554">
                <a:moveTo>
                  <a:pt x="240792" y="310896"/>
                </a:moveTo>
                <a:lnTo>
                  <a:pt x="195072" y="268224"/>
                </a:lnTo>
                <a:lnTo>
                  <a:pt x="188976" y="275844"/>
                </a:lnTo>
                <a:lnTo>
                  <a:pt x="164592" y="303276"/>
                </a:lnTo>
                <a:lnTo>
                  <a:pt x="153924" y="316992"/>
                </a:lnTo>
                <a:lnTo>
                  <a:pt x="202692" y="355092"/>
                </a:lnTo>
                <a:lnTo>
                  <a:pt x="211836" y="341376"/>
                </a:lnTo>
                <a:lnTo>
                  <a:pt x="211836" y="342900"/>
                </a:lnTo>
                <a:lnTo>
                  <a:pt x="213106" y="341376"/>
                </a:lnTo>
                <a:lnTo>
                  <a:pt x="234696" y="315468"/>
                </a:lnTo>
                <a:lnTo>
                  <a:pt x="234696" y="316992"/>
                </a:lnTo>
                <a:lnTo>
                  <a:pt x="236220" y="315468"/>
                </a:lnTo>
                <a:lnTo>
                  <a:pt x="240792" y="310896"/>
                </a:lnTo>
                <a:close/>
              </a:path>
              <a:path w="1640205" h="1519554">
                <a:moveTo>
                  <a:pt x="306324" y="1274076"/>
                </a:moveTo>
                <a:lnTo>
                  <a:pt x="285089" y="1254264"/>
                </a:lnTo>
                <a:lnTo>
                  <a:pt x="283464" y="1252740"/>
                </a:lnTo>
                <a:lnTo>
                  <a:pt x="283464" y="1254264"/>
                </a:lnTo>
                <a:lnTo>
                  <a:pt x="262115" y="1232928"/>
                </a:lnTo>
                <a:lnTo>
                  <a:pt x="219456" y="1277124"/>
                </a:lnTo>
                <a:lnTo>
                  <a:pt x="240792" y="1298460"/>
                </a:lnTo>
                <a:lnTo>
                  <a:pt x="266700" y="1319796"/>
                </a:lnTo>
                <a:lnTo>
                  <a:pt x="306324" y="1274076"/>
                </a:lnTo>
                <a:close/>
              </a:path>
              <a:path w="1640205" h="1519554">
                <a:moveTo>
                  <a:pt x="327660" y="230124"/>
                </a:moveTo>
                <a:lnTo>
                  <a:pt x="288036" y="181356"/>
                </a:lnTo>
                <a:lnTo>
                  <a:pt x="240792" y="220980"/>
                </a:lnTo>
                <a:lnTo>
                  <a:pt x="239268" y="222504"/>
                </a:lnTo>
                <a:lnTo>
                  <a:pt x="281940" y="268224"/>
                </a:lnTo>
                <a:lnTo>
                  <a:pt x="283464" y="266700"/>
                </a:lnTo>
                <a:lnTo>
                  <a:pt x="310896" y="242316"/>
                </a:lnTo>
                <a:lnTo>
                  <a:pt x="309372" y="243840"/>
                </a:lnTo>
                <a:lnTo>
                  <a:pt x="311404" y="242316"/>
                </a:lnTo>
                <a:lnTo>
                  <a:pt x="327660" y="230124"/>
                </a:lnTo>
                <a:close/>
              </a:path>
              <a:path w="1640205" h="1519554">
                <a:moveTo>
                  <a:pt x="402336" y="1342656"/>
                </a:moveTo>
                <a:lnTo>
                  <a:pt x="397256" y="1339608"/>
                </a:lnTo>
                <a:lnTo>
                  <a:pt x="394716" y="1338084"/>
                </a:lnTo>
                <a:lnTo>
                  <a:pt x="396240" y="1339608"/>
                </a:lnTo>
                <a:lnTo>
                  <a:pt x="367931" y="1319796"/>
                </a:lnTo>
                <a:lnTo>
                  <a:pt x="365760" y="1318272"/>
                </a:lnTo>
                <a:lnTo>
                  <a:pt x="365760" y="1319796"/>
                </a:lnTo>
                <a:lnTo>
                  <a:pt x="353568" y="1309128"/>
                </a:lnTo>
                <a:lnTo>
                  <a:pt x="316992" y="1359420"/>
                </a:lnTo>
                <a:lnTo>
                  <a:pt x="330708" y="1370088"/>
                </a:lnTo>
                <a:lnTo>
                  <a:pt x="362712" y="1391424"/>
                </a:lnTo>
                <a:lnTo>
                  <a:pt x="370332" y="1395996"/>
                </a:lnTo>
                <a:lnTo>
                  <a:pt x="402336" y="1342656"/>
                </a:lnTo>
                <a:close/>
              </a:path>
              <a:path w="1640205" h="1519554">
                <a:moveTo>
                  <a:pt x="425196" y="163068"/>
                </a:moveTo>
                <a:lnTo>
                  <a:pt x="394716" y="109728"/>
                </a:lnTo>
                <a:lnTo>
                  <a:pt x="362712" y="128016"/>
                </a:lnTo>
                <a:lnTo>
                  <a:pt x="341376" y="143256"/>
                </a:lnTo>
                <a:lnTo>
                  <a:pt x="374904" y="195072"/>
                </a:lnTo>
                <a:lnTo>
                  <a:pt x="396240" y="181356"/>
                </a:lnTo>
                <a:lnTo>
                  <a:pt x="394716" y="181356"/>
                </a:lnTo>
                <a:lnTo>
                  <a:pt x="425196" y="163068"/>
                </a:lnTo>
                <a:close/>
              </a:path>
              <a:path w="1640205" h="1519554">
                <a:moveTo>
                  <a:pt x="509016" y="1395996"/>
                </a:moveTo>
                <a:lnTo>
                  <a:pt x="494385" y="1389900"/>
                </a:lnTo>
                <a:lnTo>
                  <a:pt x="490728" y="1388376"/>
                </a:lnTo>
                <a:lnTo>
                  <a:pt x="492252" y="1389900"/>
                </a:lnTo>
                <a:lnTo>
                  <a:pt x="460375" y="1374660"/>
                </a:lnTo>
                <a:lnTo>
                  <a:pt x="457200" y="1373136"/>
                </a:lnTo>
                <a:lnTo>
                  <a:pt x="458724" y="1374660"/>
                </a:lnTo>
                <a:lnTo>
                  <a:pt x="454152" y="1371612"/>
                </a:lnTo>
                <a:lnTo>
                  <a:pt x="425196" y="1426476"/>
                </a:lnTo>
                <a:lnTo>
                  <a:pt x="429768" y="1429524"/>
                </a:lnTo>
                <a:lnTo>
                  <a:pt x="466344" y="1446288"/>
                </a:lnTo>
                <a:lnTo>
                  <a:pt x="484632" y="1453908"/>
                </a:lnTo>
                <a:lnTo>
                  <a:pt x="509016" y="1395996"/>
                </a:lnTo>
                <a:close/>
              </a:path>
              <a:path w="1640205" h="1519554">
                <a:moveTo>
                  <a:pt x="531876" y="112776"/>
                </a:moveTo>
                <a:lnTo>
                  <a:pt x="512064" y="54864"/>
                </a:lnTo>
                <a:lnTo>
                  <a:pt x="466344" y="74676"/>
                </a:lnTo>
                <a:lnTo>
                  <a:pt x="452628" y="80772"/>
                </a:lnTo>
                <a:lnTo>
                  <a:pt x="478536" y="135636"/>
                </a:lnTo>
                <a:lnTo>
                  <a:pt x="492252" y="129540"/>
                </a:lnTo>
                <a:lnTo>
                  <a:pt x="490728" y="131064"/>
                </a:lnTo>
                <a:lnTo>
                  <a:pt x="494233" y="129540"/>
                </a:lnTo>
                <a:lnTo>
                  <a:pt x="525780" y="115824"/>
                </a:lnTo>
                <a:lnTo>
                  <a:pt x="524256" y="115824"/>
                </a:lnTo>
                <a:lnTo>
                  <a:pt x="531876" y="112776"/>
                </a:lnTo>
                <a:close/>
              </a:path>
              <a:path w="1640205" h="1519554">
                <a:moveTo>
                  <a:pt x="621792" y="1434096"/>
                </a:moveTo>
                <a:lnTo>
                  <a:pt x="594360" y="1426476"/>
                </a:lnTo>
                <a:lnTo>
                  <a:pt x="563880" y="1417332"/>
                </a:lnTo>
                <a:lnTo>
                  <a:pt x="545592" y="1476768"/>
                </a:lnTo>
                <a:lnTo>
                  <a:pt x="605028" y="1493532"/>
                </a:lnTo>
                <a:lnTo>
                  <a:pt x="621792" y="1434096"/>
                </a:lnTo>
                <a:close/>
              </a:path>
              <a:path w="1640205" h="1519554">
                <a:moveTo>
                  <a:pt x="646163" y="79248"/>
                </a:moveTo>
                <a:lnTo>
                  <a:pt x="633971" y="19812"/>
                </a:lnTo>
                <a:lnTo>
                  <a:pt x="615683" y="22860"/>
                </a:lnTo>
                <a:lnTo>
                  <a:pt x="577583" y="33528"/>
                </a:lnTo>
                <a:lnTo>
                  <a:pt x="571487" y="35052"/>
                </a:lnTo>
                <a:lnTo>
                  <a:pt x="589775" y="94488"/>
                </a:lnTo>
                <a:lnTo>
                  <a:pt x="594347" y="92964"/>
                </a:lnTo>
                <a:lnTo>
                  <a:pt x="630923" y="82296"/>
                </a:lnTo>
                <a:lnTo>
                  <a:pt x="629399" y="83820"/>
                </a:lnTo>
                <a:lnTo>
                  <a:pt x="634987" y="82296"/>
                </a:lnTo>
                <a:lnTo>
                  <a:pt x="646163" y="79248"/>
                </a:lnTo>
                <a:close/>
              </a:path>
              <a:path w="1640205" h="1519554">
                <a:moveTo>
                  <a:pt x="739140" y="1453908"/>
                </a:moveTo>
                <a:lnTo>
                  <a:pt x="704088" y="1450860"/>
                </a:lnTo>
                <a:lnTo>
                  <a:pt x="705612" y="1450860"/>
                </a:lnTo>
                <a:lnTo>
                  <a:pt x="678180" y="1446288"/>
                </a:lnTo>
                <a:lnTo>
                  <a:pt x="669036" y="1507248"/>
                </a:lnTo>
                <a:lnTo>
                  <a:pt x="696468" y="1511820"/>
                </a:lnTo>
                <a:lnTo>
                  <a:pt x="731520" y="1514868"/>
                </a:lnTo>
                <a:lnTo>
                  <a:pt x="739140" y="1453908"/>
                </a:lnTo>
                <a:close/>
              </a:path>
              <a:path w="1640205" h="1519554">
                <a:moveTo>
                  <a:pt x="765035" y="62484"/>
                </a:moveTo>
                <a:lnTo>
                  <a:pt x="760463" y="1524"/>
                </a:lnTo>
                <a:lnTo>
                  <a:pt x="737603" y="3048"/>
                </a:lnTo>
                <a:lnTo>
                  <a:pt x="697979" y="7620"/>
                </a:lnTo>
                <a:lnTo>
                  <a:pt x="704075" y="68580"/>
                </a:lnTo>
                <a:lnTo>
                  <a:pt x="743699" y="64008"/>
                </a:lnTo>
                <a:lnTo>
                  <a:pt x="742175" y="65532"/>
                </a:lnTo>
                <a:lnTo>
                  <a:pt x="753605" y="64008"/>
                </a:lnTo>
                <a:lnTo>
                  <a:pt x="765035" y="62484"/>
                </a:lnTo>
                <a:close/>
              </a:path>
              <a:path w="1640205" h="1519554">
                <a:moveTo>
                  <a:pt x="859536" y="1519440"/>
                </a:moveTo>
                <a:lnTo>
                  <a:pt x="858012" y="1456956"/>
                </a:lnTo>
                <a:lnTo>
                  <a:pt x="819912" y="1458480"/>
                </a:lnTo>
                <a:lnTo>
                  <a:pt x="797052" y="1458480"/>
                </a:lnTo>
                <a:lnTo>
                  <a:pt x="795528" y="1519440"/>
                </a:lnTo>
                <a:lnTo>
                  <a:pt x="859536" y="1519440"/>
                </a:lnTo>
                <a:close/>
              </a:path>
              <a:path w="1640205" h="1519554">
                <a:moveTo>
                  <a:pt x="888479" y="1524"/>
                </a:moveTo>
                <a:lnTo>
                  <a:pt x="862571" y="0"/>
                </a:lnTo>
                <a:lnTo>
                  <a:pt x="824471" y="0"/>
                </a:lnTo>
                <a:lnTo>
                  <a:pt x="822947" y="60960"/>
                </a:lnTo>
                <a:lnTo>
                  <a:pt x="861047" y="62484"/>
                </a:lnTo>
                <a:lnTo>
                  <a:pt x="859523" y="62484"/>
                </a:lnTo>
                <a:lnTo>
                  <a:pt x="883907" y="64008"/>
                </a:lnTo>
                <a:lnTo>
                  <a:pt x="888479" y="1524"/>
                </a:lnTo>
                <a:close/>
              </a:path>
              <a:path w="1640205" h="1519554">
                <a:moveTo>
                  <a:pt x="987552" y="1504200"/>
                </a:moveTo>
                <a:lnTo>
                  <a:pt x="974178" y="1444764"/>
                </a:lnTo>
                <a:lnTo>
                  <a:pt x="973836" y="1443240"/>
                </a:lnTo>
                <a:lnTo>
                  <a:pt x="935736" y="1450860"/>
                </a:lnTo>
                <a:lnTo>
                  <a:pt x="937260" y="1450860"/>
                </a:lnTo>
                <a:lnTo>
                  <a:pt x="915924" y="1452384"/>
                </a:lnTo>
                <a:lnTo>
                  <a:pt x="923544" y="1513344"/>
                </a:lnTo>
                <a:lnTo>
                  <a:pt x="944880" y="1511820"/>
                </a:lnTo>
                <a:lnTo>
                  <a:pt x="986028" y="1504200"/>
                </a:lnTo>
                <a:lnTo>
                  <a:pt x="987552" y="1504200"/>
                </a:lnTo>
                <a:close/>
              </a:path>
              <a:path w="1640205" h="1519554">
                <a:moveTo>
                  <a:pt x="1013460" y="21336"/>
                </a:moveTo>
                <a:lnTo>
                  <a:pt x="986015" y="15240"/>
                </a:lnTo>
                <a:lnTo>
                  <a:pt x="952487" y="9144"/>
                </a:lnTo>
                <a:lnTo>
                  <a:pt x="941832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1001255" y="80772"/>
                </a:lnTo>
                <a:lnTo>
                  <a:pt x="1002512" y="74676"/>
                </a:lnTo>
                <a:lnTo>
                  <a:pt x="1013460" y="21336"/>
                </a:lnTo>
                <a:close/>
              </a:path>
              <a:path w="1640205" h="1519554">
                <a:moveTo>
                  <a:pt x="1110996" y="1470660"/>
                </a:moveTo>
                <a:lnTo>
                  <a:pt x="1089660" y="1412748"/>
                </a:lnTo>
                <a:lnTo>
                  <a:pt x="1082040" y="1415796"/>
                </a:lnTo>
                <a:lnTo>
                  <a:pt x="1045464" y="1426464"/>
                </a:lnTo>
                <a:lnTo>
                  <a:pt x="1046988" y="1426464"/>
                </a:lnTo>
                <a:lnTo>
                  <a:pt x="1033272" y="1431036"/>
                </a:lnTo>
                <a:lnTo>
                  <a:pt x="1048512" y="1490472"/>
                </a:lnTo>
                <a:lnTo>
                  <a:pt x="1063752" y="1485900"/>
                </a:lnTo>
                <a:lnTo>
                  <a:pt x="1101852" y="1473708"/>
                </a:lnTo>
                <a:lnTo>
                  <a:pt x="1110996" y="1470660"/>
                </a:lnTo>
                <a:close/>
              </a:path>
              <a:path w="1640205" h="1519554">
                <a:moveTo>
                  <a:pt x="1136904" y="57912"/>
                </a:moveTo>
                <a:lnTo>
                  <a:pt x="1101852" y="45720"/>
                </a:lnTo>
                <a:lnTo>
                  <a:pt x="1075944" y="38100"/>
                </a:lnTo>
                <a:lnTo>
                  <a:pt x="1057656" y="96012"/>
                </a:lnTo>
                <a:lnTo>
                  <a:pt x="1082040" y="103632"/>
                </a:lnTo>
                <a:lnTo>
                  <a:pt x="1115568" y="115824"/>
                </a:lnTo>
                <a:lnTo>
                  <a:pt x="1136904" y="57912"/>
                </a:lnTo>
                <a:close/>
              </a:path>
              <a:path w="1640205" h="1519554">
                <a:moveTo>
                  <a:pt x="1226820" y="1420368"/>
                </a:moveTo>
                <a:lnTo>
                  <a:pt x="1210729" y="1389888"/>
                </a:lnTo>
                <a:lnTo>
                  <a:pt x="1202690" y="1374648"/>
                </a:lnTo>
                <a:lnTo>
                  <a:pt x="1197864" y="1365504"/>
                </a:lnTo>
                <a:lnTo>
                  <a:pt x="1182624" y="1374648"/>
                </a:lnTo>
                <a:lnTo>
                  <a:pt x="1184148" y="1373124"/>
                </a:lnTo>
                <a:lnTo>
                  <a:pt x="1149096" y="1389888"/>
                </a:lnTo>
                <a:lnTo>
                  <a:pt x="1150620" y="1388364"/>
                </a:lnTo>
                <a:lnTo>
                  <a:pt x="1146048" y="1391412"/>
                </a:lnTo>
                <a:lnTo>
                  <a:pt x="1168908" y="1447800"/>
                </a:lnTo>
                <a:lnTo>
                  <a:pt x="1175004" y="1446276"/>
                </a:lnTo>
                <a:lnTo>
                  <a:pt x="1210056" y="1429512"/>
                </a:lnTo>
                <a:lnTo>
                  <a:pt x="1226820" y="1420368"/>
                </a:lnTo>
                <a:close/>
              </a:path>
              <a:path w="1640205" h="1519554">
                <a:moveTo>
                  <a:pt x="1252728" y="114300"/>
                </a:moveTo>
                <a:lnTo>
                  <a:pt x="1245108" y="109728"/>
                </a:lnTo>
                <a:lnTo>
                  <a:pt x="1210056" y="89916"/>
                </a:lnTo>
                <a:lnTo>
                  <a:pt x="1194816" y="83820"/>
                </a:lnTo>
                <a:lnTo>
                  <a:pt x="1168908" y="138684"/>
                </a:lnTo>
                <a:lnTo>
                  <a:pt x="1184148" y="146304"/>
                </a:lnTo>
                <a:lnTo>
                  <a:pt x="1182624" y="144780"/>
                </a:lnTo>
                <a:lnTo>
                  <a:pt x="1214628" y="163068"/>
                </a:lnTo>
                <a:lnTo>
                  <a:pt x="1220724" y="166116"/>
                </a:lnTo>
                <a:lnTo>
                  <a:pt x="1233893" y="144780"/>
                </a:lnTo>
                <a:lnTo>
                  <a:pt x="1252728" y="114300"/>
                </a:lnTo>
                <a:close/>
              </a:path>
              <a:path w="1640205" h="1519554">
                <a:moveTo>
                  <a:pt x="1335024" y="1351788"/>
                </a:moveTo>
                <a:lnTo>
                  <a:pt x="1311744" y="1319784"/>
                </a:lnTo>
                <a:lnTo>
                  <a:pt x="1298448" y="1301496"/>
                </a:lnTo>
                <a:lnTo>
                  <a:pt x="1274064" y="1319784"/>
                </a:lnTo>
                <a:lnTo>
                  <a:pt x="1275588" y="1318260"/>
                </a:lnTo>
                <a:lnTo>
                  <a:pt x="1249680" y="1336548"/>
                </a:lnTo>
                <a:lnTo>
                  <a:pt x="1283208" y="1386840"/>
                </a:lnTo>
                <a:lnTo>
                  <a:pt x="1310640" y="1370076"/>
                </a:lnTo>
                <a:lnTo>
                  <a:pt x="1335024" y="1351788"/>
                </a:lnTo>
                <a:close/>
              </a:path>
              <a:path w="1640205" h="1519554">
                <a:moveTo>
                  <a:pt x="1357884" y="185928"/>
                </a:moveTo>
                <a:lnTo>
                  <a:pt x="1341120" y="172212"/>
                </a:lnTo>
                <a:lnTo>
                  <a:pt x="1310640" y="149352"/>
                </a:lnTo>
                <a:lnTo>
                  <a:pt x="1306068" y="147828"/>
                </a:lnTo>
                <a:lnTo>
                  <a:pt x="1272540" y="198120"/>
                </a:lnTo>
                <a:lnTo>
                  <a:pt x="1274064" y="199644"/>
                </a:lnTo>
                <a:lnTo>
                  <a:pt x="1304544" y="222504"/>
                </a:lnTo>
                <a:lnTo>
                  <a:pt x="1303020" y="220980"/>
                </a:lnTo>
                <a:lnTo>
                  <a:pt x="1319784" y="233172"/>
                </a:lnTo>
                <a:lnTo>
                  <a:pt x="1329613" y="220980"/>
                </a:lnTo>
                <a:lnTo>
                  <a:pt x="1357884" y="185928"/>
                </a:lnTo>
                <a:close/>
              </a:path>
              <a:path w="1640205" h="1519554">
                <a:moveTo>
                  <a:pt x="1432560" y="1266444"/>
                </a:moveTo>
                <a:lnTo>
                  <a:pt x="1393367" y="1229868"/>
                </a:lnTo>
                <a:lnTo>
                  <a:pt x="1391729" y="1228344"/>
                </a:lnTo>
                <a:lnTo>
                  <a:pt x="1386840" y="1223772"/>
                </a:lnTo>
                <a:lnTo>
                  <a:pt x="1382496" y="1229563"/>
                </a:lnTo>
                <a:lnTo>
                  <a:pt x="1357884" y="1252728"/>
                </a:lnTo>
                <a:lnTo>
                  <a:pt x="1344168" y="1264920"/>
                </a:lnTo>
                <a:lnTo>
                  <a:pt x="1385316" y="1310640"/>
                </a:lnTo>
                <a:lnTo>
                  <a:pt x="1399032" y="1298448"/>
                </a:lnTo>
                <a:lnTo>
                  <a:pt x="1426464" y="1272540"/>
                </a:lnTo>
                <a:lnTo>
                  <a:pt x="1432560" y="1266444"/>
                </a:lnTo>
                <a:close/>
              </a:path>
              <a:path w="1640205" h="1519554">
                <a:moveTo>
                  <a:pt x="1450848" y="272796"/>
                </a:moveTo>
                <a:lnTo>
                  <a:pt x="1426464" y="246888"/>
                </a:lnTo>
                <a:lnTo>
                  <a:pt x="1406652" y="228600"/>
                </a:lnTo>
                <a:lnTo>
                  <a:pt x="1363980" y="272796"/>
                </a:lnTo>
                <a:lnTo>
                  <a:pt x="1382141" y="289560"/>
                </a:lnTo>
                <a:lnTo>
                  <a:pt x="1382814" y="290195"/>
                </a:lnTo>
                <a:lnTo>
                  <a:pt x="1405128" y="315468"/>
                </a:lnTo>
                <a:lnTo>
                  <a:pt x="1431251" y="291084"/>
                </a:lnTo>
                <a:lnTo>
                  <a:pt x="1450848" y="272796"/>
                </a:lnTo>
                <a:close/>
              </a:path>
              <a:path w="1640205" h="1519554">
                <a:moveTo>
                  <a:pt x="1513319" y="1167396"/>
                </a:moveTo>
                <a:lnTo>
                  <a:pt x="1486293" y="1149108"/>
                </a:lnTo>
                <a:lnTo>
                  <a:pt x="1461503" y="1132344"/>
                </a:lnTo>
                <a:lnTo>
                  <a:pt x="1449311" y="1150632"/>
                </a:lnTo>
                <a:lnTo>
                  <a:pt x="1450835" y="1149108"/>
                </a:lnTo>
                <a:lnTo>
                  <a:pt x="1427975" y="1178064"/>
                </a:lnTo>
                <a:lnTo>
                  <a:pt x="1426451" y="1179588"/>
                </a:lnTo>
                <a:lnTo>
                  <a:pt x="1473695" y="1219212"/>
                </a:lnTo>
                <a:lnTo>
                  <a:pt x="1476743" y="1216164"/>
                </a:lnTo>
                <a:lnTo>
                  <a:pt x="1506461" y="1176540"/>
                </a:lnTo>
                <a:lnTo>
                  <a:pt x="1513319" y="1167396"/>
                </a:lnTo>
                <a:close/>
              </a:path>
              <a:path w="1640205" h="1519554">
                <a:moveTo>
                  <a:pt x="1528559" y="376440"/>
                </a:moveTo>
                <a:lnTo>
                  <a:pt x="1524749" y="370344"/>
                </a:lnTo>
                <a:lnTo>
                  <a:pt x="1520939" y="364248"/>
                </a:lnTo>
                <a:lnTo>
                  <a:pt x="1499603" y="333768"/>
                </a:lnTo>
                <a:lnTo>
                  <a:pt x="1491983" y="323100"/>
                </a:lnTo>
                <a:lnTo>
                  <a:pt x="1443215" y="361200"/>
                </a:lnTo>
                <a:lnTo>
                  <a:pt x="1450835" y="370344"/>
                </a:lnTo>
                <a:lnTo>
                  <a:pt x="1449311" y="368820"/>
                </a:lnTo>
                <a:lnTo>
                  <a:pt x="1470647" y="399300"/>
                </a:lnTo>
                <a:lnTo>
                  <a:pt x="1469123" y="397776"/>
                </a:lnTo>
                <a:lnTo>
                  <a:pt x="1476743" y="409968"/>
                </a:lnTo>
                <a:lnTo>
                  <a:pt x="1493240" y="399300"/>
                </a:lnTo>
                <a:lnTo>
                  <a:pt x="1528559" y="376440"/>
                </a:lnTo>
                <a:close/>
              </a:path>
              <a:path w="1640205" h="1519554">
                <a:moveTo>
                  <a:pt x="1577327" y="1054620"/>
                </a:moveTo>
                <a:lnTo>
                  <a:pt x="1523034" y="1031760"/>
                </a:lnTo>
                <a:lnTo>
                  <a:pt x="1519415" y="1030236"/>
                </a:lnTo>
                <a:lnTo>
                  <a:pt x="1504175" y="1062240"/>
                </a:lnTo>
                <a:lnTo>
                  <a:pt x="1505699" y="1060716"/>
                </a:lnTo>
                <a:lnTo>
                  <a:pt x="1493507" y="1082052"/>
                </a:lnTo>
                <a:lnTo>
                  <a:pt x="1546847" y="1112532"/>
                </a:lnTo>
                <a:lnTo>
                  <a:pt x="1559039" y="1089672"/>
                </a:lnTo>
                <a:lnTo>
                  <a:pt x="1573517" y="1060716"/>
                </a:lnTo>
                <a:lnTo>
                  <a:pt x="1575803" y="1056144"/>
                </a:lnTo>
                <a:lnTo>
                  <a:pt x="1577327" y="1054620"/>
                </a:lnTo>
                <a:close/>
              </a:path>
              <a:path w="1640205" h="1519554">
                <a:moveTo>
                  <a:pt x="1587995" y="490740"/>
                </a:moveTo>
                <a:lnTo>
                  <a:pt x="1586649" y="487692"/>
                </a:lnTo>
                <a:lnTo>
                  <a:pt x="1575803" y="463308"/>
                </a:lnTo>
                <a:lnTo>
                  <a:pt x="1560563" y="432828"/>
                </a:lnTo>
                <a:lnTo>
                  <a:pt x="1505699" y="460260"/>
                </a:lnTo>
                <a:lnTo>
                  <a:pt x="1519415" y="489216"/>
                </a:lnTo>
                <a:lnTo>
                  <a:pt x="1519415" y="487692"/>
                </a:lnTo>
                <a:lnTo>
                  <a:pt x="1530083" y="515124"/>
                </a:lnTo>
                <a:lnTo>
                  <a:pt x="1587995" y="490740"/>
                </a:lnTo>
                <a:close/>
              </a:path>
              <a:path w="1640205" h="1519554">
                <a:moveTo>
                  <a:pt x="1618475" y="934224"/>
                </a:moveTo>
                <a:lnTo>
                  <a:pt x="1612531" y="932700"/>
                </a:lnTo>
                <a:lnTo>
                  <a:pt x="1559039" y="918984"/>
                </a:lnTo>
                <a:lnTo>
                  <a:pt x="1554467" y="934224"/>
                </a:lnTo>
                <a:lnTo>
                  <a:pt x="1555991" y="932700"/>
                </a:lnTo>
                <a:lnTo>
                  <a:pt x="1545323" y="967752"/>
                </a:lnTo>
                <a:lnTo>
                  <a:pt x="1545323" y="966228"/>
                </a:lnTo>
                <a:lnTo>
                  <a:pt x="1542275" y="973848"/>
                </a:lnTo>
                <a:lnTo>
                  <a:pt x="1600187" y="995184"/>
                </a:lnTo>
                <a:lnTo>
                  <a:pt x="1603235" y="986040"/>
                </a:lnTo>
                <a:lnTo>
                  <a:pt x="1608810" y="967752"/>
                </a:lnTo>
                <a:lnTo>
                  <a:pt x="1613903" y="950988"/>
                </a:lnTo>
                <a:lnTo>
                  <a:pt x="1618475" y="934224"/>
                </a:lnTo>
                <a:close/>
              </a:path>
              <a:path w="1640205" h="1519554">
                <a:moveTo>
                  <a:pt x="1626095" y="614184"/>
                </a:moveTo>
                <a:lnTo>
                  <a:pt x="1623047" y="606564"/>
                </a:lnTo>
                <a:lnTo>
                  <a:pt x="1618297" y="586752"/>
                </a:lnTo>
                <a:lnTo>
                  <a:pt x="1613903" y="568464"/>
                </a:lnTo>
                <a:lnTo>
                  <a:pt x="1609331" y="551700"/>
                </a:lnTo>
                <a:lnTo>
                  <a:pt x="1549895" y="569988"/>
                </a:lnTo>
                <a:lnTo>
                  <a:pt x="1555991" y="586752"/>
                </a:lnTo>
                <a:lnTo>
                  <a:pt x="1554467" y="585228"/>
                </a:lnTo>
                <a:lnTo>
                  <a:pt x="1563611" y="620280"/>
                </a:lnTo>
                <a:lnTo>
                  <a:pt x="1563611" y="618756"/>
                </a:lnTo>
                <a:lnTo>
                  <a:pt x="1565135" y="626376"/>
                </a:lnTo>
                <a:lnTo>
                  <a:pt x="1603235" y="618756"/>
                </a:lnTo>
                <a:lnTo>
                  <a:pt x="1626095" y="614184"/>
                </a:lnTo>
                <a:close/>
              </a:path>
              <a:path w="1640205" h="1519554">
                <a:moveTo>
                  <a:pt x="1638287" y="806208"/>
                </a:moveTo>
                <a:lnTo>
                  <a:pt x="1577327" y="801636"/>
                </a:lnTo>
                <a:lnTo>
                  <a:pt x="1574279" y="832116"/>
                </a:lnTo>
                <a:lnTo>
                  <a:pt x="1575803" y="830592"/>
                </a:lnTo>
                <a:lnTo>
                  <a:pt x="1571231" y="861072"/>
                </a:lnTo>
                <a:lnTo>
                  <a:pt x="1632191" y="870216"/>
                </a:lnTo>
                <a:lnTo>
                  <a:pt x="1636763" y="838212"/>
                </a:lnTo>
                <a:lnTo>
                  <a:pt x="1637131" y="830592"/>
                </a:lnTo>
                <a:lnTo>
                  <a:pt x="1638287" y="806208"/>
                </a:lnTo>
                <a:close/>
              </a:path>
              <a:path w="1640205" h="1519554">
                <a:moveTo>
                  <a:pt x="1639811" y="725436"/>
                </a:moveTo>
                <a:lnTo>
                  <a:pt x="1577543" y="725436"/>
                </a:lnTo>
                <a:lnTo>
                  <a:pt x="1578851" y="743724"/>
                </a:lnTo>
                <a:lnTo>
                  <a:pt x="1639811" y="742200"/>
                </a:lnTo>
                <a:lnTo>
                  <a:pt x="1639811" y="725436"/>
                </a:lnTo>
                <a:close/>
              </a:path>
              <a:path w="1640205" h="1519554">
                <a:moveTo>
                  <a:pt x="1639811" y="720864"/>
                </a:moveTo>
                <a:lnTo>
                  <a:pt x="1637360" y="688860"/>
                </a:lnTo>
                <a:lnTo>
                  <a:pt x="1636763" y="681240"/>
                </a:lnTo>
                <a:lnTo>
                  <a:pt x="1635239" y="676668"/>
                </a:lnTo>
                <a:lnTo>
                  <a:pt x="1574279" y="685812"/>
                </a:lnTo>
                <a:lnTo>
                  <a:pt x="1575803" y="688860"/>
                </a:lnTo>
                <a:lnTo>
                  <a:pt x="1574279" y="687336"/>
                </a:lnTo>
                <a:lnTo>
                  <a:pt x="1577086" y="722388"/>
                </a:lnTo>
                <a:lnTo>
                  <a:pt x="1577327" y="722388"/>
                </a:lnTo>
                <a:lnTo>
                  <a:pt x="1639811" y="722388"/>
                </a:lnTo>
                <a:lnTo>
                  <a:pt x="1639811" y="72086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60746" y="3553324"/>
            <a:ext cx="292227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demanda(s)</a:t>
            </a:r>
            <a:r>
              <a:rPr dirty="0" sz="1600" spc="5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7E7E7E"/>
                </a:solidFill>
                <a:latin typeface="Century Gothic"/>
                <a:cs typeface="Century Gothic"/>
              </a:rPr>
              <a:t>categorizada(s) </a:t>
            </a: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como</a:t>
            </a:r>
            <a:r>
              <a:rPr dirty="0" sz="1600" spc="40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7E7E7E"/>
                </a:solidFill>
                <a:latin typeface="Century Gothic"/>
                <a:cs typeface="Century Gothic"/>
              </a:rPr>
              <a:t>assuntos</a:t>
            </a:r>
            <a:r>
              <a:rPr dirty="0" sz="1600" spc="25">
                <a:solidFill>
                  <a:srgbClr val="7E7E7E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7E7E7E"/>
                </a:solidFill>
                <a:latin typeface="Century Gothic"/>
                <a:cs typeface="Century Gothic"/>
              </a:rPr>
              <a:t>diversos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861921" y="2259847"/>
            <a:ext cx="55181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25">
                <a:solidFill>
                  <a:srgbClr val="DDE2DA"/>
                </a:solidFill>
              </a:rPr>
              <a:t>0%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33976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63673" y="1286522"/>
            <a:ext cx="1426463" cy="116128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17380" cy="5372735"/>
            <a:chOff x="0" y="0"/>
            <a:chExt cx="9517380" cy="5372735"/>
          </a:xfrm>
        </p:grpSpPr>
        <p:sp>
          <p:nvSpPr>
            <p:cNvPr id="3" name="object 3" descr=""/>
            <p:cNvSpPr/>
            <p:nvPr/>
          </p:nvSpPr>
          <p:spPr>
            <a:xfrm>
              <a:off x="0" y="0"/>
              <a:ext cx="5905500" cy="5372735"/>
            </a:xfrm>
            <a:custGeom>
              <a:avLst/>
              <a:gdLst/>
              <a:ahLst/>
              <a:cxnLst/>
              <a:rect l="l" t="t" r="r" b="b"/>
              <a:pathLst>
                <a:path w="5905500" h="5372735">
                  <a:moveTo>
                    <a:pt x="0" y="5372366"/>
                  </a:moveTo>
                  <a:lnTo>
                    <a:pt x="5905277" y="5372366"/>
                  </a:lnTo>
                  <a:lnTo>
                    <a:pt x="5905277" y="0"/>
                  </a:lnTo>
                  <a:lnTo>
                    <a:pt x="0" y="0"/>
                  </a:lnTo>
                  <a:lnTo>
                    <a:pt x="0" y="5372366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5905277" y="0"/>
              <a:ext cx="3611879" cy="5363845"/>
            </a:xfrm>
            <a:custGeom>
              <a:avLst/>
              <a:gdLst/>
              <a:ahLst/>
              <a:cxnLst/>
              <a:rect l="l" t="t" r="r" b="b"/>
              <a:pathLst>
                <a:path w="3611879" h="5363845">
                  <a:moveTo>
                    <a:pt x="0" y="0"/>
                  </a:moveTo>
                  <a:lnTo>
                    <a:pt x="3611639" y="0"/>
                  </a:lnTo>
                  <a:lnTo>
                    <a:pt x="3611639" y="5363222"/>
                  </a:lnTo>
                  <a:lnTo>
                    <a:pt x="0" y="53632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6327431" y="631645"/>
            <a:ext cx="1905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dirty="0" sz="3550" spc="5" b="1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endParaRPr sz="3550">
              <a:latin typeface="Century Gothic"/>
              <a:cs typeface="Century Gothic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285254"/>
            <a:ext cx="6777355" cy="5092065"/>
            <a:chOff x="0" y="285254"/>
            <a:chExt cx="6777355" cy="5092065"/>
          </a:xfrm>
        </p:grpSpPr>
        <p:sp>
          <p:nvSpPr>
            <p:cNvPr id="7" name="object 7" descr=""/>
            <p:cNvSpPr/>
            <p:nvPr/>
          </p:nvSpPr>
          <p:spPr>
            <a:xfrm>
              <a:off x="287813" y="285254"/>
              <a:ext cx="0" cy="1278890"/>
            </a:xfrm>
            <a:custGeom>
              <a:avLst/>
              <a:gdLst/>
              <a:ahLst/>
              <a:cxnLst/>
              <a:rect l="l" t="t" r="r" b="b"/>
              <a:pathLst>
                <a:path w="0" h="1278890">
                  <a:moveTo>
                    <a:pt x="0" y="0"/>
                  </a:moveTo>
                  <a:lnTo>
                    <a:pt x="0" y="1278636"/>
                  </a:lnTo>
                </a:path>
              </a:pathLst>
            </a:custGeom>
            <a:ln w="45719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70097" y="599198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5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5364746"/>
              <a:ext cx="5120640" cy="12700"/>
            </a:xfrm>
            <a:custGeom>
              <a:avLst/>
              <a:gdLst/>
              <a:ahLst/>
              <a:cxnLst/>
              <a:rect l="l" t="t" r="r" b="b"/>
              <a:pathLst>
                <a:path w="5120640" h="12700">
                  <a:moveTo>
                    <a:pt x="0" y="12192"/>
                  </a:moveTo>
                  <a:lnTo>
                    <a:pt x="0" y="0"/>
                  </a:lnTo>
                  <a:lnTo>
                    <a:pt x="5120417" y="0"/>
                  </a:lnTo>
                  <a:lnTo>
                    <a:pt x="5120417" y="12192"/>
                  </a:lnTo>
                  <a:lnTo>
                    <a:pt x="0" y="12192"/>
                  </a:lnTo>
                  <a:close/>
                </a:path>
              </a:pathLst>
            </a:custGeom>
            <a:solidFill>
              <a:srgbClr val="EDE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887757" y="2051570"/>
              <a:ext cx="0" cy="1226820"/>
            </a:xfrm>
            <a:custGeom>
              <a:avLst/>
              <a:gdLst/>
              <a:ahLst/>
              <a:cxnLst/>
              <a:rect l="l" t="t" r="r" b="b"/>
              <a:pathLst>
                <a:path w="0" h="1226820">
                  <a:moveTo>
                    <a:pt x="0" y="0"/>
                  </a:moveTo>
                  <a:lnTo>
                    <a:pt x="0" y="122682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851181" y="2051570"/>
              <a:ext cx="36830" cy="1226820"/>
            </a:xfrm>
            <a:custGeom>
              <a:avLst/>
              <a:gdLst/>
              <a:ahLst/>
              <a:cxnLst/>
              <a:rect l="l" t="t" r="r" b="b"/>
              <a:pathLst>
                <a:path w="36830" h="1226820">
                  <a:moveTo>
                    <a:pt x="0" y="0"/>
                  </a:moveTo>
                  <a:lnTo>
                    <a:pt x="36576" y="0"/>
                  </a:lnTo>
                </a:path>
                <a:path w="36830" h="1226820">
                  <a:moveTo>
                    <a:pt x="0" y="612647"/>
                  </a:moveTo>
                  <a:lnTo>
                    <a:pt x="36576" y="612647"/>
                  </a:lnTo>
                </a:path>
                <a:path w="36830" h="1226820">
                  <a:moveTo>
                    <a:pt x="0" y="1226820"/>
                  </a:moveTo>
                  <a:lnTo>
                    <a:pt x="36576" y="122682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6327415" y="2237078"/>
            <a:ext cx="1371600" cy="3219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937489" y="225172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937489" y="286469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50820" y="2269698"/>
            <a:ext cx="174688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NÃO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REALIZADO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575268" y="2884117"/>
            <a:ext cx="1223645" cy="1619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RETORNO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AO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CLIENTE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20"/>
              </a:lnSpc>
              <a:spcBef>
                <a:spcPts val="110"/>
              </a:spcBef>
            </a:pPr>
            <a:r>
              <a:rPr dirty="0" spc="-10">
                <a:solidFill>
                  <a:srgbClr val="7E7E7E"/>
                </a:solidFill>
              </a:rPr>
              <a:t>DIVERSOS</a:t>
            </a:r>
          </a:p>
          <a:p>
            <a:pPr marL="32384">
              <a:lnSpc>
                <a:spcPts val="1240"/>
              </a:lnSpc>
            </a:pPr>
            <a:r>
              <a:rPr dirty="0" sz="1150">
                <a:solidFill>
                  <a:srgbClr val="7E7E7E"/>
                </a:solidFill>
              </a:rPr>
              <a:t>JUN</a:t>
            </a:r>
            <a:r>
              <a:rPr dirty="0" sz="1150" spc="30">
                <a:solidFill>
                  <a:srgbClr val="7E7E7E"/>
                </a:solidFill>
              </a:rPr>
              <a:t> </a:t>
            </a:r>
            <a:r>
              <a:rPr dirty="0" sz="1150" spc="-25">
                <a:solidFill>
                  <a:srgbClr val="7E7E7E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24401" y="1113901"/>
            <a:ext cx="2680335" cy="804545"/>
          </a:xfrm>
          <a:prstGeom prst="rect">
            <a:avLst/>
          </a:prstGeom>
        </p:spPr>
        <p:txBody>
          <a:bodyPr wrap="square" lIns="0" tIns="67310" rIns="0" bIns="0" rtlCol="0" vert="horz">
            <a:spAutoFit/>
          </a:bodyPr>
          <a:lstStyle/>
          <a:p>
            <a:pPr>
              <a:lnSpc>
                <a:spcPct val="81300"/>
              </a:lnSpc>
              <a:spcBef>
                <a:spcPts val="53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não</a:t>
            </a:r>
            <a:r>
              <a:rPr dirty="0" sz="1950" spc="-4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houve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atendimentos</a:t>
            </a:r>
            <a:r>
              <a:rPr dirty="0" sz="1950" spc="-13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diversos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nesse</a:t>
            </a:r>
            <a:r>
              <a:rPr dirty="0" sz="1950" spc="-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mês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6327386" y="2504032"/>
            <a:ext cx="482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dirty="0" sz="1100" spc="1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282524" y="3235624"/>
            <a:ext cx="85725" cy="178625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0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373956" y="2531580"/>
            <a:ext cx="85725" cy="72834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1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465389" y="1650685"/>
            <a:ext cx="85725" cy="90487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2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555296" y="1298639"/>
            <a:ext cx="85725" cy="3759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3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646762" y="946594"/>
            <a:ext cx="85725" cy="3759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4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738195" y="814698"/>
            <a:ext cx="8572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5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011000" y="416219"/>
            <a:ext cx="85725" cy="3790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8</a:t>
            </a:r>
            <a:endParaRPr sz="8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3F3F3F"/>
                </a:solidFill>
                <a:latin typeface="Century Gothic"/>
                <a:cs typeface="Century Gothic"/>
              </a:rPr>
              <a:t>8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920850" y="285861"/>
            <a:ext cx="146685" cy="1562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50" spc="-25">
                <a:solidFill>
                  <a:srgbClr val="3F3F3F"/>
                </a:solidFill>
                <a:latin typeface="Century Gothic"/>
                <a:cs typeface="Century Gothic"/>
              </a:rPr>
              <a:t>18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874336" y="251627"/>
            <a:ext cx="1275715" cy="47821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L="151130" marR="5715" indent="462915">
              <a:lnSpc>
                <a:spcPct val="135900"/>
              </a:lnSpc>
              <a:spcBef>
                <a:spcPts val="105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SÃO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PAULO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SANTA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CATARINA</a:t>
            </a:r>
            <a:endParaRPr sz="850">
              <a:latin typeface="Century Gothic"/>
              <a:cs typeface="Century Gothic"/>
            </a:endParaRPr>
          </a:p>
          <a:p>
            <a:pPr algn="r" marL="417830" marR="5080" indent="393065">
              <a:lnSpc>
                <a:spcPct val="1358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PARANÁ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MINAS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GERAIS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DE</a:t>
            </a:r>
            <a:r>
              <a:rPr dirty="0" sz="850" spc="-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JANEIRO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ESPIRITO</a:t>
            </a:r>
            <a:r>
              <a:rPr dirty="0" sz="850" spc="-5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SANTO MARANHÃO ALAGOAS</a:t>
            </a:r>
            <a:endParaRPr sz="850">
              <a:latin typeface="Century Gothic"/>
              <a:cs typeface="Century Gothic"/>
            </a:endParaRPr>
          </a:p>
          <a:p>
            <a:pPr algn="r" marL="352425" marR="5080" indent="537845">
              <a:lnSpc>
                <a:spcPct val="135900"/>
              </a:lnSpc>
              <a:spcBef>
                <a:spcPts val="5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CEARÁ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DISTRITO</a:t>
            </a:r>
            <a:r>
              <a:rPr dirty="0" sz="850" spc="-3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FEDERAL PERNAMBUCO</a:t>
            </a:r>
            <a:endParaRPr sz="850">
              <a:latin typeface="Century Gothic"/>
              <a:cs typeface="Century Gothic"/>
            </a:endParaRPr>
          </a:p>
          <a:p>
            <a:pPr algn="r" marL="939165" marR="6350" indent="57785">
              <a:lnSpc>
                <a:spcPct val="135300"/>
              </a:lnSpc>
              <a:spcBef>
                <a:spcPts val="1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PIAUÍ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ACRE</a:t>
            </a:r>
            <a:endParaRPr sz="850">
              <a:latin typeface="Century Gothic"/>
              <a:cs typeface="Century Gothic"/>
            </a:endParaRPr>
          </a:p>
          <a:p>
            <a:pPr algn="r" marL="12700" marR="5715" indent="443230">
              <a:lnSpc>
                <a:spcPct val="135300"/>
              </a:lnSpc>
              <a:spcBef>
                <a:spcPts val="1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GROSSO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RIO</a:t>
            </a:r>
            <a:r>
              <a:rPr dirty="0" sz="850" spc="-3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GRANDE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15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NORTE</a:t>
            </a:r>
            <a:endParaRPr sz="850">
              <a:latin typeface="Century Gothic"/>
              <a:cs typeface="Century Gothic"/>
            </a:endParaRPr>
          </a:p>
          <a:p>
            <a:pPr algn="r" marL="612775" marR="5715" indent="229870">
              <a:lnSpc>
                <a:spcPct val="1359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SERGIPE AMAPÁ AMAZONAS</a:t>
            </a:r>
            <a:endParaRPr sz="850">
              <a:latin typeface="Century Gothic"/>
              <a:cs typeface="Century Gothic"/>
            </a:endParaRPr>
          </a:p>
          <a:p>
            <a:pPr algn="r" marL="914400" marR="5715" indent="-5080">
              <a:lnSpc>
                <a:spcPct val="135300"/>
              </a:lnSpc>
              <a:spcBef>
                <a:spcPts val="15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BAHIA GOIÁS</a:t>
            </a:r>
            <a:endParaRPr sz="85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370"/>
              </a:spcBef>
            </a:pP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MATO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GROSSO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>
                <a:solidFill>
                  <a:srgbClr val="2F3D46"/>
                </a:solidFill>
                <a:latin typeface="Century Gothic"/>
                <a:cs typeface="Century Gothic"/>
              </a:rPr>
              <a:t>DO</a:t>
            </a: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850" spc="-25">
                <a:solidFill>
                  <a:srgbClr val="2F3D46"/>
                </a:solidFill>
                <a:latin typeface="Century Gothic"/>
                <a:cs typeface="Century Gothic"/>
              </a:rPr>
              <a:t>SUL</a:t>
            </a:r>
            <a:endParaRPr sz="85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</a:pPr>
            <a:r>
              <a:rPr dirty="0" sz="850" spc="-20">
                <a:solidFill>
                  <a:srgbClr val="2F3D46"/>
                </a:solidFill>
                <a:latin typeface="Century Gothic"/>
                <a:cs typeface="Century Gothic"/>
              </a:rPr>
              <a:t>PARÁ</a:t>
            </a:r>
            <a:endParaRPr sz="850">
              <a:latin typeface="Century Gothic"/>
              <a:cs typeface="Century Gothic"/>
            </a:endParaRPr>
          </a:p>
          <a:p>
            <a:pPr algn="just" marL="662940" marR="5080" indent="141605">
              <a:lnSpc>
                <a:spcPct val="136100"/>
              </a:lnSpc>
              <a:spcBef>
                <a:spcPts val="5"/>
              </a:spcBef>
            </a:pPr>
            <a:r>
              <a:rPr dirty="0" sz="850" spc="-10">
                <a:solidFill>
                  <a:srgbClr val="2F3D46"/>
                </a:solidFill>
                <a:latin typeface="Century Gothic"/>
                <a:cs typeface="Century Gothic"/>
              </a:rPr>
              <a:t>PARAÍBA RONDÔNIA RORAIMA TOCANTINS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03724" y="236425"/>
            <a:ext cx="2284095" cy="73787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 marR="5080">
              <a:lnSpc>
                <a:spcPts val="2020"/>
              </a:lnSpc>
              <a:spcBef>
                <a:spcPts val="545"/>
              </a:spcBef>
            </a:pP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NÚMEROS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25" b="1">
                <a:solidFill>
                  <a:srgbClr val="2F3D46"/>
                </a:solidFill>
                <a:latin typeface="Century Gothic"/>
                <a:cs typeface="Century Gothic"/>
              </a:rPr>
              <a:t>POR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REGIÃO</a:t>
            </a:r>
            <a:r>
              <a:rPr dirty="0" sz="2050" spc="10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b="1">
                <a:solidFill>
                  <a:srgbClr val="2F3D46"/>
                </a:solidFill>
                <a:latin typeface="Century Gothic"/>
                <a:cs typeface="Century Gothic"/>
              </a:rPr>
              <a:t>E</a:t>
            </a:r>
            <a:r>
              <a:rPr dirty="0" sz="2050" spc="-5" b="1">
                <a:solidFill>
                  <a:srgbClr val="2F3D46"/>
                </a:solidFill>
                <a:latin typeface="Century Gothic"/>
                <a:cs typeface="Century Gothic"/>
              </a:rPr>
              <a:t> </a:t>
            </a:r>
            <a:r>
              <a:rPr dirty="0" sz="2050" spc="-10" b="1">
                <a:solidFill>
                  <a:srgbClr val="2F3D46"/>
                </a:solidFill>
                <a:latin typeface="Century Gothic"/>
                <a:cs typeface="Century Gothic"/>
              </a:rPr>
              <a:t>ESTADO</a:t>
            </a:r>
            <a:endParaRPr sz="2050">
              <a:latin typeface="Century Gothic"/>
              <a:cs typeface="Century Gothic"/>
            </a:endParaRPr>
          </a:p>
          <a:p>
            <a:pPr marL="15240">
              <a:lnSpc>
                <a:spcPts val="1120"/>
              </a:lnSpc>
            </a:pPr>
            <a:r>
              <a:rPr dirty="0" sz="1150" b="1">
                <a:solidFill>
                  <a:srgbClr val="183B46"/>
                </a:solidFill>
                <a:latin typeface="Century Gothic"/>
                <a:cs typeface="Century Gothic"/>
              </a:rPr>
              <a:t>JUN</a:t>
            </a:r>
            <a:r>
              <a:rPr dirty="0" sz="1150" spc="3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8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91217" y="3467366"/>
            <a:ext cx="4860290" cy="1746885"/>
            <a:chOff x="91217" y="3467366"/>
            <a:chExt cx="4860290" cy="1746885"/>
          </a:xfrm>
        </p:grpSpPr>
        <p:pic>
          <p:nvPicPr>
            <p:cNvPr id="13" name="object 1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0233" y="3467366"/>
              <a:ext cx="3874008" cy="106679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217" y="3697490"/>
              <a:ext cx="4860035" cy="15163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4716557" y="3066554"/>
            <a:ext cx="230504" cy="341630"/>
          </a:xfrm>
          <a:custGeom>
            <a:avLst/>
            <a:gdLst/>
            <a:ahLst/>
            <a:cxnLst/>
            <a:rect l="l" t="t" r="r" b="b"/>
            <a:pathLst>
              <a:path w="230504" h="341629">
                <a:moveTo>
                  <a:pt x="230124" y="341376"/>
                </a:moveTo>
                <a:lnTo>
                  <a:pt x="0" y="341376"/>
                </a:lnTo>
                <a:lnTo>
                  <a:pt x="0" y="0"/>
                </a:lnTo>
                <a:lnTo>
                  <a:pt x="230124" y="0"/>
                </a:lnTo>
                <a:lnTo>
                  <a:pt x="230124" y="341376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716557" y="1832114"/>
            <a:ext cx="230504" cy="342900"/>
          </a:xfrm>
          <a:custGeom>
            <a:avLst/>
            <a:gdLst/>
            <a:ahLst/>
            <a:cxnLst/>
            <a:rect l="l" t="t" r="r" b="b"/>
            <a:pathLst>
              <a:path w="230504" h="342900">
                <a:moveTo>
                  <a:pt x="230124" y="342900"/>
                </a:moveTo>
                <a:lnTo>
                  <a:pt x="0" y="342900"/>
                </a:lnTo>
                <a:lnTo>
                  <a:pt x="0" y="0"/>
                </a:lnTo>
                <a:lnTo>
                  <a:pt x="230124" y="0"/>
                </a:lnTo>
                <a:lnTo>
                  <a:pt x="230124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684809" y="1420634"/>
            <a:ext cx="1262380" cy="342900"/>
          </a:xfrm>
          <a:custGeom>
            <a:avLst/>
            <a:gdLst/>
            <a:ahLst/>
            <a:cxnLst/>
            <a:rect l="l" t="t" r="r" b="b"/>
            <a:pathLst>
              <a:path w="1262379" h="342900">
                <a:moveTo>
                  <a:pt x="1261872" y="342900"/>
                </a:moveTo>
                <a:lnTo>
                  <a:pt x="0" y="342900"/>
                </a:lnTo>
                <a:lnTo>
                  <a:pt x="0" y="0"/>
                </a:lnTo>
                <a:lnTo>
                  <a:pt x="1261872" y="0"/>
                </a:lnTo>
                <a:lnTo>
                  <a:pt x="1261872" y="342900"/>
                </a:lnTo>
                <a:close/>
              </a:path>
            </a:pathLst>
          </a:custGeom>
          <a:solidFill>
            <a:srgbClr val="CA904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3817397" y="1385582"/>
            <a:ext cx="2258695" cy="2880360"/>
            <a:chOff x="3817397" y="1385582"/>
            <a:chExt cx="2258695" cy="2880360"/>
          </a:xfrm>
        </p:grpSpPr>
        <p:sp>
          <p:nvSpPr>
            <p:cNvPr id="7" name="object 7" descr=""/>
            <p:cNvSpPr/>
            <p:nvPr/>
          </p:nvSpPr>
          <p:spPr>
            <a:xfrm>
              <a:off x="4946681" y="2242070"/>
              <a:ext cx="280670" cy="344805"/>
            </a:xfrm>
            <a:custGeom>
              <a:avLst/>
              <a:gdLst/>
              <a:ahLst/>
              <a:cxnLst/>
              <a:rect l="l" t="t" r="r" b="b"/>
              <a:pathLst>
                <a:path w="280670" h="344805">
                  <a:moveTo>
                    <a:pt x="280416" y="344424"/>
                  </a:moveTo>
                  <a:lnTo>
                    <a:pt x="0" y="344424"/>
                  </a:lnTo>
                  <a:lnTo>
                    <a:pt x="0" y="0"/>
                  </a:lnTo>
                  <a:lnTo>
                    <a:pt x="280416" y="0"/>
                  </a:lnTo>
                  <a:lnTo>
                    <a:pt x="280416" y="344424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817385" y="1413014"/>
              <a:ext cx="2258695" cy="2002789"/>
            </a:xfrm>
            <a:custGeom>
              <a:avLst/>
              <a:gdLst/>
              <a:ahLst/>
              <a:cxnLst/>
              <a:rect l="l" t="t" r="r" b="b"/>
              <a:pathLst>
                <a:path w="2258695" h="2002789">
                  <a:moveTo>
                    <a:pt x="15240" y="315468"/>
                  </a:moveTo>
                  <a:lnTo>
                    <a:pt x="0" y="315468"/>
                  </a:lnTo>
                  <a:lnTo>
                    <a:pt x="0" y="332232"/>
                  </a:lnTo>
                  <a:lnTo>
                    <a:pt x="15240" y="332232"/>
                  </a:lnTo>
                  <a:lnTo>
                    <a:pt x="15240" y="315468"/>
                  </a:lnTo>
                  <a:close/>
                </a:path>
                <a:path w="2258695" h="2002789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258695" h="2002789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258695" h="2002789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258695" h="2002789">
                  <a:moveTo>
                    <a:pt x="15240" y="192024"/>
                  </a:moveTo>
                  <a:lnTo>
                    <a:pt x="0" y="192024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2024"/>
                  </a:lnTo>
                  <a:close/>
                </a:path>
                <a:path w="2258695" h="2002789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258695" h="2002789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258695" h="2002789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258695" h="2002789">
                  <a:moveTo>
                    <a:pt x="15240" y="68580"/>
                  </a:moveTo>
                  <a:lnTo>
                    <a:pt x="0" y="68580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68580"/>
                  </a:lnTo>
                  <a:close/>
                </a:path>
                <a:path w="2258695" h="2002789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258695" h="2002789">
                  <a:moveTo>
                    <a:pt x="15240" y="7620"/>
                  </a:move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7620"/>
                  </a:lnTo>
                  <a:close/>
                </a:path>
                <a:path w="2258695" h="2002789">
                  <a:moveTo>
                    <a:pt x="19812" y="342900"/>
                  </a:moveTo>
                  <a:lnTo>
                    <a:pt x="7620" y="342900"/>
                  </a:lnTo>
                  <a:lnTo>
                    <a:pt x="12192" y="347472"/>
                  </a:lnTo>
                  <a:lnTo>
                    <a:pt x="0" y="347472"/>
                  </a:lnTo>
                  <a:lnTo>
                    <a:pt x="0" y="355092"/>
                  </a:lnTo>
                  <a:lnTo>
                    <a:pt x="3048" y="358140"/>
                  </a:lnTo>
                  <a:lnTo>
                    <a:pt x="19812" y="358140"/>
                  </a:lnTo>
                  <a:lnTo>
                    <a:pt x="19812" y="350520"/>
                  </a:lnTo>
                  <a:lnTo>
                    <a:pt x="19812" y="347472"/>
                  </a:lnTo>
                  <a:lnTo>
                    <a:pt x="19812" y="342900"/>
                  </a:lnTo>
                  <a:close/>
                </a:path>
                <a:path w="2258695" h="2002789">
                  <a:moveTo>
                    <a:pt x="36576" y="0"/>
                  </a:moveTo>
                  <a:lnTo>
                    <a:pt x="21336" y="0"/>
                  </a:lnTo>
                  <a:lnTo>
                    <a:pt x="21336" y="15240"/>
                  </a:lnTo>
                  <a:lnTo>
                    <a:pt x="36576" y="15240"/>
                  </a:lnTo>
                  <a:lnTo>
                    <a:pt x="36576" y="0"/>
                  </a:lnTo>
                  <a:close/>
                </a:path>
                <a:path w="2258695" h="2002789">
                  <a:moveTo>
                    <a:pt x="50292" y="342900"/>
                  </a:moveTo>
                  <a:lnTo>
                    <a:pt x="35052" y="342900"/>
                  </a:lnTo>
                  <a:lnTo>
                    <a:pt x="35052" y="358140"/>
                  </a:lnTo>
                  <a:lnTo>
                    <a:pt x="50292" y="358140"/>
                  </a:lnTo>
                  <a:lnTo>
                    <a:pt x="50292" y="342900"/>
                  </a:lnTo>
                  <a:close/>
                </a:path>
                <a:path w="2258695" h="2002789">
                  <a:moveTo>
                    <a:pt x="68580" y="0"/>
                  </a:moveTo>
                  <a:lnTo>
                    <a:pt x="51816" y="0"/>
                  </a:lnTo>
                  <a:lnTo>
                    <a:pt x="51816" y="15240"/>
                  </a:lnTo>
                  <a:lnTo>
                    <a:pt x="68580" y="15240"/>
                  </a:lnTo>
                  <a:lnTo>
                    <a:pt x="68580" y="0"/>
                  </a:lnTo>
                  <a:close/>
                </a:path>
                <a:path w="2258695" h="2002789">
                  <a:moveTo>
                    <a:pt x="80772" y="342900"/>
                  </a:moveTo>
                  <a:lnTo>
                    <a:pt x="65532" y="342900"/>
                  </a:lnTo>
                  <a:lnTo>
                    <a:pt x="65532" y="358140"/>
                  </a:lnTo>
                  <a:lnTo>
                    <a:pt x="80772" y="358140"/>
                  </a:lnTo>
                  <a:lnTo>
                    <a:pt x="80772" y="342900"/>
                  </a:lnTo>
                  <a:close/>
                </a:path>
                <a:path w="2258695" h="2002789">
                  <a:moveTo>
                    <a:pt x="99060" y="0"/>
                  </a:moveTo>
                  <a:lnTo>
                    <a:pt x="83820" y="0"/>
                  </a:lnTo>
                  <a:lnTo>
                    <a:pt x="83820" y="15240"/>
                  </a:lnTo>
                  <a:lnTo>
                    <a:pt x="99060" y="15240"/>
                  </a:lnTo>
                  <a:lnTo>
                    <a:pt x="99060" y="0"/>
                  </a:lnTo>
                  <a:close/>
                </a:path>
                <a:path w="2258695" h="2002789">
                  <a:moveTo>
                    <a:pt x="111252" y="342900"/>
                  </a:moveTo>
                  <a:lnTo>
                    <a:pt x="96012" y="342900"/>
                  </a:lnTo>
                  <a:lnTo>
                    <a:pt x="96012" y="358140"/>
                  </a:lnTo>
                  <a:lnTo>
                    <a:pt x="111252" y="358140"/>
                  </a:lnTo>
                  <a:lnTo>
                    <a:pt x="111252" y="342900"/>
                  </a:lnTo>
                  <a:close/>
                </a:path>
                <a:path w="2258695" h="2002789">
                  <a:moveTo>
                    <a:pt x="129540" y="0"/>
                  </a:moveTo>
                  <a:lnTo>
                    <a:pt x="114300" y="0"/>
                  </a:lnTo>
                  <a:lnTo>
                    <a:pt x="114300" y="15240"/>
                  </a:lnTo>
                  <a:lnTo>
                    <a:pt x="129540" y="15240"/>
                  </a:lnTo>
                  <a:lnTo>
                    <a:pt x="129540" y="0"/>
                  </a:lnTo>
                  <a:close/>
                </a:path>
                <a:path w="2258695" h="2002789">
                  <a:moveTo>
                    <a:pt x="143256" y="342900"/>
                  </a:moveTo>
                  <a:lnTo>
                    <a:pt x="126492" y="342900"/>
                  </a:lnTo>
                  <a:lnTo>
                    <a:pt x="126492" y="358140"/>
                  </a:lnTo>
                  <a:lnTo>
                    <a:pt x="143256" y="358140"/>
                  </a:lnTo>
                  <a:lnTo>
                    <a:pt x="143256" y="342900"/>
                  </a:lnTo>
                  <a:close/>
                </a:path>
                <a:path w="2258695" h="2002789">
                  <a:moveTo>
                    <a:pt x="160020" y="0"/>
                  </a:moveTo>
                  <a:lnTo>
                    <a:pt x="144780" y="0"/>
                  </a:lnTo>
                  <a:lnTo>
                    <a:pt x="144780" y="15240"/>
                  </a:lnTo>
                  <a:lnTo>
                    <a:pt x="160020" y="15240"/>
                  </a:lnTo>
                  <a:lnTo>
                    <a:pt x="160020" y="0"/>
                  </a:lnTo>
                  <a:close/>
                </a:path>
                <a:path w="2258695" h="2002789">
                  <a:moveTo>
                    <a:pt x="173736" y="342900"/>
                  </a:moveTo>
                  <a:lnTo>
                    <a:pt x="158496" y="342900"/>
                  </a:lnTo>
                  <a:lnTo>
                    <a:pt x="158496" y="358140"/>
                  </a:lnTo>
                  <a:lnTo>
                    <a:pt x="173736" y="358140"/>
                  </a:lnTo>
                  <a:lnTo>
                    <a:pt x="173736" y="342900"/>
                  </a:lnTo>
                  <a:close/>
                </a:path>
                <a:path w="2258695" h="2002789">
                  <a:moveTo>
                    <a:pt x="192024" y="0"/>
                  </a:moveTo>
                  <a:lnTo>
                    <a:pt x="175260" y="0"/>
                  </a:lnTo>
                  <a:lnTo>
                    <a:pt x="175260" y="15240"/>
                  </a:lnTo>
                  <a:lnTo>
                    <a:pt x="192024" y="15240"/>
                  </a:lnTo>
                  <a:lnTo>
                    <a:pt x="192024" y="0"/>
                  </a:lnTo>
                  <a:close/>
                </a:path>
                <a:path w="2258695" h="2002789">
                  <a:moveTo>
                    <a:pt x="204216" y="342900"/>
                  </a:moveTo>
                  <a:lnTo>
                    <a:pt x="188976" y="342900"/>
                  </a:lnTo>
                  <a:lnTo>
                    <a:pt x="188976" y="358140"/>
                  </a:lnTo>
                  <a:lnTo>
                    <a:pt x="204216" y="358140"/>
                  </a:lnTo>
                  <a:lnTo>
                    <a:pt x="204216" y="342900"/>
                  </a:lnTo>
                  <a:close/>
                </a:path>
                <a:path w="2258695" h="2002789">
                  <a:moveTo>
                    <a:pt x="222504" y="0"/>
                  </a:moveTo>
                  <a:lnTo>
                    <a:pt x="207264" y="0"/>
                  </a:lnTo>
                  <a:lnTo>
                    <a:pt x="207264" y="15240"/>
                  </a:lnTo>
                  <a:lnTo>
                    <a:pt x="222504" y="15240"/>
                  </a:lnTo>
                  <a:lnTo>
                    <a:pt x="222504" y="0"/>
                  </a:lnTo>
                  <a:close/>
                </a:path>
                <a:path w="2258695" h="2002789">
                  <a:moveTo>
                    <a:pt x="234696" y="342900"/>
                  </a:moveTo>
                  <a:lnTo>
                    <a:pt x="219456" y="342900"/>
                  </a:lnTo>
                  <a:lnTo>
                    <a:pt x="219456" y="358140"/>
                  </a:lnTo>
                  <a:lnTo>
                    <a:pt x="234696" y="358140"/>
                  </a:lnTo>
                  <a:lnTo>
                    <a:pt x="234696" y="342900"/>
                  </a:lnTo>
                  <a:close/>
                </a:path>
                <a:path w="2258695" h="2002789">
                  <a:moveTo>
                    <a:pt x="252984" y="0"/>
                  </a:moveTo>
                  <a:lnTo>
                    <a:pt x="237744" y="0"/>
                  </a:lnTo>
                  <a:lnTo>
                    <a:pt x="237744" y="15240"/>
                  </a:lnTo>
                  <a:lnTo>
                    <a:pt x="252984" y="15240"/>
                  </a:lnTo>
                  <a:lnTo>
                    <a:pt x="252984" y="0"/>
                  </a:lnTo>
                  <a:close/>
                </a:path>
                <a:path w="2258695" h="2002789">
                  <a:moveTo>
                    <a:pt x="266700" y="342900"/>
                  </a:moveTo>
                  <a:lnTo>
                    <a:pt x="249936" y="342900"/>
                  </a:lnTo>
                  <a:lnTo>
                    <a:pt x="249936" y="358140"/>
                  </a:lnTo>
                  <a:lnTo>
                    <a:pt x="266700" y="358140"/>
                  </a:lnTo>
                  <a:lnTo>
                    <a:pt x="266700" y="342900"/>
                  </a:lnTo>
                  <a:close/>
                </a:path>
                <a:path w="2258695" h="2002789">
                  <a:moveTo>
                    <a:pt x="283464" y="0"/>
                  </a:moveTo>
                  <a:lnTo>
                    <a:pt x="268224" y="0"/>
                  </a:lnTo>
                  <a:lnTo>
                    <a:pt x="268224" y="15240"/>
                  </a:lnTo>
                  <a:lnTo>
                    <a:pt x="283464" y="15240"/>
                  </a:lnTo>
                  <a:lnTo>
                    <a:pt x="283464" y="0"/>
                  </a:lnTo>
                  <a:close/>
                </a:path>
                <a:path w="2258695" h="2002789">
                  <a:moveTo>
                    <a:pt x="297180" y="342900"/>
                  </a:moveTo>
                  <a:lnTo>
                    <a:pt x="281940" y="342900"/>
                  </a:lnTo>
                  <a:lnTo>
                    <a:pt x="281940" y="358140"/>
                  </a:lnTo>
                  <a:lnTo>
                    <a:pt x="297180" y="358140"/>
                  </a:lnTo>
                  <a:lnTo>
                    <a:pt x="297180" y="342900"/>
                  </a:lnTo>
                  <a:close/>
                </a:path>
                <a:path w="2258695" h="2002789">
                  <a:moveTo>
                    <a:pt x="315468" y="0"/>
                  </a:moveTo>
                  <a:lnTo>
                    <a:pt x="298704" y="0"/>
                  </a:lnTo>
                  <a:lnTo>
                    <a:pt x="298704" y="15240"/>
                  </a:lnTo>
                  <a:lnTo>
                    <a:pt x="315468" y="15240"/>
                  </a:lnTo>
                  <a:lnTo>
                    <a:pt x="315468" y="0"/>
                  </a:lnTo>
                  <a:close/>
                </a:path>
                <a:path w="2258695" h="2002789">
                  <a:moveTo>
                    <a:pt x="327660" y="342900"/>
                  </a:moveTo>
                  <a:lnTo>
                    <a:pt x="312420" y="342900"/>
                  </a:lnTo>
                  <a:lnTo>
                    <a:pt x="312420" y="358140"/>
                  </a:lnTo>
                  <a:lnTo>
                    <a:pt x="327660" y="358140"/>
                  </a:lnTo>
                  <a:lnTo>
                    <a:pt x="327660" y="342900"/>
                  </a:lnTo>
                  <a:close/>
                </a:path>
                <a:path w="2258695" h="2002789">
                  <a:moveTo>
                    <a:pt x="345948" y="0"/>
                  </a:moveTo>
                  <a:lnTo>
                    <a:pt x="330708" y="0"/>
                  </a:lnTo>
                  <a:lnTo>
                    <a:pt x="330708" y="15240"/>
                  </a:lnTo>
                  <a:lnTo>
                    <a:pt x="345948" y="15240"/>
                  </a:lnTo>
                  <a:lnTo>
                    <a:pt x="345948" y="0"/>
                  </a:lnTo>
                  <a:close/>
                </a:path>
                <a:path w="2258695" h="2002789">
                  <a:moveTo>
                    <a:pt x="358140" y="342900"/>
                  </a:moveTo>
                  <a:lnTo>
                    <a:pt x="342900" y="342900"/>
                  </a:lnTo>
                  <a:lnTo>
                    <a:pt x="342900" y="358140"/>
                  </a:lnTo>
                  <a:lnTo>
                    <a:pt x="358140" y="358140"/>
                  </a:lnTo>
                  <a:lnTo>
                    <a:pt x="358140" y="342900"/>
                  </a:lnTo>
                  <a:close/>
                </a:path>
                <a:path w="2258695" h="2002789">
                  <a:moveTo>
                    <a:pt x="376428" y="0"/>
                  </a:moveTo>
                  <a:lnTo>
                    <a:pt x="361188" y="0"/>
                  </a:lnTo>
                  <a:lnTo>
                    <a:pt x="361188" y="15240"/>
                  </a:lnTo>
                  <a:lnTo>
                    <a:pt x="376428" y="15240"/>
                  </a:lnTo>
                  <a:lnTo>
                    <a:pt x="376428" y="0"/>
                  </a:lnTo>
                  <a:close/>
                </a:path>
                <a:path w="2258695" h="2002789">
                  <a:moveTo>
                    <a:pt x="390144" y="342900"/>
                  </a:moveTo>
                  <a:lnTo>
                    <a:pt x="373380" y="342900"/>
                  </a:lnTo>
                  <a:lnTo>
                    <a:pt x="373380" y="358140"/>
                  </a:lnTo>
                  <a:lnTo>
                    <a:pt x="390144" y="358140"/>
                  </a:lnTo>
                  <a:lnTo>
                    <a:pt x="390144" y="342900"/>
                  </a:lnTo>
                  <a:close/>
                </a:path>
                <a:path w="2258695" h="2002789">
                  <a:moveTo>
                    <a:pt x="406908" y="0"/>
                  </a:moveTo>
                  <a:lnTo>
                    <a:pt x="391668" y="0"/>
                  </a:lnTo>
                  <a:lnTo>
                    <a:pt x="391668" y="15240"/>
                  </a:lnTo>
                  <a:lnTo>
                    <a:pt x="406908" y="15240"/>
                  </a:lnTo>
                  <a:lnTo>
                    <a:pt x="406908" y="0"/>
                  </a:lnTo>
                  <a:close/>
                </a:path>
                <a:path w="2258695" h="2002789">
                  <a:moveTo>
                    <a:pt x="420624" y="342900"/>
                  </a:moveTo>
                  <a:lnTo>
                    <a:pt x="405384" y="342900"/>
                  </a:lnTo>
                  <a:lnTo>
                    <a:pt x="405384" y="358140"/>
                  </a:lnTo>
                  <a:lnTo>
                    <a:pt x="420624" y="358140"/>
                  </a:lnTo>
                  <a:lnTo>
                    <a:pt x="420624" y="342900"/>
                  </a:lnTo>
                  <a:close/>
                </a:path>
                <a:path w="2258695" h="2002789">
                  <a:moveTo>
                    <a:pt x="438912" y="0"/>
                  </a:moveTo>
                  <a:lnTo>
                    <a:pt x="422148" y="0"/>
                  </a:lnTo>
                  <a:lnTo>
                    <a:pt x="422148" y="15240"/>
                  </a:lnTo>
                  <a:lnTo>
                    <a:pt x="438912" y="15240"/>
                  </a:lnTo>
                  <a:lnTo>
                    <a:pt x="438912" y="0"/>
                  </a:lnTo>
                  <a:close/>
                </a:path>
                <a:path w="2258695" h="2002789">
                  <a:moveTo>
                    <a:pt x="451104" y="342900"/>
                  </a:moveTo>
                  <a:lnTo>
                    <a:pt x="435864" y="342900"/>
                  </a:lnTo>
                  <a:lnTo>
                    <a:pt x="435864" y="358140"/>
                  </a:lnTo>
                  <a:lnTo>
                    <a:pt x="451104" y="358140"/>
                  </a:lnTo>
                  <a:lnTo>
                    <a:pt x="451104" y="342900"/>
                  </a:lnTo>
                  <a:close/>
                </a:path>
                <a:path w="2258695" h="2002789">
                  <a:moveTo>
                    <a:pt x="469392" y="0"/>
                  </a:moveTo>
                  <a:lnTo>
                    <a:pt x="454152" y="0"/>
                  </a:lnTo>
                  <a:lnTo>
                    <a:pt x="454152" y="15240"/>
                  </a:lnTo>
                  <a:lnTo>
                    <a:pt x="469392" y="15240"/>
                  </a:lnTo>
                  <a:lnTo>
                    <a:pt x="469392" y="0"/>
                  </a:lnTo>
                  <a:close/>
                </a:path>
                <a:path w="2258695" h="2002789">
                  <a:moveTo>
                    <a:pt x="481584" y="342900"/>
                  </a:moveTo>
                  <a:lnTo>
                    <a:pt x="466344" y="342900"/>
                  </a:lnTo>
                  <a:lnTo>
                    <a:pt x="466344" y="358140"/>
                  </a:lnTo>
                  <a:lnTo>
                    <a:pt x="481584" y="358140"/>
                  </a:lnTo>
                  <a:lnTo>
                    <a:pt x="481584" y="342900"/>
                  </a:lnTo>
                  <a:close/>
                </a:path>
                <a:path w="2258695" h="2002789">
                  <a:moveTo>
                    <a:pt x="499872" y="0"/>
                  </a:moveTo>
                  <a:lnTo>
                    <a:pt x="484632" y="0"/>
                  </a:lnTo>
                  <a:lnTo>
                    <a:pt x="484632" y="15240"/>
                  </a:lnTo>
                  <a:lnTo>
                    <a:pt x="499872" y="15240"/>
                  </a:lnTo>
                  <a:lnTo>
                    <a:pt x="499872" y="0"/>
                  </a:lnTo>
                  <a:close/>
                </a:path>
                <a:path w="2258695" h="2002789">
                  <a:moveTo>
                    <a:pt x="513588" y="342900"/>
                  </a:moveTo>
                  <a:lnTo>
                    <a:pt x="496824" y="342900"/>
                  </a:lnTo>
                  <a:lnTo>
                    <a:pt x="496824" y="358140"/>
                  </a:lnTo>
                  <a:lnTo>
                    <a:pt x="513588" y="358140"/>
                  </a:lnTo>
                  <a:lnTo>
                    <a:pt x="513588" y="342900"/>
                  </a:lnTo>
                  <a:close/>
                </a:path>
                <a:path w="2258695" h="2002789">
                  <a:moveTo>
                    <a:pt x="530352" y="0"/>
                  </a:moveTo>
                  <a:lnTo>
                    <a:pt x="515112" y="0"/>
                  </a:lnTo>
                  <a:lnTo>
                    <a:pt x="515112" y="15240"/>
                  </a:lnTo>
                  <a:lnTo>
                    <a:pt x="530352" y="15240"/>
                  </a:lnTo>
                  <a:lnTo>
                    <a:pt x="530352" y="0"/>
                  </a:lnTo>
                  <a:close/>
                </a:path>
                <a:path w="2258695" h="2002789">
                  <a:moveTo>
                    <a:pt x="544068" y="342900"/>
                  </a:moveTo>
                  <a:lnTo>
                    <a:pt x="528828" y="342900"/>
                  </a:lnTo>
                  <a:lnTo>
                    <a:pt x="528828" y="358140"/>
                  </a:lnTo>
                  <a:lnTo>
                    <a:pt x="544068" y="358140"/>
                  </a:lnTo>
                  <a:lnTo>
                    <a:pt x="544068" y="342900"/>
                  </a:lnTo>
                  <a:close/>
                </a:path>
                <a:path w="2258695" h="2002789">
                  <a:moveTo>
                    <a:pt x="562356" y="0"/>
                  </a:moveTo>
                  <a:lnTo>
                    <a:pt x="545592" y="0"/>
                  </a:lnTo>
                  <a:lnTo>
                    <a:pt x="545592" y="15240"/>
                  </a:lnTo>
                  <a:lnTo>
                    <a:pt x="562356" y="15240"/>
                  </a:lnTo>
                  <a:lnTo>
                    <a:pt x="562356" y="0"/>
                  </a:lnTo>
                  <a:close/>
                </a:path>
                <a:path w="2258695" h="2002789">
                  <a:moveTo>
                    <a:pt x="574548" y="342900"/>
                  </a:moveTo>
                  <a:lnTo>
                    <a:pt x="559308" y="342900"/>
                  </a:lnTo>
                  <a:lnTo>
                    <a:pt x="559308" y="358140"/>
                  </a:lnTo>
                  <a:lnTo>
                    <a:pt x="574548" y="358140"/>
                  </a:lnTo>
                  <a:lnTo>
                    <a:pt x="574548" y="342900"/>
                  </a:lnTo>
                  <a:close/>
                </a:path>
                <a:path w="2258695" h="2002789">
                  <a:moveTo>
                    <a:pt x="592836" y="1549908"/>
                  </a:moveTo>
                  <a:lnTo>
                    <a:pt x="577596" y="1549908"/>
                  </a:lnTo>
                  <a:lnTo>
                    <a:pt x="577596" y="1565148"/>
                  </a:lnTo>
                  <a:lnTo>
                    <a:pt x="592836" y="1565148"/>
                  </a:lnTo>
                  <a:lnTo>
                    <a:pt x="592836" y="1549908"/>
                  </a:lnTo>
                  <a:close/>
                </a:path>
                <a:path w="2258695" h="2002789">
                  <a:moveTo>
                    <a:pt x="592836" y="1519428"/>
                  </a:moveTo>
                  <a:lnTo>
                    <a:pt x="577596" y="1519428"/>
                  </a:lnTo>
                  <a:lnTo>
                    <a:pt x="577596" y="1534668"/>
                  </a:lnTo>
                  <a:lnTo>
                    <a:pt x="592836" y="1534668"/>
                  </a:lnTo>
                  <a:lnTo>
                    <a:pt x="592836" y="1519428"/>
                  </a:lnTo>
                  <a:close/>
                </a:path>
                <a:path w="2258695" h="2002789">
                  <a:moveTo>
                    <a:pt x="592836" y="1488948"/>
                  </a:moveTo>
                  <a:lnTo>
                    <a:pt x="577596" y="1488948"/>
                  </a:lnTo>
                  <a:lnTo>
                    <a:pt x="577596" y="1504188"/>
                  </a:lnTo>
                  <a:lnTo>
                    <a:pt x="592836" y="1504188"/>
                  </a:lnTo>
                  <a:lnTo>
                    <a:pt x="592836" y="1488948"/>
                  </a:lnTo>
                  <a:close/>
                </a:path>
                <a:path w="2258695" h="2002789">
                  <a:moveTo>
                    <a:pt x="592836" y="1456944"/>
                  </a:moveTo>
                  <a:lnTo>
                    <a:pt x="577596" y="1456944"/>
                  </a:lnTo>
                  <a:lnTo>
                    <a:pt x="577596" y="1472184"/>
                  </a:lnTo>
                  <a:lnTo>
                    <a:pt x="592836" y="1472184"/>
                  </a:lnTo>
                  <a:lnTo>
                    <a:pt x="592836" y="1456944"/>
                  </a:lnTo>
                  <a:close/>
                </a:path>
                <a:path w="2258695" h="2002789">
                  <a:moveTo>
                    <a:pt x="592836" y="1426464"/>
                  </a:moveTo>
                  <a:lnTo>
                    <a:pt x="577596" y="1426464"/>
                  </a:lnTo>
                  <a:lnTo>
                    <a:pt x="577596" y="1441704"/>
                  </a:lnTo>
                  <a:lnTo>
                    <a:pt x="592836" y="1441704"/>
                  </a:lnTo>
                  <a:lnTo>
                    <a:pt x="592836" y="1426464"/>
                  </a:lnTo>
                  <a:close/>
                </a:path>
                <a:path w="2258695" h="2002789">
                  <a:moveTo>
                    <a:pt x="592836" y="1395984"/>
                  </a:moveTo>
                  <a:lnTo>
                    <a:pt x="577596" y="1395984"/>
                  </a:lnTo>
                  <a:lnTo>
                    <a:pt x="577596" y="1411224"/>
                  </a:lnTo>
                  <a:lnTo>
                    <a:pt x="592836" y="1411224"/>
                  </a:lnTo>
                  <a:lnTo>
                    <a:pt x="592836" y="1395984"/>
                  </a:lnTo>
                  <a:close/>
                </a:path>
                <a:path w="2258695" h="2002789">
                  <a:moveTo>
                    <a:pt x="592836" y="1365504"/>
                  </a:moveTo>
                  <a:lnTo>
                    <a:pt x="577596" y="1365504"/>
                  </a:lnTo>
                  <a:lnTo>
                    <a:pt x="577596" y="1380744"/>
                  </a:lnTo>
                  <a:lnTo>
                    <a:pt x="592836" y="1380744"/>
                  </a:lnTo>
                  <a:lnTo>
                    <a:pt x="592836" y="1365504"/>
                  </a:lnTo>
                  <a:close/>
                </a:path>
                <a:path w="2258695" h="2002789">
                  <a:moveTo>
                    <a:pt x="592836" y="1333500"/>
                  </a:moveTo>
                  <a:lnTo>
                    <a:pt x="577596" y="1333500"/>
                  </a:lnTo>
                  <a:lnTo>
                    <a:pt x="577596" y="1348740"/>
                  </a:lnTo>
                  <a:lnTo>
                    <a:pt x="592836" y="1348740"/>
                  </a:lnTo>
                  <a:lnTo>
                    <a:pt x="592836" y="1333500"/>
                  </a:lnTo>
                  <a:close/>
                </a:path>
                <a:path w="2258695" h="2002789">
                  <a:moveTo>
                    <a:pt x="592836" y="1303020"/>
                  </a:moveTo>
                  <a:lnTo>
                    <a:pt x="577596" y="1303020"/>
                  </a:lnTo>
                  <a:lnTo>
                    <a:pt x="577596" y="1318260"/>
                  </a:lnTo>
                  <a:lnTo>
                    <a:pt x="592836" y="1318260"/>
                  </a:lnTo>
                  <a:lnTo>
                    <a:pt x="592836" y="1303020"/>
                  </a:lnTo>
                  <a:close/>
                </a:path>
                <a:path w="2258695" h="2002789">
                  <a:moveTo>
                    <a:pt x="592836" y="1272540"/>
                  </a:moveTo>
                  <a:lnTo>
                    <a:pt x="577596" y="1272540"/>
                  </a:lnTo>
                  <a:lnTo>
                    <a:pt x="577596" y="1287780"/>
                  </a:lnTo>
                  <a:lnTo>
                    <a:pt x="592836" y="1287780"/>
                  </a:lnTo>
                  <a:lnTo>
                    <a:pt x="592836" y="1272540"/>
                  </a:lnTo>
                  <a:close/>
                </a:path>
                <a:path w="2258695" h="2002789">
                  <a:moveTo>
                    <a:pt x="592836" y="0"/>
                  </a:moveTo>
                  <a:lnTo>
                    <a:pt x="577596" y="0"/>
                  </a:lnTo>
                  <a:lnTo>
                    <a:pt x="577596" y="15240"/>
                  </a:lnTo>
                  <a:lnTo>
                    <a:pt x="592836" y="15240"/>
                  </a:lnTo>
                  <a:lnTo>
                    <a:pt x="592836" y="0"/>
                  </a:lnTo>
                  <a:close/>
                </a:path>
                <a:path w="2258695" h="2002789">
                  <a:moveTo>
                    <a:pt x="597408" y="1575816"/>
                  </a:moveTo>
                  <a:lnTo>
                    <a:pt x="585216" y="1575816"/>
                  </a:lnTo>
                  <a:lnTo>
                    <a:pt x="589788" y="1580388"/>
                  </a:lnTo>
                  <a:lnTo>
                    <a:pt x="577596" y="1580388"/>
                  </a:lnTo>
                  <a:lnTo>
                    <a:pt x="577596" y="1588008"/>
                  </a:lnTo>
                  <a:lnTo>
                    <a:pt x="580644" y="1592580"/>
                  </a:lnTo>
                  <a:lnTo>
                    <a:pt x="597408" y="1592580"/>
                  </a:lnTo>
                  <a:lnTo>
                    <a:pt x="597408" y="1583436"/>
                  </a:lnTo>
                  <a:lnTo>
                    <a:pt x="597408" y="1580388"/>
                  </a:lnTo>
                  <a:lnTo>
                    <a:pt x="597408" y="1575816"/>
                  </a:lnTo>
                  <a:close/>
                </a:path>
                <a:path w="2258695" h="2002789">
                  <a:moveTo>
                    <a:pt x="600456" y="1234440"/>
                  </a:moveTo>
                  <a:lnTo>
                    <a:pt x="585216" y="1234440"/>
                  </a:lnTo>
                  <a:lnTo>
                    <a:pt x="585216" y="1242060"/>
                  </a:lnTo>
                  <a:lnTo>
                    <a:pt x="577596" y="1242060"/>
                  </a:lnTo>
                  <a:lnTo>
                    <a:pt x="577596" y="1257300"/>
                  </a:lnTo>
                  <a:lnTo>
                    <a:pt x="592836" y="1257300"/>
                  </a:lnTo>
                  <a:lnTo>
                    <a:pt x="592836" y="1249680"/>
                  </a:lnTo>
                  <a:lnTo>
                    <a:pt x="600456" y="1249680"/>
                  </a:lnTo>
                  <a:lnTo>
                    <a:pt x="600456" y="1242060"/>
                  </a:lnTo>
                  <a:lnTo>
                    <a:pt x="600456" y="1234440"/>
                  </a:lnTo>
                  <a:close/>
                </a:path>
                <a:path w="2258695" h="2002789">
                  <a:moveTo>
                    <a:pt x="601980" y="726948"/>
                  </a:moveTo>
                  <a:lnTo>
                    <a:pt x="586740" y="726948"/>
                  </a:lnTo>
                  <a:lnTo>
                    <a:pt x="586740" y="742188"/>
                  </a:lnTo>
                  <a:lnTo>
                    <a:pt x="601980" y="742188"/>
                  </a:lnTo>
                  <a:lnTo>
                    <a:pt x="601980" y="726948"/>
                  </a:lnTo>
                  <a:close/>
                </a:path>
                <a:path w="2258695" h="2002789">
                  <a:moveTo>
                    <a:pt x="601980" y="696468"/>
                  </a:moveTo>
                  <a:lnTo>
                    <a:pt x="586740" y="696468"/>
                  </a:lnTo>
                  <a:lnTo>
                    <a:pt x="586740" y="711708"/>
                  </a:lnTo>
                  <a:lnTo>
                    <a:pt x="601980" y="711708"/>
                  </a:lnTo>
                  <a:lnTo>
                    <a:pt x="601980" y="696468"/>
                  </a:lnTo>
                  <a:close/>
                </a:path>
                <a:path w="2258695" h="2002789">
                  <a:moveTo>
                    <a:pt x="601980" y="665988"/>
                  </a:moveTo>
                  <a:lnTo>
                    <a:pt x="586740" y="665988"/>
                  </a:lnTo>
                  <a:lnTo>
                    <a:pt x="586740" y="681228"/>
                  </a:lnTo>
                  <a:lnTo>
                    <a:pt x="601980" y="681228"/>
                  </a:lnTo>
                  <a:lnTo>
                    <a:pt x="601980" y="665988"/>
                  </a:lnTo>
                  <a:close/>
                </a:path>
                <a:path w="2258695" h="2002789">
                  <a:moveTo>
                    <a:pt x="601980" y="633984"/>
                  </a:moveTo>
                  <a:lnTo>
                    <a:pt x="586740" y="633984"/>
                  </a:lnTo>
                  <a:lnTo>
                    <a:pt x="586740" y="649224"/>
                  </a:lnTo>
                  <a:lnTo>
                    <a:pt x="601980" y="649224"/>
                  </a:lnTo>
                  <a:lnTo>
                    <a:pt x="601980" y="633984"/>
                  </a:lnTo>
                  <a:close/>
                </a:path>
                <a:path w="2258695" h="2002789">
                  <a:moveTo>
                    <a:pt x="601980" y="603504"/>
                  </a:moveTo>
                  <a:lnTo>
                    <a:pt x="586740" y="603504"/>
                  </a:lnTo>
                  <a:lnTo>
                    <a:pt x="586740" y="618744"/>
                  </a:lnTo>
                  <a:lnTo>
                    <a:pt x="601980" y="618744"/>
                  </a:lnTo>
                  <a:lnTo>
                    <a:pt x="601980" y="603504"/>
                  </a:lnTo>
                  <a:close/>
                </a:path>
                <a:path w="2258695" h="2002789">
                  <a:moveTo>
                    <a:pt x="601980" y="573024"/>
                  </a:moveTo>
                  <a:lnTo>
                    <a:pt x="586740" y="573024"/>
                  </a:lnTo>
                  <a:lnTo>
                    <a:pt x="586740" y="588264"/>
                  </a:lnTo>
                  <a:lnTo>
                    <a:pt x="601980" y="588264"/>
                  </a:lnTo>
                  <a:lnTo>
                    <a:pt x="601980" y="573024"/>
                  </a:lnTo>
                  <a:close/>
                </a:path>
                <a:path w="2258695" h="2002789">
                  <a:moveTo>
                    <a:pt x="601980" y="542544"/>
                  </a:moveTo>
                  <a:lnTo>
                    <a:pt x="586740" y="542544"/>
                  </a:lnTo>
                  <a:lnTo>
                    <a:pt x="586740" y="557784"/>
                  </a:lnTo>
                  <a:lnTo>
                    <a:pt x="601980" y="557784"/>
                  </a:lnTo>
                  <a:lnTo>
                    <a:pt x="601980" y="542544"/>
                  </a:lnTo>
                  <a:close/>
                </a:path>
                <a:path w="2258695" h="2002789">
                  <a:moveTo>
                    <a:pt x="601980" y="510540"/>
                  </a:moveTo>
                  <a:lnTo>
                    <a:pt x="586740" y="510540"/>
                  </a:lnTo>
                  <a:lnTo>
                    <a:pt x="586740" y="525780"/>
                  </a:lnTo>
                  <a:lnTo>
                    <a:pt x="601980" y="525780"/>
                  </a:lnTo>
                  <a:lnTo>
                    <a:pt x="601980" y="510540"/>
                  </a:lnTo>
                  <a:close/>
                </a:path>
                <a:path w="2258695" h="2002789">
                  <a:moveTo>
                    <a:pt x="601980" y="480060"/>
                  </a:moveTo>
                  <a:lnTo>
                    <a:pt x="586740" y="480060"/>
                  </a:lnTo>
                  <a:lnTo>
                    <a:pt x="586740" y="495300"/>
                  </a:lnTo>
                  <a:lnTo>
                    <a:pt x="601980" y="495300"/>
                  </a:lnTo>
                  <a:lnTo>
                    <a:pt x="601980" y="480060"/>
                  </a:lnTo>
                  <a:close/>
                </a:path>
                <a:path w="2258695" h="2002789">
                  <a:moveTo>
                    <a:pt x="601980" y="449580"/>
                  </a:moveTo>
                  <a:lnTo>
                    <a:pt x="586740" y="449580"/>
                  </a:lnTo>
                  <a:lnTo>
                    <a:pt x="586740" y="464820"/>
                  </a:lnTo>
                  <a:lnTo>
                    <a:pt x="601980" y="464820"/>
                  </a:lnTo>
                  <a:lnTo>
                    <a:pt x="601980" y="449580"/>
                  </a:lnTo>
                  <a:close/>
                </a:path>
                <a:path w="2258695" h="2002789">
                  <a:moveTo>
                    <a:pt x="601980" y="419100"/>
                  </a:moveTo>
                  <a:lnTo>
                    <a:pt x="586740" y="419100"/>
                  </a:lnTo>
                  <a:lnTo>
                    <a:pt x="586740" y="434340"/>
                  </a:lnTo>
                  <a:lnTo>
                    <a:pt x="601980" y="434340"/>
                  </a:lnTo>
                  <a:lnTo>
                    <a:pt x="601980" y="419100"/>
                  </a:lnTo>
                  <a:close/>
                </a:path>
                <a:path w="2258695" h="2002789">
                  <a:moveTo>
                    <a:pt x="605028" y="342900"/>
                  </a:moveTo>
                  <a:lnTo>
                    <a:pt x="589788" y="342900"/>
                  </a:lnTo>
                  <a:lnTo>
                    <a:pt x="589788" y="358140"/>
                  </a:lnTo>
                  <a:lnTo>
                    <a:pt x="605028" y="358140"/>
                  </a:lnTo>
                  <a:lnTo>
                    <a:pt x="605028" y="342900"/>
                  </a:lnTo>
                  <a:close/>
                </a:path>
                <a:path w="2258695" h="2002789">
                  <a:moveTo>
                    <a:pt x="606552" y="754380"/>
                  </a:moveTo>
                  <a:lnTo>
                    <a:pt x="594360" y="754380"/>
                  </a:lnTo>
                  <a:lnTo>
                    <a:pt x="597408" y="757428"/>
                  </a:lnTo>
                  <a:lnTo>
                    <a:pt x="586740" y="757428"/>
                  </a:lnTo>
                  <a:lnTo>
                    <a:pt x="586740" y="766572"/>
                  </a:lnTo>
                  <a:lnTo>
                    <a:pt x="591312" y="769620"/>
                  </a:lnTo>
                  <a:lnTo>
                    <a:pt x="606552" y="769620"/>
                  </a:lnTo>
                  <a:lnTo>
                    <a:pt x="606552" y="762000"/>
                  </a:lnTo>
                  <a:lnTo>
                    <a:pt x="606552" y="757428"/>
                  </a:lnTo>
                  <a:lnTo>
                    <a:pt x="606552" y="754380"/>
                  </a:lnTo>
                  <a:close/>
                </a:path>
                <a:path w="2258695" h="2002789">
                  <a:moveTo>
                    <a:pt x="621792" y="411480"/>
                  </a:moveTo>
                  <a:lnTo>
                    <a:pt x="606552" y="411480"/>
                  </a:lnTo>
                  <a:lnTo>
                    <a:pt x="606552" y="426720"/>
                  </a:lnTo>
                  <a:lnTo>
                    <a:pt x="621792" y="426720"/>
                  </a:lnTo>
                  <a:lnTo>
                    <a:pt x="621792" y="411480"/>
                  </a:lnTo>
                  <a:close/>
                </a:path>
                <a:path w="2258695" h="2002789">
                  <a:moveTo>
                    <a:pt x="623316" y="0"/>
                  </a:moveTo>
                  <a:lnTo>
                    <a:pt x="608076" y="0"/>
                  </a:lnTo>
                  <a:lnTo>
                    <a:pt x="608076" y="15240"/>
                  </a:lnTo>
                  <a:lnTo>
                    <a:pt x="623316" y="15240"/>
                  </a:lnTo>
                  <a:lnTo>
                    <a:pt x="623316" y="0"/>
                  </a:lnTo>
                  <a:close/>
                </a:path>
                <a:path w="2258695" h="2002789">
                  <a:moveTo>
                    <a:pt x="627888" y="1575816"/>
                  </a:moveTo>
                  <a:lnTo>
                    <a:pt x="612648" y="1575816"/>
                  </a:lnTo>
                  <a:lnTo>
                    <a:pt x="612648" y="1592580"/>
                  </a:lnTo>
                  <a:lnTo>
                    <a:pt x="627888" y="1592580"/>
                  </a:lnTo>
                  <a:lnTo>
                    <a:pt x="627888" y="1575816"/>
                  </a:lnTo>
                  <a:close/>
                </a:path>
                <a:path w="2258695" h="2002789">
                  <a:moveTo>
                    <a:pt x="630936" y="1234440"/>
                  </a:moveTo>
                  <a:lnTo>
                    <a:pt x="615696" y="1234440"/>
                  </a:lnTo>
                  <a:lnTo>
                    <a:pt x="615696" y="1249680"/>
                  </a:lnTo>
                  <a:lnTo>
                    <a:pt x="630936" y="1249680"/>
                  </a:lnTo>
                  <a:lnTo>
                    <a:pt x="630936" y="1234440"/>
                  </a:lnTo>
                  <a:close/>
                </a:path>
                <a:path w="2258695" h="2002789">
                  <a:moveTo>
                    <a:pt x="637032" y="754380"/>
                  </a:moveTo>
                  <a:lnTo>
                    <a:pt x="621792" y="754380"/>
                  </a:lnTo>
                  <a:lnTo>
                    <a:pt x="621792" y="769620"/>
                  </a:lnTo>
                  <a:lnTo>
                    <a:pt x="637032" y="769620"/>
                  </a:lnTo>
                  <a:lnTo>
                    <a:pt x="637032" y="754380"/>
                  </a:lnTo>
                  <a:close/>
                </a:path>
                <a:path w="2258695" h="2002789">
                  <a:moveTo>
                    <a:pt x="637032" y="342900"/>
                  </a:moveTo>
                  <a:lnTo>
                    <a:pt x="620268" y="342900"/>
                  </a:lnTo>
                  <a:lnTo>
                    <a:pt x="620268" y="358140"/>
                  </a:lnTo>
                  <a:lnTo>
                    <a:pt x="637032" y="358140"/>
                  </a:lnTo>
                  <a:lnTo>
                    <a:pt x="637032" y="342900"/>
                  </a:lnTo>
                  <a:close/>
                </a:path>
                <a:path w="2258695" h="2002789">
                  <a:moveTo>
                    <a:pt x="652272" y="1138428"/>
                  </a:moveTo>
                  <a:lnTo>
                    <a:pt x="637032" y="1138428"/>
                  </a:lnTo>
                  <a:lnTo>
                    <a:pt x="637032" y="1153668"/>
                  </a:lnTo>
                  <a:lnTo>
                    <a:pt x="652272" y="1153668"/>
                  </a:lnTo>
                  <a:lnTo>
                    <a:pt x="652272" y="1138428"/>
                  </a:lnTo>
                  <a:close/>
                </a:path>
                <a:path w="2258695" h="2002789">
                  <a:moveTo>
                    <a:pt x="652272" y="1107948"/>
                  </a:moveTo>
                  <a:lnTo>
                    <a:pt x="637032" y="1107948"/>
                  </a:lnTo>
                  <a:lnTo>
                    <a:pt x="637032" y="1123188"/>
                  </a:lnTo>
                  <a:lnTo>
                    <a:pt x="652272" y="1123188"/>
                  </a:lnTo>
                  <a:lnTo>
                    <a:pt x="652272" y="1107948"/>
                  </a:lnTo>
                  <a:close/>
                </a:path>
                <a:path w="2258695" h="2002789">
                  <a:moveTo>
                    <a:pt x="652272" y="1075944"/>
                  </a:moveTo>
                  <a:lnTo>
                    <a:pt x="637032" y="1075944"/>
                  </a:lnTo>
                  <a:lnTo>
                    <a:pt x="637032" y="1091184"/>
                  </a:lnTo>
                  <a:lnTo>
                    <a:pt x="652272" y="1091184"/>
                  </a:lnTo>
                  <a:lnTo>
                    <a:pt x="652272" y="1075944"/>
                  </a:lnTo>
                  <a:close/>
                </a:path>
                <a:path w="2258695" h="2002789">
                  <a:moveTo>
                    <a:pt x="652272" y="1045464"/>
                  </a:moveTo>
                  <a:lnTo>
                    <a:pt x="637032" y="1045464"/>
                  </a:lnTo>
                  <a:lnTo>
                    <a:pt x="637032" y="1060704"/>
                  </a:lnTo>
                  <a:lnTo>
                    <a:pt x="652272" y="1060704"/>
                  </a:lnTo>
                  <a:lnTo>
                    <a:pt x="652272" y="1045464"/>
                  </a:lnTo>
                  <a:close/>
                </a:path>
                <a:path w="2258695" h="2002789">
                  <a:moveTo>
                    <a:pt x="652272" y="1014984"/>
                  </a:moveTo>
                  <a:lnTo>
                    <a:pt x="637032" y="1014984"/>
                  </a:lnTo>
                  <a:lnTo>
                    <a:pt x="637032" y="1030224"/>
                  </a:lnTo>
                  <a:lnTo>
                    <a:pt x="652272" y="1030224"/>
                  </a:lnTo>
                  <a:lnTo>
                    <a:pt x="652272" y="1014984"/>
                  </a:lnTo>
                  <a:close/>
                </a:path>
                <a:path w="2258695" h="2002789">
                  <a:moveTo>
                    <a:pt x="652272" y="984504"/>
                  </a:moveTo>
                  <a:lnTo>
                    <a:pt x="637032" y="984504"/>
                  </a:lnTo>
                  <a:lnTo>
                    <a:pt x="637032" y="999744"/>
                  </a:lnTo>
                  <a:lnTo>
                    <a:pt x="652272" y="999744"/>
                  </a:lnTo>
                  <a:lnTo>
                    <a:pt x="652272" y="984504"/>
                  </a:lnTo>
                  <a:close/>
                </a:path>
                <a:path w="2258695" h="2002789">
                  <a:moveTo>
                    <a:pt x="652272" y="952500"/>
                  </a:moveTo>
                  <a:lnTo>
                    <a:pt x="637032" y="952500"/>
                  </a:lnTo>
                  <a:lnTo>
                    <a:pt x="637032" y="967740"/>
                  </a:lnTo>
                  <a:lnTo>
                    <a:pt x="652272" y="967740"/>
                  </a:lnTo>
                  <a:lnTo>
                    <a:pt x="652272" y="952500"/>
                  </a:lnTo>
                  <a:close/>
                </a:path>
                <a:path w="2258695" h="2002789">
                  <a:moveTo>
                    <a:pt x="652272" y="922020"/>
                  </a:moveTo>
                  <a:lnTo>
                    <a:pt x="637032" y="922020"/>
                  </a:lnTo>
                  <a:lnTo>
                    <a:pt x="637032" y="937260"/>
                  </a:lnTo>
                  <a:lnTo>
                    <a:pt x="652272" y="937260"/>
                  </a:lnTo>
                  <a:lnTo>
                    <a:pt x="652272" y="922020"/>
                  </a:lnTo>
                  <a:close/>
                </a:path>
                <a:path w="2258695" h="2002789">
                  <a:moveTo>
                    <a:pt x="652272" y="891540"/>
                  </a:moveTo>
                  <a:lnTo>
                    <a:pt x="637032" y="891540"/>
                  </a:lnTo>
                  <a:lnTo>
                    <a:pt x="637032" y="906780"/>
                  </a:lnTo>
                  <a:lnTo>
                    <a:pt x="652272" y="906780"/>
                  </a:lnTo>
                  <a:lnTo>
                    <a:pt x="652272" y="891540"/>
                  </a:lnTo>
                  <a:close/>
                </a:path>
                <a:path w="2258695" h="2002789">
                  <a:moveTo>
                    <a:pt x="652272" y="861060"/>
                  </a:moveTo>
                  <a:lnTo>
                    <a:pt x="637032" y="861060"/>
                  </a:lnTo>
                  <a:lnTo>
                    <a:pt x="637032" y="876300"/>
                  </a:lnTo>
                  <a:lnTo>
                    <a:pt x="652272" y="876300"/>
                  </a:lnTo>
                  <a:lnTo>
                    <a:pt x="652272" y="861060"/>
                  </a:lnTo>
                  <a:close/>
                </a:path>
                <a:path w="2258695" h="2002789">
                  <a:moveTo>
                    <a:pt x="652272" y="411480"/>
                  </a:moveTo>
                  <a:lnTo>
                    <a:pt x="637032" y="411480"/>
                  </a:lnTo>
                  <a:lnTo>
                    <a:pt x="637032" y="426720"/>
                  </a:lnTo>
                  <a:lnTo>
                    <a:pt x="652272" y="426720"/>
                  </a:lnTo>
                  <a:lnTo>
                    <a:pt x="652272" y="411480"/>
                  </a:lnTo>
                  <a:close/>
                </a:path>
                <a:path w="2258695" h="2002789">
                  <a:moveTo>
                    <a:pt x="653796" y="0"/>
                  </a:moveTo>
                  <a:lnTo>
                    <a:pt x="638556" y="0"/>
                  </a:lnTo>
                  <a:lnTo>
                    <a:pt x="638556" y="15240"/>
                  </a:lnTo>
                  <a:lnTo>
                    <a:pt x="653796" y="15240"/>
                  </a:lnTo>
                  <a:lnTo>
                    <a:pt x="653796" y="0"/>
                  </a:lnTo>
                  <a:close/>
                </a:path>
                <a:path w="2258695" h="2002789">
                  <a:moveTo>
                    <a:pt x="656844" y="1164336"/>
                  </a:moveTo>
                  <a:lnTo>
                    <a:pt x="644652" y="1164336"/>
                  </a:lnTo>
                  <a:lnTo>
                    <a:pt x="648462" y="1168908"/>
                  </a:lnTo>
                  <a:lnTo>
                    <a:pt x="637032" y="1168908"/>
                  </a:lnTo>
                  <a:lnTo>
                    <a:pt x="637032" y="1176528"/>
                  </a:lnTo>
                  <a:lnTo>
                    <a:pt x="640080" y="1181100"/>
                  </a:lnTo>
                  <a:lnTo>
                    <a:pt x="656844" y="1181100"/>
                  </a:lnTo>
                  <a:lnTo>
                    <a:pt x="656844" y="1173480"/>
                  </a:lnTo>
                  <a:lnTo>
                    <a:pt x="656844" y="1168908"/>
                  </a:lnTo>
                  <a:lnTo>
                    <a:pt x="656844" y="1164336"/>
                  </a:lnTo>
                  <a:close/>
                </a:path>
                <a:path w="2258695" h="2002789">
                  <a:moveTo>
                    <a:pt x="658368" y="1575816"/>
                  </a:moveTo>
                  <a:lnTo>
                    <a:pt x="643128" y="1575816"/>
                  </a:lnTo>
                  <a:lnTo>
                    <a:pt x="643128" y="1592580"/>
                  </a:lnTo>
                  <a:lnTo>
                    <a:pt x="658368" y="1592580"/>
                  </a:lnTo>
                  <a:lnTo>
                    <a:pt x="658368" y="1575816"/>
                  </a:lnTo>
                  <a:close/>
                </a:path>
                <a:path w="2258695" h="2002789">
                  <a:moveTo>
                    <a:pt x="662940" y="1234440"/>
                  </a:moveTo>
                  <a:lnTo>
                    <a:pt x="646176" y="1234440"/>
                  </a:lnTo>
                  <a:lnTo>
                    <a:pt x="646176" y="1249680"/>
                  </a:lnTo>
                  <a:lnTo>
                    <a:pt x="662940" y="1249680"/>
                  </a:lnTo>
                  <a:lnTo>
                    <a:pt x="662940" y="1234440"/>
                  </a:lnTo>
                  <a:close/>
                </a:path>
                <a:path w="2258695" h="2002789">
                  <a:moveTo>
                    <a:pt x="665988" y="821436"/>
                  </a:moveTo>
                  <a:lnTo>
                    <a:pt x="649224" y="821436"/>
                  </a:lnTo>
                  <a:lnTo>
                    <a:pt x="649224" y="829056"/>
                  </a:lnTo>
                  <a:lnTo>
                    <a:pt x="637032" y="829056"/>
                  </a:lnTo>
                  <a:lnTo>
                    <a:pt x="637032" y="844296"/>
                  </a:lnTo>
                  <a:lnTo>
                    <a:pt x="652272" y="844296"/>
                  </a:lnTo>
                  <a:lnTo>
                    <a:pt x="652272" y="836676"/>
                  </a:lnTo>
                  <a:lnTo>
                    <a:pt x="665988" y="836676"/>
                  </a:lnTo>
                  <a:lnTo>
                    <a:pt x="665988" y="829056"/>
                  </a:lnTo>
                  <a:lnTo>
                    <a:pt x="665988" y="821436"/>
                  </a:lnTo>
                  <a:close/>
                </a:path>
                <a:path w="2258695" h="2002789">
                  <a:moveTo>
                    <a:pt x="667512" y="342900"/>
                  </a:moveTo>
                  <a:lnTo>
                    <a:pt x="652272" y="342900"/>
                  </a:lnTo>
                  <a:lnTo>
                    <a:pt x="652272" y="358140"/>
                  </a:lnTo>
                  <a:lnTo>
                    <a:pt x="667512" y="358140"/>
                  </a:lnTo>
                  <a:lnTo>
                    <a:pt x="667512" y="342900"/>
                  </a:lnTo>
                  <a:close/>
                </a:path>
                <a:path w="2258695" h="2002789">
                  <a:moveTo>
                    <a:pt x="669036" y="754380"/>
                  </a:moveTo>
                  <a:lnTo>
                    <a:pt x="652272" y="754380"/>
                  </a:lnTo>
                  <a:lnTo>
                    <a:pt x="652272" y="769620"/>
                  </a:lnTo>
                  <a:lnTo>
                    <a:pt x="669036" y="769620"/>
                  </a:lnTo>
                  <a:lnTo>
                    <a:pt x="669036" y="754380"/>
                  </a:lnTo>
                  <a:close/>
                </a:path>
                <a:path w="2258695" h="2002789">
                  <a:moveTo>
                    <a:pt x="684276" y="411480"/>
                  </a:moveTo>
                  <a:lnTo>
                    <a:pt x="669036" y="411480"/>
                  </a:lnTo>
                  <a:lnTo>
                    <a:pt x="669036" y="426720"/>
                  </a:lnTo>
                  <a:lnTo>
                    <a:pt x="684276" y="426720"/>
                  </a:lnTo>
                  <a:lnTo>
                    <a:pt x="684276" y="411480"/>
                  </a:lnTo>
                  <a:close/>
                </a:path>
                <a:path w="2258695" h="2002789">
                  <a:moveTo>
                    <a:pt x="685800" y="0"/>
                  </a:moveTo>
                  <a:lnTo>
                    <a:pt x="669036" y="0"/>
                  </a:lnTo>
                  <a:lnTo>
                    <a:pt x="669036" y="15240"/>
                  </a:lnTo>
                  <a:lnTo>
                    <a:pt x="685800" y="15240"/>
                  </a:lnTo>
                  <a:lnTo>
                    <a:pt x="685800" y="0"/>
                  </a:lnTo>
                  <a:close/>
                </a:path>
                <a:path w="2258695" h="2002789">
                  <a:moveTo>
                    <a:pt x="687324" y="1164336"/>
                  </a:moveTo>
                  <a:lnTo>
                    <a:pt x="672084" y="1164336"/>
                  </a:lnTo>
                  <a:lnTo>
                    <a:pt x="672084" y="1181100"/>
                  </a:lnTo>
                  <a:lnTo>
                    <a:pt x="687324" y="1181100"/>
                  </a:lnTo>
                  <a:lnTo>
                    <a:pt x="687324" y="1164336"/>
                  </a:lnTo>
                  <a:close/>
                </a:path>
                <a:path w="2258695" h="2002789">
                  <a:moveTo>
                    <a:pt x="688848" y="1575816"/>
                  </a:moveTo>
                  <a:lnTo>
                    <a:pt x="673608" y="1575816"/>
                  </a:lnTo>
                  <a:lnTo>
                    <a:pt x="673608" y="1592580"/>
                  </a:lnTo>
                  <a:lnTo>
                    <a:pt x="688848" y="1592580"/>
                  </a:lnTo>
                  <a:lnTo>
                    <a:pt x="688848" y="1575816"/>
                  </a:lnTo>
                  <a:close/>
                </a:path>
                <a:path w="2258695" h="2002789">
                  <a:moveTo>
                    <a:pt x="693420" y="1234440"/>
                  </a:moveTo>
                  <a:lnTo>
                    <a:pt x="678180" y="1234440"/>
                  </a:lnTo>
                  <a:lnTo>
                    <a:pt x="678180" y="1249680"/>
                  </a:lnTo>
                  <a:lnTo>
                    <a:pt x="693420" y="1249680"/>
                  </a:lnTo>
                  <a:lnTo>
                    <a:pt x="693420" y="1234440"/>
                  </a:lnTo>
                  <a:close/>
                </a:path>
                <a:path w="2258695" h="2002789">
                  <a:moveTo>
                    <a:pt x="696468" y="821436"/>
                  </a:moveTo>
                  <a:lnTo>
                    <a:pt x="681228" y="821436"/>
                  </a:lnTo>
                  <a:lnTo>
                    <a:pt x="681228" y="836676"/>
                  </a:lnTo>
                  <a:lnTo>
                    <a:pt x="696468" y="836676"/>
                  </a:lnTo>
                  <a:lnTo>
                    <a:pt x="696468" y="821436"/>
                  </a:lnTo>
                  <a:close/>
                </a:path>
                <a:path w="2258695" h="2002789">
                  <a:moveTo>
                    <a:pt x="697992" y="342900"/>
                  </a:moveTo>
                  <a:lnTo>
                    <a:pt x="682752" y="342900"/>
                  </a:lnTo>
                  <a:lnTo>
                    <a:pt x="682752" y="358140"/>
                  </a:lnTo>
                  <a:lnTo>
                    <a:pt x="697992" y="358140"/>
                  </a:lnTo>
                  <a:lnTo>
                    <a:pt x="697992" y="342900"/>
                  </a:lnTo>
                  <a:close/>
                </a:path>
                <a:path w="2258695" h="2002789">
                  <a:moveTo>
                    <a:pt x="699516" y="754380"/>
                  </a:moveTo>
                  <a:lnTo>
                    <a:pt x="684276" y="754380"/>
                  </a:lnTo>
                  <a:lnTo>
                    <a:pt x="684276" y="769620"/>
                  </a:lnTo>
                  <a:lnTo>
                    <a:pt x="699516" y="769620"/>
                  </a:lnTo>
                  <a:lnTo>
                    <a:pt x="699516" y="754380"/>
                  </a:lnTo>
                  <a:close/>
                </a:path>
                <a:path w="2258695" h="2002789">
                  <a:moveTo>
                    <a:pt x="714756" y="411480"/>
                  </a:moveTo>
                  <a:lnTo>
                    <a:pt x="699516" y="411480"/>
                  </a:lnTo>
                  <a:lnTo>
                    <a:pt x="699516" y="426720"/>
                  </a:lnTo>
                  <a:lnTo>
                    <a:pt x="714756" y="426720"/>
                  </a:lnTo>
                  <a:lnTo>
                    <a:pt x="714756" y="411480"/>
                  </a:lnTo>
                  <a:close/>
                </a:path>
                <a:path w="2258695" h="2002789">
                  <a:moveTo>
                    <a:pt x="716280" y="0"/>
                  </a:moveTo>
                  <a:lnTo>
                    <a:pt x="701040" y="0"/>
                  </a:lnTo>
                  <a:lnTo>
                    <a:pt x="701040" y="15240"/>
                  </a:lnTo>
                  <a:lnTo>
                    <a:pt x="716280" y="15240"/>
                  </a:lnTo>
                  <a:lnTo>
                    <a:pt x="716280" y="0"/>
                  </a:lnTo>
                  <a:close/>
                </a:path>
                <a:path w="2258695" h="2002789">
                  <a:moveTo>
                    <a:pt x="717804" y="1164336"/>
                  </a:moveTo>
                  <a:lnTo>
                    <a:pt x="702564" y="1164336"/>
                  </a:lnTo>
                  <a:lnTo>
                    <a:pt x="702564" y="1181100"/>
                  </a:lnTo>
                  <a:lnTo>
                    <a:pt x="717804" y="1181100"/>
                  </a:lnTo>
                  <a:lnTo>
                    <a:pt x="717804" y="1164336"/>
                  </a:lnTo>
                  <a:close/>
                </a:path>
                <a:path w="2258695" h="2002789">
                  <a:moveTo>
                    <a:pt x="720852" y="1575816"/>
                  </a:moveTo>
                  <a:lnTo>
                    <a:pt x="705612" y="1575816"/>
                  </a:lnTo>
                  <a:lnTo>
                    <a:pt x="705612" y="1592580"/>
                  </a:lnTo>
                  <a:lnTo>
                    <a:pt x="720852" y="1592580"/>
                  </a:lnTo>
                  <a:lnTo>
                    <a:pt x="720852" y="1575816"/>
                  </a:lnTo>
                  <a:close/>
                </a:path>
                <a:path w="2258695" h="2002789">
                  <a:moveTo>
                    <a:pt x="723900" y="1234440"/>
                  </a:moveTo>
                  <a:lnTo>
                    <a:pt x="708660" y="1234440"/>
                  </a:lnTo>
                  <a:lnTo>
                    <a:pt x="708660" y="1249680"/>
                  </a:lnTo>
                  <a:lnTo>
                    <a:pt x="723900" y="1249680"/>
                  </a:lnTo>
                  <a:lnTo>
                    <a:pt x="723900" y="1234440"/>
                  </a:lnTo>
                  <a:close/>
                </a:path>
                <a:path w="2258695" h="2002789">
                  <a:moveTo>
                    <a:pt x="726948" y="821436"/>
                  </a:moveTo>
                  <a:lnTo>
                    <a:pt x="711708" y="821436"/>
                  </a:lnTo>
                  <a:lnTo>
                    <a:pt x="711708" y="836676"/>
                  </a:lnTo>
                  <a:lnTo>
                    <a:pt x="726948" y="836676"/>
                  </a:lnTo>
                  <a:lnTo>
                    <a:pt x="726948" y="821436"/>
                  </a:lnTo>
                  <a:close/>
                </a:path>
                <a:path w="2258695" h="2002789">
                  <a:moveTo>
                    <a:pt x="728472" y="342900"/>
                  </a:moveTo>
                  <a:lnTo>
                    <a:pt x="713232" y="342900"/>
                  </a:lnTo>
                  <a:lnTo>
                    <a:pt x="713232" y="358140"/>
                  </a:lnTo>
                  <a:lnTo>
                    <a:pt x="728472" y="358140"/>
                  </a:lnTo>
                  <a:lnTo>
                    <a:pt x="728472" y="342900"/>
                  </a:lnTo>
                  <a:close/>
                </a:path>
                <a:path w="2258695" h="2002789">
                  <a:moveTo>
                    <a:pt x="729996" y="754380"/>
                  </a:moveTo>
                  <a:lnTo>
                    <a:pt x="714756" y="754380"/>
                  </a:lnTo>
                  <a:lnTo>
                    <a:pt x="714756" y="769620"/>
                  </a:lnTo>
                  <a:lnTo>
                    <a:pt x="729996" y="769620"/>
                  </a:lnTo>
                  <a:lnTo>
                    <a:pt x="729996" y="754380"/>
                  </a:lnTo>
                  <a:close/>
                </a:path>
                <a:path w="2258695" h="2002789">
                  <a:moveTo>
                    <a:pt x="745236" y="411480"/>
                  </a:moveTo>
                  <a:lnTo>
                    <a:pt x="729996" y="411480"/>
                  </a:lnTo>
                  <a:lnTo>
                    <a:pt x="729996" y="426720"/>
                  </a:lnTo>
                  <a:lnTo>
                    <a:pt x="745236" y="426720"/>
                  </a:lnTo>
                  <a:lnTo>
                    <a:pt x="745236" y="411480"/>
                  </a:lnTo>
                  <a:close/>
                </a:path>
                <a:path w="2258695" h="2002789">
                  <a:moveTo>
                    <a:pt x="746760" y="0"/>
                  </a:moveTo>
                  <a:lnTo>
                    <a:pt x="731520" y="0"/>
                  </a:lnTo>
                  <a:lnTo>
                    <a:pt x="731520" y="15240"/>
                  </a:lnTo>
                  <a:lnTo>
                    <a:pt x="746760" y="15240"/>
                  </a:lnTo>
                  <a:lnTo>
                    <a:pt x="746760" y="0"/>
                  </a:lnTo>
                  <a:close/>
                </a:path>
                <a:path w="2258695" h="2002789">
                  <a:moveTo>
                    <a:pt x="748284" y="1164336"/>
                  </a:moveTo>
                  <a:lnTo>
                    <a:pt x="733044" y="1164336"/>
                  </a:lnTo>
                  <a:lnTo>
                    <a:pt x="733044" y="1181100"/>
                  </a:lnTo>
                  <a:lnTo>
                    <a:pt x="748284" y="1181100"/>
                  </a:lnTo>
                  <a:lnTo>
                    <a:pt x="748284" y="1164336"/>
                  </a:lnTo>
                  <a:close/>
                </a:path>
                <a:path w="2258695" h="2002789">
                  <a:moveTo>
                    <a:pt x="751332" y="1575816"/>
                  </a:moveTo>
                  <a:lnTo>
                    <a:pt x="736092" y="1575816"/>
                  </a:lnTo>
                  <a:lnTo>
                    <a:pt x="736092" y="1592580"/>
                  </a:lnTo>
                  <a:lnTo>
                    <a:pt x="751332" y="1592580"/>
                  </a:lnTo>
                  <a:lnTo>
                    <a:pt x="751332" y="1575816"/>
                  </a:lnTo>
                  <a:close/>
                </a:path>
                <a:path w="2258695" h="2002789">
                  <a:moveTo>
                    <a:pt x="754380" y="1234440"/>
                  </a:moveTo>
                  <a:lnTo>
                    <a:pt x="739140" y="1234440"/>
                  </a:lnTo>
                  <a:lnTo>
                    <a:pt x="739140" y="1249680"/>
                  </a:lnTo>
                  <a:lnTo>
                    <a:pt x="754380" y="1249680"/>
                  </a:lnTo>
                  <a:lnTo>
                    <a:pt x="754380" y="1234440"/>
                  </a:lnTo>
                  <a:close/>
                </a:path>
                <a:path w="2258695" h="2002789">
                  <a:moveTo>
                    <a:pt x="757428" y="821436"/>
                  </a:moveTo>
                  <a:lnTo>
                    <a:pt x="742188" y="821436"/>
                  </a:lnTo>
                  <a:lnTo>
                    <a:pt x="742188" y="836676"/>
                  </a:lnTo>
                  <a:lnTo>
                    <a:pt x="757428" y="836676"/>
                  </a:lnTo>
                  <a:lnTo>
                    <a:pt x="757428" y="821436"/>
                  </a:lnTo>
                  <a:close/>
                </a:path>
                <a:path w="2258695" h="2002789">
                  <a:moveTo>
                    <a:pt x="760476" y="754380"/>
                  </a:moveTo>
                  <a:lnTo>
                    <a:pt x="745236" y="754380"/>
                  </a:lnTo>
                  <a:lnTo>
                    <a:pt x="745236" y="769620"/>
                  </a:lnTo>
                  <a:lnTo>
                    <a:pt x="760476" y="769620"/>
                  </a:lnTo>
                  <a:lnTo>
                    <a:pt x="760476" y="754380"/>
                  </a:lnTo>
                  <a:close/>
                </a:path>
                <a:path w="2258695" h="2002789">
                  <a:moveTo>
                    <a:pt x="760476" y="342900"/>
                  </a:moveTo>
                  <a:lnTo>
                    <a:pt x="743712" y="342900"/>
                  </a:lnTo>
                  <a:lnTo>
                    <a:pt x="743712" y="358140"/>
                  </a:lnTo>
                  <a:lnTo>
                    <a:pt x="760476" y="358140"/>
                  </a:lnTo>
                  <a:lnTo>
                    <a:pt x="760476" y="342900"/>
                  </a:lnTo>
                  <a:close/>
                </a:path>
                <a:path w="2258695" h="2002789">
                  <a:moveTo>
                    <a:pt x="775716" y="411480"/>
                  </a:moveTo>
                  <a:lnTo>
                    <a:pt x="760476" y="411480"/>
                  </a:lnTo>
                  <a:lnTo>
                    <a:pt x="760476" y="426720"/>
                  </a:lnTo>
                  <a:lnTo>
                    <a:pt x="775716" y="426720"/>
                  </a:lnTo>
                  <a:lnTo>
                    <a:pt x="775716" y="411480"/>
                  </a:lnTo>
                  <a:close/>
                </a:path>
                <a:path w="2258695" h="2002789">
                  <a:moveTo>
                    <a:pt x="777240" y="0"/>
                  </a:moveTo>
                  <a:lnTo>
                    <a:pt x="762000" y="0"/>
                  </a:lnTo>
                  <a:lnTo>
                    <a:pt x="762000" y="15240"/>
                  </a:lnTo>
                  <a:lnTo>
                    <a:pt x="777240" y="15240"/>
                  </a:lnTo>
                  <a:lnTo>
                    <a:pt x="777240" y="0"/>
                  </a:lnTo>
                  <a:close/>
                </a:path>
                <a:path w="2258695" h="2002789">
                  <a:moveTo>
                    <a:pt x="780288" y="1164336"/>
                  </a:moveTo>
                  <a:lnTo>
                    <a:pt x="763524" y="1164336"/>
                  </a:lnTo>
                  <a:lnTo>
                    <a:pt x="763524" y="1181100"/>
                  </a:lnTo>
                  <a:lnTo>
                    <a:pt x="780288" y="1181100"/>
                  </a:lnTo>
                  <a:lnTo>
                    <a:pt x="780288" y="1164336"/>
                  </a:lnTo>
                  <a:close/>
                </a:path>
                <a:path w="2258695" h="2002789">
                  <a:moveTo>
                    <a:pt x="781812" y="1575816"/>
                  </a:moveTo>
                  <a:lnTo>
                    <a:pt x="766572" y="1575816"/>
                  </a:lnTo>
                  <a:lnTo>
                    <a:pt x="766572" y="1592580"/>
                  </a:lnTo>
                  <a:lnTo>
                    <a:pt x="781812" y="1592580"/>
                  </a:lnTo>
                  <a:lnTo>
                    <a:pt x="781812" y="1575816"/>
                  </a:lnTo>
                  <a:close/>
                </a:path>
                <a:path w="2258695" h="2002789">
                  <a:moveTo>
                    <a:pt x="786384" y="1234440"/>
                  </a:moveTo>
                  <a:lnTo>
                    <a:pt x="769620" y="1234440"/>
                  </a:lnTo>
                  <a:lnTo>
                    <a:pt x="769620" y="1249680"/>
                  </a:lnTo>
                  <a:lnTo>
                    <a:pt x="786384" y="1249680"/>
                  </a:lnTo>
                  <a:lnTo>
                    <a:pt x="786384" y="1234440"/>
                  </a:lnTo>
                  <a:close/>
                </a:path>
                <a:path w="2258695" h="2002789">
                  <a:moveTo>
                    <a:pt x="789432" y="821436"/>
                  </a:moveTo>
                  <a:lnTo>
                    <a:pt x="772668" y="821436"/>
                  </a:lnTo>
                  <a:lnTo>
                    <a:pt x="772668" y="836676"/>
                  </a:lnTo>
                  <a:lnTo>
                    <a:pt x="789432" y="836676"/>
                  </a:lnTo>
                  <a:lnTo>
                    <a:pt x="789432" y="821436"/>
                  </a:lnTo>
                  <a:close/>
                </a:path>
                <a:path w="2258695" h="2002789">
                  <a:moveTo>
                    <a:pt x="790956" y="342900"/>
                  </a:moveTo>
                  <a:lnTo>
                    <a:pt x="775716" y="342900"/>
                  </a:lnTo>
                  <a:lnTo>
                    <a:pt x="775716" y="358140"/>
                  </a:lnTo>
                  <a:lnTo>
                    <a:pt x="790956" y="358140"/>
                  </a:lnTo>
                  <a:lnTo>
                    <a:pt x="790956" y="342900"/>
                  </a:lnTo>
                  <a:close/>
                </a:path>
                <a:path w="2258695" h="2002789">
                  <a:moveTo>
                    <a:pt x="792480" y="754380"/>
                  </a:moveTo>
                  <a:lnTo>
                    <a:pt x="775716" y="754380"/>
                  </a:lnTo>
                  <a:lnTo>
                    <a:pt x="775716" y="769620"/>
                  </a:lnTo>
                  <a:lnTo>
                    <a:pt x="792480" y="769620"/>
                  </a:lnTo>
                  <a:lnTo>
                    <a:pt x="792480" y="754380"/>
                  </a:lnTo>
                  <a:close/>
                </a:path>
                <a:path w="2258695" h="2002789">
                  <a:moveTo>
                    <a:pt x="807720" y="411480"/>
                  </a:moveTo>
                  <a:lnTo>
                    <a:pt x="792480" y="411480"/>
                  </a:lnTo>
                  <a:lnTo>
                    <a:pt x="792480" y="426720"/>
                  </a:lnTo>
                  <a:lnTo>
                    <a:pt x="807720" y="426720"/>
                  </a:lnTo>
                  <a:lnTo>
                    <a:pt x="807720" y="411480"/>
                  </a:lnTo>
                  <a:close/>
                </a:path>
                <a:path w="2258695" h="2002789">
                  <a:moveTo>
                    <a:pt x="809244" y="0"/>
                  </a:moveTo>
                  <a:lnTo>
                    <a:pt x="792480" y="0"/>
                  </a:lnTo>
                  <a:lnTo>
                    <a:pt x="792480" y="15240"/>
                  </a:lnTo>
                  <a:lnTo>
                    <a:pt x="809244" y="15240"/>
                  </a:lnTo>
                  <a:lnTo>
                    <a:pt x="809244" y="0"/>
                  </a:lnTo>
                  <a:close/>
                </a:path>
                <a:path w="2258695" h="2002789">
                  <a:moveTo>
                    <a:pt x="810768" y="1164336"/>
                  </a:moveTo>
                  <a:lnTo>
                    <a:pt x="795528" y="1164336"/>
                  </a:lnTo>
                  <a:lnTo>
                    <a:pt x="795528" y="1181100"/>
                  </a:lnTo>
                  <a:lnTo>
                    <a:pt x="810768" y="1181100"/>
                  </a:lnTo>
                  <a:lnTo>
                    <a:pt x="810768" y="1164336"/>
                  </a:lnTo>
                  <a:close/>
                </a:path>
                <a:path w="2258695" h="2002789">
                  <a:moveTo>
                    <a:pt x="812292" y="1575816"/>
                  </a:moveTo>
                  <a:lnTo>
                    <a:pt x="797052" y="1575816"/>
                  </a:lnTo>
                  <a:lnTo>
                    <a:pt x="797052" y="1592580"/>
                  </a:lnTo>
                  <a:lnTo>
                    <a:pt x="812292" y="1592580"/>
                  </a:lnTo>
                  <a:lnTo>
                    <a:pt x="812292" y="1575816"/>
                  </a:lnTo>
                  <a:close/>
                </a:path>
                <a:path w="2258695" h="2002789">
                  <a:moveTo>
                    <a:pt x="816864" y="1234440"/>
                  </a:moveTo>
                  <a:lnTo>
                    <a:pt x="801624" y="1234440"/>
                  </a:lnTo>
                  <a:lnTo>
                    <a:pt x="801624" y="1249680"/>
                  </a:lnTo>
                  <a:lnTo>
                    <a:pt x="816864" y="1249680"/>
                  </a:lnTo>
                  <a:lnTo>
                    <a:pt x="816864" y="1234440"/>
                  </a:lnTo>
                  <a:close/>
                </a:path>
                <a:path w="2258695" h="2002789">
                  <a:moveTo>
                    <a:pt x="819912" y="821436"/>
                  </a:moveTo>
                  <a:lnTo>
                    <a:pt x="804672" y="821436"/>
                  </a:lnTo>
                  <a:lnTo>
                    <a:pt x="804672" y="836676"/>
                  </a:lnTo>
                  <a:lnTo>
                    <a:pt x="819912" y="836676"/>
                  </a:lnTo>
                  <a:lnTo>
                    <a:pt x="819912" y="821436"/>
                  </a:lnTo>
                  <a:close/>
                </a:path>
                <a:path w="2258695" h="2002789">
                  <a:moveTo>
                    <a:pt x="821436" y="342900"/>
                  </a:moveTo>
                  <a:lnTo>
                    <a:pt x="806196" y="342900"/>
                  </a:lnTo>
                  <a:lnTo>
                    <a:pt x="806196" y="358140"/>
                  </a:lnTo>
                  <a:lnTo>
                    <a:pt x="821436" y="358140"/>
                  </a:lnTo>
                  <a:lnTo>
                    <a:pt x="821436" y="342900"/>
                  </a:lnTo>
                  <a:close/>
                </a:path>
                <a:path w="2258695" h="2002789">
                  <a:moveTo>
                    <a:pt x="822960" y="754380"/>
                  </a:moveTo>
                  <a:lnTo>
                    <a:pt x="807720" y="754380"/>
                  </a:lnTo>
                  <a:lnTo>
                    <a:pt x="807720" y="769620"/>
                  </a:lnTo>
                  <a:lnTo>
                    <a:pt x="822960" y="769620"/>
                  </a:lnTo>
                  <a:lnTo>
                    <a:pt x="822960" y="754380"/>
                  </a:lnTo>
                  <a:close/>
                </a:path>
                <a:path w="2258695" h="2002789">
                  <a:moveTo>
                    <a:pt x="838200" y="411480"/>
                  </a:moveTo>
                  <a:lnTo>
                    <a:pt x="822960" y="411480"/>
                  </a:lnTo>
                  <a:lnTo>
                    <a:pt x="822960" y="426720"/>
                  </a:lnTo>
                  <a:lnTo>
                    <a:pt x="838200" y="426720"/>
                  </a:lnTo>
                  <a:lnTo>
                    <a:pt x="838200" y="411480"/>
                  </a:lnTo>
                  <a:close/>
                </a:path>
                <a:path w="2258695" h="2002789">
                  <a:moveTo>
                    <a:pt x="839724" y="0"/>
                  </a:moveTo>
                  <a:lnTo>
                    <a:pt x="824484" y="0"/>
                  </a:lnTo>
                  <a:lnTo>
                    <a:pt x="824484" y="15240"/>
                  </a:lnTo>
                  <a:lnTo>
                    <a:pt x="839724" y="15240"/>
                  </a:lnTo>
                  <a:lnTo>
                    <a:pt x="839724" y="0"/>
                  </a:lnTo>
                  <a:close/>
                </a:path>
                <a:path w="2258695" h="2002789">
                  <a:moveTo>
                    <a:pt x="841248" y="1164336"/>
                  </a:moveTo>
                  <a:lnTo>
                    <a:pt x="826008" y="1164336"/>
                  </a:lnTo>
                  <a:lnTo>
                    <a:pt x="826008" y="1181100"/>
                  </a:lnTo>
                  <a:lnTo>
                    <a:pt x="841248" y="1181100"/>
                  </a:lnTo>
                  <a:lnTo>
                    <a:pt x="841248" y="1164336"/>
                  </a:lnTo>
                  <a:close/>
                </a:path>
                <a:path w="2258695" h="2002789">
                  <a:moveTo>
                    <a:pt x="844296" y="1575816"/>
                  </a:moveTo>
                  <a:lnTo>
                    <a:pt x="829056" y="1575816"/>
                  </a:lnTo>
                  <a:lnTo>
                    <a:pt x="829056" y="1592580"/>
                  </a:lnTo>
                  <a:lnTo>
                    <a:pt x="844296" y="1592580"/>
                  </a:lnTo>
                  <a:lnTo>
                    <a:pt x="844296" y="1575816"/>
                  </a:lnTo>
                  <a:close/>
                </a:path>
                <a:path w="2258695" h="2002789">
                  <a:moveTo>
                    <a:pt x="847344" y="1234440"/>
                  </a:moveTo>
                  <a:lnTo>
                    <a:pt x="832104" y="1234440"/>
                  </a:lnTo>
                  <a:lnTo>
                    <a:pt x="832104" y="1249680"/>
                  </a:lnTo>
                  <a:lnTo>
                    <a:pt x="847344" y="1249680"/>
                  </a:lnTo>
                  <a:lnTo>
                    <a:pt x="847344" y="1234440"/>
                  </a:lnTo>
                  <a:close/>
                </a:path>
                <a:path w="2258695" h="2002789">
                  <a:moveTo>
                    <a:pt x="850392" y="821436"/>
                  </a:moveTo>
                  <a:lnTo>
                    <a:pt x="835152" y="821436"/>
                  </a:lnTo>
                  <a:lnTo>
                    <a:pt x="835152" y="836676"/>
                  </a:lnTo>
                  <a:lnTo>
                    <a:pt x="850392" y="836676"/>
                  </a:lnTo>
                  <a:lnTo>
                    <a:pt x="850392" y="821436"/>
                  </a:lnTo>
                  <a:close/>
                </a:path>
                <a:path w="2258695" h="2002789">
                  <a:moveTo>
                    <a:pt x="851916" y="342900"/>
                  </a:moveTo>
                  <a:lnTo>
                    <a:pt x="836676" y="342900"/>
                  </a:lnTo>
                  <a:lnTo>
                    <a:pt x="836676" y="358140"/>
                  </a:lnTo>
                  <a:lnTo>
                    <a:pt x="851916" y="358140"/>
                  </a:lnTo>
                  <a:lnTo>
                    <a:pt x="851916" y="342900"/>
                  </a:lnTo>
                  <a:close/>
                </a:path>
                <a:path w="2258695" h="2002789">
                  <a:moveTo>
                    <a:pt x="853440" y="754380"/>
                  </a:moveTo>
                  <a:lnTo>
                    <a:pt x="838200" y="754380"/>
                  </a:lnTo>
                  <a:lnTo>
                    <a:pt x="838200" y="769620"/>
                  </a:lnTo>
                  <a:lnTo>
                    <a:pt x="853440" y="769620"/>
                  </a:lnTo>
                  <a:lnTo>
                    <a:pt x="853440" y="754380"/>
                  </a:lnTo>
                  <a:close/>
                </a:path>
                <a:path w="2258695" h="2002789">
                  <a:moveTo>
                    <a:pt x="868680" y="411480"/>
                  </a:moveTo>
                  <a:lnTo>
                    <a:pt x="853440" y="411480"/>
                  </a:lnTo>
                  <a:lnTo>
                    <a:pt x="853440" y="426720"/>
                  </a:lnTo>
                  <a:lnTo>
                    <a:pt x="868680" y="426720"/>
                  </a:lnTo>
                  <a:lnTo>
                    <a:pt x="868680" y="411480"/>
                  </a:lnTo>
                  <a:close/>
                </a:path>
                <a:path w="2258695" h="2002789">
                  <a:moveTo>
                    <a:pt x="870204" y="0"/>
                  </a:moveTo>
                  <a:lnTo>
                    <a:pt x="854964" y="0"/>
                  </a:lnTo>
                  <a:lnTo>
                    <a:pt x="854964" y="15240"/>
                  </a:lnTo>
                  <a:lnTo>
                    <a:pt x="870204" y="15240"/>
                  </a:lnTo>
                  <a:lnTo>
                    <a:pt x="870204" y="0"/>
                  </a:lnTo>
                  <a:close/>
                </a:path>
                <a:path w="2258695" h="2002789">
                  <a:moveTo>
                    <a:pt x="871728" y="1164336"/>
                  </a:moveTo>
                  <a:lnTo>
                    <a:pt x="856488" y="1164336"/>
                  </a:lnTo>
                  <a:lnTo>
                    <a:pt x="856488" y="1181100"/>
                  </a:lnTo>
                  <a:lnTo>
                    <a:pt x="871728" y="1181100"/>
                  </a:lnTo>
                  <a:lnTo>
                    <a:pt x="871728" y="1164336"/>
                  </a:lnTo>
                  <a:close/>
                </a:path>
                <a:path w="2258695" h="2002789">
                  <a:moveTo>
                    <a:pt x="874776" y="1575816"/>
                  </a:moveTo>
                  <a:lnTo>
                    <a:pt x="859536" y="1575816"/>
                  </a:lnTo>
                  <a:lnTo>
                    <a:pt x="859536" y="1592580"/>
                  </a:lnTo>
                  <a:lnTo>
                    <a:pt x="874776" y="1592580"/>
                  </a:lnTo>
                  <a:lnTo>
                    <a:pt x="874776" y="1575816"/>
                  </a:lnTo>
                  <a:close/>
                </a:path>
                <a:path w="2258695" h="2002789">
                  <a:moveTo>
                    <a:pt x="877824" y="1234440"/>
                  </a:moveTo>
                  <a:lnTo>
                    <a:pt x="862584" y="1234440"/>
                  </a:lnTo>
                  <a:lnTo>
                    <a:pt x="862584" y="1249680"/>
                  </a:lnTo>
                  <a:lnTo>
                    <a:pt x="877824" y="1249680"/>
                  </a:lnTo>
                  <a:lnTo>
                    <a:pt x="877824" y="1234440"/>
                  </a:lnTo>
                  <a:close/>
                </a:path>
                <a:path w="2258695" h="2002789">
                  <a:moveTo>
                    <a:pt x="880872" y="821436"/>
                  </a:moveTo>
                  <a:lnTo>
                    <a:pt x="865632" y="821436"/>
                  </a:lnTo>
                  <a:lnTo>
                    <a:pt x="865632" y="836676"/>
                  </a:lnTo>
                  <a:lnTo>
                    <a:pt x="880872" y="836676"/>
                  </a:lnTo>
                  <a:lnTo>
                    <a:pt x="880872" y="821436"/>
                  </a:lnTo>
                  <a:close/>
                </a:path>
                <a:path w="2258695" h="2002789">
                  <a:moveTo>
                    <a:pt x="883920" y="754380"/>
                  </a:moveTo>
                  <a:lnTo>
                    <a:pt x="868680" y="754380"/>
                  </a:lnTo>
                  <a:lnTo>
                    <a:pt x="868680" y="769620"/>
                  </a:lnTo>
                  <a:lnTo>
                    <a:pt x="883920" y="769620"/>
                  </a:lnTo>
                  <a:lnTo>
                    <a:pt x="883920" y="754380"/>
                  </a:lnTo>
                  <a:close/>
                </a:path>
                <a:path w="2258695" h="2002789">
                  <a:moveTo>
                    <a:pt x="883920" y="342900"/>
                  </a:moveTo>
                  <a:lnTo>
                    <a:pt x="867156" y="342900"/>
                  </a:lnTo>
                  <a:lnTo>
                    <a:pt x="867156" y="358140"/>
                  </a:lnTo>
                  <a:lnTo>
                    <a:pt x="883920" y="358140"/>
                  </a:lnTo>
                  <a:lnTo>
                    <a:pt x="883920" y="342900"/>
                  </a:lnTo>
                  <a:close/>
                </a:path>
                <a:path w="2258695" h="2002789">
                  <a:moveTo>
                    <a:pt x="899160" y="411480"/>
                  </a:moveTo>
                  <a:lnTo>
                    <a:pt x="883920" y="411480"/>
                  </a:lnTo>
                  <a:lnTo>
                    <a:pt x="883920" y="426720"/>
                  </a:lnTo>
                  <a:lnTo>
                    <a:pt x="899160" y="426720"/>
                  </a:lnTo>
                  <a:lnTo>
                    <a:pt x="899160" y="411480"/>
                  </a:lnTo>
                  <a:close/>
                </a:path>
                <a:path w="2258695" h="2002789">
                  <a:moveTo>
                    <a:pt x="900684" y="0"/>
                  </a:moveTo>
                  <a:lnTo>
                    <a:pt x="885444" y="0"/>
                  </a:lnTo>
                  <a:lnTo>
                    <a:pt x="885444" y="15240"/>
                  </a:lnTo>
                  <a:lnTo>
                    <a:pt x="900684" y="15240"/>
                  </a:lnTo>
                  <a:lnTo>
                    <a:pt x="900684" y="0"/>
                  </a:lnTo>
                  <a:close/>
                </a:path>
                <a:path w="2258695" h="2002789">
                  <a:moveTo>
                    <a:pt x="903732" y="1164336"/>
                  </a:moveTo>
                  <a:lnTo>
                    <a:pt x="886968" y="1164336"/>
                  </a:lnTo>
                  <a:lnTo>
                    <a:pt x="886968" y="1181100"/>
                  </a:lnTo>
                  <a:lnTo>
                    <a:pt x="903732" y="1181100"/>
                  </a:lnTo>
                  <a:lnTo>
                    <a:pt x="903732" y="1164336"/>
                  </a:lnTo>
                  <a:close/>
                </a:path>
                <a:path w="2258695" h="2002789">
                  <a:moveTo>
                    <a:pt x="905256" y="1575816"/>
                  </a:moveTo>
                  <a:lnTo>
                    <a:pt x="890016" y="1575816"/>
                  </a:lnTo>
                  <a:lnTo>
                    <a:pt x="890016" y="1592580"/>
                  </a:lnTo>
                  <a:lnTo>
                    <a:pt x="905256" y="1592580"/>
                  </a:lnTo>
                  <a:lnTo>
                    <a:pt x="905256" y="1575816"/>
                  </a:lnTo>
                  <a:close/>
                </a:path>
                <a:path w="2258695" h="2002789">
                  <a:moveTo>
                    <a:pt x="909828" y="1234440"/>
                  </a:moveTo>
                  <a:lnTo>
                    <a:pt x="893064" y="1234440"/>
                  </a:lnTo>
                  <a:lnTo>
                    <a:pt x="893064" y="1249680"/>
                  </a:lnTo>
                  <a:lnTo>
                    <a:pt x="909828" y="1249680"/>
                  </a:lnTo>
                  <a:lnTo>
                    <a:pt x="909828" y="1234440"/>
                  </a:lnTo>
                  <a:close/>
                </a:path>
                <a:path w="2258695" h="2002789">
                  <a:moveTo>
                    <a:pt x="912876" y="821436"/>
                  </a:moveTo>
                  <a:lnTo>
                    <a:pt x="896112" y="821436"/>
                  </a:lnTo>
                  <a:lnTo>
                    <a:pt x="896112" y="836676"/>
                  </a:lnTo>
                  <a:lnTo>
                    <a:pt x="912876" y="836676"/>
                  </a:lnTo>
                  <a:lnTo>
                    <a:pt x="912876" y="821436"/>
                  </a:lnTo>
                  <a:close/>
                </a:path>
                <a:path w="2258695" h="2002789">
                  <a:moveTo>
                    <a:pt x="914400" y="342900"/>
                  </a:moveTo>
                  <a:lnTo>
                    <a:pt x="899160" y="342900"/>
                  </a:lnTo>
                  <a:lnTo>
                    <a:pt x="899160" y="358140"/>
                  </a:lnTo>
                  <a:lnTo>
                    <a:pt x="914400" y="358140"/>
                  </a:lnTo>
                  <a:lnTo>
                    <a:pt x="914400" y="342900"/>
                  </a:lnTo>
                  <a:close/>
                </a:path>
                <a:path w="2258695" h="2002789">
                  <a:moveTo>
                    <a:pt x="915924" y="754380"/>
                  </a:moveTo>
                  <a:lnTo>
                    <a:pt x="899160" y="754380"/>
                  </a:lnTo>
                  <a:lnTo>
                    <a:pt x="899160" y="769620"/>
                  </a:lnTo>
                  <a:lnTo>
                    <a:pt x="915924" y="769620"/>
                  </a:lnTo>
                  <a:lnTo>
                    <a:pt x="915924" y="754380"/>
                  </a:lnTo>
                  <a:close/>
                </a:path>
                <a:path w="2258695" h="2002789">
                  <a:moveTo>
                    <a:pt x="931164" y="411480"/>
                  </a:moveTo>
                  <a:lnTo>
                    <a:pt x="915924" y="411480"/>
                  </a:lnTo>
                  <a:lnTo>
                    <a:pt x="915924" y="426720"/>
                  </a:lnTo>
                  <a:lnTo>
                    <a:pt x="931164" y="426720"/>
                  </a:lnTo>
                  <a:lnTo>
                    <a:pt x="931164" y="411480"/>
                  </a:lnTo>
                  <a:close/>
                </a:path>
                <a:path w="2258695" h="2002789">
                  <a:moveTo>
                    <a:pt x="932688" y="0"/>
                  </a:moveTo>
                  <a:lnTo>
                    <a:pt x="915924" y="0"/>
                  </a:lnTo>
                  <a:lnTo>
                    <a:pt x="915924" y="15240"/>
                  </a:lnTo>
                  <a:lnTo>
                    <a:pt x="932688" y="15240"/>
                  </a:lnTo>
                  <a:lnTo>
                    <a:pt x="932688" y="0"/>
                  </a:lnTo>
                  <a:close/>
                </a:path>
                <a:path w="2258695" h="2002789">
                  <a:moveTo>
                    <a:pt x="934212" y="1164336"/>
                  </a:moveTo>
                  <a:lnTo>
                    <a:pt x="918972" y="1164336"/>
                  </a:lnTo>
                  <a:lnTo>
                    <a:pt x="918972" y="1181100"/>
                  </a:lnTo>
                  <a:lnTo>
                    <a:pt x="934212" y="1181100"/>
                  </a:lnTo>
                  <a:lnTo>
                    <a:pt x="934212" y="1164336"/>
                  </a:lnTo>
                  <a:close/>
                </a:path>
                <a:path w="2258695" h="2002789">
                  <a:moveTo>
                    <a:pt x="935736" y="1575816"/>
                  </a:moveTo>
                  <a:lnTo>
                    <a:pt x="920496" y="1575816"/>
                  </a:lnTo>
                  <a:lnTo>
                    <a:pt x="920496" y="1592580"/>
                  </a:lnTo>
                  <a:lnTo>
                    <a:pt x="935736" y="1592580"/>
                  </a:lnTo>
                  <a:lnTo>
                    <a:pt x="935736" y="1575816"/>
                  </a:lnTo>
                  <a:close/>
                </a:path>
                <a:path w="2258695" h="2002789">
                  <a:moveTo>
                    <a:pt x="940308" y="1234440"/>
                  </a:moveTo>
                  <a:lnTo>
                    <a:pt x="925068" y="1234440"/>
                  </a:lnTo>
                  <a:lnTo>
                    <a:pt x="925068" y="1249680"/>
                  </a:lnTo>
                  <a:lnTo>
                    <a:pt x="940308" y="1249680"/>
                  </a:lnTo>
                  <a:lnTo>
                    <a:pt x="940308" y="1234440"/>
                  </a:lnTo>
                  <a:close/>
                </a:path>
                <a:path w="2258695" h="2002789">
                  <a:moveTo>
                    <a:pt x="943356" y="821436"/>
                  </a:moveTo>
                  <a:lnTo>
                    <a:pt x="928116" y="821436"/>
                  </a:lnTo>
                  <a:lnTo>
                    <a:pt x="928116" y="836676"/>
                  </a:lnTo>
                  <a:lnTo>
                    <a:pt x="943356" y="836676"/>
                  </a:lnTo>
                  <a:lnTo>
                    <a:pt x="943356" y="821436"/>
                  </a:lnTo>
                  <a:close/>
                </a:path>
                <a:path w="2258695" h="2002789">
                  <a:moveTo>
                    <a:pt x="944880" y="342900"/>
                  </a:moveTo>
                  <a:lnTo>
                    <a:pt x="929640" y="342900"/>
                  </a:lnTo>
                  <a:lnTo>
                    <a:pt x="929640" y="358140"/>
                  </a:lnTo>
                  <a:lnTo>
                    <a:pt x="944880" y="358140"/>
                  </a:lnTo>
                  <a:lnTo>
                    <a:pt x="944880" y="342900"/>
                  </a:lnTo>
                  <a:close/>
                </a:path>
                <a:path w="2258695" h="2002789">
                  <a:moveTo>
                    <a:pt x="946404" y="754380"/>
                  </a:moveTo>
                  <a:lnTo>
                    <a:pt x="931164" y="754380"/>
                  </a:lnTo>
                  <a:lnTo>
                    <a:pt x="931164" y="769620"/>
                  </a:lnTo>
                  <a:lnTo>
                    <a:pt x="946404" y="769620"/>
                  </a:lnTo>
                  <a:lnTo>
                    <a:pt x="946404" y="754380"/>
                  </a:lnTo>
                  <a:close/>
                </a:path>
                <a:path w="2258695" h="2002789">
                  <a:moveTo>
                    <a:pt x="952512" y="1961388"/>
                  </a:moveTo>
                  <a:lnTo>
                    <a:pt x="937260" y="1961388"/>
                  </a:lnTo>
                  <a:lnTo>
                    <a:pt x="937260" y="1976628"/>
                  </a:lnTo>
                  <a:lnTo>
                    <a:pt x="952512" y="1976628"/>
                  </a:lnTo>
                  <a:lnTo>
                    <a:pt x="952512" y="1961388"/>
                  </a:lnTo>
                  <a:close/>
                </a:path>
                <a:path w="2258695" h="2002789">
                  <a:moveTo>
                    <a:pt x="952512" y="1930908"/>
                  </a:moveTo>
                  <a:lnTo>
                    <a:pt x="937260" y="1930908"/>
                  </a:lnTo>
                  <a:lnTo>
                    <a:pt x="937260" y="1946148"/>
                  </a:lnTo>
                  <a:lnTo>
                    <a:pt x="952512" y="1946148"/>
                  </a:lnTo>
                  <a:lnTo>
                    <a:pt x="952512" y="1930908"/>
                  </a:lnTo>
                  <a:close/>
                </a:path>
                <a:path w="2258695" h="2002789">
                  <a:moveTo>
                    <a:pt x="952512" y="1900428"/>
                  </a:moveTo>
                  <a:lnTo>
                    <a:pt x="937260" y="1900428"/>
                  </a:lnTo>
                  <a:lnTo>
                    <a:pt x="937260" y="1915668"/>
                  </a:lnTo>
                  <a:lnTo>
                    <a:pt x="952512" y="1915668"/>
                  </a:lnTo>
                  <a:lnTo>
                    <a:pt x="952512" y="1900428"/>
                  </a:lnTo>
                  <a:close/>
                </a:path>
                <a:path w="2258695" h="2002789">
                  <a:moveTo>
                    <a:pt x="952512" y="1868424"/>
                  </a:moveTo>
                  <a:lnTo>
                    <a:pt x="937260" y="1868424"/>
                  </a:lnTo>
                  <a:lnTo>
                    <a:pt x="937260" y="1883664"/>
                  </a:lnTo>
                  <a:lnTo>
                    <a:pt x="952512" y="1883664"/>
                  </a:lnTo>
                  <a:lnTo>
                    <a:pt x="952512" y="1868424"/>
                  </a:lnTo>
                  <a:close/>
                </a:path>
                <a:path w="2258695" h="2002789">
                  <a:moveTo>
                    <a:pt x="952512" y="1837944"/>
                  </a:moveTo>
                  <a:lnTo>
                    <a:pt x="937260" y="1837944"/>
                  </a:lnTo>
                  <a:lnTo>
                    <a:pt x="937260" y="1853184"/>
                  </a:lnTo>
                  <a:lnTo>
                    <a:pt x="952512" y="1853184"/>
                  </a:lnTo>
                  <a:lnTo>
                    <a:pt x="952512" y="1837944"/>
                  </a:lnTo>
                  <a:close/>
                </a:path>
                <a:path w="2258695" h="2002789">
                  <a:moveTo>
                    <a:pt x="952512" y="1807464"/>
                  </a:moveTo>
                  <a:lnTo>
                    <a:pt x="937260" y="1807464"/>
                  </a:lnTo>
                  <a:lnTo>
                    <a:pt x="937260" y="1822704"/>
                  </a:lnTo>
                  <a:lnTo>
                    <a:pt x="952512" y="1822704"/>
                  </a:lnTo>
                  <a:lnTo>
                    <a:pt x="952512" y="1807464"/>
                  </a:lnTo>
                  <a:close/>
                </a:path>
                <a:path w="2258695" h="2002789">
                  <a:moveTo>
                    <a:pt x="952512" y="1776984"/>
                  </a:moveTo>
                  <a:lnTo>
                    <a:pt x="937260" y="1776984"/>
                  </a:lnTo>
                  <a:lnTo>
                    <a:pt x="937260" y="1792224"/>
                  </a:lnTo>
                  <a:lnTo>
                    <a:pt x="952512" y="1792224"/>
                  </a:lnTo>
                  <a:lnTo>
                    <a:pt x="952512" y="1776984"/>
                  </a:lnTo>
                  <a:close/>
                </a:path>
                <a:path w="2258695" h="2002789">
                  <a:moveTo>
                    <a:pt x="952512" y="1744980"/>
                  </a:moveTo>
                  <a:lnTo>
                    <a:pt x="937260" y="1744980"/>
                  </a:lnTo>
                  <a:lnTo>
                    <a:pt x="937260" y="1760220"/>
                  </a:lnTo>
                  <a:lnTo>
                    <a:pt x="952512" y="1760220"/>
                  </a:lnTo>
                  <a:lnTo>
                    <a:pt x="952512" y="1744980"/>
                  </a:lnTo>
                  <a:close/>
                </a:path>
                <a:path w="2258695" h="2002789">
                  <a:moveTo>
                    <a:pt x="952512" y="1714500"/>
                  </a:moveTo>
                  <a:lnTo>
                    <a:pt x="937260" y="1714500"/>
                  </a:lnTo>
                  <a:lnTo>
                    <a:pt x="937260" y="1729740"/>
                  </a:lnTo>
                  <a:lnTo>
                    <a:pt x="952512" y="1729740"/>
                  </a:lnTo>
                  <a:lnTo>
                    <a:pt x="952512" y="1714500"/>
                  </a:lnTo>
                  <a:close/>
                </a:path>
                <a:path w="2258695" h="2002789">
                  <a:moveTo>
                    <a:pt x="952512" y="1684020"/>
                  </a:moveTo>
                  <a:lnTo>
                    <a:pt x="937260" y="1684020"/>
                  </a:lnTo>
                  <a:lnTo>
                    <a:pt x="937260" y="1699260"/>
                  </a:lnTo>
                  <a:lnTo>
                    <a:pt x="952512" y="1699260"/>
                  </a:lnTo>
                  <a:lnTo>
                    <a:pt x="952512" y="1684020"/>
                  </a:lnTo>
                  <a:close/>
                </a:path>
                <a:path w="2258695" h="2002789">
                  <a:moveTo>
                    <a:pt x="952512" y="1653540"/>
                  </a:moveTo>
                  <a:lnTo>
                    <a:pt x="949452" y="1653540"/>
                  </a:lnTo>
                  <a:lnTo>
                    <a:pt x="949452" y="1645920"/>
                  </a:lnTo>
                  <a:lnTo>
                    <a:pt x="944880" y="1645920"/>
                  </a:lnTo>
                  <a:lnTo>
                    <a:pt x="944880" y="1653540"/>
                  </a:lnTo>
                  <a:lnTo>
                    <a:pt x="937260" y="1653540"/>
                  </a:lnTo>
                  <a:lnTo>
                    <a:pt x="937260" y="1668780"/>
                  </a:lnTo>
                  <a:lnTo>
                    <a:pt x="952512" y="1668780"/>
                  </a:lnTo>
                  <a:lnTo>
                    <a:pt x="952512" y="1661160"/>
                  </a:lnTo>
                  <a:lnTo>
                    <a:pt x="952512" y="1653540"/>
                  </a:lnTo>
                  <a:close/>
                </a:path>
                <a:path w="2258695" h="2002789">
                  <a:moveTo>
                    <a:pt x="957084" y="1987296"/>
                  </a:moveTo>
                  <a:lnTo>
                    <a:pt x="944880" y="1987296"/>
                  </a:lnTo>
                  <a:lnTo>
                    <a:pt x="949452" y="1991868"/>
                  </a:lnTo>
                  <a:lnTo>
                    <a:pt x="937260" y="1991868"/>
                  </a:lnTo>
                  <a:lnTo>
                    <a:pt x="937260" y="1999488"/>
                  </a:lnTo>
                  <a:lnTo>
                    <a:pt x="940308" y="2002536"/>
                  </a:lnTo>
                  <a:lnTo>
                    <a:pt x="957084" y="2002536"/>
                  </a:lnTo>
                  <a:lnTo>
                    <a:pt x="957084" y="1994916"/>
                  </a:lnTo>
                  <a:lnTo>
                    <a:pt x="957084" y="1991868"/>
                  </a:lnTo>
                  <a:lnTo>
                    <a:pt x="957084" y="1987296"/>
                  </a:lnTo>
                  <a:close/>
                </a:path>
                <a:path w="2258695" h="2002789">
                  <a:moveTo>
                    <a:pt x="961656" y="411480"/>
                  </a:moveTo>
                  <a:lnTo>
                    <a:pt x="946404" y="411480"/>
                  </a:lnTo>
                  <a:lnTo>
                    <a:pt x="946404" y="426720"/>
                  </a:lnTo>
                  <a:lnTo>
                    <a:pt x="961656" y="426720"/>
                  </a:lnTo>
                  <a:lnTo>
                    <a:pt x="961656" y="411480"/>
                  </a:lnTo>
                  <a:close/>
                </a:path>
                <a:path w="2258695" h="2002789">
                  <a:moveTo>
                    <a:pt x="963180" y="0"/>
                  </a:moveTo>
                  <a:lnTo>
                    <a:pt x="947928" y="0"/>
                  </a:lnTo>
                  <a:lnTo>
                    <a:pt x="947928" y="15240"/>
                  </a:lnTo>
                  <a:lnTo>
                    <a:pt x="963180" y="15240"/>
                  </a:lnTo>
                  <a:lnTo>
                    <a:pt x="963180" y="0"/>
                  </a:lnTo>
                  <a:close/>
                </a:path>
                <a:path w="2258695" h="2002789">
                  <a:moveTo>
                    <a:pt x="964704" y="1164336"/>
                  </a:moveTo>
                  <a:lnTo>
                    <a:pt x="949452" y="1164336"/>
                  </a:lnTo>
                  <a:lnTo>
                    <a:pt x="949452" y="1181100"/>
                  </a:lnTo>
                  <a:lnTo>
                    <a:pt x="964704" y="1181100"/>
                  </a:lnTo>
                  <a:lnTo>
                    <a:pt x="964704" y="1164336"/>
                  </a:lnTo>
                  <a:close/>
                </a:path>
                <a:path w="2258695" h="2002789">
                  <a:moveTo>
                    <a:pt x="967740" y="1575816"/>
                  </a:moveTo>
                  <a:lnTo>
                    <a:pt x="952500" y="1575816"/>
                  </a:lnTo>
                  <a:lnTo>
                    <a:pt x="952500" y="1592580"/>
                  </a:lnTo>
                  <a:lnTo>
                    <a:pt x="967740" y="1592580"/>
                  </a:lnTo>
                  <a:lnTo>
                    <a:pt x="967740" y="1575816"/>
                  </a:lnTo>
                  <a:close/>
                </a:path>
                <a:path w="2258695" h="2002789">
                  <a:moveTo>
                    <a:pt x="970788" y="1234440"/>
                  </a:moveTo>
                  <a:lnTo>
                    <a:pt x="955548" y="1234440"/>
                  </a:lnTo>
                  <a:lnTo>
                    <a:pt x="955548" y="1249680"/>
                  </a:lnTo>
                  <a:lnTo>
                    <a:pt x="970788" y="1249680"/>
                  </a:lnTo>
                  <a:lnTo>
                    <a:pt x="970788" y="1234440"/>
                  </a:lnTo>
                  <a:close/>
                </a:path>
                <a:path w="2258695" h="2002789">
                  <a:moveTo>
                    <a:pt x="973848" y="821436"/>
                  </a:moveTo>
                  <a:lnTo>
                    <a:pt x="958608" y="821436"/>
                  </a:lnTo>
                  <a:lnTo>
                    <a:pt x="958608" y="836676"/>
                  </a:lnTo>
                  <a:lnTo>
                    <a:pt x="973848" y="836676"/>
                  </a:lnTo>
                  <a:lnTo>
                    <a:pt x="973848" y="821436"/>
                  </a:lnTo>
                  <a:close/>
                </a:path>
                <a:path w="2258695" h="2002789">
                  <a:moveTo>
                    <a:pt x="975372" y="342900"/>
                  </a:moveTo>
                  <a:lnTo>
                    <a:pt x="960132" y="342900"/>
                  </a:lnTo>
                  <a:lnTo>
                    <a:pt x="960132" y="358140"/>
                  </a:lnTo>
                  <a:lnTo>
                    <a:pt x="975372" y="358140"/>
                  </a:lnTo>
                  <a:lnTo>
                    <a:pt x="975372" y="342900"/>
                  </a:lnTo>
                  <a:close/>
                </a:path>
                <a:path w="2258695" h="2002789">
                  <a:moveTo>
                    <a:pt x="976896" y="754380"/>
                  </a:moveTo>
                  <a:lnTo>
                    <a:pt x="961656" y="754380"/>
                  </a:lnTo>
                  <a:lnTo>
                    <a:pt x="961656" y="769620"/>
                  </a:lnTo>
                  <a:lnTo>
                    <a:pt x="976896" y="769620"/>
                  </a:lnTo>
                  <a:lnTo>
                    <a:pt x="976896" y="754380"/>
                  </a:lnTo>
                  <a:close/>
                </a:path>
                <a:path w="2258695" h="2002789">
                  <a:moveTo>
                    <a:pt x="979944" y="1645920"/>
                  </a:moveTo>
                  <a:lnTo>
                    <a:pt x="964704" y="1645920"/>
                  </a:lnTo>
                  <a:lnTo>
                    <a:pt x="964704" y="1661160"/>
                  </a:lnTo>
                  <a:lnTo>
                    <a:pt x="979944" y="1661160"/>
                  </a:lnTo>
                  <a:lnTo>
                    <a:pt x="979944" y="1645920"/>
                  </a:lnTo>
                  <a:close/>
                </a:path>
                <a:path w="2258695" h="2002789">
                  <a:moveTo>
                    <a:pt x="987564" y="1987296"/>
                  </a:moveTo>
                  <a:lnTo>
                    <a:pt x="972324" y="1987296"/>
                  </a:lnTo>
                  <a:lnTo>
                    <a:pt x="972324" y="2002536"/>
                  </a:lnTo>
                  <a:lnTo>
                    <a:pt x="987564" y="2002536"/>
                  </a:lnTo>
                  <a:lnTo>
                    <a:pt x="987564" y="1987296"/>
                  </a:lnTo>
                  <a:close/>
                </a:path>
                <a:path w="2258695" h="2002789">
                  <a:moveTo>
                    <a:pt x="992136" y="411480"/>
                  </a:moveTo>
                  <a:lnTo>
                    <a:pt x="976896" y="411480"/>
                  </a:lnTo>
                  <a:lnTo>
                    <a:pt x="976896" y="426720"/>
                  </a:lnTo>
                  <a:lnTo>
                    <a:pt x="992136" y="426720"/>
                  </a:lnTo>
                  <a:lnTo>
                    <a:pt x="992136" y="411480"/>
                  </a:lnTo>
                  <a:close/>
                </a:path>
                <a:path w="2258695" h="2002789">
                  <a:moveTo>
                    <a:pt x="993660" y="0"/>
                  </a:moveTo>
                  <a:lnTo>
                    <a:pt x="978420" y="0"/>
                  </a:lnTo>
                  <a:lnTo>
                    <a:pt x="978420" y="15240"/>
                  </a:lnTo>
                  <a:lnTo>
                    <a:pt x="993660" y="15240"/>
                  </a:lnTo>
                  <a:lnTo>
                    <a:pt x="993660" y="0"/>
                  </a:lnTo>
                  <a:close/>
                </a:path>
                <a:path w="2258695" h="2002789">
                  <a:moveTo>
                    <a:pt x="995184" y="1164336"/>
                  </a:moveTo>
                  <a:lnTo>
                    <a:pt x="979944" y="1164336"/>
                  </a:lnTo>
                  <a:lnTo>
                    <a:pt x="979944" y="1181100"/>
                  </a:lnTo>
                  <a:lnTo>
                    <a:pt x="995184" y="1181100"/>
                  </a:lnTo>
                  <a:lnTo>
                    <a:pt x="995184" y="1164336"/>
                  </a:lnTo>
                  <a:close/>
                </a:path>
                <a:path w="2258695" h="2002789">
                  <a:moveTo>
                    <a:pt x="998220" y="1575816"/>
                  </a:moveTo>
                  <a:lnTo>
                    <a:pt x="982980" y="1575816"/>
                  </a:lnTo>
                  <a:lnTo>
                    <a:pt x="982980" y="1592580"/>
                  </a:lnTo>
                  <a:lnTo>
                    <a:pt x="998220" y="1592580"/>
                  </a:lnTo>
                  <a:lnTo>
                    <a:pt x="998220" y="1575816"/>
                  </a:lnTo>
                  <a:close/>
                </a:path>
                <a:path w="2258695" h="2002789">
                  <a:moveTo>
                    <a:pt x="1001268" y="1234440"/>
                  </a:moveTo>
                  <a:lnTo>
                    <a:pt x="986028" y="1234440"/>
                  </a:lnTo>
                  <a:lnTo>
                    <a:pt x="986028" y="1249680"/>
                  </a:lnTo>
                  <a:lnTo>
                    <a:pt x="1001268" y="1249680"/>
                  </a:lnTo>
                  <a:lnTo>
                    <a:pt x="1001268" y="1234440"/>
                  </a:lnTo>
                  <a:close/>
                </a:path>
                <a:path w="2258695" h="2002789">
                  <a:moveTo>
                    <a:pt x="1004328" y="821436"/>
                  </a:moveTo>
                  <a:lnTo>
                    <a:pt x="989088" y="821436"/>
                  </a:lnTo>
                  <a:lnTo>
                    <a:pt x="989088" y="836676"/>
                  </a:lnTo>
                  <a:lnTo>
                    <a:pt x="1004328" y="836676"/>
                  </a:lnTo>
                  <a:lnTo>
                    <a:pt x="1004328" y="821436"/>
                  </a:lnTo>
                  <a:close/>
                </a:path>
                <a:path w="2258695" h="2002789">
                  <a:moveTo>
                    <a:pt x="1007376" y="754380"/>
                  </a:moveTo>
                  <a:lnTo>
                    <a:pt x="992136" y="754380"/>
                  </a:lnTo>
                  <a:lnTo>
                    <a:pt x="992136" y="769620"/>
                  </a:lnTo>
                  <a:lnTo>
                    <a:pt x="1007376" y="769620"/>
                  </a:lnTo>
                  <a:lnTo>
                    <a:pt x="1007376" y="754380"/>
                  </a:lnTo>
                  <a:close/>
                </a:path>
                <a:path w="2258695" h="2002789">
                  <a:moveTo>
                    <a:pt x="1007376" y="342900"/>
                  </a:moveTo>
                  <a:lnTo>
                    <a:pt x="990612" y="342900"/>
                  </a:lnTo>
                  <a:lnTo>
                    <a:pt x="990612" y="358140"/>
                  </a:lnTo>
                  <a:lnTo>
                    <a:pt x="1007376" y="358140"/>
                  </a:lnTo>
                  <a:lnTo>
                    <a:pt x="1007376" y="342900"/>
                  </a:lnTo>
                  <a:close/>
                </a:path>
                <a:path w="2258695" h="2002789">
                  <a:moveTo>
                    <a:pt x="1010424" y="1645920"/>
                  </a:moveTo>
                  <a:lnTo>
                    <a:pt x="995184" y="1645920"/>
                  </a:lnTo>
                  <a:lnTo>
                    <a:pt x="995184" y="1661160"/>
                  </a:lnTo>
                  <a:lnTo>
                    <a:pt x="1010424" y="1661160"/>
                  </a:lnTo>
                  <a:lnTo>
                    <a:pt x="1010424" y="1645920"/>
                  </a:lnTo>
                  <a:close/>
                </a:path>
                <a:path w="2258695" h="2002789">
                  <a:moveTo>
                    <a:pt x="1019568" y="1987296"/>
                  </a:moveTo>
                  <a:lnTo>
                    <a:pt x="1004328" y="1987296"/>
                  </a:lnTo>
                  <a:lnTo>
                    <a:pt x="1004328" y="2002536"/>
                  </a:lnTo>
                  <a:lnTo>
                    <a:pt x="1019568" y="2002536"/>
                  </a:lnTo>
                  <a:lnTo>
                    <a:pt x="1019568" y="1987296"/>
                  </a:lnTo>
                  <a:close/>
                </a:path>
                <a:path w="2258695" h="2002789">
                  <a:moveTo>
                    <a:pt x="1022616" y="411480"/>
                  </a:moveTo>
                  <a:lnTo>
                    <a:pt x="1007376" y="411480"/>
                  </a:lnTo>
                  <a:lnTo>
                    <a:pt x="1007376" y="426720"/>
                  </a:lnTo>
                  <a:lnTo>
                    <a:pt x="1022616" y="426720"/>
                  </a:lnTo>
                  <a:lnTo>
                    <a:pt x="1022616" y="411480"/>
                  </a:lnTo>
                  <a:close/>
                </a:path>
                <a:path w="2258695" h="2002789">
                  <a:moveTo>
                    <a:pt x="1024140" y="0"/>
                  </a:moveTo>
                  <a:lnTo>
                    <a:pt x="1008900" y="0"/>
                  </a:lnTo>
                  <a:lnTo>
                    <a:pt x="1008900" y="15240"/>
                  </a:lnTo>
                  <a:lnTo>
                    <a:pt x="1024140" y="15240"/>
                  </a:lnTo>
                  <a:lnTo>
                    <a:pt x="1024140" y="0"/>
                  </a:lnTo>
                  <a:close/>
                </a:path>
                <a:path w="2258695" h="2002789">
                  <a:moveTo>
                    <a:pt x="1027188" y="1164336"/>
                  </a:moveTo>
                  <a:lnTo>
                    <a:pt x="1010424" y="1164336"/>
                  </a:lnTo>
                  <a:lnTo>
                    <a:pt x="1010424" y="1181100"/>
                  </a:lnTo>
                  <a:lnTo>
                    <a:pt x="1027188" y="1181100"/>
                  </a:lnTo>
                  <a:lnTo>
                    <a:pt x="1027188" y="1164336"/>
                  </a:lnTo>
                  <a:close/>
                </a:path>
                <a:path w="2258695" h="2002789">
                  <a:moveTo>
                    <a:pt x="1028700" y="1575816"/>
                  </a:moveTo>
                  <a:lnTo>
                    <a:pt x="1013460" y="1575816"/>
                  </a:lnTo>
                  <a:lnTo>
                    <a:pt x="1013460" y="1592580"/>
                  </a:lnTo>
                  <a:lnTo>
                    <a:pt x="1028700" y="1592580"/>
                  </a:lnTo>
                  <a:lnTo>
                    <a:pt x="1028700" y="1575816"/>
                  </a:lnTo>
                  <a:close/>
                </a:path>
                <a:path w="2258695" h="2002789">
                  <a:moveTo>
                    <a:pt x="1033272" y="1234440"/>
                  </a:moveTo>
                  <a:lnTo>
                    <a:pt x="1016508" y="1234440"/>
                  </a:lnTo>
                  <a:lnTo>
                    <a:pt x="1016508" y="1249680"/>
                  </a:lnTo>
                  <a:lnTo>
                    <a:pt x="1033272" y="1249680"/>
                  </a:lnTo>
                  <a:lnTo>
                    <a:pt x="1033272" y="1234440"/>
                  </a:lnTo>
                  <a:close/>
                </a:path>
                <a:path w="2258695" h="2002789">
                  <a:moveTo>
                    <a:pt x="1036332" y="821436"/>
                  </a:moveTo>
                  <a:lnTo>
                    <a:pt x="1019568" y="821436"/>
                  </a:lnTo>
                  <a:lnTo>
                    <a:pt x="1019568" y="836676"/>
                  </a:lnTo>
                  <a:lnTo>
                    <a:pt x="1036332" y="836676"/>
                  </a:lnTo>
                  <a:lnTo>
                    <a:pt x="1036332" y="821436"/>
                  </a:lnTo>
                  <a:close/>
                </a:path>
                <a:path w="2258695" h="2002789">
                  <a:moveTo>
                    <a:pt x="1037856" y="342900"/>
                  </a:moveTo>
                  <a:lnTo>
                    <a:pt x="1022616" y="342900"/>
                  </a:lnTo>
                  <a:lnTo>
                    <a:pt x="1022616" y="358140"/>
                  </a:lnTo>
                  <a:lnTo>
                    <a:pt x="1037856" y="358140"/>
                  </a:lnTo>
                  <a:lnTo>
                    <a:pt x="1037856" y="342900"/>
                  </a:lnTo>
                  <a:close/>
                </a:path>
                <a:path w="2258695" h="2002789">
                  <a:moveTo>
                    <a:pt x="1039380" y="754380"/>
                  </a:moveTo>
                  <a:lnTo>
                    <a:pt x="1022616" y="754380"/>
                  </a:lnTo>
                  <a:lnTo>
                    <a:pt x="1022616" y="769620"/>
                  </a:lnTo>
                  <a:lnTo>
                    <a:pt x="1039380" y="769620"/>
                  </a:lnTo>
                  <a:lnTo>
                    <a:pt x="1039380" y="754380"/>
                  </a:lnTo>
                  <a:close/>
                </a:path>
                <a:path w="2258695" h="2002789">
                  <a:moveTo>
                    <a:pt x="1042428" y="1645920"/>
                  </a:moveTo>
                  <a:lnTo>
                    <a:pt x="1027188" y="1645920"/>
                  </a:lnTo>
                  <a:lnTo>
                    <a:pt x="1027188" y="1661160"/>
                  </a:lnTo>
                  <a:lnTo>
                    <a:pt x="1042428" y="1661160"/>
                  </a:lnTo>
                  <a:lnTo>
                    <a:pt x="1042428" y="1645920"/>
                  </a:lnTo>
                  <a:close/>
                </a:path>
                <a:path w="2258695" h="2002789">
                  <a:moveTo>
                    <a:pt x="1050048" y="1987296"/>
                  </a:moveTo>
                  <a:lnTo>
                    <a:pt x="1034808" y="1987296"/>
                  </a:lnTo>
                  <a:lnTo>
                    <a:pt x="1034808" y="2002536"/>
                  </a:lnTo>
                  <a:lnTo>
                    <a:pt x="1050048" y="2002536"/>
                  </a:lnTo>
                  <a:lnTo>
                    <a:pt x="1050048" y="1987296"/>
                  </a:lnTo>
                  <a:close/>
                </a:path>
                <a:path w="2258695" h="2002789">
                  <a:moveTo>
                    <a:pt x="1054620" y="411480"/>
                  </a:moveTo>
                  <a:lnTo>
                    <a:pt x="1039380" y="411480"/>
                  </a:lnTo>
                  <a:lnTo>
                    <a:pt x="1039380" y="426720"/>
                  </a:lnTo>
                  <a:lnTo>
                    <a:pt x="1054620" y="426720"/>
                  </a:lnTo>
                  <a:lnTo>
                    <a:pt x="1054620" y="411480"/>
                  </a:lnTo>
                  <a:close/>
                </a:path>
                <a:path w="2258695" h="2002789">
                  <a:moveTo>
                    <a:pt x="1056144" y="0"/>
                  </a:moveTo>
                  <a:lnTo>
                    <a:pt x="1039380" y="0"/>
                  </a:lnTo>
                  <a:lnTo>
                    <a:pt x="1039380" y="15240"/>
                  </a:lnTo>
                  <a:lnTo>
                    <a:pt x="1056144" y="15240"/>
                  </a:lnTo>
                  <a:lnTo>
                    <a:pt x="1056144" y="0"/>
                  </a:lnTo>
                  <a:close/>
                </a:path>
                <a:path w="2258695" h="2002789">
                  <a:moveTo>
                    <a:pt x="1057668" y="1164336"/>
                  </a:moveTo>
                  <a:lnTo>
                    <a:pt x="1042428" y="1164336"/>
                  </a:lnTo>
                  <a:lnTo>
                    <a:pt x="1042428" y="1181100"/>
                  </a:lnTo>
                  <a:lnTo>
                    <a:pt x="1057668" y="1181100"/>
                  </a:lnTo>
                  <a:lnTo>
                    <a:pt x="1057668" y="1164336"/>
                  </a:lnTo>
                  <a:close/>
                </a:path>
                <a:path w="2258695" h="2002789">
                  <a:moveTo>
                    <a:pt x="1059180" y="1575816"/>
                  </a:moveTo>
                  <a:lnTo>
                    <a:pt x="1043940" y="1575816"/>
                  </a:lnTo>
                  <a:lnTo>
                    <a:pt x="1043940" y="1592580"/>
                  </a:lnTo>
                  <a:lnTo>
                    <a:pt x="1059180" y="1592580"/>
                  </a:lnTo>
                  <a:lnTo>
                    <a:pt x="1059180" y="1575816"/>
                  </a:lnTo>
                  <a:close/>
                </a:path>
                <a:path w="2258695" h="2002789">
                  <a:moveTo>
                    <a:pt x="1063752" y="1234440"/>
                  </a:moveTo>
                  <a:lnTo>
                    <a:pt x="1048512" y="1234440"/>
                  </a:lnTo>
                  <a:lnTo>
                    <a:pt x="1048512" y="1249680"/>
                  </a:lnTo>
                  <a:lnTo>
                    <a:pt x="1063752" y="1249680"/>
                  </a:lnTo>
                  <a:lnTo>
                    <a:pt x="1063752" y="1234440"/>
                  </a:lnTo>
                  <a:close/>
                </a:path>
                <a:path w="2258695" h="2002789">
                  <a:moveTo>
                    <a:pt x="1066812" y="821436"/>
                  </a:moveTo>
                  <a:lnTo>
                    <a:pt x="1051572" y="821436"/>
                  </a:lnTo>
                  <a:lnTo>
                    <a:pt x="1051572" y="836676"/>
                  </a:lnTo>
                  <a:lnTo>
                    <a:pt x="1066812" y="836676"/>
                  </a:lnTo>
                  <a:lnTo>
                    <a:pt x="1066812" y="821436"/>
                  </a:lnTo>
                  <a:close/>
                </a:path>
                <a:path w="2258695" h="2002789">
                  <a:moveTo>
                    <a:pt x="1068336" y="342900"/>
                  </a:moveTo>
                  <a:lnTo>
                    <a:pt x="1053096" y="342900"/>
                  </a:lnTo>
                  <a:lnTo>
                    <a:pt x="1053096" y="358140"/>
                  </a:lnTo>
                  <a:lnTo>
                    <a:pt x="1068336" y="358140"/>
                  </a:lnTo>
                  <a:lnTo>
                    <a:pt x="1068336" y="342900"/>
                  </a:lnTo>
                  <a:close/>
                </a:path>
                <a:path w="2258695" h="2002789">
                  <a:moveTo>
                    <a:pt x="1069860" y="754380"/>
                  </a:moveTo>
                  <a:lnTo>
                    <a:pt x="1054620" y="754380"/>
                  </a:lnTo>
                  <a:lnTo>
                    <a:pt x="1054620" y="769620"/>
                  </a:lnTo>
                  <a:lnTo>
                    <a:pt x="1069860" y="769620"/>
                  </a:lnTo>
                  <a:lnTo>
                    <a:pt x="1069860" y="754380"/>
                  </a:lnTo>
                  <a:close/>
                </a:path>
                <a:path w="2258695" h="2002789">
                  <a:moveTo>
                    <a:pt x="1072908" y="1645920"/>
                  </a:moveTo>
                  <a:lnTo>
                    <a:pt x="1057668" y="1645920"/>
                  </a:lnTo>
                  <a:lnTo>
                    <a:pt x="1057668" y="1661160"/>
                  </a:lnTo>
                  <a:lnTo>
                    <a:pt x="1072908" y="1661160"/>
                  </a:lnTo>
                  <a:lnTo>
                    <a:pt x="1072908" y="1645920"/>
                  </a:lnTo>
                  <a:close/>
                </a:path>
                <a:path w="2258695" h="2002789">
                  <a:moveTo>
                    <a:pt x="1080528" y="1987296"/>
                  </a:moveTo>
                  <a:lnTo>
                    <a:pt x="1065288" y="1987296"/>
                  </a:lnTo>
                  <a:lnTo>
                    <a:pt x="1065288" y="2002536"/>
                  </a:lnTo>
                  <a:lnTo>
                    <a:pt x="1080528" y="2002536"/>
                  </a:lnTo>
                  <a:lnTo>
                    <a:pt x="1080528" y="1987296"/>
                  </a:lnTo>
                  <a:close/>
                </a:path>
                <a:path w="2258695" h="2002789">
                  <a:moveTo>
                    <a:pt x="1085100" y="411480"/>
                  </a:moveTo>
                  <a:lnTo>
                    <a:pt x="1069860" y="411480"/>
                  </a:lnTo>
                  <a:lnTo>
                    <a:pt x="1069860" y="426720"/>
                  </a:lnTo>
                  <a:lnTo>
                    <a:pt x="1085100" y="426720"/>
                  </a:lnTo>
                  <a:lnTo>
                    <a:pt x="1085100" y="411480"/>
                  </a:lnTo>
                  <a:close/>
                </a:path>
                <a:path w="2258695" h="2002789">
                  <a:moveTo>
                    <a:pt x="1086624" y="0"/>
                  </a:moveTo>
                  <a:lnTo>
                    <a:pt x="1071384" y="0"/>
                  </a:lnTo>
                  <a:lnTo>
                    <a:pt x="1071384" y="15240"/>
                  </a:lnTo>
                  <a:lnTo>
                    <a:pt x="1086624" y="15240"/>
                  </a:lnTo>
                  <a:lnTo>
                    <a:pt x="1086624" y="0"/>
                  </a:lnTo>
                  <a:close/>
                </a:path>
                <a:path w="2258695" h="2002789">
                  <a:moveTo>
                    <a:pt x="1088148" y="1164336"/>
                  </a:moveTo>
                  <a:lnTo>
                    <a:pt x="1072908" y="1164336"/>
                  </a:lnTo>
                  <a:lnTo>
                    <a:pt x="1072908" y="1181100"/>
                  </a:lnTo>
                  <a:lnTo>
                    <a:pt x="1088148" y="1181100"/>
                  </a:lnTo>
                  <a:lnTo>
                    <a:pt x="1088148" y="1164336"/>
                  </a:lnTo>
                  <a:close/>
                </a:path>
                <a:path w="2258695" h="2002789">
                  <a:moveTo>
                    <a:pt x="1091184" y="1575816"/>
                  </a:moveTo>
                  <a:lnTo>
                    <a:pt x="1075944" y="1575816"/>
                  </a:lnTo>
                  <a:lnTo>
                    <a:pt x="1075944" y="1592580"/>
                  </a:lnTo>
                  <a:lnTo>
                    <a:pt x="1091184" y="1592580"/>
                  </a:lnTo>
                  <a:lnTo>
                    <a:pt x="1091184" y="1575816"/>
                  </a:lnTo>
                  <a:close/>
                </a:path>
                <a:path w="2258695" h="2002789">
                  <a:moveTo>
                    <a:pt x="1094232" y="1234440"/>
                  </a:moveTo>
                  <a:lnTo>
                    <a:pt x="1078992" y="1234440"/>
                  </a:lnTo>
                  <a:lnTo>
                    <a:pt x="1078992" y="1249680"/>
                  </a:lnTo>
                  <a:lnTo>
                    <a:pt x="1094232" y="1249680"/>
                  </a:lnTo>
                  <a:lnTo>
                    <a:pt x="1094232" y="1234440"/>
                  </a:lnTo>
                  <a:close/>
                </a:path>
                <a:path w="2258695" h="2002789">
                  <a:moveTo>
                    <a:pt x="1097292" y="821436"/>
                  </a:moveTo>
                  <a:lnTo>
                    <a:pt x="1082052" y="821436"/>
                  </a:lnTo>
                  <a:lnTo>
                    <a:pt x="1082052" y="836676"/>
                  </a:lnTo>
                  <a:lnTo>
                    <a:pt x="1097292" y="836676"/>
                  </a:lnTo>
                  <a:lnTo>
                    <a:pt x="1097292" y="821436"/>
                  </a:lnTo>
                  <a:close/>
                </a:path>
                <a:path w="2258695" h="2002789">
                  <a:moveTo>
                    <a:pt x="1098816" y="342900"/>
                  </a:moveTo>
                  <a:lnTo>
                    <a:pt x="1083576" y="342900"/>
                  </a:lnTo>
                  <a:lnTo>
                    <a:pt x="1083576" y="358140"/>
                  </a:lnTo>
                  <a:lnTo>
                    <a:pt x="1098816" y="358140"/>
                  </a:lnTo>
                  <a:lnTo>
                    <a:pt x="1098816" y="342900"/>
                  </a:lnTo>
                  <a:close/>
                </a:path>
                <a:path w="2258695" h="2002789">
                  <a:moveTo>
                    <a:pt x="1100340" y="754380"/>
                  </a:moveTo>
                  <a:lnTo>
                    <a:pt x="1085100" y="754380"/>
                  </a:lnTo>
                  <a:lnTo>
                    <a:pt x="1085100" y="769620"/>
                  </a:lnTo>
                  <a:lnTo>
                    <a:pt x="1100340" y="769620"/>
                  </a:lnTo>
                  <a:lnTo>
                    <a:pt x="1100340" y="754380"/>
                  </a:lnTo>
                  <a:close/>
                </a:path>
                <a:path w="2258695" h="2002789">
                  <a:moveTo>
                    <a:pt x="1103388" y="1645920"/>
                  </a:moveTo>
                  <a:lnTo>
                    <a:pt x="1088148" y="1645920"/>
                  </a:lnTo>
                  <a:lnTo>
                    <a:pt x="1088148" y="1661160"/>
                  </a:lnTo>
                  <a:lnTo>
                    <a:pt x="1103388" y="1661160"/>
                  </a:lnTo>
                  <a:lnTo>
                    <a:pt x="1103388" y="1645920"/>
                  </a:lnTo>
                  <a:close/>
                </a:path>
                <a:path w="2258695" h="2002789">
                  <a:moveTo>
                    <a:pt x="1111008" y="1987296"/>
                  </a:moveTo>
                  <a:lnTo>
                    <a:pt x="1095768" y="1987296"/>
                  </a:lnTo>
                  <a:lnTo>
                    <a:pt x="1095768" y="2002536"/>
                  </a:lnTo>
                  <a:lnTo>
                    <a:pt x="1111008" y="2002536"/>
                  </a:lnTo>
                  <a:lnTo>
                    <a:pt x="1111008" y="1987296"/>
                  </a:lnTo>
                  <a:close/>
                </a:path>
                <a:path w="2258695" h="2002789">
                  <a:moveTo>
                    <a:pt x="1115580" y="411480"/>
                  </a:moveTo>
                  <a:lnTo>
                    <a:pt x="1100340" y="411480"/>
                  </a:lnTo>
                  <a:lnTo>
                    <a:pt x="1100340" y="426720"/>
                  </a:lnTo>
                  <a:lnTo>
                    <a:pt x="1115580" y="426720"/>
                  </a:lnTo>
                  <a:lnTo>
                    <a:pt x="1115580" y="411480"/>
                  </a:lnTo>
                  <a:close/>
                </a:path>
                <a:path w="2258695" h="2002789">
                  <a:moveTo>
                    <a:pt x="1117104" y="0"/>
                  </a:moveTo>
                  <a:lnTo>
                    <a:pt x="1101864" y="0"/>
                  </a:lnTo>
                  <a:lnTo>
                    <a:pt x="1101864" y="15240"/>
                  </a:lnTo>
                  <a:lnTo>
                    <a:pt x="1117104" y="15240"/>
                  </a:lnTo>
                  <a:lnTo>
                    <a:pt x="1117104" y="0"/>
                  </a:lnTo>
                  <a:close/>
                </a:path>
                <a:path w="2258695" h="2002789">
                  <a:moveTo>
                    <a:pt x="1118628" y="1164336"/>
                  </a:moveTo>
                  <a:lnTo>
                    <a:pt x="1103388" y="1164336"/>
                  </a:lnTo>
                  <a:lnTo>
                    <a:pt x="1103388" y="1181100"/>
                  </a:lnTo>
                  <a:lnTo>
                    <a:pt x="1118628" y="1181100"/>
                  </a:lnTo>
                  <a:lnTo>
                    <a:pt x="1118628" y="1164336"/>
                  </a:lnTo>
                  <a:close/>
                </a:path>
                <a:path w="2258695" h="2002789">
                  <a:moveTo>
                    <a:pt x="1124712" y="1234440"/>
                  </a:moveTo>
                  <a:lnTo>
                    <a:pt x="1109472" y="1234440"/>
                  </a:lnTo>
                  <a:lnTo>
                    <a:pt x="1109472" y="1249680"/>
                  </a:lnTo>
                  <a:lnTo>
                    <a:pt x="1124712" y="1249680"/>
                  </a:lnTo>
                  <a:lnTo>
                    <a:pt x="1124712" y="1234440"/>
                  </a:lnTo>
                  <a:close/>
                </a:path>
                <a:path w="2258695" h="2002789">
                  <a:moveTo>
                    <a:pt x="1127772" y="821436"/>
                  </a:moveTo>
                  <a:lnTo>
                    <a:pt x="1112532" y="821436"/>
                  </a:lnTo>
                  <a:lnTo>
                    <a:pt x="1112532" y="836676"/>
                  </a:lnTo>
                  <a:lnTo>
                    <a:pt x="1127772" y="836676"/>
                  </a:lnTo>
                  <a:lnTo>
                    <a:pt x="1127772" y="821436"/>
                  </a:lnTo>
                  <a:close/>
                </a:path>
                <a:path w="2258695" h="2002789">
                  <a:moveTo>
                    <a:pt x="1136904" y="1528572"/>
                  </a:moveTo>
                  <a:lnTo>
                    <a:pt x="1121664" y="1528572"/>
                  </a:lnTo>
                  <a:lnTo>
                    <a:pt x="1121664" y="1530096"/>
                  </a:lnTo>
                  <a:lnTo>
                    <a:pt x="1121664" y="1543812"/>
                  </a:lnTo>
                  <a:lnTo>
                    <a:pt x="1121664" y="1545336"/>
                  </a:lnTo>
                  <a:lnTo>
                    <a:pt x="1136904" y="1545336"/>
                  </a:lnTo>
                  <a:lnTo>
                    <a:pt x="1136904" y="1543812"/>
                  </a:lnTo>
                  <a:lnTo>
                    <a:pt x="1136904" y="1530096"/>
                  </a:lnTo>
                  <a:lnTo>
                    <a:pt x="1136904" y="1528572"/>
                  </a:lnTo>
                  <a:close/>
                </a:path>
                <a:path w="2258695" h="2002789">
                  <a:moveTo>
                    <a:pt x="1136904" y="1498092"/>
                  </a:moveTo>
                  <a:lnTo>
                    <a:pt x="1121664" y="1498092"/>
                  </a:lnTo>
                  <a:lnTo>
                    <a:pt x="1121664" y="1499616"/>
                  </a:lnTo>
                  <a:lnTo>
                    <a:pt x="1121664" y="1513332"/>
                  </a:lnTo>
                  <a:lnTo>
                    <a:pt x="1121664" y="1514856"/>
                  </a:lnTo>
                  <a:lnTo>
                    <a:pt x="1136904" y="1514856"/>
                  </a:lnTo>
                  <a:lnTo>
                    <a:pt x="1136904" y="1513332"/>
                  </a:lnTo>
                  <a:lnTo>
                    <a:pt x="1136904" y="1499616"/>
                  </a:lnTo>
                  <a:lnTo>
                    <a:pt x="1136904" y="1498092"/>
                  </a:lnTo>
                  <a:close/>
                </a:path>
                <a:path w="2258695" h="2002789">
                  <a:moveTo>
                    <a:pt x="1136904" y="1467612"/>
                  </a:moveTo>
                  <a:lnTo>
                    <a:pt x="1121664" y="1467612"/>
                  </a:lnTo>
                  <a:lnTo>
                    <a:pt x="1121664" y="1469136"/>
                  </a:lnTo>
                  <a:lnTo>
                    <a:pt x="1121664" y="1482852"/>
                  </a:lnTo>
                  <a:lnTo>
                    <a:pt x="1121664" y="1484376"/>
                  </a:lnTo>
                  <a:lnTo>
                    <a:pt x="1136904" y="1484376"/>
                  </a:lnTo>
                  <a:lnTo>
                    <a:pt x="1136904" y="1482852"/>
                  </a:lnTo>
                  <a:lnTo>
                    <a:pt x="1136904" y="1469136"/>
                  </a:lnTo>
                  <a:lnTo>
                    <a:pt x="1136904" y="1467612"/>
                  </a:lnTo>
                  <a:close/>
                </a:path>
                <a:path w="2258695" h="2002789">
                  <a:moveTo>
                    <a:pt x="1136904" y="1435608"/>
                  </a:moveTo>
                  <a:lnTo>
                    <a:pt x="1121664" y="1435608"/>
                  </a:lnTo>
                  <a:lnTo>
                    <a:pt x="1121664" y="1437132"/>
                  </a:lnTo>
                  <a:lnTo>
                    <a:pt x="1121664" y="1452372"/>
                  </a:lnTo>
                  <a:lnTo>
                    <a:pt x="1121664" y="1453896"/>
                  </a:lnTo>
                  <a:lnTo>
                    <a:pt x="1136904" y="1453896"/>
                  </a:lnTo>
                  <a:lnTo>
                    <a:pt x="1136904" y="1452372"/>
                  </a:lnTo>
                  <a:lnTo>
                    <a:pt x="1136904" y="1437132"/>
                  </a:lnTo>
                  <a:lnTo>
                    <a:pt x="1136904" y="1435608"/>
                  </a:lnTo>
                  <a:close/>
                </a:path>
                <a:path w="2258695" h="2002789">
                  <a:moveTo>
                    <a:pt x="1136904" y="1405128"/>
                  </a:moveTo>
                  <a:lnTo>
                    <a:pt x="1121664" y="1405128"/>
                  </a:lnTo>
                  <a:lnTo>
                    <a:pt x="1121664" y="1406652"/>
                  </a:lnTo>
                  <a:lnTo>
                    <a:pt x="1121664" y="1420368"/>
                  </a:lnTo>
                  <a:lnTo>
                    <a:pt x="1121664" y="1421892"/>
                  </a:lnTo>
                  <a:lnTo>
                    <a:pt x="1136904" y="1421892"/>
                  </a:lnTo>
                  <a:lnTo>
                    <a:pt x="1136904" y="1420368"/>
                  </a:lnTo>
                  <a:lnTo>
                    <a:pt x="1136904" y="1406652"/>
                  </a:lnTo>
                  <a:lnTo>
                    <a:pt x="1136904" y="1405128"/>
                  </a:lnTo>
                  <a:close/>
                </a:path>
                <a:path w="2258695" h="2002789">
                  <a:moveTo>
                    <a:pt x="1136904" y="1374648"/>
                  </a:moveTo>
                  <a:lnTo>
                    <a:pt x="1121664" y="1374648"/>
                  </a:lnTo>
                  <a:lnTo>
                    <a:pt x="1121664" y="1376172"/>
                  </a:lnTo>
                  <a:lnTo>
                    <a:pt x="1121664" y="1389888"/>
                  </a:lnTo>
                  <a:lnTo>
                    <a:pt x="1121664" y="1391412"/>
                  </a:lnTo>
                  <a:lnTo>
                    <a:pt x="1136904" y="1391412"/>
                  </a:lnTo>
                  <a:lnTo>
                    <a:pt x="1136904" y="1389888"/>
                  </a:lnTo>
                  <a:lnTo>
                    <a:pt x="1136904" y="1376172"/>
                  </a:lnTo>
                  <a:lnTo>
                    <a:pt x="1136904" y="1374648"/>
                  </a:lnTo>
                  <a:close/>
                </a:path>
                <a:path w="2258695" h="2002789">
                  <a:moveTo>
                    <a:pt x="1136904" y="1344168"/>
                  </a:moveTo>
                  <a:lnTo>
                    <a:pt x="1121664" y="1344168"/>
                  </a:lnTo>
                  <a:lnTo>
                    <a:pt x="1121664" y="1345692"/>
                  </a:lnTo>
                  <a:lnTo>
                    <a:pt x="1121664" y="1359408"/>
                  </a:lnTo>
                  <a:lnTo>
                    <a:pt x="1121664" y="1360932"/>
                  </a:lnTo>
                  <a:lnTo>
                    <a:pt x="1136904" y="1360932"/>
                  </a:lnTo>
                  <a:lnTo>
                    <a:pt x="1136904" y="1359408"/>
                  </a:lnTo>
                  <a:lnTo>
                    <a:pt x="1136904" y="1345692"/>
                  </a:lnTo>
                  <a:lnTo>
                    <a:pt x="1136904" y="1344168"/>
                  </a:lnTo>
                  <a:close/>
                </a:path>
                <a:path w="2258695" h="2002789">
                  <a:moveTo>
                    <a:pt x="1136904" y="1312164"/>
                  </a:moveTo>
                  <a:lnTo>
                    <a:pt x="1121664" y="1312164"/>
                  </a:lnTo>
                  <a:lnTo>
                    <a:pt x="1121664" y="1313688"/>
                  </a:lnTo>
                  <a:lnTo>
                    <a:pt x="1121664" y="1328928"/>
                  </a:lnTo>
                  <a:lnTo>
                    <a:pt x="1121664" y="1330452"/>
                  </a:lnTo>
                  <a:lnTo>
                    <a:pt x="1136904" y="1330452"/>
                  </a:lnTo>
                  <a:lnTo>
                    <a:pt x="1136904" y="1328928"/>
                  </a:lnTo>
                  <a:lnTo>
                    <a:pt x="1136904" y="1313688"/>
                  </a:lnTo>
                  <a:lnTo>
                    <a:pt x="1136904" y="1312164"/>
                  </a:lnTo>
                  <a:close/>
                </a:path>
                <a:path w="2258695" h="2002789">
                  <a:moveTo>
                    <a:pt x="1136904" y="1281684"/>
                  </a:moveTo>
                  <a:lnTo>
                    <a:pt x="1121664" y="1281684"/>
                  </a:lnTo>
                  <a:lnTo>
                    <a:pt x="1121664" y="1283208"/>
                  </a:lnTo>
                  <a:lnTo>
                    <a:pt x="1121664" y="1296924"/>
                  </a:lnTo>
                  <a:lnTo>
                    <a:pt x="1121664" y="1298448"/>
                  </a:lnTo>
                  <a:lnTo>
                    <a:pt x="1136904" y="1298448"/>
                  </a:lnTo>
                  <a:lnTo>
                    <a:pt x="1136904" y="1296924"/>
                  </a:lnTo>
                  <a:lnTo>
                    <a:pt x="1136904" y="1283208"/>
                  </a:lnTo>
                  <a:lnTo>
                    <a:pt x="1136904" y="1281684"/>
                  </a:lnTo>
                  <a:close/>
                </a:path>
                <a:path w="2258695" h="2002789">
                  <a:moveTo>
                    <a:pt x="1136904" y="1251204"/>
                  </a:moveTo>
                  <a:lnTo>
                    <a:pt x="1121664" y="1251204"/>
                  </a:lnTo>
                  <a:lnTo>
                    <a:pt x="1121664" y="1252728"/>
                  </a:lnTo>
                  <a:lnTo>
                    <a:pt x="1121664" y="1266444"/>
                  </a:lnTo>
                  <a:lnTo>
                    <a:pt x="1121664" y="1267968"/>
                  </a:lnTo>
                  <a:lnTo>
                    <a:pt x="1136904" y="1267968"/>
                  </a:lnTo>
                  <a:lnTo>
                    <a:pt x="1136904" y="1266444"/>
                  </a:lnTo>
                  <a:lnTo>
                    <a:pt x="1136904" y="1252728"/>
                  </a:lnTo>
                  <a:lnTo>
                    <a:pt x="1136904" y="1251204"/>
                  </a:lnTo>
                  <a:close/>
                </a:path>
                <a:path w="2258695" h="2002789">
                  <a:moveTo>
                    <a:pt x="1136916" y="1981200"/>
                  </a:moveTo>
                  <a:lnTo>
                    <a:pt x="1121676" y="1981200"/>
                  </a:lnTo>
                  <a:lnTo>
                    <a:pt x="1121664" y="1999488"/>
                  </a:lnTo>
                  <a:lnTo>
                    <a:pt x="1124712" y="2002536"/>
                  </a:lnTo>
                  <a:lnTo>
                    <a:pt x="1127772" y="2002536"/>
                  </a:lnTo>
                  <a:lnTo>
                    <a:pt x="1132332" y="2002536"/>
                  </a:lnTo>
                  <a:lnTo>
                    <a:pt x="1133868" y="2002536"/>
                  </a:lnTo>
                  <a:lnTo>
                    <a:pt x="1136916" y="1999488"/>
                  </a:lnTo>
                  <a:lnTo>
                    <a:pt x="1136916" y="1987296"/>
                  </a:lnTo>
                  <a:lnTo>
                    <a:pt x="1136916" y="1981200"/>
                  </a:lnTo>
                  <a:close/>
                </a:path>
                <a:path w="2258695" h="2002789">
                  <a:moveTo>
                    <a:pt x="1136916" y="1950720"/>
                  </a:moveTo>
                  <a:lnTo>
                    <a:pt x="1121676" y="1950720"/>
                  </a:lnTo>
                  <a:lnTo>
                    <a:pt x="1121664" y="1965960"/>
                  </a:lnTo>
                  <a:lnTo>
                    <a:pt x="1136904" y="1965960"/>
                  </a:lnTo>
                  <a:lnTo>
                    <a:pt x="1136916" y="1950720"/>
                  </a:lnTo>
                  <a:close/>
                </a:path>
                <a:path w="2258695" h="2002789">
                  <a:moveTo>
                    <a:pt x="1136916" y="1920240"/>
                  </a:moveTo>
                  <a:lnTo>
                    <a:pt x="1121676" y="1920240"/>
                  </a:lnTo>
                  <a:lnTo>
                    <a:pt x="1121664" y="1935480"/>
                  </a:lnTo>
                  <a:lnTo>
                    <a:pt x="1136904" y="1935480"/>
                  </a:lnTo>
                  <a:lnTo>
                    <a:pt x="1136916" y="1920240"/>
                  </a:lnTo>
                  <a:close/>
                </a:path>
                <a:path w="2258695" h="2002789">
                  <a:moveTo>
                    <a:pt x="1136916" y="1889760"/>
                  </a:moveTo>
                  <a:lnTo>
                    <a:pt x="1121676" y="1889760"/>
                  </a:lnTo>
                  <a:lnTo>
                    <a:pt x="1121664" y="1905000"/>
                  </a:lnTo>
                  <a:lnTo>
                    <a:pt x="1136904" y="1905000"/>
                  </a:lnTo>
                  <a:lnTo>
                    <a:pt x="1136916" y="1889760"/>
                  </a:lnTo>
                  <a:close/>
                </a:path>
                <a:path w="2258695" h="2002789">
                  <a:moveTo>
                    <a:pt x="1136916" y="1857756"/>
                  </a:moveTo>
                  <a:lnTo>
                    <a:pt x="1121676" y="1857756"/>
                  </a:lnTo>
                  <a:lnTo>
                    <a:pt x="1121664" y="1874520"/>
                  </a:lnTo>
                  <a:lnTo>
                    <a:pt x="1136904" y="1874520"/>
                  </a:lnTo>
                  <a:lnTo>
                    <a:pt x="1136916" y="1857756"/>
                  </a:lnTo>
                  <a:close/>
                </a:path>
                <a:path w="2258695" h="2002789">
                  <a:moveTo>
                    <a:pt x="1136916" y="1827276"/>
                  </a:moveTo>
                  <a:lnTo>
                    <a:pt x="1121676" y="1827276"/>
                  </a:lnTo>
                  <a:lnTo>
                    <a:pt x="1121664" y="1842516"/>
                  </a:lnTo>
                  <a:lnTo>
                    <a:pt x="1136904" y="1842516"/>
                  </a:lnTo>
                  <a:lnTo>
                    <a:pt x="1136916" y="1827276"/>
                  </a:lnTo>
                  <a:close/>
                </a:path>
                <a:path w="2258695" h="2002789">
                  <a:moveTo>
                    <a:pt x="1136916" y="1796796"/>
                  </a:moveTo>
                  <a:lnTo>
                    <a:pt x="1121676" y="1796796"/>
                  </a:lnTo>
                  <a:lnTo>
                    <a:pt x="1121664" y="1812036"/>
                  </a:lnTo>
                  <a:lnTo>
                    <a:pt x="1136904" y="1812036"/>
                  </a:lnTo>
                  <a:lnTo>
                    <a:pt x="1136916" y="1796796"/>
                  </a:lnTo>
                  <a:close/>
                </a:path>
                <a:path w="2258695" h="2002789">
                  <a:moveTo>
                    <a:pt x="1136916" y="1766316"/>
                  </a:moveTo>
                  <a:lnTo>
                    <a:pt x="1121676" y="1766316"/>
                  </a:lnTo>
                  <a:lnTo>
                    <a:pt x="1121664" y="1781556"/>
                  </a:lnTo>
                  <a:lnTo>
                    <a:pt x="1136904" y="1781556"/>
                  </a:lnTo>
                  <a:lnTo>
                    <a:pt x="1136916" y="1766316"/>
                  </a:lnTo>
                  <a:close/>
                </a:path>
                <a:path w="2258695" h="2002789">
                  <a:moveTo>
                    <a:pt x="1136916" y="1734312"/>
                  </a:moveTo>
                  <a:lnTo>
                    <a:pt x="1121676" y="1734312"/>
                  </a:lnTo>
                  <a:lnTo>
                    <a:pt x="1121664" y="1751076"/>
                  </a:lnTo>
                  <a:lnTo>
                    <a:pt x="1136904" y="1751076"/>
                  </a:lnTo>
                  <a:lnTo>
                    <a:pt x="1136916" y="1734312"/>
                  </a:lnTo>
                  <a:close/>
                </a:path>
                <a:path w="2258695" h="2002789">
                  <a:moveTo>
                    <a:pt x="1136916" y="1703832"/>
                  </a:moveTo>
                  <a:lnTo>
                    <a:pt x="1121676" y="1703832"/>
                  </a:lnTo>
                  <a:lnTo>
                    <a:pt x="1121664" y="1719072"/>
                  </a:lnTo>
                  <a:lnTo>
                    <a:pt x="1136904" y="1719072"/>
                  </a:lnTo>
                  <a:lnTo>
                    <a:pt x="1136916" y="1703832"/>
                  </a:lnTo>
                  <a:close/>
                </a:path>
                <a:path w="2258695" h="2002789">
                  <a:moveTo>
                    <a:pt x="1136916" y="1673352"/>
                  </a:moveTo>
                  <a:lnTo>
                    <a:pt x="1121676" y="1673352"/>
                  </a:lnTo>
                  <a:lnTo>
                    <a:pt x="1121664" y="1688592"/>
                  </a:lnTo>
                  <a:lnTo>
                    <a:pt x="1136904" y="1688592"/>
                  </a:lnTo>
                  <a:lnTo>
                    <a:pt x="1136916" y="1673352"/>
                  </a:lnTo>
                  <a:close/>
                </a:path>
                <a:path w="2258695" h="2002789">
                  <a:moveTo>
                    <a:pt x="1136916" y="1152144"/>
                  </a:moveTo>
                  <a:lnTo>
                    <a:pt x="1136904" y="1150620"/>
                  </a:lnTo>
                  <a:lnTo>
                    <a:pt x="1121664" y="1150620"/>
                  </a:lnTo>
                  <a:lnTo>
                    <a:pt x="1121664" y="1165860"/>
                  </a:lnTo>
                  <a:lnTo>
                    <a:pt x="1121676" y="1167384"/>
                  </a:lnTo>
                  <a:lnTo>
                    <a:pt x="1136916" y="1167384"/>
                  </a:lnTo>
                  <a:lnTo>
                    <a:pt x="1136916" y="1152144"/>
                  </a:lnTo>
                  <a:close/>
                </a:path>
                <a:path w="2258695" h="2002789">
                  <a:moveTo>
                    <a:pt x="1136916" y="1121664"/>
                  </a:moveTo>
                  <a:lnTo>
                    <a:pt x="1136904" y="1120140"/>
                  </a:lnTo>
                  <a:lnTo>
                    <a:pt x="1121664" y="1120140"/>
                  </a:lnTo>
                  <a:lnTo>
                    <a:pt x="1121664" y="1135380"/>
                  </a:lnTo>
                  <a:lnTo>
                    <a:pt x="1121676" y="1136904"/>
                  </a:lnTo>
                  <a:lnTo>
                    <a:pt x="1136916" y="1136904"/>
                  </a:lnTo>
                  <a:lnTo>
                    <a:pt x="1136916" y="1121664"/>
                  </a:lnTo>
                  <a:close/>
                </a:path>
                <a:path w="2258695" h="2002789">
                  <a:moveTo>
                    <a:pt x="1136916" y="1091184"/>
                  </a:moveTo>
                  <a:lnTo>
                    <a:pt x="1136904" y="1089660"/>
                  </a:lnTo>
                  <a:lnTo>
                    <a:pt x="1121664" y="1089660"/>
                  </a:lnTo>
                  <a:lnTo>
                    <a:pt x="1121664" y="1104900"/>
                  </a:lnTo>
                  <a:lnTo>
                    <a:pt x="1121676" y="1106424"/>
                  </a:lnTo>
                  <a:lnTo>
                    <a:pt x="1136916" y="1106424"/>
                  </a:lnTo>
                  <a:lnTo>
                    <a:pt x="1136916" y="1091184"/>
                  </a:lnTo>
                  <a:close/>
                </a:path>
                <a:path w="2258695" h="2002789">
                  <a:moveTo>
                    <a:pt x="1136916" y="1059180"/>
                  </a:moveTo>
                  <a:lnTo>
                    <a:pt x="1121676" y="1059180"/>
                  </a:lnTo>
                  <a:lnTo>
                    <a:pt x="1121664" y="1074420"/>
                  </a:lnTo>
                  <a:lnTo>
                    <a:pt x="1121676" y="1075944"/>
                  </a:lnTo>
                  <a:lnTo>
                    <a:pt x="1136916" y="1075944"/>
                  </a:lnTo>
                  <a:lnTo>
                    <a:pt x="1136916" y="1059180"/>
                  </a:lnTo>
                  <a:close/>
                </a:path>
                <a:path w="2258695" h="2002789">
                  <a:moveTo>
                    <a:pt x="1136916" y="1028700"/>
                  </a:moveTo>
                  <a:lnTo>
                    <a:pt x="1136904" y="1027176"/>
                  </a:lnTo>
                  <a:lnTo>
                    <a:pt x="1121664" y="1027176"/>
                  </a:lnTo>
                  <a:lnTo>
                    <a:pt x="1121664" y="1042416"/>
                  </a:lnTo>
                  <a:lnTo>
                    <a:pt x="1121676" y="1043940"/>
                  </a:lnTo>
                  <a:lnTo>
                    <a:pt x="1136916" y="1043940"/>
                  </a:lnTo>
                  <a:lnTo>
                    <a:pt x="1136916" y="1028700"/>
                  </a:lnTo>
                  <a:close/>
                </a:path>
                <a:path w="2258695" h="2002789">
                  <a:moveTo>
                    <a:pt x="1136916" y="998220"/>
                  </a:moveTo>
                  <a:lnTo>
                    <a:pt x="1136904" y="996696"/>
                  </a:lnTo>
                  <a:lnTo>
                    <a:pt x="1121664" y="996696"/>
                  </a:lnTo>
                  <a:lnTo>
                    <a:pt x="1121664" y="1011936"/>
                  </a:lnTo>
                  <a:lnTo>
                    <a:pt x="1121676" y="1013460"/>
                  </a:lnTo>
                  <a:lnTo>
                    <a:pt x="1136916" y="1013460"/>
                  </a:lnTo>
                  <a:lnTo>
                    <a:pt x="1136916" y="998220"/>
                  </a:lnTo>
                  <a:close/>
                </a:path>
                <a:path w="2258695" h="2002789">
                  <a:moveTo>
                    <a:pt x="1136916" y="967740"/>
                  </a:moveTo>
                  <a:lnTo>
                    <a:pt x="1136904" y="966216"/>
                  </a:lnTo>
                  <a:lnTo>
                    <a:pt x="1121664" y="966216"/>
                  </a:lnTo>
                  <a:lnTo>
                    <a:pt x="1121664" y="981456"/>
                  </a:lnTo>
                  <a:lnTo>
                    <a:pt x="1121676" y="982980"/>
                  </a:lnTo>
                  <a:lnTo>
                    <a:pt x="1136916" y="982980"/>
                  </a:lnTo>
                  <a:lnTo>
                    <a:pt x="1136916" y="967740"/>
                  </a:lnTo>
                  <a:close/>
                </a:path>
                <a:path w="2258695" h="2002789">
                  <a:moveTo>
                    <a:pt x="1136916" y="935736"/>
                  </a:moveTo>
                  <a:lnTo>
                    <a:pt x="1121676" y="935736"/>
                  </a:lnTo>
                  <a:lnTo>
                    <a:pt x="1121664" y="950976"/>
                  </a:lnTo>
                  <a:lnTo>
                    <a:pt x="1121676" y="952500"/>
                  </a:lnTo>
                  <a:lnTo>
                    <a:pt x="1136916" y="952500"/>
                  </a:lnTo>
                  <a:lnTo>
                    <a:pt x="1136916" y="935736"/>
                  </a:lnTo>
                  <a:close/>
                </a:path>
                <a:path w="2258695" h="2002789">
                  <a:moveTo>
                    <a:pt x="1136916" y="905256"/>
                  </a:moveTo>
                  <a:lnTo>
                    <a:pt x="1136904" y="903732"/>
                  </a:lnTo>
                  <a:lnTo>
                    <a:pt x="1121664" y="903732"/>
                  </a:lnTo>
                  <a:lnTo>
                    <a:pt x="1121664" y="918972"/>
                  </a:lnTo>
                  <a:lnTo>
                    <a:pt x="1121676" y="920496"/>
                  </a:lnTo>
                  <a:lnTo>
                    <a:pt x="1136916" y="920496"/>
                  </a:lnTo>
                  <a:lnTo>
                    <a:pt x="1136916" y="905256"/>
                  </a:lnTo>
                  <a:close/>
                </a:path>
                <a:path w="2258695" h="2002789">
                  <a:moveTo>
                    <a:pt x="1136916" y="874776"/>
                  </a:moveTo>
                  <a:lnTo>
                    <a:pt x="1136904" y="873252"/>
                  </a:lnTo>
                  <a:lnTo>
                    <a:pt x="1121664" y="873252"/>
                  </a:lnTo>
                  <a:lnTo>
                    <a:pt x="1121664" y="888492"/>
                  </a:lnTo>
                  <a:lnTo>
                    <a:pt x="1121676" y="890016"/>
                  </a:lnTo>
                  <a:lnTo>
                    <a:pt x="1136916" y="890016"/>
                  </a:lnTo>
                  <a:lnTo>
                    <a:pt x="1136916" y="874776"/>
                  </a:lnTo>
                  <a:close/>
                </a:path>
                <a:path w="2258695" h="2002789">
                  <a:moveTo>
                    <a:pt x="1136916" y="844296"/>
                  </a:moveTo>
                  <a:lnTo>
                    <a:pt x="1136904" y="842772"/>
                  </a:lnTo>
                  <a:lnTo>
                    <a:pt x="1121664" y="842772"/>
                  </a:lnTo>
                  <a:lnTo>
                    <a:pt x="1121664" y="858012"/>
                  </a:lnTo>
                  <a:lnTo>
                    <a:pt x="1121676" y="859536"/>
                  </a:lnTo>
                  <a:lnTo>
                    <a:pt x="1136916" y="859536"/>
                  </a:lnTo>
                  <a:lnTo>
                    <a:pt x="1136916" y="844296"/>
                  </a:lnTo>
                  <a:close/>
                </a:path>
                <a:path w="2258695" h="2002789">
                  <a:moveTo>
                    <a:pt x="1136916" y="728472"/>
                  </a:moveTo>
                  <a:lnTo>
                    <a:pt x="1121676" y="728472"/>
                  </a:lnTo>
                  <a:lnTo>
                    <a:pt x="1121664" y="743712"/>
                  </a:lnTo>
                  <a:lnTo>
                    <a:pt x="1136904" y="743712"/>
                  </a:lnTo>
                  <a:lnTo>
                    <a:pt x="1136916" y="728472"/>
                  </a:lnTo>
                  <a:close/>
                </a:path>
                <a:path w="2258695" h="2002789">
                  <a:moveTo>
                    <a:pt x="1136916" y="697992"/>
                  </a:moveTo>
                  <a:lnTo>
                    <a:pt x="1121676" y="697992"/>
                  </a:lnTo>
                  <a:lnTo>
                    <a:pt x="1121664" y="713232"/>
                  </a:lnTo>
                  <a:lnTo>
                    <a:pt x="1136904" y="713232"/>
                  </a:lnTo>
                  <a:lnTo>
                    <a:pt x="1136916" y="697992"/>
                  </a:lnTo>
                  <a:close/>
                </a:path>
                <a:path w="2258695" h="2002789">
                  <a:moveTo>
                    <a:pt x="1136916" y="667512"/>
                  </a:moveTo>
                  <a:lnTo>
                    <a:pt x="1121676" y="667512"/>
                  </a:lnTo>
                  <a:lnTo>
                    <a:pt x="1121664" y="682752"/>
                  </a:lnTo>
                  <a:lnTo>
                    <a:pt x="1136904" y="682752"/>
                  </a:lnTo>
                  <a:lnTo>
                    <a:pt x="1136916" y="667512"/>
                  </a:lnTo>
                  <a:close/>
                </a:path>
                <a:path w="2258695" h="2002789">
                  <a:moveTo>
                    <a:pt x="1136916" y="637032"/>
                  </a:moveTo>
                  <a:lnTo>
                    <a:pt x="1121676" y="637032"/>
                  </a:lnTo>
                  <a:lnTo>
                    <a:pt x="1121664" y="652272"/>
                  </a:lnTo>
                  <a:lnTo>
                    <a:pt x="1136904" y="652272"/>
                  </a:lnTo>
                  <a:lnTo>
                    <a:pt x="1136916" y="637032"/>
                  </a:lnTo>
                  <a:close/>
                </a:path>
                <a:path w="2258695" h="2002789">
                  <a:moveTo>
                    <a:pt x="1136916" y="605028"/>
                  </a:moveTo>
                  <a:lnTo>
                    <a:pt x="1121676" y="605028"/>
                  </a:lnTo>
                  <a:lnTo>
                    <a:pt x="1121664" y="620268"/>
                  </a:lnTo>
                  <a:lnTo>
                    <a:pt x="1136904" y="620268"/>
                  </a:lnTo>
                  <a:lnTo>
                    <a:pt x="1136916" y="605028"/>
                  </a:lnTo>
                  <a:close/>
                </a:path>
                <a:path w="2258695" h="2002789">
                  <a:moveTo>
                    <a:pt x="1136916" y="574548"/>
                  </a:moveTo>
                  <a:lnTo>
                    <a:pt x="1121676" y="574548"/>
                  </a:lnTo>
                  <a:lnTo>
                    <a:pt x="1121664" y="589788"/>
                  </a:lnTo>
                  <a:lnTo>
                    <a:pt x="1136904" y="589788"/>
                  </a:lnTo>
                  <a:lnTo>
                    <a:pt x="1136916" y="574548"/>
                  </a:lnTo>
                  <a:close/>
                </a:path>
                <a:path w="2258695" h="2002789">
                  <a:moveTo>
                    <a:pt x="1136916" y="544068"/>
                  </a:moveTo>
                  <a:lnTo>
                    <a:pt x="1121676" y="544068"/>
                  </a:lnTo>
                  <a:lnTo>
                    <a:pt x="1121664" y="559308"/>
                  </a:lnTo>
                  <a:lnTo>
                    <a:pt x="1136904" y="559308"/>
                  </a:lnTo>
                  <a:lnTo>
                    <a:pt x="1136916" y="544068"/>
                  </a:lnTo>
                  <a:close/>
                </a:path>
                <a:path w="2258695" h="2002789">
                  <a:moveTo>
                    <a:pt x="1136916" y="513588"/>
                  </a:moveTo>
                  <a:lnTo>
                    <a:pt x="1121676" y="513588"/>
                  </a:lnTo>
                  <a:lnTo>
                    <a:pt x="1121664" y="528828"/>
                  </a:lnTo>
                  <a:lnTo>
                    <a:pt x="1136904" y="528828"/>
                  </a:lnTo>
                  <a:lnTo>
                    <a:pt x="1136916" y="513588"/>
                  </a:lnTo>
                  <a:close/>
                </a:path>
                <a:path w="2258695" h="2002789">
                  <a:moveTo>
                    <a:pt x="1136916" y="481584"/>
                  </a:moveTo>
                  <a:lnTo>
                    <a:pt x="1121676" y="481584"/>
                  </a:lnTo>
                  <a:lnTo>
                    <a:pt x="1121664" y="496824"/>
                  </a:lnTo>
                  <a:lnTo>
                    <a:pt x="1136904" y="496824"/>
                  </a:lnTo>
                  <a:lnTo>
                    <a:pt x="1136916" y="481584"/>
                  </a:lnTo>
                  <a:close/>
                </a:path>
                <a:path w="2258695" h="2002789">
                  <a:moveTo>
                    <a:pt x="1136916" y="451104"/>
                  </a:moveTo>
                  <a:lnTo>
                    <a:pt x="1121676" y="451104"/>
                  </a:lnTo>
                  <a:lnTo>
                    <a:pt x="1121664" y="466344"/>
                  </a:lnTo>
                  <a:lnTo>
                    <a:pt x="1136904" y="466344"/>
                  </a:lnTo>
                  <a:lnTo>
                    <a:pt x="1136916" y="451104"/>
                  </a:lnTo>
                  <a:close/>
                </a:path>
                <a:path w="2258695" h="2002789">
                  <a:moveTo>
                    <a:pt x="1136916" y="420624"/>
                  </a:moveTo>
                  <a:lnTo>
                    <a:pt x="1121676" y="420624"/>
                  </a:lnTo>
                  <a:lnTo>
                    <a:pt x="1121664" y="435864"/>
                  </a:lnTo>
                  <a:lnTo>
                    <a:pt x="1136904" y="435864"/>
                  </a:lnTo>
                  <a:lnTo>
                    <a:pt x="1136916" y="420624"/>
                  </a:lnTo>
                  <a:close/>
                </a:path>
                <a:path w="2258695" h="2002789">
                  <a:moveTo>
                    <a:pt x="1136916" y="318516"/>
                  </a:moveTo>
                  <a:lnTo>
                    <a:pt x="1121676" y="318516"/>
                  </a:lnTo>
                  <a:lnTo>
                    <a:pt x="1121664" y="333756"/>
                  </a:lnTo>
                  <a:lnTo>
                    <a:pt x="1121676" y="335280"/>
                  </a:lnTo>
                  <a:lnTo>
                    <a:pt x="1136916" y="335280"/>
                  </a:lnTo>
                  <a:lnTo>
                    <a:pt x="1136916" y="318516"/>
                  </a:lnTo>
                  <a:close/>
                </a:path>
                <a:path w="2258695" h="2002789">
                  <a:moveTo>
                    <a:pt x="1136916" y="288036"/>
                  </a:moveTo>
                  <a:lnTo>
                    <a:pt x="1136904" y="286512"/>
                  </a:lnTo>
                  <a:lnTo>
                    <a:pt x="1121664" y="286512"/>
                  </a:lnTo>
                  <a:lnTo>
                    <a:pt x="1121664" y="301752"/>
                  </a:lnTo>
                  <a:lnTo>
                    <a:pt x="1121676" y="303276"/>
                  </a:lnTo>
                  <a:lnTo>
                    <a:pt x="1136916" y="303276"/>
                  </a:lnTo>
                  <a:lnTo>
                    <a:pt x="1136916" y="288036"/>
                  </a:lnTo>
                  <a:close/>
                </a:path>
                <a:path w="2258695" h="2002789">
                  <a:moveTo>
                    <a:pt x="1136916" y="257556"/>
                  </a:moveTo>
                  <a:lnTo>
                    <a:pt x="1136904" y="256032"/>
                  </a:lnTo>
                  <a:lnTo>
                    <a:pt x="1121664" y="256032"/>
                  </a:lnTo>
                  <a:lnTo>
                    <a:pt x="1121664" y="271272"/>
                  </a:lnTo>
                  <a:lnTo>
                    <a:pt x="1121676" y="272796"/>
                  </a:lnTo>
                  <a:lnTo>
                    <a:pt x="1136916" y="272796"/>
                  </a:lnTo>
                  <a:lnTo>
                    <a:pt x="1136916" y="257556"/>
                  </a:lnTo>
                  <a:close/>
                </a:path>
                <a:path w="2258695" h="2002789">
                  <a:moveTo>
                    <a:pt x="1136916" y="227076"/>
                  </a:moveTo>
                  <a:lnTo>
                    <a:pt x="1136904" y="225552"/>
                  </a:lnTo>
                  <a:lnTo>
                    <a:pt x="1121664" y="225552"/>
                  </a:lnTo>
                  <a:lnTo>
                    <a:pt x="1121664" y="240792"/>
                  </a:lnTo>
                  <a:lnTo>
                    <a:pt x="1121676" y="242316"/>
                  </a:lnTo>
                  <a:lnTo>
                    <a:pt x="1136916" y="242316"/>
                  </a:lnTo>
                  <a:lnTo>
                    <a:pt x="1136916" y="227076"/>
                  </a:lnTo>
                  <a:close/>
                </a:path>
                <a:path w="2258695" h="2002789">
                  <a:moveTo>
                    <a:pt x="1136916" y="195072"/>
                  </a:moveTo>
                  <a:lnTo>
                    <a:pt x="1121676" y="195072"/>
                  </a:lnTo>
                  <a:lnTo>
                    <a:pt x="1121664" y="210312"/>
                  </a:lnTo>
                  <a:lnTo>
                    <a:pt x="1121676" y="211836"/>
                  </a:lnTo>
                  <a:lnTo>
                    <a:pt x="1136916" y="211836"/>
                  </a:lnTo>
                  <a:lnTo>
                    <a:pt x="1136916" y="195072"/>
                  </a:lnTo>
                  <a:close/>
                </a:path>
                <a:path w="2258695" h="2002789">
                  <a:moveTo>
                    <a:pt x="1136916" y="164592"/>
                  </a:moveTo>
                  <a:lnTo>
                    <a:pt x="1136904" y="163068"/>
                  </a:lnTo>
                  <a:lnTo>
                    <a:pt x="1121664" y="163068"/>
                  </a:lnTo>
                  <a:lnTo>
                    <a:pt x="1121664" y="178308"/>
                  </a:lnTo>
                  <a:lnTo>
                    <a:pt x="1121676" y="179832"/>
                  </a:lnTo>
                  <a:lnTo>
                    <a:pt x="1136916" y="179832"/>
                  </a:lnTo>
                  <a:lnTo>
                    <a:pt x="1136916" y="164592"/>
                  </a:lnTo>
                  <a:close/>
                </a:path>
                <a:path w="2258695" h="2002789">
                  <a:moveTo>
                    <a:pt x="1136916" y="134112"/>
                  </a:moveTo>
                  <a:lnTo>
                    <a:pt x="1136904" y="132588"/>
                  </a:lnTo>
                  <a:lnTo>
                    <a:pt x="1121664" y="132588"/>
                  </a:lnTo>
                  <a:lnTo>
                    <a:pt x="1121664" y="147828"/>
                  </a:lnTo>
                  <a:lnTo>
                    <a:pt x="1121676" y="149352"/>
                  </a:lnTo>
                  <a:lnTo>
                    <a:pt x="1136916" y="149352"/>
                  </a:lnTo>
                  <a:lnTo>
                    <a:pt x="1136916" y="134112"/>
                  </a:lnTo>
                  <a:close/>
                </a:path>
                <a:path w="2258695" h="2002789">
                  <a:moveTo>
                    <a:pt x="1136916" y="103632"/>
                  </a:moveTo>
                  <a:lnTo>
                    <a:pt x="1136904" y="102108"/>
                  </a:lnTo>
                  <a:lnTo>
                    <a:pt x="1121664" y="102108"/>
                  </a:lnTo>
                  <a:lnTo>
                    <a:pt x="1121664" y="117348"/>
                  </a:lnTo>
                  <a:lnTo>
                    <a:pt x="1121676" y="118872"/>
                  </a:lnTo>
                  <a:lnTo>
                    <a:pt x="1136916" y="118872"/>
                  </a:lnTo>
                  <a:lnTo>
                    <a:pt x="1136916" y="103632"/>
                  </a:lnTo>
                  <a:close/>
                </a:path>
                <a:path w="2258695" h="2002789">
                  <a:moveTo>
                    <a:pt x="1136916" y="71628"/>
                  </a:moveTo>
                  <a:lnTo>
                    <a:pt x="1121676" y="71628"/>
                  </a:lnTo>
                  <a:lnTo>
                    <a:pt x="1121664" y="86868"/>
                  </a:lnTo>
                  <a:lnTo>
                    <a:pt x="1121676" y="88392"/>
                  </a:lnTo>
                  <a:lnTo>
                    <a:pt x="1136916" y="88392"/>
                  </a:lnTo>
                  <a:lnTo>
                    <a:pt x="1136916" y="71628"/>
                  </a:lnTo>
                  <a:close/>
                </a:path>
                <a:path w="2258695" h="2002789">
                  <a:moveTo>
                    <a:pt x="1136916" y="41148"/>
                  </a:moveTo>
                  <a:lnTo>
                    <a:pt x="1136904" y="39624"/>
                  </a:lnTo>
                  <a:lnTo>
                    <a:pt x="1121664" y="39624"/>
                  </a:lnTo>
                  <a:lnTo>
                    <a:pt x="1121664" y="54864"/>
                  </a:lnTo>
                  <a:lnTo>
                    <a:pt x="1121676" y="56388"/>
                  </a:lnTo>
                  <a:lnTo>
                    <a:pt x="1136916" y="56388"/>
                  </a:lnTo>
                  <a:lnTo>
                    <a:pt x="1136916" y="41148"/>
                  </a:lnTo>
                  <a:close/>
                </a:path>
                <a:path w="2258695" h="2002789">
                  <a:moveTo>
                    <a:pt x="1136916" y="10668"/>
                  </a:moveTo>
                  <a:lnTo>
                    <a:pt x="1136904" y="9144"/>
                  </a:lnTo>
                  <a:lnTo>
                    <a:pt x="1121664" y="9144"/>
                  </a:lnTo>
                  <a:lnTo>
                    <a:pt x="1121664" y="24384"/>
                  </a:lnTo>
                  <a:lnTo>
                    <a:pt x="1121676" y="25908"/>
                  </a:lnTo>
                  <a:lnTo>
                    <a:pt x="1136916" y="25908"/>
                  </a:lnTo>
                  <a:lnTo>
                    <a:pt x="1136916" y="10668"/>
                  </a:lnTo>
                  <a:close/>
                </a:path>
                <a:path w="2258695" h="2002789">
                  <a:moveTo>
                    <a:pt x="1139952" y="1645920"/>
                  </a:moveTo>
                  <a:lnTo>
                    <a:pt x="1133868" y="1645920"/>
                  </a:lnTo>
                  <a:lnTo>
                    <a:pt x="1124712" y="1645920"/>
                  </a:lnTo>
                  <a:lnTo>
                    <a:pt x="1118628" y="1645920"/>
                  </a:lnTo>
                  <a:lnTo>
                    <a:pt x="1118628" y="1661160"/>
                  </a:lnTo>
                  <a:lnTo>
                    <a:pt x="1129284" y="1661160"/>
                  </a:lnTo>
                  <a:lnTo>
                    <a:pt x="1126248" y="1658112"/>
                  </a:lnTo>
                  <a:lnTo>
                    <a:pt x="1132332" y="1658112"/>
                  </a:lnTo>
                  <a:lnTo>
                    <a:pt x="1129284" y="1661160"/>
                  </a:lnTo>
                  <a:lnTo>
                    <a:pt x="1139952" y="1661160"/>
                  </a:lnTo>
                  <a:lnTo>
                    <a:pt x="1139952" y="1658112"/>
                  </a:lnTo>
                  <a:lnTo>
                    <a:pt x="1139952" y="1653540"/>
                  </a:lnTo>
                  <a:lnTo>
                    <a:pt x="1139952" y="1645920"/>
                  </a:lnTo>
                  <a:close/>
                </a:path>
                <a:path w="2258695" h="2002789">
                  <a:moveTo>
                    <a:pt x="1143000" y="754380"/>
                  </a:moveTo>
                  <a:lnTo>
                    <a:pt x="1135380" y="754380"/>
                  </a:lnTo>
                  <a:lnTo>
                    <a:pt x="1135380" y="760476"/>
                  </a:lnTo>
                  <a:lnTo>
                    <a:pt x="1123200" y="760476"/>
                  </a:lnTo>
                  <a:lnTo>
                    <a:pt x="1129284" y="754392"/>
                  </a:lnTo>
                  <a:lnTo>
                    <a:pt x="1135380" y="760476"/>
                  </a:lnTo>
                  <a:lnTo>
                    <a:pt x="1135380" y="754380"/>
                  </a:lnTo>
                  <a:lnTo>
                    <a:pt x="1129296" y="754380"/>
                  </a:lnTo>
                  <a:lnTo>
                    <a:pt x="1115580" y="754380"/>
                  </a:lnTo>
                  <a:lnTo>
                    <a:pt x="1115580" y="769620"/>
                  </a:lnTo>
                  <a:lnTo>
                    <a:pt x="1124712" y="769620"/>
                  </a:lnTo>
                  <a:lnTo>
                    <a:pt x="1133868" y="769620"/>
                  </a:lnTo>
                  <a:lnTo>
                    <a:pt x="1143000" y="769620"/>
                  </a:lnTo>
                  <a:lnTo>
                    <a:pt x="1143000" y="762000"/>
                  </a:lnTo>
                  <a:lnTo>
                    <a:pt x="1143000" y="760476"/>
                  </a:lnTo>
                  <a:lnTo>
                    <a:pt x="1143000" y="754380"/>
                  </a:lnTo>
                  <a:close/>
                </a:path>
                <a:path w="2258695" h="2002789">
                  <a:moveTo>
                    <a:pt x="1143000" y="342900"/>
                  </a:moveTo>
                  <a:lnTo>
                    <a:pt x="1135380" y="342900"/>
                  </a:lnTo>
                  <a:lnTo>
                    <a:pt x="1135380" y="348996"/>
                  </a:lnTo>
                  <a:lnTo>
                    <a:pt x="1123200" y="348996"/>
                  </a:lnTo>
                  <a:lnTo>
                    <a:pt x="1129284" y="342912"/>
                  </a:lnTo>
                  <a:lnTo>
                    <a:pt x="1135380" y="348996"/>
                  </a:lnTo>
                  <a:lnTo>
                    <a:pt x="1135380" y="342900"/>
                  </a:lnTo>
                  <a:lnTo>
                    <a:pt x="1129296" y="342900"/>
                  </a:lnTo>
                  <a:lnTo>
                    <a:pt x="1114056" y="342900"/>
                  </a:lnTo>
                  <a:lnTo>
                    <a:pt x="1114056" y="358140"/>
                  </a:lnTo>
                  <a:lnTo>
                    <a:pt x="1124712" y="358140"/>
                  </a:lnTo>
                  <a:lnTo>
                    <a:pt x="1133868" y="358140"/>
                  </a:lnTo>
                  <a:lnTo>
                    <a:pt x="1143000" y="358140"/>
                  </a:lnTo>
                  <a:lnTo>
                    <a:pt x="1143000" y="350520"/>
                  </a:lnTo>
                  <a:lnTo>
                    <a:pt x="1143000" y="348996"/>
                  </a:lnTo>
                  <a:lnTo>
                    <a:pt x="1143000" y="342900"/>
                  </a:lnTo>
                  <a:close/>
                </a:path>
                <a:path w="2258695" h="2002789">
                  <a:moveTo>
                    <a:pt x="1147572" y="821436"/>
                  </a:moveTo>
                  <a:lnTo>
                    <a:pt x="1132332" y="821436"/>
                  </a:lnTo>
                  <a:lnTo>
                    <a:pt x="1132332" y="836676"/>
                  </a:lnTo>
                  <a:lnTo>
                    <a:pt x="1147572" y="836676"/>
                  </a:lnTo>
                  <a:lnTo>
                    <a:pt x="1147572" y="821436"/>
                  </a:lnTo>
                  <a:close/>
                </a:path>
                <a:path w="2258695" h="2002789">
                  <a:moveTo>
                    <a:pt x="1150620" y="1234440"/>
                  </a:moveTo>
                  <a:lnTo>
                    <a:pt x="1135380" y="1234440"/>
                  </a:lnTo>
                  <a:lnTo>
                    <a:pt x="1135380" y="1249680"/>
                  </a:lnTo>
                  <a:lnTo>
                    <a:pt x="1150620" y="1249680"/>
                  </a:lnTo>
                  <a:lnTo>
                    <a:pt x="1150620" y="1234440"/>
                  </a:lnTo>
                  <a:close/>
                </a:path>
                <a:path w="2258695" h="2002789">
                  <a:moveTo>
                    <a:pt x="1152144" y="1575816"/>
                  </a:moveTo>
                  <a:lnTo>
                    <a:pt x="1136904" y="1575816"/>
                  </a:lnTo>
                  <a:lnTo>
                    <a:pt x="1136904" y="1560576"/>
                  </a:lnTo>
                  <a:lnTo>
                    <a:pt x="1136904" y="1559052"/>
                  </a:lnTo>
                  <a:lnTo>
                    <a:pt x="1121664" y="1559052"/>
                  </a:lnTo>
                  <a:lnTo>
                    <a:pt x="1121664" y="1560576"/>
                  </a:lnTo>
                  <a:lnTo>
                    <a:pt x="1121664" y="1575816"/>
                  </a:lnTo>
                  <a:lnTo>
                    <a:pt x="1106424" y="1575816"/>
                  </a:lnTo>
                  <a:lnTo>
                    <a:pt x="1106424" y="1592580"/>
                  </a:lnTo>
                  <a:lnTo>
                    <a:pt x="1121664" y="1592580"/>
                  </a:lnTo>
                  <a:lnTo>
                    <a:pt x="1121664" y="1577340"/>
                  </a:lnTo>
                  <a:lnTo>
                    <a:pt x="1136904" y="1577340"/>
                  </a:lnTo>
                  <a:lnTo>
                    <a:pt x="1136904" y="1591056"/>
                  </a:lnTo>
                  <a:lnTo>
                    <a:pt x="1152144" y="1591056"/>
                  </a:lnTo>
                  <a:lnTo>
                    <a:pt x="1152144" y="1575816"/>
                  </a:lnTo>
                  <a:close/>
                </a:path>
                <a:path w="2258695" h="2002789">
                  <a:moveTo>
                    <a:pt x="1153668" y="1164336"/>
                  </a:moveTo>
                  <a:lnTo>
                    <a:pt x="1138428" y="1164336"/>
                  </a:lnTo>
                  <a:lnTo>
                    <a:pt x="1138428" y="1181100"/>
                  </a:lnTo>
                  <a:lnTo>
                    <a:pt x="1153668" y="1181100"/>
                  </a:lnTo>
                  <a:lnTo>
                    <a:pt x="1153668" y="1164336"/>
                  </a:lnTo>
                  <a:close/>
                </a:path>
                <a:path w="2258695" h="2002789">
                  <a:moveTo>
                    <a:pt x="1158240" y="411480"/>
                  </a:moveTo>
                  <a:lnTo>
                    <a:pt x="1143000" y="411480"/>
                  </a:lnTo>
                  <a:lnTo>
                    <a:pt x="1143000" y="426720"/>
                  </a:lnTo>
                  <a:lnTo>
                    <a:pt x="1158240" y="426720"/>
                  </a:lnTo>
                  <a:lnTo>
                    <a:pt x="1158240" y="411480"/>
                  </a:lnTo>
                  <a:close/>
                </a:path>
                <a:path w="2258695" h="2002789">
                  <a:moveTo>
                    <a:pt x="1158240" y="0"/>
                  </a:moveTo>
                  <a:lnTo>
                    <a:pt x="1143000" y="0"/>
                  </a:lnTo>
                  <a:lnTo>
                    <a:pt x="1143000" y="15240"/>
                  </a:lnTo>
                  <a:lnTo>
                    <a:pt x="1158240" y="15240"/>
                  </a:lnTo>
                  <a:lnTo>
                    <a:pt x="1158240" y="0"/>
                  </a:lnTo>
                  <a:close/>
                </a:path>
                <a:path w="2258695" h="2002789">
                  <a:moveTo>
                    <a:pt x="1162812" y="1987296"/>
                  </a:moveTo>
                  <a:lnTo>
                    <a:pt x="1147572" y="1987296"/>
                  </a:lnTo>
                  <a:lnTo>
                    <a:pt x="1147572" y="2002536"/>
                  </a:lnTo>
                  <a:lnTo>
                    <a:pt x="1162812" y="2002536"/>
                  </a:lnTo>
                  <a:lnTo>
                    <a:pt x="1162812" y="1987296"/>
                  </a:lnTo>
                  <a:close/>
                </a:path>
                <a:path w="2258695" h="2002789">
                  <a:moveTo>
                    <a:pt x="1170432" y="1645920"/>
                  </a:moveTo>
                  <a:lnTo>
                    <a:pt x="1155192" y="1645920"/>
                  </a:lnTo>
                  <a:lnTo>
                    <a:pt x="1155192" y="1661160"/>
                  </a:lnTo>
                  <a:lnTo>
                    <a:pt x="1170432" y="1661160"/>
                  </a:lnTo>
                  <a:lnTo>
                    <a:pt x="1170432" y="1645920"/>
                  </a:lnTo>
                  <a:close/>
                </a:path>
                <a:path w="2258695" h="2002789">
                  <a:moveTo>
                    <a:pt x="1173480" y="754380"/>
                  </a:moveTo>
                  <a:lnTo>
                    <a:pt x="1158240" y="754380"/>
                  </a:lnTo>
                  <a:lnTo>
                    <a:pt x="1158240" y="769620"/>
                  </a:lnTo>
                  <a:lnTo>
                    <a:pt x="1173480" y="769620"/>
                  </a:lnTo>
                  <a:lnTo>
                    <a:pt x="1173480" y="754380"/>
                  </a:lnTo>
                  <a:close/>
                </a:path>
                <a:path w="2258695" h="2002789">
                  <a:moveTo>
                    <a:pt x="1173480" y="342900"/>
                  </a:moveTo>
                  <a:lnTo>
                    <a:pt x="1158240" y="342900"/>
                  </a:lnTo>
                  <a:lnTo>
                    <a:pt x="1158240" y="358140"/>
                  </a:lnTo>
                  <a:lnTo>
                    <a:pt x="1173480" y="358140"/>
                  </a:lnTo>
                  <a:lnTo>
                    <a:pt x="1173480" y="342900"/>
                  </a:lnTo>
                  <a:close/>
                </a:path>
                <a:path w="2258695" h="2002789">
                  <a:moveTo>
                    <a:pt x="1178052" y="821436"/>
                  </a:moveTo>
                  <a:lnTo>
                    <a:pt x="1162812" y="821436"/>
                  </a:lnTo>
                  <a:lnTo>
                    <a:pt x="1162812" y="836676"/>
                  </a:lnTo>
                  <a:lnTo>
                    <a:pt x="1178052" y="836676"/>
                  </a:lnTo>
                  <a:lnTo>
                    <a:pt x="1178052" y="821436"/>
                  </a:lnTo>
                  <a:close/>
                </a:path>
                <a:path w="2258695" h="2002789">
                  <a:moveTo>
                    <a:pt x="1182624" y="1575816"/>
                  </a:moveTo>
                  <a:lnTo>
                    <a:pt x="1167384" y="1575816"/>
                  </a:lnTo>
                  <a:lnTo>
                    <a:pt x="1167384" y="1591056"/>
                  </a:lnTo>
                  <a:lnTo>
                    <a:pt x="1182624" y="1591056"/>
                  </a:lnTo>
                  <a:lnTo>
                    <a:pt x="1182624" y="1575816"/>
                  </a:lnTo>
                  <a:close/>
                </a:path>
                <a:path w="2258695" h="2002789">
                  <a:moveTo>
                    <a:pt x="1182624" y="1234440"/>
                  </a:moveTo>
                  <a:lnTo>
                    <a:pt x="1165860" y="1234440"/>
                  </a:lnTo>
                  <a:lnTo>
                    <a:pt x="1165860" y="1249680"/>
                  </a:lnTo>
                  <a:lnTo>
                    <a:pt x="1182624" y="1249680"/>
                  </a:lnTo>
                  <a:lnTo>
                    <a:pt x="1182624" y="1234440"/>
                  </a:lnTo>
                  <a:close/>
                </a:path>
                <a:path w="2258695" h="2002789">
                  <a:moveTo>
                    <a:pt x="1185672" y="1164336"/>
                  </a:moveTo>
                  <a:lnTo>
                    <a:pt x="1168908" y="1164336"/>
                  </a:lnTo>
                  <a:lnTo>
                    <a:pt x="1168908" y="1181100"/>
                  </a:lnTo>
                  <a:lnTo>
                    <a:pt x="1185672" y="1181100"/>
                  </a:lnTo>
                  <a:lnTo>
                    <a:pt x="1185672" y="1164336"/>
                  </a:lnTo>
                  <a:close/>
                </a:path>
                <a:path w="2258695" h="2002789">
                  <a:moveTo>
                    <a:pt x="1188720" y="411480"/>
                  </a:moveTo>
                  <a:lnTo>
                    <a:pt x="1173480" y="411480"/>
                  </a:lnTo>
                  <a:lnTo>
                    <a:pt x="1173480" y="426720"/>
                  </a:lnTo>
                  <a:lnTo>
                    <a:pt x="1188720" y="426720"/>
                  </a:lnTo>
                  <a:lnTo>
                    <a:pt x="1188720" y="411480"/>
                  </a:lnTo>
                  <a:close/>
                </a:path>
                <a:path w="2258695" h="2002789">
                  <a:moveTo>
                    <a:pt x="1188720" y="0"/>
                  </a:moveTo>
                  <a:lnTo>
                    <a:pt x="1173480" y="0"/>
                  </a:lnTo>
                  <a:lnTo>
                    <a:pt x="1173480" y="15240"/>
                  </a:lnTo>
                  <a:lnTo>
                    <a:pt x="1188720" y="15240"/>
                  </a:lnTo>
                  <a:lnTo>
                    <a:pt x="1188720" y="0"/>
                  </a:lnTo>
                  <a:close/>
                </a:path>
                <a:path w="2258695" h="2002789">
                  <a:moveTo>
                    <a:pt x="1193292" y="1987296"/>
                  </a:moveTo>
                  <a:lnTo>
                    <a:pt x="1178052" y="1987296"/>
                  </a:lnTo>
                  <a:lnTo>
                    <a:pt x="1178052" y="2002536"/>
                  </a:lnTo>
                  <a:lnTo>
                    <a:pt x="1193292" y="2002536"/>
                  </a:lnTo>
                  <a:lnTo>
                    <a:pt x="1193292" y="1987296"/>
                  </a:lnTo>
                  <a:close/>
                </a:path>
                <a:path w="2258695" h="2002789">
                  <a:moveTo>
                    <a:pt x="1202436" y="1645920"/>
                  </a:moveTo>
                  <a:lnTo>
                    <a:pt x="1185672" y="1645920"/>
                  </a:lnTo>
                  <a:lnTo>
                    <a:pt x="1185672" y="1661160"/>
                  </a:lnTo>
                  <a:lnTo>
                    <a:pt x="1202436" y="1661160"/>
                  </a:lnTo>
                  <a:lnTo>
                    <a:pt x="1202436" y="1645920"/>
                  </a:lnTo>
                  <a:close/>
                </a:path>
                <a:path w="2258695" h="2002789">
                  <a:moveTo>
                    <a:pt x="1205484" y="754380"/>
                  </a:moveTo>
                  <a:lnTo>
                    <a:pt x="1188720" y="754380"/>
                  </a:lnTo>
                  <a:lnTo>
                    <a:pt x="1188720" y="769620"/>
                  </a:lnTo>
                  <a:lnTo>
                    <a:pt x="1205484" y="769620"/>
                  </a:lnTo>
                  <a:lnTo>
                    <a:pt x="1205484" y="754380"/>
                  </a:lnTo>
                  <a:close/>
                </a:path>
                <a:path w="2258695" h="2002789">
                  <a:moveTo>
                    <a:pt x="1205484" y="342900"/>
                  </a:moveTo>
                  <a:lnTo>
                    <a:pt x="1188720" y="342900"/>
                  </a:lnTo>
                  <a:lnTo>
                    <a:pt x="1188720" y="358140"/>
                  </a:lnTo>
                  <a:lnTo>
                    <a:pt x="1205484" y="358140"/>
                  </a:lnTo>
                  <a:lnTo>
                    <a:pt x="1205484" y="342900"/>
                  </a:lnTo>
                  <a:close/>
                </a:path>
                <a:path w="2258695" h="2002789">
                  <a:moveTo>
                    <a:pt x="1208532" y="821436"/>
                  </a:moveTo>
                  <a:lnTo>
                    <a:pt x="1193292" y="821436"/>
                  </a:lnTo>
                  <a:lnTo>
                    <a:pt x="1193292" y="836676"/>
                  </a:lnTo>
                  <a:lnTo>
                    <a:pt x="1208532" y="836676"/>
                  </a:lnTo>
                  <a:lnTo>
                    <a:pt x="1208532" y="821436"/>
                  </a:lnTo>
                  <a:close/>
                </a:path>
                <a:path w="2258695" h="2002789">
                  <a:moveTo>
                    <a:pt x="1213104" y="1575816"/>
                  </a:moveTo>
                  <a:lnTo>
                    <a:pt x="1197864" y="1575816"/>
                  </a:lnTo>
                  <a:lnTo>
                    <a:pt x="1197864" y="1591056"/>
                  </a:lnTo>
                  <a:lnTo>
                    <a:pt x="1213104" y="1591056"/>
                  </a:lnTo>
                  <a:lnTo>
                    <a:pt x="1213104" y="1575816"/>
                  </a:lnTo>
                  <a:close/>
                </a:path>
                <a:path w="2258695" h="2002789">
                  <a:moveTo>
                    <a:pt x="1213104" y="1234440"/>
                  </a:moveTo>
                  <a:lnTo>
                    <a:pt x="1197864" y="1234440"/>
                  </a:lnTo>
                  <a:lnTo>
                    <a:pt x="1197864" y="1249680"/>
                  </a:lnTo>
                  <a:lnTo>
                    <a:pt x="1213104" y="1249680"/>
                  </a:lnTo>
                  <a:lnTo>
                    <a:pt x="1213104" y="1234440"/>
                  </a:lnTo>
                  <a:close/>
                </a:path>
                <a:path w="2258695" h="2002789">
                  <a:moveTo>
                    <a:pt x="1216152" y="1164336"/>
                  </a:moveTo>
                  <a:lnTo>
                    <a:pt x="1200912" y="1164336"/>
                  </a:lnTo>
                  <a:lnTo>
                    <a:pt x="1200912" y="1181100"/>
                  </a:lnTo>
                  <a:lnTo>
                    <a:pt x="1216152" y="1181100"/>
                  </a:lnTo>
                  <a:lnTo>
                    <a:pt x="1216152" y="1164336"/>
                  </a:lnTo>
                  <a:close/>
                </a:path>
                <a:path w="2258695" h="2002789">
                  <a:moveTo>
                    <a:pt x="1220724" y="411480"/>
                  </a:moveTo>
                  <a:lnTo>
                    <a:pt x="1205484" y="411480"/>
                  </a:lnTo>
                  <a:lnTo>
                    <a:pt x="1205484" y="426720"/>
                  </a:lnTo>
                  <a:lnTo>
                    <a:pt x="1220724" y="426720"/>
                  </a:lnTo>
                  <a:lnTo>
                    <a:pt x="1220724" y="411480"/>
                  </a:lnTo>
                  <a:close/>
                </a:path>
                <a:path w="2258695" h="2002789">
                  <a:moveTo>
                    <a:pt x="1220724" y="0"/>
                  </a:moveTo>
                  <a:lnTo>
                    <a:pt x="1205484" y="0"/>
                  </a:lnTo>
                  <a:lnTo>
                    <a:pt x="1205484" y="15240"/>
                  </a:lnTo>
                  <a:lnTo>
                    <a:pt x="1220724" y="15240"/>
                  </a:lnTo>
                  <a:lnTo>
                    <a:pt x="1220724" y="0"/>
                  </a:lnTo>
                  <a:close/>
                </a:path>
                <a:path w="2258695" h="2002789">
                  <a:moveTo>
                    <a:pt x="1225296" y="1987296"/>
                  </a:moveTo>
                  <a:lnTo>
                    <a:pt x="1208532" y="1987296"/>
                  </a:lnTo>
                  <a:lnTo>
                    <a:pt x="1208532" y="2002536"/>
                  </a:lnTo>
                  <a:lnTo>
                    <a:pt x="1225296" y="2002536"/>
                  </a:lnTo>
                  <a:lnTo>
                    <a:pt x="1225296" y="1987296"/>
                  </a:lnTo>
                  <a:close/>
                </a:path>
                <a:path w="2258695" h="2002789">
                  <a:moveTo>
                    <a:pt x="1232916" y="1645920"/>
                  </a:moveTo>
                  <a:lnTo>
                    <a:pt x="1217676" y="1645920"/>
                  </a:lnTo>
                  <a:lnTo>
                    <a:pt x="1217676" y="1661160"/>
                  </a:lnTo>
                  <a:lnTo>
                    <a:pt x="1232916" y="1661160"/>
                  </a:lnTo>
                  <a:lnTo>
                    <a:pt x="1232916" y="1645920"/>
                  </a:lnTo>
                  <a:close/>
                </a:path>
                <a:path w="2258695" h="2002789">
                  <a:moveTo>
                    <a:pt x="1235964" y="754380"/>
                  </a:moveTo>
                  <a:lnTo>
                    <a:pt x="1220724" y="754380"/>
                  </a:lnTo>
                  <a:lnTo>
                    <a:pt x="1220724" y="769620"/>
                  </a:lnTo>
                  <a:lnTo>
                    <a:pt x="1235964" y="769620"/>
                  </a:lnTo>
                  <a:lnTo>
                    <a:pt x="1235964" y="754380"/>
                  </a:lnTo>
                  <a:close/>
                </a:path>
                <a:path w="2258695" h="2002789">
                  <a:moveTo>
                    <a:pt x="1235964" y="342900"/>
                  </a:moveTo>
                  <a:lnTo>
                    <a:pt x="1220724" y="342900"/>
                  </a:lnTo>
                  <a:lnTo>
                    <a:pt x="1220724" y="358140"/>
                  </a:lnTo>
                  <a:lnTo>
                    <a:pt x="1235964" y="358140"/>
                  </a:lnTo>
                  <a:lnTo>
                    <a:pt x="1235964" y="342900"/>
                  </a:lnTo>
                  <a:close/>
                </a:path>
                <a:path w="2258695" h="2002789">
                  <a:moveTo>
                    <a:pt x="1240536" y="821436"/>
                  </a:moveTo>
                  <a:lnTo>
                    <a:pt x="1225296" y="821436"/>
                  </a:lnTo>
                  <a:lnTo>
                    <a:pt x="1225296" y="836676"/>
                  </a:lnTo>
                  <a:lnTo>
                    <a:pt x="1240536" y="836676"/>
                  </a:lnTo>
                  <a:lnTo>
                    <a:pt x="1240536" y="821436"/>
                  </a:lnTo>
                  <a:close/>
                </a:path>
                <a:path w="2258695" h="2002789">
                  <a:moveTo>
                    <a:pt x="1243584" y="1575816"/>
                  </a:moveTo>
                  <a:lnTo>
                    <a:pt x="1228344" y="1575816"/>
                  </a:lnTo>
                  <a:lnTo>
                    <a:pt x="1228344" y="1591056"/>
                  </a:lnTo>
                  <a:lnTo>
                    <a:pt x="1243584" y="1591056"/>
                  </a:lnTo>
                  <a:lnTo>
                    <a:pt x="1243584" y="1575816"/>
                  </a:lnTo>
                  <a:close/>
                </a:path>
                <a:path w="2258695" h="2002789">
                  <a:moveTo>
                    <a:pt x="1243584" y="1234440"/>
                  </a:moveTo>
                  <a:lnTo>
                    <a:pt x="1228344" y="1234440"/>
                  </a:lnTo>
                  <a:lnTo>
                    <a:pt x="1228344" y="1249680"/>
                  </a:lnTo>
                  <a:lnTo>
                    <a:pt x="1243584" y="1249680"/>
                  </a:lnTo>
                  <a:lnTo>
                    <a:pt x="1243584" y="1234440"/>
                  </a:lnTo>
                  <a:close/>
                </a:path>
                <a:path w="2258695" h="2002789">
                  <a:moveTo>
                    <a:pt x="1246632" y="1164336"/>
                  </a:moveTo>
                  <a:lnTo>
                    <a:pt x="1231392" y="1164336"/>
                  </a:lnTo>
                  <a:lnTo>
                    <a:pt x="1231392" y="1181100"/>
                  </a:lnTo>
                  <a:lnTo>
                    <a:pt x="1246632" y="1181100"/>
                  </a:lnTo>
                  <a:lnTo>
                    <a:pt x="1246632" y="1164336"/>
                  </a:lnTo>
                  <a:close/>
                </a:path>
                <a:path w="2258695" h="2002789">
                  <a:moveTo>
                    <a:pt x="1251204" y="411480"/>
                  </a:moveTo>
                  <a:lnTo>
                    <a:pt x="1235964" y="411480"/>
                  </a:lnTo>
                  <a:lnTo>
                    <a:pt x="1235964" y="426720"/>
                  </a:lnTo>
                  <a:lnTo>
                    <a:pt x="1251204" y="426720"/>
                  </a:lnTo>
                  <a:lnTo>
                    <a:pt x="1251204" y="411480"/>
                  </a:lnTo>
                  <a:close/>
                </a:path>
                <a:path w="2258695" h="2002789">
                  <a:moveTo>
                    <a:pt x="1251204" y="0"/>
                  </a:moveTo>
                  <a:lnTo>
                    <a:pt x="1235964" y="0"/>
                  </a:lnTo>
                  <a:lnTo>
                    <a:pt x="1235964" y="15240"/>
                  </a:lnTo>
                  <a:lnTo>
                    <a:pt x="1251204" y="15240"/>
                  </a:lnTo>
                  <a:lnTo>
                    <a:pt x="1251204" y="0"/>
                  </a:lnTo>
                  <a:close/>
                </a:path>
                <a:path w="2258695" h="2002789">
                  <a:moveTo>
                    <a:pt x="1255776" y="1987296"/>
                  </a:moveTo>
                  <a:lnTo>
                    <a:pt x="1240536" y="1987296"/>
                  </a:lnTo>
                  <a:lnTo>
                    <a:pt x="1240536" y="2002536"/>
                  </a:lnTo>
                  <a:lnTo>
                    <a:pt x="1255776" y="2002536"/>
                  </a:lnTo>
                  <a:lnTo>
                    <a:pt x="1255776" y="1987296"/>
                  </a:lnTo>
                  <a:close/>
                </a:path>
                <a:path w="2258695" h="2002789">
                  <a:moveTo>
                    <a:pt x="1263396" y="1645920"/>
                  </a:moveTo>
                  <a:lnTo>
                    <a:pt x="1248156" y="1645920"/>
                  </a:lnTo>
                  <a:lnTo>
                    <a:pt x="1248156" y="1661160"/>
                  </a:lnTo>
                  <a:lnTo>
                    <a:pt x="1263396" y="1661160"/>
                  </a:lnTo>
                  <a:lnTo>
                    <a:pt x="1263396" y="1645920"/>
                  </a:lnTo>
                  <a:close/>
                </a:path>
                <a:path w="2258695" h="2002789">
                  <a:moveTo>
                    <a:pt x="1266444" y="754380"/>
                  </a:moveTo>
                  <a:lnTo>
                    <a:pt x="1251204" y="754380"/>
                  </a:lnTo>
                  <a:lnTo>
                    <a:pt x="1251204" y="769620"/>
                  </a:lnTo>
                  <a:lnTo>
                    <a:pt x="1266444" y="769620"/>
                  </a:lnTo>
                  <a:lnTo>
                    <a:pt x="1266444" y="754380"/>
                  </a:lnTo>
                  <a:close/>
                </a:path>
                <a:path w="2258695" h="2002789">
                  <a:moveTo>
                    <a:pt x="1266444" y="342900"/>
                  </a:moveTo>
                  <a:lnTo>
                    <a:pt x="1251204" y="342900"/>
                  </a:lnTo>
                  <a:lnTo>
                    <a:pt x="1251204" y="358140"/>
                  </a:lnTo>
                  <a:lnTo>
                    <a:pt x="1266444" y="358140"/>
                  </a:lnTo>
                  <a:lnTo>
                    <a:pt x="1266444" y="342900"/>
                  </a:lnTo>
                  <a:close/>
                </a:path>
                <a:path w="2258695" h="2002789">
                  <a:moveTo>
                    <a:pt x="1271016" y="821436"/>
                  </a:moveTo>
                  <a:lnTo>
                    <a:pt x="1255776" y="821436"/>
                  </a:lnTo>
                  <a:lnTo>
                    <a:pt x="1255776" y="836676"/>
                  </a:lnTo>
                  <a:lnTo>
                    <a:pt x="1271016" y="836676"/>
                  </a:lnTo>
                  <a:lnTo>
                    <a:pt x="1271016" y="821436"/>
                  </a:lnTo>
                  <a:close/>
                </a:path>
                <a:path w="2258695" h="2002789">
                  <a:moveTo>
                    <a:pt x="1274064" y="1234440"/>
                  </a:moveTo>
                  <a:lnTo>
                    <a:pt x="1258824" y="1234440"/>
                  </a:lnTo>
                  <a:lnTo>
                    <a:pt x="1258824" y="1249680"/>
                  </a:lnTo>
                  <a:lnTo>
                    <a:pt x="1274064" y="1249680"/>
                  </a:lnTo>
                  <a:lnTo>
                    <a:pt x="1274064" y="1234440"/>
                  </a:lnTo>
                  <a:close/>
                </a:path>
                <a:path w="2258695" h="2002789">
                  <a:moveTo>
                    <a:pt x="1275588" y="1575816"/>
                  </a:moveTo>
                  <a:lnTo>
                    <a:pt x="1260348" y="1575816"/>
                  </a:lnTo>
                  <a:lnTo>
                    <a:pt x="1260348" y="1591056"/>
                  </a:lnTo>
                  <a:lnTo>
                    <a:pt x="1275588" y="1591056"/>
                  </a:lnTo>
                  <a:lnTo>
                    <a:pt x="1275588" y="1575816"/>
                  </a:lnTo>
                  <a:close/>
                </a:path>
                <a:path w="2258695" h="2002789">
                  <a:moveTo>
                    <a:pt x="1277112" y="1164336"/>
                  </a:moveTo>
                  <a:lnTo>
                    <a:pt x="1261872" y="1164336"/>
                  </a:lnTo>
                  <a:lnTo>
                    <a:pt x="1261872" y="1181100"/>
                  </a:lnTo>
                  <a:lnTo>
                    <a:pt x="1277112" y="1181100"/>
                  </a:lnTo>
                  <a:lnTo>
                    <a:pt x="1277112" y="1164336"/>
                  </a:lnTo>
                  <a:close/>
                </a:path>
                <a:path w="2258695" h="2002789">
                  <a:moveTo>
                    <a:pt x="1281684" y="411480"/>
                  </a:moveTo>
                  <a:lnTo>
                    <a:pt x="1266444" y="411480"/>
                  </a:lnTo>
                  <a:lnTo>
                    <a:pt x="1266444" y="426720"/>
                  </a:lnTo>
                  <a:lnTo>
                    <a:pt x="1281684" y="426720"/>
                  </a:lnTo>
                  <a:lnTo>
                    <a:pt x="1281684" y="411480"/>
                  </a:lnTo>
                  <a:close/>
                </a:path>
                <a:path w="2258695" h="2002789">
                  <a:moveTo>
                    <a:pt x="1281684" y="0"/>
                  </a:moveTo>
                  <a:lnTo>
                    <a:pt x="1266444" y="0"/>
                  </a:lnTo>
                  <a:lnTo>
                    <a:pt x="1266444" y="15240"/>
                  </a:lnTo>
                  <a:lnTo>
                    <a:pt x="1281684" y="15240"/>
                  </a:lnTo>
                  <a:lnTo>
                    <a:pt x="1281684" y="0"/>
                  </a:lnTo>
                  <a:close/>
                </a:path>
                <a:path w="2258695" h="2002789">
                  <a:moveTo>
                    <a:pt x="1286256" y="1987296"/>
                  </a:moveTo>
                  <a:lnTo>
                    <a:pt x="1271016" y="1987296"/>
                  </a:lnTo>
                  <a:lnTo>
                    <a:pt x="1271016" y="2002536"/>
                  </a:lnTo>
                  <a:lnTo>
                    <a:pt x="1286256" y="2002536"/>
                  </a:lnTo>
                  <a:lnTo>
                    <a:pt x="1286256" y="1987296"/>
                  </a:lnTo>
                  <a:close/>
                </a:path>
                <a:path w="2258695" h="2002789">
                  <a:moveTo>
                    <a:pt x="1293876" y="1645920"/>
                  </a:moveTo>
                  <a:lnTo>
                    <a:pt x="1278636" y="1645920"/>
                  </a:lnTo>
                  <a:lnTo>
                    <a:pt x="1278636" y="1661160"/>
                  </a:lnTo>
                  <a:lnTo>
                    <a:pt x="1293876" y="1661160"/>
                  </a:lnTo>
                  <a:lnTo>
                    <a:pt x="1293876" y="1645920"/>
                  </a:lnTo>
                  <a:close/>
                </a:path>
                <a:path w="2258695" h="2002789">
                  <a:moveTo>
                    <a:pt x="1296924" y="754380"/>
                  </a:moveTo>
                  <a:lnTo>
                    <a:pt x="1281684" y="754380"/>
                  </a:lnTo>
                  <a:lnTo>
                    <a:pt x="1281684" y="769620"/>
                  </a:lnTo>
                  <a:lnTo>
                    <a:pt x="1296924" y="769620"/>
                  </a:lnTo>
                  <a:lnTo>
                    <a:pt x="1296924" y="754380"/>
                  </a:lnTo>
                  <a:close/>
                </a:path>
                <a:path w="2258695" h="2002789">
                  <a:moveTo>
                    <a:pt x="1296924" y="342900"/>
                  </a:moveTo>
                  <a:lnTo>
                    <a:pt x="1281684" y="342900"/>
                  </a:lnTo>
                  <a:lnTo>
                    <a:pt x="1281684" y="358140"/>
                  </a:lnTo>
                  <a:lnTo>
                    <a:pt x="1296924" y="358140"/>
                  </a:lnTo>
                  <a:lnTo>
                    <a:pt x="1296924" y="342900"/>
                  </a:lnTo>
                  <a:close/>
                </a:path>
                <a:path w="2258695" h="2002789">
                  <a:moveTo>
                    <a:pt x="1301496" y="821436"/>
                  </a:moveTo>
                  <a:lnTo>
                    <a:pt x="1286256" y="821436"/>
                  </a:lnTo>
                  <a:lnTo>
                    <a:pt x="1286256" y="836676"/>
                  </a:lnTo>
                  <a:lnTo>
                    <a:pt x="1301496" y="836676"/>
                  </a:lnTo>
                  <a:lnTo>
                    <a:pt x="1301496" y="821436"/>
                  </a:lnTo>
                  <a:close/>
                </a:path>
                <a:path w="2258695" h="2002789">
                  <a:moveTo>
                    <a:pt x="1306068" y="1575816"/>
                  </a:moveTo>
                  <a:lnTo>
                    <a:pt x="1290828" y="1575816"/>
                  </a:lnTo>
                  <a:lnTo>
                    <a:pt x="1290828" y="1591056"/>
                  </a:lnTo>
                  <a:lnTo>
                    <a:pt x="1306068" y="1591056"/>
                  </a:lnTo>
                  <a:lnTo>
                    <a:pt x="1306068" y="1575816"/>
                  </a:lnTo>
                  <a:close/>
                </a:path>
                <a:path w="2258695" h="2002789">
                  <a:moveTo>
                    <a:pt x="1306068" y="1234440"/>
                  </a:moveTo>
                  <a:lnTo>
                    <a:pt x="1289304" y="1234440"/>
                  </a:lnTo>
                  <a:lnTo>
                    <a:pt x="1289304" y="1249680"/>
                  </a:lnTo>
                  <a:lnTo>
                    <a:pt x="1306068" y="1249680"/>
                  </a:lnTo>
                  <a:lnTo>
                    <a:pt x="1306068" y="1234440"/>
                  </a:lnTo>
                  <a:close/>
                </a:path>
                <a:path w="2258695" h="2002789">
                  <a:moveTo>
                    <a:pt x="1309116" y="1164336"/>
                  </a:moveTo>
                  <a:lnTo>
                    <a:pt x="1292352" y="1164336"/>
                  </a:lnTo>
                  <a:lnTo>
                    <a:pt x="1292352" y="1181100"/>
                  </a:lnTo>
                  <a:lnTo>
                    <a:pt x="1309116" y="1181100"/>
                  </a:lnTo>
                  <a:lnTo>
                    <a:pt x="1309116" y="1164336"/>
                  </a:lnTo>
                  <a:close/>
                </a:path>
                <a:path w="2258695" h="2002789">
                  <a:moveTo>
                    <a:pt x="1312164" y="411480"/>
                  </a:moveTo>
                  <a:lnTo>
                    <a:pt x="1296924" y="411480"/>
                  </a:lnTo>
                  <a:lnTo>
                    <a:pt x="1296924" y="426720"/>
                  </a:lnTo>
                  <a:lnTo>
                    <a:pt x="1312164" y="426720"/>
                  </a:lnTo>
                  <a:lnTo>
                    <a:pt x="1312164" y="411480"/>
                  </a:lnTo>
                  <a:close/>
                </a:path>
                <a:path w="2258695" h="2002789">
                  <a:moveTo>
                    <a:pt x="1312164" y="0"/>
                  </a:moveTo>
                  <a:lnTo>
                    <a:pt x="1296924" y="0"/>
                  </a:lnTo>
                  <a:lnTo>
                    <a:pt x="1296924" y="15240"/>
                  </a:lnTo>
                  <a:lnTo>
                    <a:pt x="1312164" y="15240"/>
                  </a:lnTo>
                  <a:lnTo>
                    <a:pt x="1312164" y="0"/>
                  </a:lnTo>
                  <a:close/>
                </a:path>
                <a:path w="2258695" h="2002789">
                  <a:moveTo>
                    <a:pt x="1322844" y="1991868"/>
                  </a:moveTo>
                  <a:lnTo>
                    <a:pt x="1310640" y="1991868"/>
                  </a:lnTo>
                  <a:lnTo>
                    <a:pt x="1315212" y="1987296"/>
                  </a:lnTo>
                  <a:lnTo>
                    <a:pt x="1301496" y="1987296"/>
                  </a:lnTo>
                  <a:lnTo>
                    <a:pt x="1301496" y="2002536"/>
                  </a:lnTo>
                  <a:lnTo>
                    <a:pt x="1318260" y="2002536"/>
                  </a:lnTo>
                  <a:lnTo>
                    <a:pt x="1322844" y="1999488"/>
                  </a:lnTo>
                  <a:lnTo>
                    <a:pt x="1322844" y="1994916"/>
                  </a:lnTo>
                  <a:lnTo>
                    <a:pt x="1322844" y="1991868"/>
                  </a:lnTo>
                  <a:close/>
                </a:path>
                <a:path w="2258695" h="2002789">
                  <a:moveTo>
                    <a:pt x="1322844" y="1961388"/>
                  </a:moveTo>
                  <a:lnTo>
                    <a:pt x="1307592" y="1961388"/>
                  </a:lnTo>
                  <a:lnTo>
                    <a:pt x="1307592" y="1976628"/>
                  </a:lnTo>
                  <a:lnTo>
                    <a:pt x="1322844" y="1976628"/>
                  </a:lnTo>
                  <a:lnTo>
                    <a:pt x="1322844" y="1961388"/>
                  </a:lnTo>
                  <a:close/>
                </a:path>
                <a:path w="2258695" h="2002789">
                  <a:moveTo>
                    <a:pt x="1322844" y="1930908"/>
                  </a:moveTo>
                  <a:lnTo>
                    <a:pt x="1307592" y="1930908"/>
                  </a:lnTo>
                  <a:lnTo>
                    <a:pt x="1307592" y="1946148"/>
                  </a:lnTo>
                  <a:lnTo>
                    <a:pt x="1322844" y="1946148"/>
                  </a:lnTo>
                  <a:lnTo>
                    <a:pt x="1322844" y="1930908"/>
                  </a:lnTo>
                  <a:close/>
                </a:path>
                <a:path w="2258695" h="2002789">
                  <a:moveTo>
                    <a:pt x="1322844" y="1900428"/>
                  </a:moveTo>
                  <a:lnTo>
                    <a:pt x="1307592" y="1900428"/>
                  </a:lnTo>
                  <a:lnTo>
                    <a:pt x="1307592" y="1915668"/>
                  </a:lnTo>
                  <a:lnTo>
                    <a:pt x="1322844" y="1915668"/>
                  </a:lnTo>
                  <a:lnTo>
                    <a:pt x="1322844" y="1900428"/>
                  </a:lnTo>
                  <a:close/>
                </a:path>
                <a:path w="2258695" h="2002789">
                  <a:moveTo>
                    <a:pt x="1322844" y="1868424"/>
                  </a:moveTo>
                  <a:lnTo>
                    <a:pt x="1307592" y="1868424"/>
                  </a:lnTo>
                  <a:lnTo>
                    <a:pt x="1307592" y="1883664"/>
                  </a:lnTo>
                  <a:lnTo>
                    <a:pt x="1322844" y="1883664"/>
                  </a:lnTo>
                  <a:lnTo>
                    <a:pt x="1322844" y="1868424"/>
                  </a:lnTo>
                  <a:close/>
                </a:path>
                <a:path w="2258695" h="2002789">
                  <a:moveTo>
                    <a:pt x="1322844" y="1837944"/>
                  </a:moveTo>
                  <a:lnTo>
                    <a:pt x="1307592" y="1837944"/>
                  </a:lnTo>
                  <a:lnTo>
                    <a:pt x="1307592" y="1853184"/>
                  </a:lnTo>
                  <a:lnTo>
                    <a:pt x="1322844" y="1853184"/>
                  </a:lnTo>
                  <a:lnTo>
                    <a:pt x="1322844" y="1837944"/>
                  </a:lnTo>
                  <a:close/>
                </a:path>
                <a:path w="2258695" h="2002789">
                  <a:moveTo>
                    <a:pt x="1322844" y="1807464"/>
                  </a:moveTo>
                  <a:lnTo>
                    <a:pt x="1307592" y="1807464"/>
                  </a:lnTo>
                  <a:lnTo>
                    <a:pt x="1307592" y="1822704"/>
                  </a:lnTo>
                  <a:lnTo>
                    <a:pt x="1322844" y="1822704"/>
                  </a:lnTo>
                  <a:lnTo>
                    <a:pt x="1322844" y="1807464"/>
                  </a:lnTo>
                  <a:close/>
                </a:path>
                <a:path w="2258695" h="2002789">
                  <a:moveTo>
                    <a:pt x="1322844" y="1776984"/>
                  </a:moveTo>
                  <a:lnTo>
                    <a:pt x="1307592" y="1776984"/>
                  </a:lnTo>
                  <a:lnTo>
                    <a:pt x="1307592" y="1792224"/>
                  </a:lnTo>
                  <a:lnTo>
                    <a:pt x="1322844" y="1792224"/>
                  </a:lnTo>
                  <a:lnTo>
                    <a:pt x="1322844" y="1776984"/>
                  </a:lnTo>
                  <a:close/>
                </a:path>
                <a:path w="2258695" h="2002789">
                  <a:moveTo>
                    <a:pt x="1322844" y="1744980"/>
                  </a:moveTo>
                  <a:lnTo>
                    <a:pt x="1307592" y="1744980"/>
                  </a:lnTo>
                  <a:lnTo>
                    <a:pt x="1307592" y="1760220"/>
                  </a:lnTo>
                  <a:lnTo>
                    <a:pt x="1322844" y="1760220"/>
                  </a:lnTo>
                  <a:lnTo>
                    <a:pt x="1322844" y="1744980"/>
                  </a:lnTo>
                  <a:close/>
                </a:path>
                <a:path w="2258695" h="2002789">
                  <a:moveTo>
                    <a:pt x="1322844" y="1714500"/>
                  </a:moveTo>
                  <a:lnTo>
                    <a:pt x="1307592" y="1714500"/>
                  </a:lnTo>
                  <a:lnTo>
                    <a:pt x="1307592" y="1729740"/>
                  </a:lnTo>
                  <a:lnTo>
                    <a:pt x="1322844" y="1729740"/>
                  </a:lnTo>
                  <a:lnTo>
                    <a:pt x="1322844" y="1714500"/>
                  </a:lnTo>
                  <a:close/>
                </a:path>
                <a:path w="2258695" h="2002789">
                  <a:moveTo>
                    <a:pt x="1322844" y="1684020"/>
                  </a:moveTo>
                  <a:lnTo>
                    <a:pt x="1307592" y="1684020"/>
                  </a:lnTo>
                  <a:lnTo>
                    <a:pt x="1307592" y="1699260"/>
                  </a:lnTo>
                  <a:lnTo>
                    <a:pt x="1322844" y="1699260"/>
                  </a:lnTo>
                  <a:lnTo>
                    <a:pt x="1322844" y="1684020"/>
                  </a:lnTo>
                  <a:close/>
                </a:path>
                <a:path w="2258695" h="2002789">
                  <a:moveTo>
                    <a:pt x="1322844" y="1653540"/>
                  </a:moveTo>
                  <a:lnTo>
                    <a:pt x="1315212" y="1653540"/>
                  </a:lnTo>
                  <a:lnTo>
                    <a:pt x="1315212" y="1645920"/>
                  </a:lnTo>
                  <a:lnTo>
                    <a:pt x="1309116" y="1645920"/>
                  </a:lnTo>
                  <a:lnTo>
                    <a:pt x="1309116" y="1653540"/>
                  </a:lnTo>
                  <a:lnTo>
                    <a:pt x="1307592" y="1653540"/>
                  </a:lnTo>
                  <a:lnTo>
                    <a:pt x="1307592" y="1668780"/>
                  </a:lnTo>
                  <a:lnTo>
                    <a:pt x="1322844" y="1668780"/>
                  </a:lnTo>
                  <a:lnTo>
                    <a:pt x="1322844" y="1661160"/>
                  </a:lnTo>
                  <a:lnTo>
                    <a:pt x="1322844" y="1653540"/>
                  </a:lnTo>
                  <a:close/>
                </a:path>
                <a:path w="2258695" h="2002789">
                  <a:moveTo>
                    <a:pt x="1328940" y="754380"/>
                  </a:moveTo>
                  <a:lnTo>
                    <a:pt x="1312164" y="754380"/>
                  </a:lnTo>
                  <a:lnTo>
                    <a:pt x="1312164" y="769620"/>
                  </a:lnTo>
                  <a:lnTo>
                    <a:pt x="1328940" y="769620"/>
                  </a:lnTo>
                  <a:lnTo>
                    <a:pt x="1328940" y="754380"/>
                  </a:lnTo>
                  <a:close/>
                </a:path>
                <a:path w="2258695" h="2002789">
                  <a:moveTo>
                    <a:pt x="1328940" y="342900"/>
                  </a:moveTo>
                  <a:lnTo>
                    <a:pt x="1312164" y="342900"/>
                  </a:lnTo>
                  <a:lnTo>
                    <a:pt x="1312164" y="358140"/>
                  </a:lnTo>
                  <a:lnTo>
                    <a:pt x="1328940" y="358140"/>
                  </a:lnTo>
                  <a:lnTo>
                    <a:pt x="1328940" y="342900"/>
                  </a:lnTo>
                  <a:close/>
                </a:path>
                <a:path w="2258695" h="2002789">
                  <a:moveTo>
                    <a:pt x="1331988" y="821436"/>
                  </a:moveTo>
                  <a:lnTo>
                    <a:pt x="1316736" y="821436"/>
                  </a:lnTo>
                  <a:lnTo>
                    <a:pt x="1316736" y="836676"/>
                  </a:lnTo>
                  <a:lnTo>
                    <a:pt x="1331988" y="836676"/>
                  </a:lnTo>
                  <a:lnTo>
                    <a:pt x="1331988" y="821436"/>
                  </a:lnTo>
                  <a:close/>
                </a:path>
                <a:path w="2258695" h="2002789">
                  <a:moveTo>
                    <a:pt x="1336560" y="1575816"/>
                  </a:moveTo>
                  <a:lnTo>
                    <a:pt x="1321308" y="1575816"/>
                  </a:lnTo>
                  <a:lnTo>
                    <a:pt x="1321308" y="1591056"/>
                  </a:lnTo>
                  <a:lnTo>
                    <a:pt x="1336560" y="1591056"/>
                  </a:lnTo>
                  <a:lnTo>
                    <a:pt x="1336560" y="1575816"/>
                  </a:lnTo>
                  <a:close/>
                </a:path>
                <a:path w="2258695" h="2002789">
                  <a:moveTo>
                    <a:pt x="1336560" y="1234440"/>
                  </a:moveTo>
                  <a:lnTo>
                    <a:pt x="1321308" y="1234440"/>
                  </a:lnTo>
                  <a:lnTo>
                    <a:pt x="1321308" y="1249680"/>
                  </a:lnTo>
                  <a:lnTo>
                    <a:pt x="1336560" y="1249680"/>
                  </a:lnTo>
                  <a:lnTo>
                    <a:pt x="1336560" y="1234440"/>
                  </a:lnTo>
                  <a:close/>
                </a:path>
                <a:path w="2258695" h="2002789">
                  <a:moveTo>
                    <a:pt x="1339608" y="1164336"/>
                  </a:moveTo>
                  <a:lnTo>
                    <a:pt x="1324368" y="1164336"/>
                  </a:lnTo>
                  <a:lnTo>
                    <a:pt x="1324368" y="1181100"/>
                  </a:lnTo>
                  <a:lnTo>
                    <a:pt x="1339608" y="1181100"/>
                  </a:lnTo>
                  <a:lnTo>
                    <a:pt x="1339608" y="1164336"/>
                  </a:lnTo>
                  <a:close/>
                </a:path>
                <a:path w="2258695" h="2002789">
                  <a:moveTo>
                    <a:pt x="1344180" y="411480"/>
                  </a:moveTo>
                  <a:lnTo>
                    <a:pt x="1328940" y="411480"/>
                  </a:lnTo>
                  <a:lnTo>
                    <a:pt x="1328940" y="426720"/>
                  </a:lnTo>
                  <a:lnTo>
                    <a:pt x="1344180" y="426720"/>
                  </a:lnTo>
                  <a:lnTo>
                    <a:pt x="1344180" y="411480"/>
                  </a:lnTo>
                  <a:close/>
                </a:path>
                <a:path w="2258695" h="2002789">
                  <a:moveTo>
                    <a:pt x="1344180" y="0"/>
                  </a:moveTo>
                  <a:lnTo>
                    <a:pt x="1328940" y="0"/>
                  </a:lnTo>
                  <a:lnTo>
                    <a:pt x="1328940" y="15240"/>
                  </a:lnTo>
                  <a:lnTo>
                    <a:pt x="1344180" y="15240"/>
                  </a:lnTo>
                  <a:lnTo>
                    <a:pt x="1344180" y="0"/>
                  </a:lnTo>
                  <a:close/>
                </a:path>
                <a:path w="2258695" h="2002789">
                  <a:moveTo>
                    <a:pt x="1359420" y="754380"/>
                  </a:moveTo>
                  <a:lnTo>
                    <a:pt x="1344180" y="754380"/>
                  </a:lnTo>
                  <a:lnTo>
                    <a:pt x="1344180" y="769620"/>
                  </a:lnTo>
                  <a:lnTo>
                    <a:pt x="1359420" y="769620"/>
                  </a:lnTo>
                  <a:lnTo>
                    <a:pt x="1359420" y="754380"/>
                  </a:lnTo>
                  <a:close/>
                </a:path>
                <a:path w="2258695" h="2002789">
                  <a:moveTo>
                    <a:pt x="1359420" y="342900"/>
                  </a:moveTo>
                  <a:lnTo>
                    <a:pt x="1344180" y="342900"/>
                  </a:lnTo>
                  <a:lnTo>
                    <a:pt x="1344180" y="358140"/>
                  </a:lnTo>
                  <a:lnTo>
                    <a:pt x="1359420" y="358140"/>
                  </a:lnTo>
                  <a:lnTo>
                    <a:pt x="1359420" y="342900"/>
                  </a:lnTo>
                  <a:close/>
                </a:path>
                <a:path w="2258695" h="2002789">
                  <a:moveTo>
                    <a:pt x="1363992" y="821436"/>
                  </a:moveTo>
                  <a:lnTo>
                    <a:pt x="1348752" y="821436"/>
                  </a:lnTo>
                  <a:lnTo>
                    <a:pt x="1348752" y="836676"/>
                  </a:lnTo>
                  <a:lnTo>
                    <a:pt x="1363992" y="836676"/>
                  </a:lnTo>
                  <a:lnTo>
                    <a:pt x="1363992" y="821436"/>
                  </a:lnTo>
                  <a:close/>
                </a:path>
                <a:path w="2258695" h="2002789">
                  <a:moveTo>
                    <a:pt x="1367040" y="1575816"/>
                  </a:moveTo>
                  <a:lnTo>
                    <a:pt x="1351800" y="1575816"/>
                  </a:lnTo>
                  <a:lnTo>
                    <a:pt x="1351800" y="1591056"/>
                  </a:lnTo>
                  <a:lnTo>
                    <a:pt x="1367040" y="1591056"/>
                  </a:lnTo>
                  <a:lnTo>
                    <a:pt x="1367040" y="1575816"/>
                  </a:lnTo>
                  <a:close/>
                </a:path>
                <a:path w="2258695" h="2002789">
                  <a:moveTo>
                    <a:pt x="1367040" y="1234440"/>
                  </a:moveTo>
                  <a:lnTo>
                    <a:pt x="1351800" y="1234440"/>
                  </a:lnTo>
                  <a:lnTo>
                    <a:pt x="1351800" y="1249680"/>
                  </a:lnTo>
                  <a:lnTo>
                    <a:pt x="1367040" y="1249680"/>
                  </a:lnTo>
                  <a:lnTo>
                    <a:pt x="1367040" y="1234440"/>
                  </a:lnTo>
                  <a:close/>
                </a:path>
                <a:path w="2258695" h="2002789">
                  <a:moveTo>
                    <a:pt x="1370088" y="1164336"/>
                  </a:moveTo>
                  <a:lnTo>
                    <a:pt x="1354848" y="1164336"/>
                  </a:lnTo>
                  <a:lnTo>
                    <a:pt x="1354848" y="1181100"/>
                  </a:lnTo>
                  <a:lnTo>
                    <a:pt x="1370088" y="1181100"/>
                  </a:lnTo>
                  <a:lnTo>
                    <a:pt x="1370088" y="1164336"/>
                  </a:lnTo>
                  <a:close/>
                </a:path>
                <a:path w="2258695" h="2002789">
                  <a:moveTo>
                    <a:pt x="1374660" y="411480"/>
                  </a:moveTo>
                  <a:lnTo>
                    <a:pt x="1359420" y="411480"/>
                  </a:lnTo>
                  <a:lnTo>
                    <a:pt x="1359420" y="426720"/>
                  </a:lnTo>
                  <a:lnTo>
                    <a:pt x="1374660" y="426720"/>
                  </a:lnTo>
                  <a:lnTo>
                    <a:pt x="1374660" y="411480"/>
                  </a:lnTo>
                  <a:close/>
                </a:path>
                <a:path w="2258695" h="2002789">
                  <a:moveTo>
                    <a:pt x="1374660" y="0"/>
                  </a:moveTo>
                  <a:lnTo>
                    <a:pt x="1359420" y="0"/>
                  </a:lnTo>
                  <a:lnTo>
                    <a:pt x="1359420" y="15240"/>
                  </a:lnTo>
                  <a:lnTo>
                    <a:pt x="1374660" y="15240"/>
                  </a:lnTo>
                  <a:lnTo>
                    <a:pt x="1374660" y="0"/>
                  </a:lnTo>
                  <a:close/>
                </a:path>
                <a:path w="2258695" h="2002789">
                  <a:moveTo>
                    <a:pt x="1389900" y="754380"/>
                  </a:moveTo>
                  <a:lnTo>
                    <a:pt x="1374660" y="754380"/>
                  </a:lnTo>
                  <a:lnTo>
                    <a:pt x="1374660" y="769620"/>
                  </a:lnTo>
                  <a:lnTo>
                    <a:pt x="1389900" y="769620"/>
                  </a:lnTo>
                  <a:lnTo>
                    <a:pt x="1389900" y="754380"/>
                  </a:lnTo>
                  <a:close/>
                </a:path>
                <a:path w="2258695" h="2002789">
                  <a:moveTo>
                    <a:pt x="1389900" y="342900"/>
                  </a:moveTo>
                  <a:lnTo>
                    <a:pt x="1374660" y="342900"/>
                  </a:lnTo>
                  <a:lnTo>
                    <a:pt x="1374660" y="358140"/>
                  </a:lnTo>
                  <a:lnTo>
                    <a:pt x="1389900" y="358140"/>
                  </a:lnTo>
                  <a:lnTo>
                    <a:pt x="1389900" y="342900"/>
                  </a:lnTo>
                  <a:close/>
                </a:path>
                <a:path w="2258695" h="2002789">
                  <a:moveTo>
                    <a:pt x="1394472" y="821436"/>
                  </a:moveTo>
                  <a:lnTo>
                    <a:pt x="1379232" y="821436"/>
                  </a:lnTo>
                  <a:lnTo>
                    <a:pt x="1379232" y="836676"/>
                  </a:lnTo>
                  <a:lnTo>
                    <a:pt x="1394472" y="836676"/>
                  </a:lnTo>
                  <a:lnTo>
                    <a:pt x="1394472" y="821436"/>
                  </a:lnTo>
                  <a:close/>
                </a:path>
                <a:path w="2258695" h="2002789">
                  <a:moveTo>
                    <a:pt x="1397520" y="1234440"/>
                  </a:moveTo>
                  <a:lnTo>
                    <a:pt x="1382280" y="1234440"/>
                  </a:lnTo>
                  <a:lnTo>
                    <a:pt x="1382280" y="1249680"/>
                  </a:lnTo>
                  <a:lnTo>
                    <a:pt x="1397520" y="1249680"/>
                  </a:lnTo>
                  <a:lnTo>
                    <a:pt x="1397520" y="1234440"/>
                  </a:lnTo>
                  <a:close/>
                </a:path>
                <a:path w="2258695" h="2002789">
                  <a:moveTo>
                    <a:pt x="1399044" y="1575816"/>
                  </a:moveTo>
                  <a:lnTo>
                    <a:pt x="1383804" y="1575816"/>
                  </a:lnTo>
                  <a:lnTo>
                    <a:pt x="1383804" y="1591056"/>
                  </a:lnTo>
                  <a:lnTo>
                    <a:pt x="1399044" y="1591056"/>
                  </a:lnTo>
                  <a:lnTo>
                    <a:pt x="1399044" y="1575816"/>
                  </a:lnTo>
                  <a:close/>
                </a:path>
                <a:path w="2258695" h="2002789">
                  <a:moveTo>
                    <a:pt x="1400568" y="1164336"/>
                  </a:moveTo>
                  <a:lnTo>
                    <a:pt x="1385328" y="1164336"/>
                  </a:lnTo>
                  <a:lnTo>
                    <a:pt x="1385328" y="1181100"/>
                  </a:lnTo>
                  <a:lnTo>
                    <a:pt x="1400568" y="1181100"/>
                  </a:lnTo>
                  <a:lnTo>
                    <a:pt x="1400568" y="1164336"/>
                  </a:lnTo>
                  <a:close/>
                </a:path>
                <a:path w="2258695" h="2002789">
                  <a:moveTo>
                    <a:pt x="1405140" y="411480"/>
                  </a:moveTo>
                  <a:lnTo>
                    <a:pt x="1389900" y="411480"/>
                  </a:lnTo>
                  <a:lnTo>
                    <a:pt x="1389900" y="426720"/>
                  </a:lnTo>
                  <a:lnTo>
                    <a:pt x="1405140" y="426720"/>
                  </a:lnTo>
                  <a:lnTo>
                    <a:pt x="1405140" y="411480"/>
                  </a:lnTo>
                  <a:close/>
                </a:path>
                <a:path w="2258695" h="2002789">
                  <a:moveTo>
                    <a:pt x="1405140" y="0"/>
                  </a:moveTo>
                  <a:lnTo>
                    <a:pt x="1389900" y="0"/>
                  </a:lnTo>
                  <a:lnTo>
                    <a:pt x="1389900" y="15240"/>
                  </a:lnTo>
                  <a:lnTo>
                    <a:pt x="1405140" y="15240"/>
                  </a:lnTo>
                  <a:lnTo>
                    <a:pt x="1405140" y="0"/>
                  </a:lnTo>
                  <a:close/>
                </a:path>
                <a:path w="2258695" h="2002789">
                  <a:moveTo>
                    <a:pt x="1420380" y="754380"/>
                  </a:moveTo>
                  <a:lnTo>
                    <a:pt x="1405140" y="754380"/>
                  </a:lnTo>
                  <a:lnTo>
                    <a:pt x="1405140" y="769620"/>
                  </a:lnTo>
                  <a:lnTo>
                    <a:pt x="1420380" y="769620"/>
                  </a:lnTo>
                  <a:lnTo>
                    <a:pt x="1420380" y="754380"/>
                  </a:lnTo>
                  <a:close/>
                </a:path>
                <a:path w="2258695" h="2002789">
                  <a:moveTo>
                    <a:pt x="1420380" y="342900"/>
                  </a:moveTo>
                  <a:lnTo>
                    <a:pt x="1405140" y="342900"/>
                  </a:lnTo>
                  <a:lnTo>
                    <a:pt x="1405140" y="358140"/>
                  </a:lnTo>
                  <a:lnTo>
                    <a:pt x="1420380" y="358140"/>
                  </a:lnTo>
                  <a:lnTo>
                    <a:pt x="1420380" y="342900"/>
                  </a:lnTo>
                  <a:close/>
                </a:path>
                <a:path w="2258695" h="2002789">
                  <a:moveTo>
                    <a:pt x="1424952" y="821436"/>
                  </a:moveTo>
                  <a:lnTo>
                    <a:pt x="1409712" y="821436"/>
                  </a:lnTo>
                  <a:lnTo>
                    <a:pt x="1409712" y="836676"/>
                  </a:lnTo>
                  <a:lnTo>
                    <a:pt x="1424952" y="836676"/>
                  </a:lnTo>
                  <a:lnTo>
                    <a:pt x="1424952" y="821436"/>
                  </a:lnTo>
                  <a:close/>
                </a:path>
                <a:path w="2258695" h="2002789">
                  <a:moveTo>
                    <a:pt x="1429524" y="1575816"/>
                  </a:moveTo>
                  <a:lnTo>
                    <a:pt x="1414284" y="1575816"/>
                  </a:lnTo>
                  <a:lnTo>
                    <a:pt x="1414284" y="1591056"/>
                  </a:lnTo>
                  <a:lnTo>
                    <a:pt x="1429524" y="1591056"/>
                  </a:lnTo>
                  <a:lnTo>
                    <a:pt x="1429524" y="1575816"/>
                  </a:lnTo>
                  <a:close/>
                </a:path>
                <a:path w="2258695" h="2002789">
                  <a:moveTo>
                    <a:pt x="1429524" y="1234440"/>
                  </a:moveTo>
                  <a:lnTo>
                    <a:pt x="1412760" y="1234440"/>
                  </a:lnTo>
                  <a:lnTo>
                    <a:pt x="1412760" y="1249680"/>
                  </a:lnTo>
                  <a:lnTo>
                    <a:pt x="1429524" y="1249680"/>
                  </a:lnTo>
                  <a:lnTo>
                    <a:pt x="1429524" y="1234440"/>
                  </a:lnTo>
                  <a:close/>
                </a:path>
                <a:path w="2258695" h="2002789">
                  <a:moveTo>
                    <a:pt x="1432572" y="1164336"/>
                  </a:moveTo>
                  <a:lnTo>
                    <a:pt x="1415808" y="1164336"/>
                  </a:lnTo>
                  <a:lnTo>
                    <a:pt x="1415808" y="1181100"/>
                  </a:lnTo>
                  <a:lnTo>
                    <a:pt x="1432572" y="1181100"/>
                  </a:lnTo>
                  <a:lnTo>
                    <a:pt x="1432572" y="1164336"/>
                  </a:lnTo>
                  <a:close/>
                </a:path>
                <a:path w="2258695" h="2002789">
                  <a:moveTo>
                    <a:pt x="1435620" y="411480"/>
                  </a:moveTo>
                  <a:lnTo>
                    <a:pt x="1420380" y="411480"/>
                  </a:lnTo>
                  <a:lnTo>
                    <a:pt x="1420380" y="426720"/>
                  </a:lnTo>
                  <a:lnTo>
                    <a:pt x="1435620" y="426720"/>
                  </a:lnTo>
                  <a:lnTo>
                    <a:pt x="1435620" y="411480"/>
                  </a:lnTo>
                  <a:close/>
                </a:path>
                <a:path w="2258695" h="2002789">
                  <a:moveTo>
                    <a:pt x="1435620" y="0"/>
                  </a:moveTo>
                  <a:lnTo>
                    <a:pt x="1420380" y="0"/>
                  </a:lnTo>
                  <a:lnTo>
                    <a:pt x="1420380" y="15240"/>
                  </a:lnTo>
                  <a:lnTo>
                    <a:pt x="1435620" y="15240"/>
                  </a:lnTo>
                  <a:lnTo>
                    <a:pt x="1435620" y="0"/>
                  </a:lnTo>
                  <a:close/>
                </a:path>
                <a:path w="2258695" h="2002789">
                  <a:moveTo>
                    <a:pt x="1452384" y="754380"/>
                  </a:moveTo>
                  <a:lnTo>
                    <a:pt x="1435620" y="754380"/>
                  </a:lnTo>
                  <a:lnTo>
                    <a:pt x="1435620" y="769620"/>
                  </a:lnTo>
                  <a:lnTo>
                    <a:pt x="1452384" y="769620"/>
                  </a:lnTo>
                  <a:lnTo>
                    <a:pt x="1452384" y="754380"/>
                  </a:lnTo>
                  <a:close/>
                </a:path>
                <a:path w="2258695" h="2002789">
                  <a:moveTo>
                    <a:pt x="1452384" y="342900"/>
                  </a:moveTo>
                  <a:lnTo>
                    <a:pt x="1435620" y="342900"/>
                  </a:lnTo>
                  <a:lnTo>
                    <a:pt x="1435620" y="358140"/>
                  </a:lnTo>
                  <a:lnTo>
                    <a:pt x="1452384" y="358140"/>
                  </a:lnTo>
                  <a:lnTo>
                    <a:pt x="1452384" y="342900"/>
                  </a:lnTo>
                  <a:close/>
                </a:path>
                <a:path w="2258695" h="2002789">
                  <a:moveTo>
                    <a:pt x="1455432" y="821436"/>
                  </a:moveTo>
                  <a:lnTo>
                    <a:pt x="1440192" y="821436"/>
                  </a:lnTo>
                  <a:lnTo>
                    <a:pt x="1440192" y="836676"/>
                  </a:lnTo>
                  <a:lnTo>
                    <a:pt x="1455432" y="836676"/>
                  </a:lnTo>
                  <a:lnTo>
                    <a:pt x="1455432" y="821436"/>
                  </a:lnTo>
                  <a:close/>
                </a:path>
                <a:path w="2258695" h="2002789">
                  <a:moveTo>
                    <a:pt x="1460004" y="1575816"/>
                  </a:moveTo>
                  <a:lnTo>
                    <a:pt x="1444764" y="1575816"/>
                  </a:lnTo>
                  <a:lnTo>
                    <a:pt x="1444764" y="1591056"/>
                  </a:lnTo>
                  <a:lnTo>
                    <a:pt x="1460004" y="1591056"/>
                  </a:lnTo>
                  <a:lnTo>
                    <a:pt x="1460004" y="1575816"/>
                  </a:lnTo>
                  <a:close/>
                </a:path>
                <a:path w="2258695" h="2002789">
                  <a:moveTo>
                    <a:pt x="1460004" y="1234440"/>
                  </a:moveTo>
                  <a:lnTo>
                    <a:pt x="1444764" y="1234440"/>
                  </a:lnTo>
                  <a:lnTo>
                    <a:pt x="1444764" y="1249680"/>
                  </a:lnTo>
                  <a:lnTo>
                    <a:pt x="1460004" y="1249680"/>
                  </a:lnTo>
                  <a:lnTo>
                    <a:pt x="1460004" y="1234440"/>
                  </a:lnTo>
                  <a:close/>
                </a:path>
                <a:path w="2258695" h="2002789">
                  <a:moveTo>
                    <a:pt x="1463052" y="1164336"/>
                  </a:moveTo>
                  <a:lnTo>
                    <a:pt x="1447812" y="1164336"/>
                  </a:lnTo>
                  <a:lnTo>
                    <a:pt x="1447812" y="1181100"/>
                  </a:lnTo>
                  <a:lnTo>
                    <a:pt x="1463052" y="1181100"/>
                  </a:lnTo>
                  <a:lnTo>
                    <a:pt x="1463052" y="1164336"/>
                  </a:lnTo>
                  <a:close/>
                </a:path>
                <a:path w="2258695" h="2002789">
                  <a:moveTo>
                    <a:pt x="1467624" y="411480"/>
                  </a:moveTo>
                  <a:lnTo>
                    <a:pt x="1452384" y="411480"/>
                  </a:lnTo>
                  <a:lnTo>
                    <a:pt x="1452384" y="426720"/>
                  </a:lnTo>
                  <a:lnTo>
                    <a:pt x="1467624" y="426720"/>
                  </a:lnTo>
                  <a:lnTo>
                    <a:pt x="1467624" y="411480"/>
                  </a:lnTo>
                  <a:close/>
                </a:path>
                <a:path w="2258695" h="2002789">
                  <a:moveTo>
                    <a:pt x="1467624" y="0"/>
                  </a:moveTo>
                  <a:lnTo>
                    <a:pt x="1452384" y="0"/>
                  </a:lnTo>
                  <a:lnTo>
                    <a:pt x="1452384" y="15240"/>
                  </a:lnTo>
                  <a:lnTo>
                    <a:pt x="1467624" y="15240"/>
                  </a:lnTo>
                  <a:lnTo>
                    <a:pt x="1467624" y="0"/>
                  </a:lnTo>
                  <a:close/>
                </a:path>
                <a:path w="2258695" h="2002789">
                  <a:moveTo>
                    <a:pt x="1482864" y="754380"/>
                  </a:moveTo>
                  <a:lnTo>
                    <a:pt x="1467624" y="754380"/>
                  </a:lnTo>
                  <a:lnTo>
                    <a:pt x="1467624" y="769620"/>
                  </a:lnTo>
                  <a:lnTo>
                    <a:pt x="1482864" y="769620"/>
                  </a:lnTo>
                  <a:lnTo>
                    <a:pt x="1482864" y="754380"/>
                  </a:lnTo>
                  <a:close/>
                </a:path>
                <a:path w="2258695" h="2002789">
                  <a:moveTo>
                    <a:pt x="1482864" y="342900"/>
                  </a:moveTo>
                  <a:lnTo>
                    <a:pt x="1467624" y="342900"/>
                  </a:lnTo>
                  <a:lnTo>
                    <a:pt x="1467624" y="358140"/>
                  </a:lnTo>
                  <a:lnTo>
                    <a:pt x="1482864" y="358140"/>
                  </a:lnTo>
                  <a:lnTo>
                    <a:pt x="1482864" y="342900"/>
                  </a:lnTo>
                  <a:close/>
                </a:path>
                <a:path w="2258695" h="2002789">
                  <a:moveTo>
                    <a:pt x="1487436" y="821436"/>
                  </a:moveTo>
                  <a:lnTo>
                    <a:pt x="1472196" y="821436"/>
                  </a:lnTo>
                  <a:lnTo>
                    <a:pt x="1472196" y="836676"/>
                  </a:lnTo>
                  <a:lnTo>
                    <a:pt x="1487436" y="836676"/>
                  </a:lnTo>
                  <a:lnTo>
                    <a:pt x="1487436" y="821436"/>
                  </a:lnTo>
                  <a:close/>
                </a:path>
                <a:path w="2258695" h="2002789">
                  <a:moveTo>
                    <a:pt x="1490484" y="1575816"/>
                  </a:moveTo>
                  <a:lnTo>
                    <a:pt x="1475244" y="1575816"/>
                  </a:lnTo>
                  <a:lnTo>
                    <a:pt x="1475244" y="1591056"/>
                  </a:lnTo>
                  <a:lnTo>
                    <a:pt x="1490484" y="1591056"/>
                  </a:lnTo>
                  <a:lnTo>
                    <a:pt x="1490484" y="1575816"/>
                  </a:lnTo>
                  <a:close/>
                </a:path>
                <a:path w="2258695" h="2002789">
                  <a:moveTo>
                    <a:pt x="1490484" y="1234440"/>
                  </a:moveTo>
                  <a:lnTo>
                    <a:pt x="1475244" y="1234440"/>
                  </a:lnTo>
                  <a:lnTo>
                    <a:pt x="1475244" y="1249680"/>
                  </a:lnTo>
                  <a:lnTo>
                    <a:pt x="1490484" y="1249680"/>
                  </a:lnTo>
                  <a:lnTo>
                    <a:pt x="1490484" y="1234440"/>
                  </a:lnTo>
                  <a:close/>
                </a:path>
                <a:path w="2258695" h="2002789">
                  <a:moveTo>
                    <a:pt x="1493532" y="1164336"/>
                  </a:moveTo>
                  <a:lnTo>
                    <a:pt x="1478292" y="1164336"/>
                  </a:lnTo>
                  <a:lnTo>
                    <a:pt x="1478292" y="1181100"/>
                  </a:lnTo>
                  <a:lnTo>
                    <a:pt x="1493532" y="1181100"/>
                  </a:lnTo>
                  <a:lnTo>
                    <a:pt x="1493532" y="1164336"/>
                  </a:lnTo>
                  <a:close/>
                </a:path>
                <a:path w="2258695" h="2002789">
                  <a:moveTo>
                    <a:pt x="1498104" y="411480"/>
                  </a:moveTo>
                  <a:lnTo>
                    <a:pt x="1482864" y="411480"/>
                  </a:lnTo>
                  <a:lnTo>
                    <a:pt x="1482864" y="426720"/>
                  </a:lnTo>
                  <a:lnTo>
                    <a:pt x="1498104" y="426720"/>
                  </a:lnTo>
                  <a:lnTo>
                    <a:pt x="1498104" y="411480"/>
                  </a:lnTo>
                  <a:close/>
                </a:path>
                <a:path w="2258695" h="2002789">
                  <a:moveTo>
                    <a:pt x="1498104" y="0"/>
                  </a:moveTo>
                  <a:lnTo>
                    <a:pt x="1482864" y="0"/>
                  </a:lnTo>
                  <a:lnTo>
                    <a:pt x="1482864" y="15240"/>
                  </a:lnTo>
                  <a:lnTo>
                    <a:pt x="1498104" y="15240"/>
                  </a:lnTo>
                  <a:lnTo>
                    <a:pt x="1498104" y="0"/>
                  </a:lnTo>
                  <a:close/>
                </a:path>
                <a:path w="2258695" h="2002789">
                  <a:moveTo>
                    <a:pt x="1513344" y="754380"/>
                  </a:moveTo>
                  <a:lnTo>
                    <a:pt x="1498104" y="754380"/>
                  </a:lnTo>
                  <a:lnTo>
                    <a:pt x="1498104" y="769620"/>
                  </a:lnTo>
                  <a:lnTo>
                    <a:pt x="1513344" y="769620"/>
                  </a:lnTo>
                  <a:lnTo>
                    <a:pt x="1513344" y="754380"/>
                  </a:lnTo>
                  <a:close/>
                </a:path>
                <a:path w="2258695" h="2002789">
                  <a:moveTo>
                    <a:pt x="1513344" y="342900"/>
                  </a:moveTo>
                  <a:lnTo>
                    <a:pt x="1498104" y="342900"/>
                  </a:lnTo>
                  <a:lnTo>
                    <a:pt x="1498104" y="358140"/>
                  </a:lnTo>
                  <a:lnTo>
                    <a:pt x="1513344" y="358140"/>
                  </a:lnTo>
                  <a:lnTo>
                    <a:pt x="1513344" y="342900"/>
                  </a:lnTo>
                  <a:close/>
                </a:path>
                <a:path w="2258695" h="2002789">
                  <a:moveTo>
                    <a:pt x="1517916" y="821436"/>
                  </a:moveTo>
                  <a:lnTo>
                    <a:pt x="1502676" y="821436"/>
                  </a:lnTo>
                  <a:lnTo>
                    <a:pt x="1502676" y="836676"/>
                  </a:lnTo>
                  <a:lnTo>
                    <a:pt x="1517916" y="836676"/>
                  </a:lnTo>
                  <a:lnTo>
                    <a:pt x="1517916" y="821436"/>
                  </a:lnTo>
                  <a:close/>
                </a:path>
                <a:path w="2258695" h="2002789">
                  <a:moveTo>
                    <a:pt x="1520964" y="1234440"/>
                  </a:moveTo>
                  <a:lnTo>
                    <a:pt x="1505724" y="1234440"/>
                  </a:lnTo>
                  <a:lnTo>
                    <a:pt x="1505724" y="1249680"/>
                  </a:lnTo>
                  <a:lnTo>
                    <a:pt x="1520964" y="1249680"/>
                  </a:lnTo>
                  <a:lnTo>
                    <a:pt x="1520964" y="1234440"/>
                  </a:lnTo>
                  <a:close/>
                </a:path>
                <a:path w="2258695" h="2002789">
                  <a:moveTo>
                    <a:pt x="1522488" y="1575816"/>
                  </a:moveTo>
                  <a:lnTo>
                    <a:pt x="1507248" y="1575816"/>
                  </a:lnTo>
                  <a:lnTo>
                    <a:pt x="1507248" y="1591056"/>
                  </a:lnTo>
                  <a:lnTo>
                    <a:pt x="1522488" y="1591056"/>
                  </a:lnTo>
                  <a:lnTo>
                    <a:pt x="1522488" y="1575816"/>
                  </a:lnTo>
                  <a:close/>
                </a:path>
                <a:path w="2258695" h="2002789">
                  <a:moveTo>
                    <a:pt x="1524012" y="1164336"/>
                  </a:moveTo>
                  <a:lnTo>
                    <a:pt x="1508772" y="1164336"/>
                  </a:lnTo>
                  <a:lnTo>
                    <a:pt x="1508772" y="1181100"/>
                  </a:lnTo>
                  <a:lnTo>
                    <a:pt x="1524012" y="1181100"/>
                  </a:lnTo>
                  <a:lnTo>
                    <a:pt x="1524012" y="1164336"/>
                  </a:lnTo>
                  <a:close/>
                </a:path>
                <a:path w="2258695" h="2002789">
                  <a:moveTo>
                    <a:pt x="1528584" y="411480"/>
                  </a:moveTo>
                  <a:lnTo>
                    <a:pt x="1513344" y="411480"/>
                  </a:lnTo>
                  <a:lnTo>
                    <a:pt x="1513344" y="426720"/>
                  </a:lnTo>
                  <a:lnTo>
                    <a:pt x="1528584" y="426720"/>
                  </a:lnTo>
                  <a:lnTo>
                    <a:pt x="1528584" y="411480"/>
                  </a:lnTo>
                  <a:close/>
                </a:path>
                <a:path w="2258695" h="2002789">
                  <a:moveTo>
                    <a:pt x="1528584" y="0"/>
                  </a:moveTo>
                  <a:lnTo>
                    <a:pt x="1513344" y="0"/>
                  </a:lnTo>
                  <a:lnTo>
                    <a:pt x="1513344" y="15240"/>
                  </a:lnTo>
                  <a:lnTo>
                    <a:pt x="1528584" y="15240"/>
                  </a:lnTo>
                  <a:lnTo>
                    <a:pt x="1528584" y="0"/>
                  </a:lnTo>
                  <a:close/>
                </a:path>
                <a:path w="2258695" h="2002789">
                  <a:moveTo>
                    <a:pt x="1543824" y="754380"/>
                  </a:moveTo>
                  <a:lnTo>
                    <a:pt x="1528584" y="754380"/>
                  </a:lnTo>
                  <a:lnTo>
                    <a:pt x="1528584" y="769620"/>
                  </a:lnTo>
                  <a:lnTo>
                    <a:pt x="1543824" y="769620"/>
                  </a:lnTo>
                  <a:lnTo>
                    <a:pt x="1543824" y="754380"/>
                  </a:lnTo>
                  <a:close/>
                </a:path>
                <a:path w="2258695" h="2002789">
                  <a:moveTo>
                    <a:pt x="1543824" y="342900"/>
                  </a:moveTo>
                  <a:lnTo>
                    <a:pt x="1528584" y="342900"/>
                  </a:lnTo>
                  <a:lnTo>
                    <a:pt x="1528584" y="358140"/>
                  </a:lnTo>
                  <a:lnTo>
                    <a:pt x="1543824" y="358140"/>
                  </a:lnTo>
                  <a:lnTo>
                    <a:pt x="1543824" y="342900"/>
                  </a:lnTo>
                  <a:close/>
                </a:path>
                <a:path w="2258695" h="2002789">
                  <a:moveTo>
                    <a:pt x="1548396" y="821436"/>
                  </a:moveTo>
                  <a:lnTo>
                    <a:pt x="1533156" y="821436"/>
                  </a:lnTo>
                  <a:lnTo>
                    <a:pt x="1533156" y="836676"/>
                  </a:lnTo>
                  <a:lnTo>
                    <a:pt x="1548396" y="836676"/>
                  </a:lnTo>
                  <a:lnTo>
                    <a:pt x="1548396" y="821436"/>
                  </a:lnTo>
                  <a:close/>
                </a:path>
                <a:path w="2258695" h="2002789">
                  <a:moveTo>
                    <a:pt x="1552968" y="1575816"/>
                  </a:moveTo>
                  <a:lnTo>
                    <a:pt x="1537728" y="1575816"/>
                  </a:lnTo>
                  <a:lnTo>
                    <a:pt x="1537728" y="1591056"/>
                  </a:lnTo>
                  <a:lnTo>
                    <a:pt x="1552968" y="1591056"/>
                  </a:lnTo>
                  <a:lnTo>
                    <a:pt x="1552968" y="1575816"/>
                  </a:lnTo>
                  <a:close/>
                </a:path>
                <a:path w="2258695" h="2002789">
                  <a:moveTo>
                    <a:pt x="1552968" y="1234440"/>
                  </a:moveTo>
                  <a:lnTo>
                    <a:pt x="1536204" y="1234440"/>
                  </a:lnTo>
                  <a:lnTo>
                    <a:pt x="1536204" y="1249680"/>
                  </a:lnTo>
                  <a:lnTo>
                    <a:pt x="1552968" y="1249680"/>
                  </a:lnTo>
                  <a:lnTo>
                    <a:pt x="1552968" y="1234440"/>
                  </a:lnTo>
                  <a:close/>
                </a:path>
                <a:path w="2258695" h="2002789">
                  <a:moveTo>
                    <a:pt x="1556016" y="1164336"/>
                  </a:moveTo>
                  <a:lnTo>
                    <a:pt x="1539252" y="1164336"/>
                  </a:lnTo>
                  <a:lnTo>
                    <a:pt x="1539252" y="1181100"/>
                  </a:lnTo>
                  <a:lnTo>
                    <a:pt x="1556016" y="1181100"/>
                  </a:lnTo>
                  <a:lnTo>
                    <a:pt x="1556016" y="1164336"/>
                  </a:lnTo>
                  <a:close/>
                </a:path>
                <a:path w="2258695" h="2002789">
                  <a:moveTo>
                    <a:pt x="1559064" y="411480"/>
                  </a:moveTo>
                  <a:lnTo>
                    <a:pt x="1543824" y="411480"/>
                  </a:lnTo>
                  <a:lnTo>
                    <a:pt x="1543824" y="426720"/>
                  </a:lnTo>
                  <a:lnTo>
                    <a:pt x="1559064" y="426720"/>
                  </a:lnTo>
                  <a:lnTo>
                    <a:pt x="1559064" y="411480"/>
                  </a:lnTo>
                  <a:close/>
                </a:path>
                <a:path w="2258695" h="2002789">
                  <a:moveTo>
                    <a:pt x="1559064" y="0"/>
                  </a:moveTo>
                  <a:lnTo>
                    <a:pt x="1543824" y="0"/>
                  </a:lnTo>
                  <a:lnTo>
                    <a:pt x="1543824" y="15240"/>
                  </a:lnTo>
                  <a:lnTo>
                    <a:pt x="1559064" y="15240"/>
                  </a:lnTo>
                  <a:lnTo>
                    <a:pt x="1559064" y="0"/>
                  </a:lnTo>
                  <a:close/>
                </a:path>
                <a:path w="2258695" h="2002789">
                  <a:moveTo>
                    <a:pt x="1575828" y="754380"/>
                  </a:moveTo>
                  <a:lnTo>
                    <a:pt x="1559064" y="754380"/>
                  </a:lnTo>
                  <a:lnTo>
                    <a:pt x="1559064" y="769620"/>
                  </a:lnTo>
                  <a:lnTo>
                    <a:pt x="1575828" y="769620"/>
                  </a:lnTo>
                  <a:lnTo>
                    <a:pt x="1575828" y="754380"/>
                  </a:lnTo>
                  <a:close/>
                </a:path>
                <a:path w="2258695" h="2002789">
                  <a:moveTo>
                    <a:pt x="1575828" y="342900"/>
                  </a:moveTo>
                  <a:lnTo>
                    <a:pt x="1559064" y="342900"/>
                  </a:lnTo>
                  <a:lnTo>
                    <a:pt x="1559064" y="358140"/>
                  </a:lnTo>
                  <a:lnTo>
                    <a:pt x="1575828" y="358140"/>
                  </a:lnTo>
                  <a:lnTo>
                    <a:pt x="1575828" y="342900"/>
                  </a:lnTo>
                  <a:close/>
                </a:path>
                <a:path w="2258695" h="2002789">
                  <a:moveTo>
                    <a:pt x="1578876" y="821436"/>
                  </a:moveTo>
                  <a:lnTo>
                    <a:pt x="1563636" y="821436"/>
                  </a:lnTo>
                  <a:lnTo>
                    <a:pt x="1563636" y="836676"/>
                  </a:lnTo>
                  <a:lnTo>
                    <a:pt x="1578876" y="836676"/>
                  </a:lnTo>
                  <a:lnTo>
                    <a:pt x="1578876" y="821436"/>
                  </a:lnTo>
                  <a:close/>
                </a:path>
                <a:path w="2258695" h="2002789">
                  <a:moveTo>
                    <a:pt x="1583448" y="1575816"/>
                  </a:moveTo>
                  <a:lnTo>
                    <a:pt x="1568208" y="1575816"/>
                  </a:lnTo>
                  <a:lnTo>
                    <a:pt x="1568208" y="1591056"/>
                  </a:lnTo>
                  <a:lnTo>
                    <a:pt x="1583448" y="1591056"/>
                  </a:lnTo>
                  <a:lnTo>
                    <a:pt x="1583448" y="1575816"/>
                  </a:lnTo>
                  <a:close/>
                </a:path>
                <a:path w="2258695" h="2002789">
                  <a:moveTo>
                    <a:pt x="1583448" y="1234440"/>
                  </a:moveTo>
                  <a:lnTo>
                    <a:pt x="1568208" y="1234440"/>
                  </a:lnTo>
                  <a:lnTo>
                    <a:pt x="1568208" y="1249680"/>
                  </a:lnTo>
                  <a:lnTo>
                    <a:pt x="1583448" y="1249680"/>
                  </a:lnTo>
                  <a:lnTo>
                    <a:pt x="1583448" y="1234440"/>
                  </a:lnTo>
                  <a:close/>
                </a:path>
                <a:path w="2258695" h="2002789">
                  <a:moveTo>
                    <a:pt x="1586496" y="1164336"/>
                  </a:moveTo>
                  <a:lnTo>
                    <a:pt x="1571256" y="1164336"/>
                  </a:lnTo>
                  <a:lnTo>
                    <a:pt x="1571256" y="1181100"/>
                  </a:lnTo>
                  <a:lnTo>
                    <a:pt x="1586496" y="1181100"/>
                  </a:lnTo>
                  <a:lnTo>
                    <a:pt x="1586496" y="1164336"/>
                  </a:lnTo>
                  <a:close/>
                </a:path>
                <a:path w="2258695" h="2002789">
                  <a:moveTo>
                    <a:pt x="1591068" y="411480"/>
                  </a:moveTo>
                  <a:lnTo>
                    <a:pt x="1575828" y="411480"/>
                  </a:lnTo>
                  <a:lnTo>
                    <a:pt x="1575828" y="426720"/>
                  </a:lnTo>
                  <a:lnTo>
                    <a:pt x="1591068" y="426720"/>
                  </a:lnTo>
                  <a:lnTo>
                    <a:pt x="1591068" y="411480"/>
                  </a:lnTo>
                  <a:close/>
                </a:path>
                <a:path w="2258695" h="2002789">
                  <a:moveTo>
                    <a:pt x="1591068" y="0"/>
                  </a:moveTo>
                  <a:lnTo>
                    <a:pt x="1575828" y="0"/>
                  </a:lnTo>
                  <a:lnTo>
                    <a:pt x="1575828" y="15240"/>
                  </a:lnTo>
                  <a:lnTo>
                    <a:pt x="1591068" y="15240"/>
                  </a:lnTo>
                  <a:lnTo>
                    <a:pt x="1591068" y="0"/>
                  </a:lnTo>
                  <a:close/>
                </a:path>
                <a:path w="2258695" h="2002789">
                  <a:moveTo>
                    <a:pt x="1606308" y="754380"/>
                  </a:moveTo>
                  <a:lnTo>
                    <a:pt x="1591068" y="754380"/>
                  </a:lnTo>
                  <a:lnTo>
                    <a:pt x="1591068" y="769620"/>
                  </a:lnTo>
                  <a:lnTo>
                    <a:pt x="1606308" y="769620"/>
                  </a:lnTo>
                  <a:lnTo>
                    <a:pt x="1606308" y="754380"/>
                  </a:lnTo>
                  <a:close/>
                </a:path>
                <a:path w="2258695" h="2002789">
                  <a:moveTo>
                    <a:pt x="1606308" y="342900"/>
                  </a:moveTo>
                  <a:lnTo>
                    <a:pt x="1591068" y="342900"/>
                  </a:lnTo>
                  <a:lnTo>
                    <a:pt x="1591068" y="358140"/>
                  </a:lnTo>
                  <a:lnTo>
                    <a:pt x="1606308" y="358140"/>
                  </a:lnTo>
                  <a:lnTo>
                    <a:pt x="1606308" y="342900"/>
                  </a:lnTo>
                  <a:close/>
                </a:path>
                <a:path w="2258695" h="2002789">
                  <a:moveTo>
                    <a:pt x="1613928" y="1575816"/>
                  </a:moveTo>
                  <a:lnTo>
                    <a:pt x="1598688" y="1575816"/>
                  </a:lnTo>
                  <a:lnTo>
                    <a:pt x="1598688" y="1591056"/>
                  </a:lnTo>
                  <a:lnTo>
                    <a:pt x="1613928" y="1591056"/>
                  </a:lnTo>
                  <a:lnTo>
                    <a:pt x="1613928" y="1575816"/>
                  </a:lnTo>
                  <a:close/>
                </a:path>
                <a:path w="2258695" h="2002789">
                  <a:moveTo>
                    <a:pt x="1613928" y="1234440"/>
                  </a:moveTo>
                  <a:lnTo>
                    <a:pt x="1598688" y="1234440"/>
                  </a:lnTo>
                  <a:lnTo>
                    <a:pt x="1598688" y="1249680"/>
                  </a:lnTo>
                  <a:lnTo>
                    <a:pt x="1613928" y="1249680"/>
                  </a:lnTo>
                  <a:lnTo>
                    <a:pt x="1613928" y="1234440"/>
                  </a:lnTo>
                  <a:close/>
                </a:path>
                <a:path w="2258695" h="2002789">
                  <a:moveTo>
                    <a:pt x="1621548" y="1168908"/>
                  </a:moveTo>
                  <a:lnTo>
                    <a:pt x="1610118" y="1168908"/>
                  </a:lnTo>
                  <a:lnTo>
                    <a:pt x="1613928" y="1164336"/>
                  </a:lnTo>
                  <a:lnTo>
                    <a:pt x="1601736" y="1164336"/>
                  </a:lnTo>
                  <a:lnTo>
                    <a:pt x="1601736" y="1181100"/>
                  </a:lnTo>
                  <a:lnTo>
                    <a:pt x="1616976" y="1181100"/>
                  </a:lnTo>
                  <a:lnTo>
                    <a:pt x="1621548" y="1176528"/>
                  </a:lnTo>
                  <a:lnTo>
                    <a:pt x="1621548" y="1173480"/>
                  </a:lnTo>
                  <a:lnTo>
                    <a:pt x="1621548" y="1168908"/>
                  </a:lnTo>
                  <a:close/>
                </a:path>
                <a:path w="2258695" h="2002789">
                  <a:moveTo>
                    <a:pt x="1621548" y="1138428"/>
                  </a:moveTo>
                  <a:lnTo>
                    <a:pt x="1606308" y="1138428"/>
                  </a:lnTo>
                  <a:lnTo>
                    <a:pt x="1606308" y="1153668"/>
                  </a:lnTo>
                  <a:lnTo>
                    <a:pt x="1621548" y="1153668"/>
                  </a:lnTo>
                  <a:lnTo>
                    <a:pt x="1621548" y="1138428"/>
                  </a:lnTo>
                  <a:close/>
                </a:path>
                <a:path w="2258695" h="2002789">
                  <a:moveTo>
                    <a:pt x="1621548" y="1107948"/>
                  </a:moveTo>
                  <a:lnTo>
                    <a:pt x="1606308" y="1107948"/>
                  </a:lnTo>
                  <a:lnTo>
                    <a:pt x="1606308" y="1123188"/>
                  </a:lnTo>
                  <a:lnTo>
                    <a:pt x="1621548" y="1123188"/>
                  </a:lnTo>
                  <a:lnTo>
                    <a:pt x="1621548" y="1107948"/>
                  </a:lnTo>
                  <a:close/>
                </a:path>
                <a:path w="2258695" h="2002789">
                  <a:moveTo>
                    <a:pt x="1621548" y="1075944"/>
                  </a:moveTo>
                  <a:lnTo>
                    <a:pt x="1606308" y="1075944"/>
                  </a:lnTo>
                  <a:lnTo>
                    <a:pt x="1606308" y="1091184"/>
                  </a:lnTo>
                  <a:lnTo>
                    <a:pt x="1621548" y="1091184"/>
                  </a:lnTo>
                  <a:lnTo>
                    <a:pt x="1621548" y="1075944"/>
                  </a:lnTo>
                  <a:close/>
                </a:path>
                <a:path w="2258695" h="2002789">
                  <a:moveTo>
                    <a:pt x="1621548" y="1045464"/>
                  </a:moveTo>
                  <a:lnTo>
                    <a:pt x="1606308" y="1045464"/>
                  </a:lnTo>
                  <a:lnTo>
                    <a:pt x="1606308" y="1060704"/>
                  </a:lnTo>
                  <a:lnTo>
                    <a:pt x="1621548" y="1060704"/>
                  </a:lnTo>
                  <a:lnTo>
                    <a:pt x="1621548" y="1045464"/>
                  </a:lnTo>
                  <a:close/>
                </a:path>
                <a:path w="2258695" h="2002789">
                  <a:moveTo>
                    <a:pt x="1621548" y="1014984"/>
                  </a:moveTo>
                  <a:lnTo>
                    <a:pt x="1606308" y="1014984"/>
                  </a:lnTo>
                  <a:lnTo>
                    <a:pt x="1606308" y="1030224"/>
                  </a:lnTo>
                  <a:lnTo>
                    <a:pt x="1621548" y="1030224"/>
                  </a:lnTo>
                  <a:lnTo>
                    <a:pt x="1621548" y="1014984"/>
                  </a:lnTo>
                  <a:close/>
                </a:path>
                <a:path w="2258695" h="2002789">
                  <a:moveTo>
                    <a:pt x="1621548" y="984504"/>
                  </a:moveTo>
                  <a:lnTo>
                    <a:pt x="1606308" y="984504"/>
                  </a:lnTo>
                  <a:lnTo>
                    <a:pt x="1606308" y="999744"/>
                  </a:lnTo>
                  <a:lnTo>
                    <a:pt x="1621548" y="999744"/>
                  </a:lnTo>
                  <a:lnTo>
                    <a:pt x="1621548" y="984504"/>
                  </a:lnTo>
                  <a:close/>
                </a:path>
                <a:path w="2258695" h="2002789">
                  <a:moveTo>
                    <a:pt x="1621548" y="952500"/>
                  </a:moveTo>
                  <a:lnTo>
                    <a:pt x="1606308" y="952500"/>
                  </a:lnTo>
                  <a:lnTo>
                    <a:pt x="1606308" y="967740"/>
                  </a:lnTo>
                  <a:lnTo>
                    <a:pt x="1621548" y="967740"/>
                  </a:lnTo>
                  <a:lnTo>
                    <a:pt x="1621548" y="952500"/>
                  </a:lnTo>
                  <a:close/>
                </a:path>
                <a:path w="2258695" h="2002789">
                  <a:moveTo>
                    <a:pt x="1621548" y="922020"/>
                  </a:moveTo>
                  <a:lnTo>
                    <a:pt x="1606308" y="922020"/>
                  </a:lnTo>
                  <a:lnTo>
                    <a:pt x="1606308" y="937260"/>
                  </a:lnTo>
                  <a:lnTo>
                    <a:pt x="1621548" y="937260"/>
                  </a:lnTo>
                  <a:lnTo>
                    <a:pt x="1621548" y="922020"/>
                  </a:lnTo>
                  <a:close/>
                </a:path>
                <a:path w="2258695" h="2002789">
                  <a:moveTo>
                    <a:pt x="1621548" y="891540"/>
                  </a:moveTo>
                  <a:lnTo>
                    <a:pt x="1606308" y="891540"/>
                  </a:lnTo>
                  <a:lnTo>
                    <a:pt x="1606308" y="906780"/>
                  </a:lnTo>
                  <a:lnTo>
                    <a:pt x="1621548" y="906780"/>
                  </a:lnTo>
                  <a:lnTo>
                    <a:pt x="1621548" y="891540"/>
                  </a:lnTo>
                  <a:close/>
                </a:path>
                <a:path w="2258695" h="2002789">
                  <a:moveTo>
                    <a:pt x="1621548" y="861060"/>
                  </a:moveTo>
                  <a:lnTo>
                    <a:pt x="1606308" y="861060"/>
                  </a:lnTo>
                  <a:lnTo>
                    <a:pt x="1606308" y="876300"/>
                  </a:lnTo>
                  <a:lnTo>
                    <a:pt x="1621548" y="876300"/>
                  </a:lnTo>
                  <a:lnTo>
                    <a:pt x="1621548" y="861060"/>
                  </a:lnTo>
                  <a:close/>
                </a:path>
                <a:path w="2258695" h="2002789">
                  <a:moveTo>
                    <a:pt x="1621548" y="829056"/>
                  </a:moveTo>
                  <a:lnTo>
                    <a:pt x="1610880" y="829056"/>
                  </a:lnTo>
                  <a:lnTo>
                    <a:pt x="1610880" y="821436"/>
                  </a:lnTo>
                  <a:lnTo>
                    <a:pt x="1595640" y="821436"/>
                  </a:lnTo>
                  <a:lnTo>
                    <a:pt x="1595640" y="836676"/>
                  </a:lnTo>
                  <a:lnTo>
                    <a:pt x="1606308" y="836676"/>
                  </a:lnTo>
                  <a:lnTo>
                    <a:pt x="1606308" y="844296"/>
                  </a:lnTo>
                  <a:lnTo>
                    <a:pt x="1621548" y="844296"/>
                  </a:lnTo>
                  <a:lnTo>
                    <a:pt x="1621548" y="836676"/>
                  </a:lnTo>
                  <a:lnTo>
                    <a:pt x="1621548" y="829056"/>
                  </a:lnTo>
                  <a:close/>
                </a:path>
                <a:path w="2258695" h="2002789">
                  <a:moveTo>
                    <a:pt x="1621548" y="411480"/>
                  </a:moveTo>
                  <a:lnTo>
                    <a:pt x="1606308" y="411480"/>
                  </a:lnTo>
                  <a:lnTo>
                    <a:pt x="1606308" y="426720"/>
                  </a:lnTo>
                  <a:lnTo>
                    <a:pt x="1621548" y="426720"/>
                  </a:lnTo>
                  <a:lnTo>
                    <a:pt x="1621548" y="411480"/>
                  </a:lnTo>
                  <a:close/>
                </a:path>
                <a:path w="2258695" h="2002789">
                  <a:moveTo>
                    <a:pt x="1621548" y="0"/>
                  </a:moveTo>
                  <a:lnTo>
                    <a:pt x="1606308" y="0"/>
                  </a:lnTo>
                  <a:lnTo>
                    <a:pt x="1606308" y="15240"/>
                  </a:lnTo>
                  <a:lnTo>
                    <a:pt x="1621548" y="15240"/>
                  </a:lnTo>
                  <a:lnTo>
                    <a:pt x="1621548" y="0"/>
                  </a:lnTo>
                  <a:close/>
                </a:path>
                <a:path w="2258695" h="2002789">
                  <a:moveTo>
                    <a:pt x="1636788" y="754380"/>
                  </a:moveTo>
                  <a:lnTo>
                    <a:pt x="1621548" y="754380"/>
                  </a:lnTo>
                  <a:lnTo>
                    <a:pt x="1621548" y="769620"/>
                  </a:lnTo>
                  <a:lnTo>
                    <a:pt x="1636788" y="769620"/>
                  </a:lnTo>
                  <a:lnTo>
                    <a:pt x="1636788" y="754380"/>
                  </a:lnTo>
                  <a:close/>
                </a:path>
                <a:path w="2258695" h="2002789">
                  <a:moveTo>
                    <a:pt x="1636788" y="342900"/>
                  </a:moveTo>
                  <a:lnTo>
                    <a:pt x="1621548" y="342900"/>
                  </a:lnTo>
                  <a:lnTo>
                    <a:pt x="1621548" y="358140"/>
                  </a:lnTo>
                  <a:lnTo>
                    <a:pt x="1636788" y="358140"/>
                  </a:lnTo>
                  <a:lnTo>
                    <a:pt x="1636788" y="342900"/>
                  </a:lnTo>
                  <a:close/>
                </a:path>
                <a:path w="2258695" h="2002789">
                  <a:moveTo>
                    <a:pt x="1644408" y="1234440"/>
                  </a:moveTo>
                  <a:lnTo>
                    <a:pt x="1629168" y="1234440"/>
                  </a:lnTo>
                  <a:lnTo>
                    <a:pt x="1629168" y="1249680"/>
                  </a:lnTo>
                  <a:lnTo>
                    <a:pt x="1644408" y="1249680"/>
                  </a:lnTo>
                  <a:lnTo>
                    <a:pt x="1644408" y="1234440"/>
                  </a:lnTo>
                  <a:close/>
                </a:path>
                <a:path w="2258695" h="2002789">
                  <a:moveTo>
                    <a:pt x="1645932" y="1575816"/>
                  </a:moveTo>
                  <a:lnTo>
                    <a:pt x="1630692" y="1575816"/>
                  </a:lnTo>
                  <a:lnTo>
                    <a:pt x="1630692" y="1591056"/>
                  </a:lnTo>
                  <a:lnTo>
                    <a:pt x="1645932" y="1591056"/>
                  </a:lnTo>
                  <a:lnTo>
                    <a:pt x="1645932" y="1575816"/>
                  </a:lnTo>
                  <a:close/>
                </a:path>
                <a:path w="2258695" h="2002789">
                  <a:moveTo>
                    <a:pt x="1652028" y="411480"/>
                  </a:moveTo>
                  <a:lnTo>
                    <a:pt x="1636788" y="411480"/>
                  </a:lnTo>
                  <a:lnTo>
                    <a:pt x="1636788" y="426720"/>
                  </a:lnTo>
                  <a:lnTo>
                    <a:pt x="1652028" y="426720"/>
                  </a:lnTo>
                  <a:lnTo>
                    <a:pt x="1652028" y="411480"/>
                  </a:lnTo>
                  <a:close/>
                </a:path>
                <a:path w="2258695" h="2002789">
                  <a:moveTo>
                    <a:pt x="1652028" y="0"/>
                  </a:moveTo>
                  <a:lnTo>
                    <a:pt x="1636788" y="0"/>
                  </a:lnTo>
                  <a:lnTo>
                    <a:pt x="1636788" y="15240"/>
                  </a:lnTo>
                  <a:lnTo>
                    <a:pt x="1652028" y="15240"/>
                  </a:lnTo>
                  <a:lnTo>
                    <a:pt x="1652028" y="0"/>
                  </a:lnTo>
                  <a:close/>
                </a:path>
                <a:path w="2258695" h="2002789">
                  <a:moveTo>
                    <a:pt x="1667268" y="342900"/>
                  </a:moveTo>
                  <a:lnTo>
                    <a:pt x="1652028" y="342900"/>
                  </a:lnTo>
                  <a:lnTo>
                    <a:pt x="1652028" y="358140"/>
                  </a:lnTo>
                  <a:lnTo>
                    <a:pt x="1667268" y="358140"/>
                  </a:lnTo>
                  <a:lnTo>
                    <a:pt x="1667268" y="342900"/>
                  </a:lnTo>
                  <a:close/>
                </a:path>
                <a:path w="2258695" h="2002789">
                  <a:moveTo>
                    <a:pt x="1671840" y="757428"/>
                  </a:moveTo>
                  <a:lnTo>
                    <a:pt x="1661172" y="757428"/>
                  </a:lnTo>
                  <a:lnTo>
                    <a:pt x="1664220" y="754380"/>
                  </a:lnTo>
                  <a:lnTo>
                    <a:pt x="1652028" y="754380"/>
                  </a:lnTo>
                  <a:lnTo>
                    <a:pt x="1652028" y="769620"/>
                  </a:lnTo>
                  <a:lnTo>
                    <a:pt x="1668792" y="769620"/>
                  </a:lnTo>
                  <a:lnTo>
                    <a:pt x="1671840" y="766572"/>
                  </a:lnTo>
                  <a:lnTo>
                    <a:pt x="1671840" y="762000"/>
                  </a:lnTo>
                  <a:lnTo>
                    <a:pt x="1671840" y="757428"/>
                  </a:lnTo>
                  <a:close/>
                </a:path>
                <a:path w="2258695" h="2002789">
                  <a:moveTo>
                    <a:pt x="1671840" y="726948"/>
                  </a:moveTo>
                  <a:lnTo>
                    <a:pt x="1656600" y="726948"/>
                  </a:lnTo>
                  <a:lnTo>
                    <a:pt x="1656600" y="742188"/>
                  </a:lnTo>
                  <a:lnTo>
                    <a:pt x="1671840" y="742188"/>
                  </a:lnTo>
                  <a:lnTo>
                    <a:pt x="1671840" y="726948"/>
                  </a:lnTo>
                  <a:close/>
                </a:path>
                <a:path w="2258695" h="2002789">
                  <a:moveTo>
                    <a:pt x="1671840" y="696468"/>
                  </a:moveTo>
                  <a:lnTo>
                    <a:pt x="1656600" y="696468"/>
                  </a:lnTo>
                  <a:lnTo>
                    <a:pt x="1656600" y="711708"/>
                  </a:lnTo>
                  <a:lnTo>
                    <a:pt x="1671840" y="711708"/>
                  </a:lnTo>
                  <a:lnTo>
                    <a:pt x="1671840" y="696468"/>
                  </a:lnTo>
                  <a:close/>
                </a:path>
                <a:path w="2258695" h="2002789">
                  <a:moveTo>
                    <a:pt x="1671840" y="665988"/>
                  </a:moveTo>
                  <a:lnTo>
                    <a:pt x="1656600" y="665988"/>
                  </a:lnTo>
                  <a:lnTo>
                    <a:pt x="1656600" y="681228"/>
                  </a:lnTo>
                  <a:lnTo>
                    <a:pt x="1671840" y="681228"/>
                  </a:lnTo>
                  <a:lnTo>
                    <a:pt x="1671840" y="665988"/>
                  </a:lnTo>
                  <a:close/>
                </a:path>
                <a:path w="2258695" h="2002789">
                  <a:moveTo>
                    <a:pt x="1671840" y="633984"/>
                  </a:moveTo>
                  <a:lnTo>
                    <a:pt x="1656600" y="633984"/>
                  </a:lnTo>
                  <a:lnTo>
                    <a:pt x="1656600" y="649224"/>
                  </a:lnTo>
                  <a:lnTo>
                    <a:pt x="1671840" y="649224"/>
                  </a:lnTo>
                  <a:lnTo>
                    <a:pt x="1671840" y="633984"/>
                  </a:lnTo>
                  <a:close/>
                </a:path>
                <a:path w="2258695" h="2002789">
                  <a:moveTo>
                    <a:pt x="1671840" y="603504"/>
                  </a:moveTo>
                  <a:lnTo>
                    <a:pt x="1656600" y="603504"/>
                  </a:lnTo>
                  <a:lnTo>
                    <a:pt x="1656600" y="618744"/>
                  </a:lnTo>
                  <a:lnTo>
                    <a:pt x="1671840" y="618744"/>
                  </a:lnTo>
                  <a:lnTo>
                    <a:pt x="1671840" y="603504"/>
                  </a:lnTo>
                  <a:close/>
                </a:path>
                <a:path w="2258695" h="2002789">
                  <a:moveTo>
                    <a:pt x="1671840" y="573024"/>
                  </a:moveTo>
                  <a:lnTo>
                    <a:pt x="1656600" y="573024"/>
                  </a:lnTo>
                  <a:lnTo>
                    <a:pt x="1656600" y="588264"/>
                  </a:lnTo>
                  <a:lnTo>
                    <a:pt x="1671840" y="588264"/>
                  </a:lnTo>
                  <a:lnTo>
                    <a:pt x="1671840" y="573024"/>
                  </a:lnTo>
                  <a:close/>
                </a:path>
                <a:path w="2258695" h="2002789">
                  <a:moveTo>
                    <a:pt x="1671840" y="542544"/>
                  </a:moveTo>
                  <a:lnTo>
                    <a:pt x="1656600" y="542544"/>
                  </a:lnTo>
                  <a:lnTo>
                    <a:pt x="1656600" y="557784"/>
                  </a:lnTo>
                  <a:lnTo>
                    <a:pt x="1671840" y="557784"/>
                  </a:lnTo>
                  <a:lnTo>
                    <a:pt x="1671840" y="542544"/>
                  </a:lnTo>
                  <a:close/>
                </a:path>
                <a:path w="2258695" h="2002789">
                  <a:moveTo>
                    <a:pt x="1671840" y="510540"/>
                  </a:moveTo>
                  <a:lnTo>
                    <a:pt x="1656600" y="510540"/>
                  </a:lnTo>
                  <a:lnTo>
                    <a:pt x="1656600" y="525780"/>
                  </a:lnTo>
                  <a:lnTo>
                    <a:pt x="1671840" y="525780"/>
                  </a:lnTo>
                  <a:lnTo>
                    <a:pt x="1671840" y="510540"/>
                  </a:lnTo>
                  <a:close/>
                </a:path>
                <a:path w="2258695" h="2002789">
                  <a:moveTo>
                    <a:pt x="1671840" y="480060"/>
                  </a:moveTo>
                  <a:lnTo>
                    <a:pt x="1656600" y="480060"/>
                  </a:lnTo>
                  <a:lnTo>
                    <a:pt x="1656600" y="495300"/>
                  </a:lnTo>
                  <a:lnTo>
                    <a:pt x="1671840" y="495300"/>
                  </a:lnTo>
                  <a:lnTo>
                    <a:pt x="1671840" y="480060"/>
                  </a:lnTo>
                  <a:close/>
                </a:path>
                <a:path w="2258695" h="2002789">
                  <a:moveTo>
                    <a:pt x="1671840" y="449580"/>
                  </a:moveTo>
                  <a:lnTo>
                    <a:pt x="1656600" y="449580"/>
                  </a:lnTo>
                  <a:lnTo>
                    <a:pt x="1656600" y="464820"/>
                  </a:lnTo>
                  <a:lnTo>
                    <a:pt x="1671840" y="464820"/>
                  </a:lnTo>
                  <a:lnTo>
                    <a:pt x="1671840" y="449580"/>
                  </a:lnTo>
                  <a:close/>
                </a:path>
                <a:path w="2258695" h="2002789">
                  <a:moveTo>
                    <a:pt x="1671840" y="419100"/>
                  </a:moveTo>
                  <a:lnTo>
                    <a:pt x="1656600" y="419100"/>
                  </a:lnTo>
                  <a:lnTo>
                    <a:pt x="1656600" y="434340"/>
                  </a:lnTo>
                  <a:lnTo>
                    <a:pt x="1671840" y="434340"/>
                  </a:lnTo>
                  <a:lnTo>
                    <a:pt x="1671840" y="419100"/>
                  </a:lnTo>
                  <a:close/>
                </a:path>
                <a:path w="2258695" h="2002789">
                  <a:moveTo>
                    <a:pt x="1680984" y="1581912"/>
                  </a:moveTo>
                  <a:lnTo>
                    <a:pt x="1667268" y="1581912"/>
                  </a:lnTo>
                  <a:lnTo>
                    <a:pt x="1673364" y="1575816"/>
                  </a:lnTo>
                  <a:lnTo>
                    <a:pt x="1661172" y="1575816"/>
                  </a:lnTo>
                  <a:lnTo>
                    <a:pt x="1661172" y="1591056"/>
                  </a:lnTo>
                  <a:lnTo>
                    <a:pt x="1677936" y="1591056"/>
                  </a:lnTo>
                  <a:lnTo>
                    <a:pt x="1680984" y="1588008"/>
                  </a:lnTo>
                  <a:lnTo>
                    <a:pt x="1680984" y="1583436"/>
                  </a:lnTo>
                  <a:lnTo>
                    <a:pt x="1680984" y="1581912"/>
                  </a:lnTo>
                  <a:close/>
                </a:path>
                <a:path w="2258695" h="2002789">
                  <a:moveTo>
                    <a:pt x="1680984" y="1549908"/>
                  </a:moveTo>
                  <a:lnTo>
                    <a:pt x="1665744" y="1549908"/>
                  </a:lnTo>
                  <a:lnTo>
                    <a:pt x="1665744" y="1566672"/>
                  </a:lnTo>
                  <a:lnTo>
                    <a:pt x="1680984" y="1566672"/>
                  </a:lnTo>
                  <a:lnTo>
                    <a:pt x="1680984" y="1549908"/>
                  </a:lnTo>
                  <a:close/>
                </a:path>
                <a:path w="2258695" h="2002789">
                  <a:moveTo>
                    <a:pt x="1680984" y="1519428"/>
                  </a:moveTo>
                  <a:lnTo>
                    <a:pt x="1665744" y="1519428"/>
                  </a:lnTo>
                  <a:lnTo>
                    <a:pt x="1665744" y="1534668"/>
                  </a:lnTo>
                  <a:lnTo>
                    <a:pt x="1680984" y="1534668"/>
                  </a:lnTo>
                  <a:lnTo>
                    <a:pt x="1680984" y="1519428"/>
                  </a:lnTo>
                  <a:close/>
                </a:path>
                <a:path w="2258695" h="2002789">
                  <a:moveTo>
                    <a:pt x="1680984" y="1488948"/>
                  </a:moveTo>
                  <a:lnTo>
                    <a:pt x="1665744" y="1488948"/>
                  </a:lnTo>
                  <a:lnTo>
                    <a:pt x="1665744" y="1504188"/>
                  </a:lnTo>
                  <a:lnTo>
                    <a:pt x="1680984" y="1504188"/>
                  </a:lnTo>
                  <a:lnTo>
                    <a:pt x="1680984" y="1488948"/>
                  </a:lnTo>
                  <a:close/>
                </a:path>
                <a:path w="2258695" h="2002789">
                  <a:moveTo>
                    <a:pt x="1680984" y="1458468"/>
                  </a:moveTo>
                  <a:lnTo>
                    <a:pt x="1665744" y="1458468"/>
                  </a:lnTo>
                  <a:lnTo>
                    <a:pt x="1665744" y="1473708"/>
                  </a:lnTo>
                  <a:lnTo>
                    <a:pt x="1680984" y="1473708"/>
                  </a:lnTo>
                  <a:lnTo>
                    <a:pt x="1680984" y="1458468"/>
                  </a:lnTo>
                  <a:close/>
                </a:path>
                <a:path w="2258695" h="2002789">
                  <a:moveTo>
                    <a:pt x="1680984" y="1426464"/>
                  </a:moveTo>
                  <a:lnTo>
                    <a:pt x="1665744" y="1426464"/>
                  </a:lnTo>
                  <a:lnTo>
                    <a:pt x="1665744" y="1443228"/>
                  </a:lnTo>
                  <a:lnTo>
                    <a:pt x="1680984" y="1443228"/>
                  </a:lnTo>
                  <a:lnTo>
                    <a:pt x="1680984" y="1426464"/>
                  </a:lnTo>
                  <a:close/>
                </a:path>
                <a:path w="2258695" h="2002789">
                  <a:moveTo>
                    <a:pt x="1680984" y="1395984"/>
                  </a:moveTo>
                  <a:lnTo>
                    <a:pt x="1665744" y="1395984"/>
                  </a:lnTo>
                  <a:lnTo>
                    <a:pt x="1665744" y="1411224"/>
                  </a:lnTo>
                  <a:lnTo>
                    <a:pt x="1680984" y="1411224"/>
                  </a:lnTo>
                  <a:lnTo>
                    <a:pt x="1680984" y="1395984"/>
                  </a:lnTo>
                  <a:close/>
                </a:path>
                <a:path w="2258695" h="2002789">
                  <a:moveTo>
                    <a:pt x="1680984" y="1365504"/>
                  </a:moveTo>
                  <a:lnTo>
                    <a:pt x="1665744" y="1365504"/>
                  </a:lnTo>
                  <a:lnTo>
                    <a:pt x="1665744" y="1380744"/>
                  </a:lnTo>
                  <a:lnTo>
                    <a:pt x="1680984" y="1380744"/>
                  </a:lnTo>
                  <a:lnTo>
                    <a:pt x="1680984" y="1365504"/>
                  </a:lnTo>
                  <a:close/>
                </a:path>
                <a:path w="2258695" h="2002789">
                  <a:moveTo>
                    <a:pt x="1680984" y="1335024"/>
                  </a:moveTo>
                  <a:lnTo>
                    <a:pt x="1665744" y="1335024"/>
                  </a:lnTo>
                  <a:lnTo>
                    <a:pt x="1665744" y="1350264"/>
                  </a:lnTo>
                  <a:lnTo>
                    <a:pt x="1680984" y="1350264"/>
                  </a:lnTo>
                  <a:lnTo>
                    <a:pt x="1680984" y="1335024"/>
                  </a:lnTo>
                  <a:close/>
                </a:path>
                <a:path w="2258695" h="2002789">
                  <a:moveTo>
                    <a:pt x="1680984" y="1303020"/>
                  </a:moveTo>
                  <a:lnTo>
                    <a:pt x="1665744" y="1303020"/>
                  </a:lnTo>
                  <a:lnTo>
                    <a:pt x="1665744" y="1319784"/>
                  </a:lnTo>
                  <a:lnTo>
                    <a:pt x="1680984" y="1319784"/>
                  </a:lnTo>
                  <a:lnTo>
                    <a:pt x="1680984" y="1303020"/>
                  </a:lnTo>
                  <a:close/>
                </a:path>
                <a:path w="2258695" h="2002789">
                  <a:moveTo>
                    <a:pt x="1680984" y="1272540"/>
                  </a:moveTo>
                  <a:lnTo>
                    <a:pt x="1665744" y="1272540"/>
                  </a:lnTo>
                  <a:lnTo>
                    <a:pt x="1665744" y="1287780"/>
                  </a:lnTo>
                  <a:lnTo>
                    <a:pt x="1680984" y="1287780"/>
                  </a:lnTo>
                  <a:lnTo>
                    <a:pt x="1680984" y="1272540"/>
                  </a:lnTo>
                  <a:close/>
                </a:path>
                <a:path w="2258695" h="2002789">
                  <a:moveTo>
                    <a:pt x="1680984" y="1242060"/>
                  </a:moveTo>
                  <a:lnTo>
                    <a:pt x="1673364" y="1242060"/>
                  </a:lnTo>
                  <a:lnTo>
                    <a:pt x="1673364" y="1234440"/>
                  </a:lnTo>
                  <a:lnTo>
                    <a:pt x="1659648" y="1234440"/>
                  </a:lnTo>
                  <a:lnTo>
                    <a:pt x="1659648" y="1249680"/>
                  </a:lnTo>
                  <a:lnTo>
                    <a:pt x="1665744" y="1249680"/>
                  </a:lnTo>
                  <a:lnTo>
                    <a:pt x="1665744" y="1257300"/>
                  </a:lnTo>
                  <a:lnTo>
                    <a:pt x="1680984" y="1257300"/>
                  </a:lnTo>
                  <a:lnTo>
                    <a:pt x="1680984" y="1249680"/>
                  </a:lnTo>
                  <a:lnTo>
                    <a:pt x="1680984" y="1242060"/>
                  </a:lnTo>
                  <a:close/>
                </a:path>
                <a:path w="2258695" h="2002789">
                  <a:moveTo>
                    <a:pt x="1682508" y="0"/>
                  </a:moveTo>
                  <a:lnTo>
                    <a:pt x="1667268" y="0"/>
                  </a:lnTo>
                  <a:lnTo>
                    <a:pt x="1667268" y="15240"/>
                  </a:lnTo>
                  <a:lnTo>
                    <a:pt x="1682508" y="15240"/>
                  </a:lnTo>
                  <a:lnTo>
                    <a:pt x="1682508" y="0"/>
                  </a:lnTo>
                  <a:close/>
                </a:path>
                <a:path w="2258695" h="2002789">
                  <a:moveTo>
                    <a:pt x="1699272" y="342900"/>
                  </a:moveTo>
                  <a:lnTo>
                    <a:pt x="1682508" y="342900"/>
                  </a:lnTo>
                  <a:lnTo>
                    <a:pt x="1682508" y="358140"/>
                  </a:lnTo>
                  <a:lnTo>
                    <a:pt x="1699272" y="358140"/>
                  </a:lnTo>
                  <a:lnTo>
                    <a:pt x="1699272" y="342900"/>
                  </a:lnTo>
                  <a:close/>
                </a:path>
                <a:path w="2258695" h="2002789">
                  <a:moveTo>
                    <a:pt x="1714512" y="0"/>
                  </a:moveTo>
                  <a:lnTo>
                    <a:pt x="1699272" y="0"/>
                  </a:lnTo>
                  <a:lnTo>
                    <a:pt x="1699272" y="15240"/>
                  </a:lnTo>
                  <a:lnTo>
                    <a:pt x="1714512" y="15240"/>
                  </a:lnTo>
                  <a:lnTo>
                    <a:pt x="1714512" y="0"/>
                  </a:lnTo>
                  <a:close/>
                </a:path>
                <a:path w="2258695" h="2002789">
                  <a:moveTo>
                    <a:pt x="1729752" y="342900"/>
                  </a:moveTo>
                  <a:lnTo>
                    <a:pt x="1714512" y="342900"/>
                  </a:lnTo>
                  <a:lnTo>
                    <a:pt x="1714512" y="358140"/>
                  </a:lnTo>
                  <a:lnTo>
                    <a:pt x="1729752" y="358140"/>
                  </a:lnTo>
                  <a:lnTo>
                    <a:pt x="1729752" y="342900"/>
                  </a:lnTo>
                  <a:close/>
                </a:path>
                <a:path w="2258695" h="2002789">
                  <a:moveTo>
                    <a:pt x="1744992" y="0"/>
                  </a:moveTo>
                  <a:lnTo>
                    <a:pt x="1729752" y="0"/>
                  </a:lnTo>
                  <a:lnTo>
                    <a:pt x="1729752" y="15240"/>
                  </a:lnTo>
                  <a:lnTo>
                    <a:pt x="1744992" y="15240"/>
                  </a:lnTo>
                  <a:lnTo>
                    <a:pt x="1744992" y="0"/>
                  </a:lnTo>
                  <a:close/>
                </a:path>
                <a:path w="2258695" h="2002789">
                  <a:moveTo>
                    <a:pt x="1760232" y="342900"/>
                  </a:moveTo>
                  <a:lnTo>
                    <a:pt x="1744992" y="342900"/>
                  </a:lnTo>
                  <a:lnTo>
                    <a:pt x="1744992" y="358140"/>
                  </a:lnTo>
                  <a:lnTo>
                    <a:pt x="1760232" y="358140"/>
                  </a:lnTo>
                  <a:lnTo>
                    <a:pt x="1760232" y="342900"/>
                  </a:lnTo>
                  <a:close/>
                </a:path>
                <a:path w="2258695" h="2002789">
                  <a:moveTo>
                    <a:pt x="1775472" y="0"/>
                  </a:moveTo>
                  <a:lnTo>
                    <a:pt x="1760232" y="0"/>
                  </a:lnTo>
                  <a:lnTo>
                    <a:pt x="1760232" y="15240"/>
                  </a:lnTo>
                  <a:lnTo>
                    <a:pt x="1775472" y="15240"/>
                  </a:lnTo>
                  <a:lnTo>
                    <a:pt x="1775472" y="0"/>
                  </a:lnTo>
                  <a:close/>
                </a:path>
                <a:path w="2258695" h="2002789">
                  <a:moveTo>
                    <a:pt x="1790712" y="342900"/>
                  </a:moveTo>
                  <a:lnTo>
                    <a:pt x="1775472" y="342900"/>
                  </a:lnTo>
                  <a:lnTo>
                    <a:pt x="1775472" y="358140"/>
                  </a:lnTo>
                  <a:lnTo>
                    <a:pt x="1790712" y="358140"/>
                  </a:lnTo>
                  <a:lnTo>
                    <a:pt x="1790712" y="342900"/>
                  </a:lnTo>
                  <a:close/>
                </a:path>
                <a:path w="2258695" h="2002789">
                  <a:moveTo>
                    <a:pt x="1805952" y="0"/>
                  </a:moveTo>
                  <a:lnTo>
                    <a:pt x="1790712" y="0"/>
                  </a:lnTo>
                  <a:lnTo>
                    <a:pt x="1790712" y="15240"/>
                  </a:lnTo>
                  <a:lnTo>
                    <a:pt x="1805952" y="15240"/>
                  </a:lnTo>
                  <a:lnTo>
                    <a:pt x="1805952" y="0"/>
                  </a:lnTo>
                  <a:close/>
                </a:path>
                <a:path w="2258695" h="2002789">
                  <a:moveTo>
                    <a:pt x="1822716" y="342900"/>
                  </a:moveTo>
                  <a:lnTo>
                    <a:pt x="1805952" y="342900"/>
                  </a:lnTo>
                  <a:lnTo>
                    <a:pt x="1805952" y="358140"/>
                  </a:lnTo>
                  <a:lnTo>
                    <a:pt x="1822716" y="358140"/>
                  </a:lnTo>
                  <a:lnTo>
                    <a:pt x="1822716" y="342900"/>
                  </a:lnTo>
                  <a:close/>
                </a:path>
                <a:path w="2258695" h="2002789">
                  <a:moveTo>
                    <a:pt x="1837956" y="0"/>
                  </a:moveTo>
                  <a:lnTo>
                    <a:pt x="1822716" y="0"/>
                  </a:lnTo>
                  <a:lnTo>
                    <a:pt x="1822716" y="15240"/>
                  </a:lnTo>
                  <a:lnTo>
                    <a:pt x="1837956" y="15240"/>
                  </a:lnTo>
                  <a:lnTo>
                    <a:pt x="1837956" y="0"/>
                  </a:lnTo>
                  <a:close/>
                </a:path>
                <a:path w="2258695" h="2002789">
                  <a:moveTo>
                    <a:pt x="1853196" y="342900"/>
                  </a:moveTo>
                  <a:lnTo>
                    <a:pt x="1837956" y="342900"/>
                  </a:lnTo>
                  <a:lnTo>
                    <a:pt x="1837956" y="358140"/>
                  </a:lnTo>
                  <a:lnTo>
                    <a:pt x="1853196" y="358140"/>
                  </a:lnTo>
                  <a:lnTo>
                    <a:pt x="1853196" y="342900"/>
                  </a:lnTo>
                  <a:close/>
                </a:path>
                <a:path w="2258695" h="2002789">
                  <a:moveTo>
                    <a:pt x="1868436" y="0"/>
                  </a:moveTo>
                  <a:lnTo>
                    <a:pt x="1853196" y="0"/>
                  </a:lnTo>
                  <a:lnTo>
                    <a:pt x="1853196" y="15240"/>
                  </a:lnTo>
                  <a:lnTo>
                    <a:pt x="1868436" y="15240"/>
                  </a:lnTo>
                  <a:lnTo>
                    <a:pt x="1868436" y="0"/>
                  </a:lnTo>
                  <a:close/>
                </a:path>
                <a:path w="2258695" h="2002789">
                  <a:moveTo>
                    <a:pt x="1883676" y="342900"/>
                  </a:moveTo>
                  <a:lnTo>
                    <a:pt x="1868436" y="342900"/>
                  </a:lnTo>
                  <a:lnTo>
                    <a:pt x="1868436" y="358140"/>
                  </a:lnTo>
                  <a:lnTo>
                    <a:pt x="1883676" y="358140"/>
                  </a:lnTo>
                  <a:lnTo>
                    <a:pt x="1883676" y="342900"/>
                  </a:lnTo>
                  <a:close/>
                </a:path>
                <a:path w="2258695" h="2002789">
                  <a:moveTo>
                    <a:pt x="1898916" y="0"/>
                  </a:moveTo>
                  <a:lnTo>
                    <a:pt x="1883676" y="0"/>
                  </a:lnTo>
                  <a:lnTo>
                    <a:pt x="1883676" y="15240"/>
                  </a:lnTo>
                  <a:lnTo>
                    <a:pt x="1898916" y="15240"/>
                  </a:lnTo>
                  <a:lnTo>
                    <a:pt x="1898916" y="0"/>
                  </a:lnTo>
                  <a:close/>
                </a:path>
                <a:path w="2258695" h="2002789">
                  <a:moveTo>
                    <a:pt x="1914156" y="342900"/>
                  </a:moveTo>
                  <a:lnTo>
                    <a:pt x="1898916" y="342900"/>
                  </a:lnTo>
                  <a:lnTo>
                    <a:pt x="1898916" y="358140"/>
                  </a:lnTo>
                  <a:lnTo>
                    <a:pt x="1914156" y="358140"/>
                  </a:lnTo>
                  <a:lnTo>
                    <a:pt x="1914156" y="342900"/>
                  </a:lnTo>
                  <a:close/>
                </a:path>
                <a:path w="2258695" h="2002789">
                  <a:moveTo>
                    <a:pt x="1929396" y="0"/>
                  </a:moveTo>
                  <a:lnTo>
                    <a:pt x="1914156" y="0"/>
                  </a:lnTo>
                  <a:lnTo>
                    <a:pt x="1914156" y="15240"/>
                  </a:lnTo>
                  <a:lnTo>
                    <a:pt x="1929396" y="15240"/>
                  </a:lnTo>
                  <a:lnTo>
                    <a:pt x="1929396" y="0"/>
                  </a:lnTo>
                  <a:close/>
                </a:path>
                <a:path w="2258695" h="2002789">
                  <a:moveTo>
                    <a:pt x="1946160" y="342900"/>
                  </a:moveTo>
                  <a:lnTo>
                    <a:pt x="1929396" y="342900"/>
                  </a:lnTo>
                  <a:lnTo>
                    <a:pt x="1929396" y="358140"/>
                  </a:lnTo>
                  <a:lnTo>
                    <a:pt x="1946160" y="358140"/>
                  </a:lnTo>
                  <a:lnTo>
                    <a:pt x="1946160" y="342900"/>
                  </a:lnTo>
                  <a:close/>
                </a:path>
                <a:path w="2258695" h="2002789">
                  <a:moveTo>
                    <a:pt x="1961400" y="0"/>
                  </a:moveTo>
                  <a:lnTo>
                    <a:pt x="1946160" y="0"/>
                  </a:lnTo>
                  <a:lnTo>
                    <a:pt x="1946160" y="15240"/>
                  </a:lnTo>
                  <a:lnTo>
                    <a:pt x="1961400" y="15240"/>
                  </a:lnTo>
                  <a:lnTo>
                    <a:pt x="1961400" y="0"/>
                  </a:lnTo>
                  <a:close/>
                </a:path>
                <a:path w="2258695" h="2002789">
                  <a:moveTo>
                    <a:pt x="1976640" y="342900"/>
                  </a:moveTo>
                  <a:lnTo>
                    <a:pt x="1961400" y="342900"/>
                  </a:lnTo>
                  <a:lnTo>
                    <a:pt x="1961400" y="358140"/>
                  </a:lnTo>
                  <a:lnTo>
                    <a:pt x="1976640" y="358140"/>
                  </a:lnTo>
                  <a:lnTo>
                    <a:pt x="1976640" y="342900"/>
                  </a:lnTo>
                  <a:close/>
                </a:path>
                <a:path w="2258695" h="2002789">
                  <a:moveTo>
                    <a:pt x="1991880" y="0"/>
                  </a:moveTo>
                  <a:lnTo>
                    <a:pt x="1976640" y="0"/>
                  </a:lnTo>
                  <a:lnTo>
                    <a:pt x="1976640" y="15240"/>
                  </a:lnTo>
                  <a:lnTo>
                    <a:pt x="1991880" y="15240"/>
                  </a:lnTo>
                  <a:lnTo>
                    <a:pt x="1991880" y="0"/>
                  </a:lnTo>
                  <a:close/>
                </a:path>
                <a:path w="2258695" h="2002789">
                  <a:moveTo>
                    <a:pt x="2007120" y="342900"/>
                  </a:moveTo>
                  <a:lnTo>
                    <a:pt x="1991880" y="342900"/>
                  </a:lnTo>
                  <a:lnTo>
                    <a:pt x="1991880" y="358140"/>
                  </a:lnTo>
                  <a:lnTo>
                    <a:pt x="2007120" y="358140"/>
                  </a:lnTo>
                  <a:lnTo>
                    <a:pt x="2007120" y="342900"/>
                  </a:lnTo>
                  <a:close/>
                </a:path>
                <a:path w="2258695" h="2002789">
                  <a:moveTo>
                    <a:pt x="2022360" y="0"/>
                  </a:moveTo>
                  <a:lnTo>
                    <a:pt x="2007120" y="0"/>
                  </a:lnTo>
                  <a:lnTo>
                    <a:pt x="2007120" y="15240"/>
                  </a:lnTo>
                  <a:lnTo>
                    <a:pt x="2022360" y="15240"/>
                  </a:lnTo>
                  <a:lnTo>
                    <a:pt x="2022360" y="0"/>
                  </a:lnTo>
                  <a:close/>
                </a:path>
                <a:path w="2258695" h="2002789">
                  <a:moveTo>
                    <a:pt x="2037600" y="342900"/>
                  </a:moveTo>
                  <a:lnTo>
                    <a:pt x="2022360" y="342900"/>
                  </a:lnTo>
                  <a:lnTo>
                    <a:pt x="2022360" y="358140"/>
                  </a:lnTo>
                  <a:lnTo>
                    <a:pt x="2037600" y="358140"/>
                  </a:lnTo>
                  <a:lnTo>
                    <a:pt x="2037600" y="342900"/>
                  </a:lnTo>
                  <a:close/>
                </a:path>
                <a:path w="2258695" h="2002789">
                  <a:moveTo>
                    <a:pt x="2052840" y="0"/>
                  </a:moveTo>
                  <a:lnTo>
                    <a:pt x="2037600" y="0"/>
                  </a:lnTo>
                  <a:lnTo>
                    <a:pt x="2037600" y="15240"/>
                  </a:lnTo>
                  <a:lnTo>
                    <a:pt x="2052840" y="15240"/>
                  </a:lnTo>
                  <a:lnTo>
                    <a:pt x="2052840" y="0"/>
                  </a:lnTo>
                  <a:close/>
                </a:path>
                <a:path w="2258695" h="2002789">
                  <a:moveTo>
                    <a:pt x="2069604" y="342900"/>
                  </a:moveTo>
                  <a:lnTo>
                    <a:pt x="2052840" y="342900"/>
                  </a:lnTo>
                  <a:lnTo>
                    <a:pt x="2052840" y="358140"/>
                  </a:lnTo>
                  <a:lnTo>
                    <a:pt x="2069604" y="358140"/>
                  </a:lnTo>
                  <a:lnTo>
                    <a:pt x="2069604" y="342900"/>
                  </a:lnTo>
                  <a:close/>
                </a:path>
                <a:path w="2258695" h="2002789">
                  <a:moveTo>
                    <a:pt x="2084844" y="0"/>
                  </a:moveTo>
                  <a:lnTo>
                    <a:pt x="2069604" y="0"/>
                  </a:lnTo>
                  <a:lnTo>
                    <a:pt x="2069604" y="15240"/>
                  </a:lnTo>
                  <a:lnTo>
                    <a:pt x="2084844" y="15240"/>
                  </a:lnTo>
                  <a:lnTo>
                    <a:pt x="2084844" y="0"/>
                  </a:lnTo>
                  <a:close/>
                </a:path>
                <a:path w="2258695" h="2002789">
                  <a:moveTo>
                    <a:pt x="2100084" y="342900"/>
                  </a:moveTo>
                  <a:lnTo>
                    <a:pt x="2084844" y="342900"/>
                  </a:lnTo>
                  <a:lnTo>
                    <a:pt x="2084844" y="358140"/>
                  </a:lnTo>
                  <a:lnTo>
                    <a:pt x="2100084" y="358140"/>
                  </a:lnTo>
                  <a:lnTo>
                    <a:pt x="2100084" y="342900"/>
                  </a:lnTo>
                  <a:close/>
                </a:path>
                <a:path w="2258695" h="2002789">
                  <a:moveTo>
                    <a:pt x="2115324" y="0"/>
                  </a:moveTo>
                  <a:lnTo>
                    <a:pt x="2100084" y="0"/>
                  </a:lnTo>
                  <a:lnTo>
                    <a:pt x="2100084" y="15240"/>
                  </a:lnTo>
                  <a:lnTo>
                    <a:pt x="2115324" y="15240"/>
                  </a:lnTo>
                  <a:lnTo>
                    <a:pt x="2115324" y="0"/>
                  </a:lnTo>
                  <a:close/>
                </a:path>
                <a:path w="2258695" h="2002789">
                  <a:moveTo>
                    <a:pt x="2130564" y="342900"/>
                  </a:moveTo>
                  <a:lnTo>
                    <a:pt x="2115324" y="342900"/>
                  </a:lnTo>
                  <a:lnTo>
                    <a:pt x="2115324" y="358140"/>
                  </a:lnTo>
                  <a:lnTo>
                    <a:pt x="2130564" y="358140"/>
                  </a:lnTo>
                  <a:lnTo>
                    <a:pt x="2130564" y="342900"/>
                  </a:lnTo>
                  <a:close/>
                </a:path>
                <a:path w="2258695" h="2002789">
                  <a:moveTo>
                    <a:pt x="2145804" y="0"/>
                  </a:moveTo>
                  <a:lnTo>
                    <a:pt x="2130564" y="0"/>
                  </a:lnTo>
                  <a:lnTo>
                    <a:pt x="2130564" y="15240"/>
                  </a:lnTo>
                  <a:lnTo>
                    <a:pt x="2145804" y="15240"/>
                  </a:lnTo>
                  <a:lnTo>
                    <a:pt x="2145804" y="0"/>
                  </a:lnTo>
                  <a:close/>
                </a:path>
                <a:path w="2258695" h="2002789">
                  <a:moveTo>
                    <a:pt x="2161044" y="342900"/>
                  </a:moveTo>
                  <a:lnTo>
                    <a:pt x="2145804" y="342900"/>
                  </a:lnTo>
                  <a:lnTo>
                    <a:pt x="2145804" y="358140"/>
                  </a:lnTo>
                  <a:lnTo>
                    <a:pt x="2161044" y="358140"/>
                  </a:lnTo>
                  <a:lnTo>
                    <a:pt x="2161044" y="342900"/>
                  </a:lnTo>
                  <a:close/>
                </a:path>
                <a:path w="2258695" h="2002789">
                  <a:moveTo>
                    <a:pt x="2176284" y="0"/>
                  </a:moveTo>
                  <a:lnTo>
                    <a:pt x="2161044" y="0"/>
                  </a:lnTo>
                  <a:lnTo>
                    <a:pt x="2161044" y="15240"/>
                  </a:lnTo>
                  <a:lnTo>
                    <a:pt x="2176284" y="15240"/>
                  </a:lnTo>
                  <a:lnTo>
                    <a:pt x="2176284" y="0"/>
                  </a:lnTo>
                  <a:close/>
                </a:path>
                <a:path w="2258695" h="2002789">
                  <a:moveTo>
                    <a:pt x="2193048" y="342900"/>
                  </a:moveTo>
                  <a:lnTo>
                    <a:pt x="2176284" y="342900"/>
                  </a:lnTo>
                  <a:lnTo>
                    <a:pt x="2176284" y="358140"/>
                  </a:lnTo>
                  <a:lnTo>
                    <a:pt x="2193048" y="358140"/>
                  </a:lnTo>
                  <a:lnTo>
                    <a:pt x="2193048" y="342900"/>
                  </a:lnTo>
                  <a:close/>
                </a:path>
                <a:path w="2258695" h="2002789">
                  <a:moveTo>
                    <a:pt x="2208288" y="0"/>
                  </a:moveTo>
                  <a:lnTo>
                    <a:pt x="2193048" y="0"/>
                  </a:lnTo>
                  <a:lnTo>
                    <a:pt x="2193048" y="15240"/>
                  </a:lnTo>
                  <a:lnTo>
                    <a:pt x="2208288" y="15240"/>
                  </a:lnTo>
                  <a:lnTo>
                    <a:pt x="2208288" y="0"/>
                  </a:lnTo>
                  <a:close/>
                </a:path>
                <a:path w="2258695" h="2002789">
                  <a:moveTo>
                    <a:pt x="2223528" y="342900"/>
                  </a:moveTo>
                  <a:lnTo>
                    <a:pt x="2208288" y="342900"/>
                  </a:lnTo>
                  <a:lnTo>
                    <a:pt x="2208288" y="358140"/>
                  </a:lnTo>
                  <a:lnTo>
                    <a:pt x="2223528" y="358140"/>
                  </a:lnTo>
                  <a:lnTo>
                    <a:pt x="2223528" y="342900"/>
                  </a:lnTo>
                  <a:close/>
                </a:path>
                <a:path w="2258695" h="2002789">
                  <a:moveTo>
                    <a:pt x="2238768" y="0"/>
                  </a:moveTo>
                  <a:lnTo>
                    <a:pt x="2223528" y="0"/>
                  </a:lnTo>
                  <a:lnTo>
                    <a:pt x="2223528" y="15240"/>
                  </a:lnTo>
                  <a:lnTo>
                    <a:pt x="2238768" y="15240"/>
                  </a:lnTo>
                  <a:lnTo>
                    <a:pt x="2238768" y="0"/>
                  </a:lnTo>
                  <a:close/>
                </a:path>
                <a:path w="2258695" h="2002789">
                  <a:moveTo>
                    <a:pt x="2258580" y="347472"/>
                  </a:moveTo>
                  <a:lnTo>
                    <a:pt x="2246388" y="347472"/>
                  </a:lnTo>
                  <a:lnTo>
                    <a:pt x="2250960" y="342900"/>
                  </a:lnTo>
                  <a:lnTo>
                    <a:pt x="2238768" y="342900"/>
                  </a:lnTo>
                  <a:lnTo>
                    <a:pt x="2238768" y="358140"/>
                  </a:lnTo>
                  <a:lnTo>
                    <a:pt x="2254008" y="358140"/>
                  </a:lnTo>
                  <a:lnTo>
                    <a:pt x="2258580" y="355092"/>
                  </a:lnTo>
                  <a:lnTo>
                    <a:pt x="2258580" y="350520"/>
                  </a:lnTo>
                  <a:lnTo>
                    <a:pt x="2258580" y="347472"/>
                  </a:lnTo>
                  <a:close/>
                </a:path>
                <a:path w="2258695" h="2002789">
                  <a:moveTo>
                    <a:pt x="2258580" y="315468"/>
                  </a:moveTo>
                  <a:lnTo>
                    <a:pt x="2243340" y="315468"/>
                  </a:lnTo>
                  <a:lnTo>
                    <a:pt x="2243340" y="332232"/>
                  </a:lnTo>
                  <a:lnTo>
                    <a:pt x="2258580" y="332232"/>
                  </a:lnTo>
                  <a:lnTo>
                    <a:pt x="2258580" y="315468"/>
                  </a:lnTo>
                  <a:close/>
                </a:path>
                <a:path w="2258695" h="2002789">
                  <a:moveTo>
                    <a:pt x="2258580" y="284988"/>
                  </a:moveTo>
                  <a:lnTo>
                    <a:pt x="2243340" y="284988"/>
                  </a:lnTo>
                  <a:lnTo>
                    <a:pt x="2243340" y="300228"/>
                  </a:lnTo>
                  <a:lnTo>
                    <a:pt x="2258580" y="300228"/>
                  </a:lnTo>
                  <a:lnTo>
                    <a:pt x="2258580" y="284988"/>
                  </a:lnTo>
                  <a:close/>
                </a:path>
                <a:path w="2258695" h="2002789">
                  <a:moveTo>
                    <a:pt x="2258580" y="254508"/>
                  </a:moveTo>
                  <a:lnTo>
                    <a:pt x="2243340" y="254508"/>
                  </a:lnTo>
                  <a:lnTo>
                    <a:pt x="2243340" y="269748"/>
                  </a:lnTo>
                  <a:lnTo>
                    <a:pt x="2258580" y="269748"/>
                  </a:lnTo>
                  <a:lnTo>
                    <a:pt x="2258580" y="254508"/>
                  </a:lnTo>
                  <a:close/>
                </a:path>
                <a:path w="2258695" h="2002789">
                  <a:moveTo>
                    <a:pt x="2258580" y="224028"/>
                  </a:moveTo>
                  <a:lnTo>
                    <a:pt x="2243340" y="224028"/>
                  </a:lnTo>
                  <a:lnTo>
                    <a:pt x="2243340" y="239268"/>
                  </a:lnTo>
                  <a:lnTo>
                    <a:pt x="2258580" y="239268"/>
                  </a:lnTo>
                  <a:lnTo>
                    <a:pt x="2258580" y="224028"/>
                  </a:lnTo>
                  <a:close/>
                </a:path>
                <a:path w="2258695" h="2002789">
                  <a:moveTo>
                    <a:pt x="2258580" y="192024"/>
                  </a:moveTo>
                  <a:lnTo>
                    <a:pt x="2243340" y="192024"/>
                  </a:lnTo>
                  <a:lnTo>
                    <a:pt x="2243340" y="208788"/>
                  </a:lnTo>
                  <a:lnTo>
                    <a:pt x="2258580" y="208788"/>
                  </a:lnTo>
                  <a:lnTo>
                    <a:pt x="2258580" y="192024"/>
                  </a:lnTo>
                  <a:close/>
                </a:path>
                <a:path w="2258695" h="2002789">
                  <a:moveTo>
                    <a:pt x="2258580" y="161544"/>
                  </a:moveTo>
                  <a:lnTo>
                    <a:pt x="2243340" y="161544"/>
                  </a:lnTo>
                  <a:lnTo>
                    <a:pt x="2243340" y="176784"/>
                  </a:lnTo>
                  <a:lnTo>
                    <a:pt x="2258580" y="176784"/>
                  </a:lnTo>
                  <a:lnTo>
                    <a:pt x="2258580" y="161544"/>
                  </a:lnTo>
                  <a:close/>
                </a:path>
                <a:path w="2258695" h="2002789">
                  <a:moveTo>
                    <a:pt x="2258580" y="131064"/>
                  </a:moveTo>
                  <a:lnTo>
                    <a:pt x="2243340" y="131064"/>
                  </a:lnTo>
                  <a:lnTo>
                    <a:pt x="2243340" y="146304"/>
                  </a:lnTo>
                  <a:lnTo>
                    <a:pt x="2258580" y="146304"/>
                  </a:lnTo>
                  <a:lnTo>
                    <a:pt x="2258580" y="131064"/>
                  </a:lnTo>
                  <a:close/>
                </a:path>
                <a:path w="2258695" h="2002789">
                  <a:moveTo>
                    <a:pt x="2258580" y="100584"/>
                  </a:moveTo>
                  <a:lnTo>
                    <a:pt x="2243340" y="100584"/>
                  </a:lnTo>
                  <a:lnTo>
                    <a:pt x="2243340" y="115824"/>
                  </a:lnTo>
                  <a:lnTo>
                    <a:pt x="2258580" y="115824"/>
                  </a:lnTo>
                  <a:lnTo>
                    <a:pt x="2258580" y="100584"/>
                  </a:lnTo>
                  <a:close/>
                </a:path>
                <a:path w="2258695" h="2002789">
                  <a:moveTo>
                    <a:pt x="2258580" y="68580"/>
                  </a:moveTo>
                  <a:lnTo>
                    <a:pt x="2243340" y="68580"/>
                  </a:lnTo>
                  <a:lnTo>
                    <a:pt x="2243340" y="85344"/>
                  </a:lnTo>
                  <a:lnTo>
                    <a:pt x="2258580" y="85344"/>
                  </a:lnTo>
                  <a:lnTo>
                    <a:pt x="2258580" y="68580"/>
                  </a:lnTo>
                  <a:close/>
                </a:path>
                <a:path w="2258695" h="2002789">
                  <a:moveTo>
                    <a:pt x="2258580" y="38100"/>
                  </a:moveTo>
                  <a:lnTo>
                    <a:pt x="2243340" y="38100"/>
                  </a:lnTo>
                  <a:lnTo>
                    <a:pt x="2243340" y="53340"/>
                  </a:lnTo>
                  <a:lnTo>
                    <a:pt x="2258580" y="53340"/>
                  </a:lnTo>
                  <a:lnTo>
                    <a:pt x="2258580" y="38100"/>
                  </a:lnTo>
                  <a:close/>
                </a:path>
                <a:path w="2258695" h="2002789">
                  <a:moveTo>
                    <a:pt x="2258580" y="7620"/>
                  </a:moveTo>
                  <a:lnTo>
                    <a:pt x="2243340" y="7620"/>
                  </a:lnTo>
                  <a:lnTo>
                    <a:pt x="2243340" y="22860"/>
                  </a:lnTo>
                  <a:lnTo>
                    <a:pt x="2258580" y="22860"/>
                  </a:lnTo>
                  <a:lnTo>
                    <a:pt x="2258580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946681" y="1385582"/>
              <a:ext cx="0" cy="2880360"/>
            </a:xfrm>
            <a:custGeom>
              <a:avLst/>
              <a:gdLst/>
              <a:ahLst/>
              <a:cxnLst/>
              <a:rect l="l" t="t" r="r" b="b"/>
              <a:pathLst>
                <a:path w="0" h="2880360">
                  <a:moveTo>
                    <a:pt x="0" y="2880360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665671" y="3136599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8%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487957" y="2655074"/>
            <a:ext cx="459105" cy="34163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7630" rIns="0" bIns="0" rtlCol="0" vert="horz">
            <a:spAutoFit/>
          </a:bodyPr>
          <a:lstStyle/>
          <a:p>
            <a:pPr marL="109220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16%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257833" y="2242070"/>
            <a:ext cx="688975" cy="34480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88900" rIns="0" bIns="0" rtlCol="0" vert="horz">
            <a:spAutoFit/>
          </a:bodyPr>
          <a:lstStyle/>
          <a:p>
            <a:pPr marL="339725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665671" y="1902384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8%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584936" y="1492507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44%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65671" y="3959438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65671" y="3548010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950491" y="3066554"/>
            <a:ext cx="149225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699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85"/>
              </a:spcBef>
            </a:pPr>
            <a:r>
              <a:rPr dirty="0" sz="1100" spc="20" b="1">
                <a:solidFill>
                  <a:srgbClr val="538235"/>
                </a:solidFill>
                <a:latin typeface="Century Gothic"/>
                <a:cs typeface="Century Gothic"/>
              </a:rPr>
              <a:t>5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075635" y="3136598"/>
            <a:ext cx="1498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30" b="1">
                <a:solidFill>
                  <a:srgbClr val="538235"/>
                </a:solidFill>
                <a:latin typeface="Century Gothic"/>
                <a:cs typeface="Century Gothic"/>
              </a:rPr>
              <a:t>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50491" y="2655074"/>
            <a:ext cx="626110" cy="34163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93324" y="2313812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50491" y="1832114"/>
            <a:ext cx="836294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763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69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29%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0491" y="1420634"/>
            <a:ext cx="976630" cy="342900"/>
          </a:xfrm>
          <a:prstGeom prst="rect">
            <a:avLst/>
          </a:prstGeom>
          <a:solidFill>
            <a:srgbClr val="13425D"/>
          </a:solidFill>
        </p:spPr>
        <p:txBody>
          <a:bodyPr wrap="square" lIns="0" tIns="889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700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57066" y="3950270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378978" y="3538842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97696" y="3127502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83947" y="2716073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69101" y="2304645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21860" y="1893217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88367" y="1481860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pic>
        <p:nvPicPr>
          <p:cNvPr id="30" name="object 3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25245" y="4794770"/>
            <a:ext cx="803147" cy="589343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77745" y="4724666"/>
            <a:ext cx="806195" cy="659447"/>
          </a:xfrm>
          <a:prstGeom prst="rect">
            <a:avLst/>
          </a:prstGeom>
        </p:spPr>
      </p:pic>
      <p:sp>
        <p:nvSpPr>
          <p:cNvPr id="32" name="object 32" descr=""/>
          <p:cNvSpPr txBox="1"/>
          <p:nvPr/>
        </p:nvSpPr>
        <p:spPr>
          <a:xfrm>
            <a:off x="2786720" y="4986621"/>
            <a:ext cx="115633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CAPITAIS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6105844" y="4986621"/>
            <a:ext cx="1132840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INTERIOR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8107552" y="4131510"/>
            <a:ext cx="1096645" cy="1096010"/>
            <a:chOff x="8107552" y="4131510"/>
            <a:chExt cx="1096645" cy="1096010"/>
          </a:xfrm>
        </p:grpSpPr>
        <p:sp>
          <p:nvSpPr>
            <p:cNvPr id="35" name="object 35" descr=""/>
            <p:cNvSpPr/>
            <p:nvPr/>
          </p:nvSpPr>
          <p:spPr>
            <a:xfrm>
              <a:off x="8107552" y="4147070"/>
              <a:ext cx="548640" cy="1007744"/>
            </a:xfrm>
            <a:custGeom>
              <a:avLst/>
              <a:gdLst/>
              <a:ahLst/>
              <a:cxnLst/>
              <a:rect l="l" t="t" r="r" b="b"/>
              <a:pathLst>
                <a:path w="548640" h="1007745">
                  <a:moveTo>
                    <a:pt x="274225" y="1007363"/>
                  </a:moveTo>
                  <a:lnTo>
                    <a:pt x="234277" y="982046"/>
                  </a:lnTo>
                  <a:lnTo>
                    <a:pt x="197252" y="953889"/>
                  </a:lnTo>
                  <a:lnTo>
                    <a:pt x="163209" y="923118"/>
                  </a:lnTo>
                  <a:lnTo>
                    <a:pt x="132208" y="889958"/>
                  </a:lnTo>
                  <a:lnTo>
                    <a:pt x="104310" y="854634"/>
                  </a:lnTo>
                  <a:lnTo>
                    <a:pt x="79573" y="817371"/>
                  </a:lnTo>
                  <a:lnTo>
                    <a:pt x="58059" y="778396"/>
                  </a:lnTo>
                  <a:lnTo>
                    <a:pt x="39827" y="737933"/>
                  </a:lnTo>
                  <a:lnTo>
                    <a:pt x="24937" y="696207"/>
                  </a:lnTo>
                  <a:lnTo>
                    <a:pt x="13450" y="653444"/>
                  </a:lnTo>
                  <a:lnTo>
                    <a:pt x="5424" y="609869"/>
                  </a:lnTo>
                  <a:lnTo>
                    <a:pt x="921" y="565708"/>
                  </a:lnTo>
                  <a:lnTo>
                    <a:pt x="0" y="521185"/>
                  </a:lnTo>
                  <a:lnTo>
                    <a:pt x="2720" y="476527"/>
                  </a:lnTo>
                  <a:lnTo>
                    <a:pt x="9143" y="431957"/>
                  </a:lnTo>
                  <a:lnTo>
                    <a:pt x="19329" y="387703"/>
                  </a:lnTo>
                  <a:lnTo>
                    <a:pt x="33336" y="343988"/>
                  </a:lnTo>
                  <a:lnTo>
                    <a:pt x="51225" y="301038"/>
                  </a:lnTo>
                  <a:lnTo>
                    <a:pt x="73057" y="259079"/>
                  </a:lnTo>
                  <a:lnTo>
                    <a:pt x="99772" y="217231"/>
                  </a:lnTo>
                  <a:lnTo>
                    <a:pt x="129974" y="178180"/>
                  </a:lnTo>
                  <a:lnTo>
                    <a:pt x="163424" y="142127"/>
                  </a:lnTo>
                  <a:lnTo>
                    <a:pt x="199885" y="109272"/>
                  </a:lnTo>
                  <a:lnTo>
                    <a:pt x="239118" y="79816"/>
                  </a:lnTo>
                  <a:lnTo>
                    <a:pt x="280885" y="53960"/>
                  </a:lnTo>
                  <a:lnTo>
                    <a:pt x="324947" y="31905"/>
                  </a:lnTo>
                  <a:lnTo>
                    <a:pt x="371067" y="13851"/>
                  </a:lnTo>
                  <a:lnTo>
                    <a:pt x="419005" y="0"/>
                  </a:lnTo>
                  <a:lnTo>
                    <a:pt x="548545" y="533399"/>
                  </a:lnTo>
                  <a:lnTo>
                    <a:pt x="274225" y="1007363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8381777" y="4131510"/>
              <a:ext cx="822325" cy="1096010"/>
            </a:xfrm>
            <a:custGeom>
              <a:avLst/>
              <a:gdLst/>
              <a:ahLst/>
              <a:cxnLst/>
              <a:rect l="l" t="t" r="r" b="b"/>
              <a:pathLst>
                <a:path w="822325" h="1096010">
                  <a:moveTo>
                    <a:pt x="299394" y="1095789"/>
                  </a:moveTo>
                  <a:lnTo>
                    <a:pt x="247575" y="1095730"/>
                  </a:lnTo>
                  <a:lnTo>
                    <a:pt x="196024" y="1090741"/>
                  </a:lnTo>
                  <a:lnTo>
                    <a:pt x="145116" y="1080895"/>
                  </a:lnTo>
                  <a:lnTo>
                    <a:pt x="95226" y="1066262"/>
                  </a:lnTo>
                  <a:lnTo>
                    <a:pt x="46729" y="1046914"/>
                  </a:lnTo>
                  <a:lnTo>
                    <a:pt x="0" y="1022923"/>
                  </a:lnTo>
                  <a:lnTo>
                    <a:pt x="274319" y="548959"/>
                  </a:lnTo>
                  <a:lnTo>
                    <a:pt x="144779" y="15559"/>
                  </a:lnTo>
                  <a:lnTo>
                    <a:pt x="191201" y="6331"/>
                  </a:lnTo>
                  <a:lnTo>
                    <a:pt x="237451" y="1186"/>
                  </a:lnTo>
                  <a:lnTo>
                    <a:pt x="283331" y="0"/>
                  </a:lnTo>
                  <a:lnTo>
                    <a:pt x="328645" y="2650"/>
                  </a:lnTo>
                  <a:lnTo>
                    <a:pt x="373195" y="9015"/>
                  </a:lnTo>
                  <a:lnTo>
                    <a:pt x="416784" y="18971"/>
                  </a:lnTo>
                  <a:lnTo>
                    <a:pt x="459214" y="32396"/>
                  </a:lnTo>
                  <a:lnTo>
                    <a:pt x="500289" y="49167"/>
                  </a:lnTo>
                  <a:lnTo>
                    <a:pt x="539810" y="69161"/>
                  </a:lnTo>
                  <a:lnTo>
                    <a:pt x="577581" y="92257"/>
                  </a:lnTo>
                  <a:lnTo>
                    <a:pt x="613404" y="118331"/>
                  </a:lnTo>
                  <a:lnTo>
                    <a:pt x="647082" y="147260"/>
                  </a:lnTo>
                  <a:lnTo>
                    <a:pt x="678418" y="178922"/>
                  </a:lnTo>
                  <a:lnTo>
                    <a:pt x="707214" y="213195"/>
                  </a:lnTo>
                  <a:lnTo>
                    <a:pt x="733274" y="249955"/>
                  </a:lnTo>
                  <a:lnTo>
                    <a:pt x="756399" y="289080"/>
                  </a:lnTo>
                  <a:lnTo>
                    <a:pt x="776392" y="330448"/>
                  </a:lnTo>
                  <a:lnTo>
                    <a:pt x="793057" y="373935"/>
                  </a:lnTo>
                  <a:lnTo>
                    <a:pt x="806195" y="419419"/>
                  </a:lnTo>
                  <a:lnTo>
                    <a:pt x="815435" y="465841"/>
                  </a:lnTo>
                  <a:lnTo>
                    <a:pt x="820614" y="512091"/>
                  </a:lnTo>
                  <a:lnTo>
                    <a:pt x="821851" y="557971"/>
                  </a:lnTo>
                  <a:lnTo>
                    <a:pt x="819265" y="603285"/>
                  </a:lnTo>
                  <a:lnTo>
                    <a:pt x="812973" y="647835"/>
                  </a:lnTo>
                  <a:lnTo>
                    <a:pt x="803096" y="691424"/>
                  </a:lnTo>
                  <a:lnTo>
                    <a:pt x="789751" y="733854"/>
                  </a:lnTo>
                  <a:lnTo>
                    <a:pt x="773057" y="774928"/>
                  </a:lnTo>
                  <a:lnTo>
                    <a:pt x="753133" y="814450"/>
                  </a:lnTo>
                  <a:lnTo>
                    <a:pt x="730098" y="852221"/>
                  </a:lnTo>
                  <a:lnTo>
                    <a:pt x="704069" y="888044"/>
                  </a:lnTo>
                  <a:lnTo>
                    <a:pt x="675167" y="921722"/>
                  </a:lnTo>
                  <a:lnTo>
                    <a:pt x="643508" y="953058"/>
                  </a:lnTo>
                  <a:lnTo>
                    <a:pt x="609213" y="981854"/>
                  </a:lnTo>
                  <a:lnTo>
                    <a:pt x="572400" y="1007913"/>
                  </a:lnTo>
                  <a:lnTo>
                    <a:pt x="533186" y="1031038"/>
                  </a:lnTo>
                  <a:lnTo>
                    <a:pt x="491692" y="1051032"/>
                  </a:lnTo>
                  <a:lnTo>
                    <a:pt x="448036" y="1067697"/>
                  </a:lnTo>
                  <a:lnTo>
                    <a:pt x="402335" y="1080835"/>
                  </a:lnTo>
                  <a:lnTo>
                    <a:pt x="351106" y="1090848"/>
                  </a:lnTo>
                  <a:lnTo>
                    <a:pt x="299394" y="1095789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8187710" y="4516077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38%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8730367" y="4593841"/>
            <a:ext cx="391795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62%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5336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 DE</a:t>
            </a:r>
            <a:r>
              <a:rPr dirty="0" spc="-15"/>
              <a:t> </a:t>
            </a:r>
            <a:r>
              <a:rPr dirty="0"/>
              <a:t>PROTOCOLOS</a:t>
            </a:r>
            <a:r>
              <a:rPr dirty="0" spc="30"/>
              <a:t> </a:t>
            </a:r>
            <a:r>
              <a:rPr dirty="0"/>
              <a:t>POR</a:t>
            </a:r>
            <a:r>
              <a:rPr dirty="0" spc="5"/>
              <a:t> </a:t>
            </a:r>
            <a:r>
              <a:rPr dirty="0" spc="-10"/>
              <a:t>LOCALIZAÇÃO</a:t>
            </a:r>
          </a:p>
          <a:p>
            <a:pPr marL="12700">
              <a:lnSpc>
                <a:spcPts val="2245"/>
              </a:lnSpc>
            </a:pPr>
            <a:r>
              <a:rPr dirty="0"/>
              <a:t>(pessoa física</a:t>
            </a:r>
            <a:r>
              <a:rPr dirty="0" spc="10"/>
              <a:t> </a:t>
            </a:r>
            <a:r>
              <a:rPr dirty="0"/>
              <a:t>+</a:t>
            </a:r>
            <a:r>
              <a:rPr dirty="0" spc="-30"/>
              <a:t> </a:t>
            </a:r>
            <a:r>
              <a:rPr dirty="0"/>
              <a:t>pessoa</a:t>
            </a:r>
            <a:r>
              <a:rPr dirty="0" spc="30"/>
              <a:t> </a:t>
            </a:r>
            <a:r>
              <a:rPr dirty="0" spc="-10"/>
              <a:t>jurídica)</a:t>
            </a:r>
          </a:p>
        </p:txBody>
      </p:sp>
      <p:sp>
        <p:nvSpPr>
          <p:cNvPr id="40" name="object 40" descr=""/>
          <p:cNvSpPr/>
          <p:nvPr/>
        </p:nvSpPr>
        <p:spPr>
          <a:xfrm>
            <a:off x="266477" y="326402"/>
            <a:ext cx="0" cy="1297305"/>
          </a:xfrm>
          <a:custGeom>
            <a:avLst/>
            <a:gdLst/>
            <a:ahLst/>
            <a:cxnLst/>
            <a:rect l="l" t="t" r="r" b="b"/>
            <a:pathLst>
              <a:path w="0" h="1297305">
                <a:moveTo>
                  <a:pt x="0" y="0"/>
                </a:moveTo>
                <a:lnTo>
                  <a:pt x="0" y="1296924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503692" y="915594"/>
            <a:ext cx="51117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JUN</a:t>
            </a:r>
            <a:r>
              <a:rPr dirty="0" sz="1150" spc="3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7788941" y="3595382"/>
            <a:ext cx="669290" cy="548640"/>
            <a:chOff x="7788941" y="3595382"/>
            <a:chExt cx="669290" cy="548640"/>
          </a:xfrm>
        </p:grpSpPr>
        <p:pic>
          <p:nvPicPr>
            <p:cNvPr id="43" name="object 43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88941" y="3923042"/>
              <a:ext cx="309371" cy="143255"/>
            </a:xfrm>
            <a:prstGeom prst="rect">
              <a:avLst/>
            </a:prstGeom>
          </p:spPr>
        </p:pic>
        <p:sp>
          <p:nvSpPr>
            <p:cNvPr id="44" name="object 44" descr=""/>
            <p:cNvSpPr/>
            <p:nvPr/>
          </p:nvSpPr>
          <p:spPr>
            <a:xfrm>
              <a:off x="7849901" y="3595382"/>
              <a:ext cx="608330" cy="548640"/>
            </a:xfrm>
            <a:custGeom>
              <a:avLst/>
              <a:gdLst/>
              <a:ahLst/>
              <a:cxnLst/>
              <a:rect l="l" t="t" r="r" b="b"/>
              <a:pathLst>
                <a:path w="608329" h="548639">
                  <a:moveTo>
                    <a:pt x="608076" y="548640"/>
                  </a:moveTo>
                  <a:lnTo>
                    <a:pt x="0" y="548640"/>
                  </a:lnTo>
                  <a:lnTo>
                    <a:pt x="0" y="0"/>
                  </a:lnTo>
                  <a:lnTo>
                    <a:pt x="608076" y="0"/>
                  </a:lnTo>
                  <a:lnTo>
                    <a:pt x="608076" y="548640"/>
                  </a:lnTo>
                  <a:close/>
                </a:path>
              </a:pathLst>
            </a:custGeom>
            <a:solidFill>
              <a:srgbClr val="DDE1D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6319806" y="1134122"/>
            <a:ext cx="2091055" cy="1941830"/>
            <a:chOff x="6319806" y="1134122"/>
            <a:chExt cx="2091055" cy="1941830"/>
          </a:xfrm>
        </p:grpSpPr>
        <p:sp>
          <p:nvSpPr>
            <p:cNvPr id="4" name="object 4" descr=""/>
            <p:cNvSpPr/>
            <p:nvPr/>
          </p:nvSpPr>
          <p:spPr>
            <a:xfrm>
              <a:off x="6350286" y="1164602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19806" y="1134122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4" h="1941830">
                  <a:moveTo>
                    <a:pt x="0" y="970788"/>
                  </a:moveTo>
                  <a:lnTo>
                    <a:pt x="0" y="946404"/>
                  </a:lnTo>
                  <a:lnTo>
                    <a:pt x="1523" y="920496"/>
                  </a:lnTo>
                  <a:lnTo>
                    <a:pt x="3048" y="908304"/>
                  </a:lnTo>
                  <a:lnTo>
                    <a:pt x="64007" y="911352"/>
                  </a:lnTo>
                  <a:lnTo>
                    <a:pt x="62483" y="925068"/>
                  </a:lnTo>
                  <a:lnTo>
                    <a:pt x="63912" y="925068"/>
                  </a:lnTo>
                  <a:lnTo>
                    <a:pt x="62769" y="943355"/>
                  </a:lnTo>
                  <a:lnTo>
                    <a:pt x="44195" y="943355"/>
                  </a:lnTo>
                  <a:lnTo>
                    <a:pt x="0" y="970788"/>
                  </a:lnTo>
                  <a:close/>
                </a:path>
                <a:path w="2091054" h="1941830">
                  <a:moveTo>
                    <a:pt x="63912" y="925068"/>
                  </a:moveTo>
                  <a:lnTo>
                    <a:pt x="62483" y="925068"/>
                  </a:lnTo>
                  <a:lnTo>
                    <a:pt x="64007" y="923544"/>
                  </a:lnTo>
                  <a:lnTo>
                    <a:pt x="63912" y="925068"/>
                  </a:lnTo>
                  <a:close/>
                </a:path>
                <a:path w="2091054" h="1941830">
                  <a:moveTo>
                    <a:pt x="30114" y="1005125"/>
                  </a:moveTo>
                  <a:lnTo>
                    <a:pt x="16764" y="998220"/>
                  </a:lnTo>
                  <a:lnTo>
                    <a:pt x="44195" y="943355"/>
                  </a:lnTo>
                  <a:lnTo>
                    <a:pt x="62769" y="943355"/>
                  </a:lnTo>
                  <a:lnTo>
                    <a:pt x="62483" y="947928"/>
                  </a:lnTo>
                  <a:lnTo>
                    <a:pt x="61308" y="1004345"/>
                  </a:lnTo>
                  <a:lnTo>
                    <a:pt x="30114" y="1005125"/>
                  </a:lnTo>
                  <a:close/>
                </a:path>
                <a:path w="2091054" h="1941830">
                  <a:moveTo>
                    <a:pt x="62687" y="1021080"/>
                  </a:moveTo>
                  <a:lnTo>
                    <a:pt x="60959" y="1021080"/>
                  </a:lnTo>
                  <a:lnTo>
                    <a:pt x="61308" y="1004345"/>
                  </a:lnTo>
                  <a:lnTo>
                    <a:pt x="62483" y="1004316"/>
                  </a:lnTo>
                  <a:lnTo>
                    <a:pt x="62483" y="1018031"/>
                  </a:lnTo>
                  <a:lnTo>
                    <a:pt x="62687" y="1021080"/>
                  </a:lnTo>
                  <a:close/>
                </a:path>
                <a:path w="2091054" h="1941830">
                  <a:moveTo>
                    <a:pt x="60959" y="1021080"/>
                  </a:moveTo>
                  <a:lnTo>
                    <a:pt x="30114" y="1005125"/>
                  </a:lnTo>
                  <a:lnTo>
                    <a:pt x="61308" y="1004345"/>
                  </a:lnTo>
                  <a:lnTo>
                    <a:pt x="60959" y="1021080"/>
                  </a:lnTo>
                  <a:close/>
                </a:path>
                <a:path w="2091054" h="1941830">
                  <a:moveTo>
                    <a:pt x="6095" y="1069847"/>
                  </a:moveTo>
                  <a:lnTo>
                    <a:pt x="3048" y="1045463"/>
                  </a:lnTo>
                  <a:lnTo>
                    <a:pt x="1523" y="1021080"/>
                  </a:lnTo>
                  <a:lnTo>
                    <a:pt x="1523" y="1005839"/>
                  </a:lnTo>
                  <a:lnTo>
                    <a:pt x="30114" y="1005125"/>
                  </a:lnTo>
                  <a:lnTo>
                    <a:pt x="60959" y="1021080"/>
                  </a:lnTo>
                  <a:lnTo>
                    <a:pt x="62687" y="1021080"/>
                  </a:lnTo>
                  <a:lnTo>
                    <a:pt x="64007" y="1040892"/>
                  </a:lnTo>
                  <a:lnTo>
                    <a:pt x="67055" y="1063752"/>
                  </a:lnTo>
                  <a:lnTo>
                    <a:pt x="6095" y="1069847"/>
                  </a:lnTo>
                  <a:close/>
                </a:path>
                <a:path w="2091054" h="1941830">
                  <a:moveTo>
                    <a:pt x="70103" y="853439"/>
                  </a:moveTo>
                  <a:lnTo>
                    <a:pt x="9143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1" y="781812"/>
                  </a:lnTo>
                  <a:lnTo>
                    <a:pt x="80771" y="794004"/>
                  </a:lnTo>
                  <a:lnTo>
                    <a:pt x="77723" y="810768"/>
                  </a:lnTo>
                  <a:lnTo>
                    <a:pt x="73456" y="832104"/>
                  </a:lnTo>
                  <a:lnTo>
                    <a:pt x="73151" y="832104"/>
                  </a:lnTo>
                  <a:lnTo>
                    <a:pt x="70103" y="853439"/>
                  </a:lnTo>
                  <a:close/>
                </a:path>
                <a:path w="2091054" h="1941830">
                  <a:moveTo>
                    <a:pt x="73151" y="833628"/>
                  </a:moveTo>
                  <a:lnTo>
                    <a:pt x="73151" y="832104"/>
                  </a:lnTo>
                  <a:lnTo>
                    <a:pt x="73456" y="832104"/>
                  </a:lnTo>
                  <a:lnTo>
                    <a:pt x="73151" y="833628"/>
                  </a:lnTo>
                  <a:close/>
                </a:path>
                <a:path w="2091054" h="1941830">
                  <a:moveTo>
                    <a:pt x="94487" y="736092"/>
                  </a:moveTo>
                  <a:lnTo>
                    <a:pt x="36575" y="719328"/>
                  </a:lnTo>
                  <a:lnTo>
                    <a:pt x="39623" y="705612"/>
                  </a:lnTo>
                  <a:lnTo>
                    <a:pt x="47243" y="681228"/>
                  </a:lnTo>
                  <a:lnTo>
                    <a:pt x="56387" y="658368"/>
                  </a:lnTo>
                  <a:lnTo>
                    <a:pt x="114300" y="679704"/>
                  </a:lnTo>
                  <a:lnTo>
                    <a:pt x="105155" y="702563"/>
                  </a:lnTo>
                  <a:lnTo>
                    <a:pt x="106172" y="702563"/>
                  </a:lnTo>
                  <a:lnTo>
                    <a:pt x="99567" y="722376"/>
                  </a:lnTo>
                  <a:lnTo>
                    <a:pt x="99059" y="722376"/>
                  </a:lnTo>
                  <a:lnTo>
                    <a:pt x="94487" y="736092"/>
                  </a:lnTo>
                  <a:close/>
                </a:path>
                <a:path w="2091054" h="1941830">
                  <a:moveTo>
                    <a:pt x="106172" y="702563"/>
                  </a:moveTo>
                  <a:lnTo>
                    <a:pt x="105155" y="702563"/>
                  </a:lnTo>
                  <a:lnTo>
                    <a:pt x="106680" y="701039"/>
                  </a:lnTo>
                  <a:lnTo>
                    <a:pt x="106172" y="702563"/>
                  </a:lnTo>
                  <a:close/>
                </a:path>
                <a:path w="2091054" h="1941830">
                  <a:moveTo>
                    <a:pt x="99059" y="723900"/>
                  </a:moveTo>
                  <a:lnTo>
                    <a:pt x="99059" y="722376"/>
                  </a:lnTo>
                  <a:lnTo>
                    <a:pt x="99567" y="722376"/>
                  </a:lnTo>
                  <a:lnTo>
                    <a:pt x="99059" y="723900"/>
                  </a:lnTo>
                  <a:close/>
                </a:path>
                <a:path w="2091054" h="1941830">
                  <a:moveTo>
                    <a:pt x="135635" y="624839"/>
                  </a:moveTo>
                  <a:lnTo>
                    <a:pt x="79248" y="600455"/>
                  </a:lnTo>
                  <a:lnTo>
                    <a:pt x="82295" y="592836"/>
                  </a:lnTo>
                  <a:lnTo>
                    <a:pt x="103632" y="548639"/>
                  </a:lnTo>
                  <a:lnTo>
                    <a:pt x="108203" y="541020"/>
                  </a:lnTo>
                  <a:lnTo>
                    <a:pt x="161543" y="571500"/>
                  </a:lnTo>
                  <a:lnTo>
                    <a:pt x="159105" y="577596"/>
                  </a:lnTo>
                  <a:lnTo>
                    <a:pt x="158495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5" y="624839"/>
                  </a:lnTo>
                  <a:close/>
                </a:path>
                <a:path w="2091054" h="1941830">
                  <a:moveTo>
                    <a:pt x="158495" y="579120"/>
                  </a:moveTo>
                  <a:lnTo>
                    <a:pt x="158495" y="577596"/>
                  </a:lnTo>
                  <a:lnTo>
                    <a:pt x="159105" y="577596"/>
                  </a:lnTo>
                  <a:lnTo>
                    <a:pt x="158495" y="579120"/>
                  </a:lnTo>
                  <a:close/>
                </a:path>
                <a:path w="2091054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4" h="1941830">
                  <a:moveTo>
                    <a:pt x="192023" y="519683"/>
                  </a:moveTo>
                  <a:lnTo>
                    <a:pt x="140207" y="487679"/>
                  </a:lnTo>
                  <a:lnTo>
                    <a:pt x="152400" y="466344"/>
                  </a:lnTo>
                  <a:lnTo>
                    <a:pt x="175259" y="434340"/>
                  </a:lnTo>
                  <a:lnTo>
                    <a:pt x="225551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3" y="519683"/>
                  </a:lnTo>
                  <a:close/>
                </a:path>
                <a:path w="2091054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4" h="1941830">
                  <a:moveTo>
                    <a:pt x="342900" y="335279"/>
                  </a:moveTo>
                  <a:lnTo>
                    <a:pt x="300227" y="291083"/>
                  </a:lnTo>
                  <a:lnTo>
                    <a:pt x="307848" y="283464"/>
                  </a:lnTo>
                  <a:lnTo>
                    <a:pt x="342900" y="251460"/>
                  </a:lnTo>
                  <a:lnTo>
                    <a:pt x="348995" y="246887"/>
                  </a:lnTo>
                  <a:lnTo>
                    <a:pt x="387095" y="295656"/>
                  </a:lnTo>
                  <a:lnTo>
                    <a:pt x="382523" y="298704"/>
                  </a:lnTo>
                  <a:lnTo>
                    <a:pt x="384048" y="298704"/>
                  </a:lnTo>
                  <a:lnTo>
                    <a:pt x="348995" y="329183"/>
                  </a:lnTo>
                  <a:lnTo>
                    <a:pt x="342900" y="335279"/>
                  </a:lnTo>
                  <a:close/>
                </a:path>
                <a:path w="2091054" h="1941830">
                  <a:moveTo>
                    <a:pt x="260603" y="422148"/>
                  </a:moveTo>
                  <a:lnTo>
                    <a:pt x="213359" y="382524"/>
                  </a:lnTo>
                  <a:lnTo>
                    <a:pt x="239267" y="352044"/>
                  </a:lnTo>
                  <a:lnTo>
                    <a:pt x="256032" y="335279"/>
                  </a:lnTo>
                  <a:lnTo>
                    <a:pt x="300227" y="377952"/>
                  </a:lnTo>
                  <a:lnTo>
                    <a:pt x="284987" y="394716"/>
                  </a:lnTo>
                  <a:lnTo>
                    <a:pt x="285148" y="394716"/>
                  </a:lnTo>
                  <a:lnTo>
                    <a:pt x="260603" y="422148"/>
                  </a:lnTo>
                  <a:close/>
                </a:path>
                <a:path w="2091054" h="1941830">
                  <a:moveTo>
                    <a:pt x="285148" y="394716"/>
                  </a:moveTo>
                  <a:lnTo>
                    <a:pt x="284987" y="394716"/>
                  </a:lnTo>
                  <a:lnTo>
                    <a:pt x="286511" y="393192"/>
                  </a:lnTo>
                  <a:lnTo>
                    <a:pt x="285148" y="394716"/>
                  </a:lnTo>
                  <a:close/>
                </a:path>
                <a:path w="2091054" h="1941830">
                  <a:moveTo>
                    <a:pt x="434339" y="259079"/>
                  </a:moveTo>
                  <a:lnTo>
                    <a:pt x="397764" y="208787"/>
                  </a:lnTo>
                  <a:lnTo>
                    <a:pt x="420623" y="192024"/>
                  </a:lnTo>
                  <a:lnTo>
                    <a:pt x="451103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39" y="259079"/>
                  </a:lnTo>
                  <a:close/>
                </a:path>
                <a:path w="2091054" h="1941830">
                  <a:moveTo>
                    <a:pt x="455675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5" y="243840"/>
                  </a:lnTo>
                  <a:close/>
                </a:path>
                <a:path w="2091054" h="1941830">
                  <a:moveTo>
                    <a:pt x="534923" y="193548"/>
                  </a:moveTo>
                  <a:lnTo>
                    <a:pt x="505967" y="140208"/>
                  </a:lnTo>
                  <a:lnTo>
                    <a:pt x="548639" y="117348"/>
                  </a:lnTo>
                  <a:lnTo>
                    <a:pt x="562355" y="109728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1" y="172212"/>
                  </a:lnTo>
                  <a:lnTo>
                    <a:pt x="534923" y="193548"/>
                  </a:lnTo>
                  <a:close/>
                </a:path>
                <a:path w="2091054" h="1941830">
                  <a:moveTo>
                    <a:pt x="643127" y="141732"/>
                  </a:moveTo>
                  <a:lnTo>
                    <a:pt x="618743" y="83820"/>
                  </a:lnTo>
                  <a:lnTo>
                    <a:pt x="638555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39" y="132587"/>
                  </a:lnTo>
                  <a:lnTo>
                    <a:pt x="643127" y="141732"/>
                  </a:lnTo>
                  <a:close/>
                </a:path>
                <a:path w="2091054" h="1941830">
                  <a:moveTo>
                    <a:pt x="661416" y="134112"/>
                  </a:moveTo>
                  <a:lnTo>
                    <a:pt x="662939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4" h="1941830">
                  <a:moveTo>
                    <a:pt x="755903" y="102108"/>
                  </a:moveTo>
                  <a:lnTo>
                    <a:pt x="739139" y="42672"/>
                  </a:lnTo>
                  <a:lnTo>
                    <a:pt x="784859" y="30479"/>
                  </a:lnTo>
                  <a:lnTo>
                    <a:pt x="801623" y="27432"/>
                  </a:lnTo>
                  <a:lnTo>
                    <a:pt x="813816" y="86868"/>
                  </a:lnTo>
                  <a:lnTo>
                    <a:pt x="798575" y="89916"/>
                  </a:lnTo>
                  <a:lnTo>
                    <a:pt x="800100" y="89916"/>
                  </a:lnTo>
                  <a:lnTo>
                    <a:pt x="755903" y="102108"/>
                  </a:lnTo>
                  <a:close/>
                </a:path>
                <a:path w="2091054" h="1941830">
                  <a:moveTo>
                    <a:pt x="873251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6591" y="6095"/>
                  </a:lnTo>
                  <a:lnTo>
                    <a:pt x="932687" y="67056"/>
                  </a:lnTo>
                  <a:lnTo>
                    <a:pt x="918971" y="68579"/>
                  </a:lnTo>
                  <a:lnTo>
                    <a:pt x="920495" y="68579"/>
                  </a:lnTo>
                  <a:lnTo>
                    <a:pt x="894587" y="71628"/>
                  </a:lnTo>
                  <a:lnTo>
                    <a:pt x="896111" y="71628"/>
                  </a:lnTo>
                  <a:lnTo>
                    <a:pt x="873251" y="76200"/>
                  </a:lnTo>
                  <a:close/>
                </a:path>
                <a:path w="2091054" h="1941830">
                  <a:moveTo>
                    <a:pt x="1019555" y="62483"/>
                  </a:moveTo>
                  <a:lnTo>
                    <a:pt x="992123" y="62483"/>
                  </a:lnTo>
                  <a:lnTo>
                    <a:pt x="989075" y="1524"/>
                  </a:lnTo>
                  <a:lnTo>
                    <a:pt x="992123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5" y="62483"/>
                  </a:lnTo>
                  <a:close/>
                </a:path>
                <a:path w="2091054" h="1941830">
                  <a:moveTo>
                    <a:pt x="1171955" y="68579"/>
                  </a:moveTo>
                  <a:lnTo>
                    <a:pt x="1146048" y="67056"/>
                  </a:lnTo>
                  <a:lnTo>
                    <a:pt x="1147571" y="67056"/>
                  </a:lnTo>
                  <a:lnTo>
                    <a:pt x="1121664" y="64008"/>
                  </a:lnTo>
                  <a:lnTo>
                    <a:pt x="1112519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1955" y="68579"/>
                  </a:lnTo>
                  <a:close/>
                </a:path>
                <a:path w="2091054" h="1941830">
                  <a:moveTo>
                    <a:pt x="1290827" y="89916"/>
                  </a:moveTo>
                  <a:lnTo>
                    <a:pt x="1243584" y="80772"/>
                  </a:lnTo>
                  <a:lnTo>
                    <a:pt x="1245107" y="80772"/>
                  </a:lnTo>
                  <a:lnTo>
                    <a:pt x="1231391" y="77724"/>
                  </a:lnTo>
                  <a:lnTo>
                    <a:pt x="1242059" y="16764"/>
                  </a:lnTo>
                  <a:lnTo>
                    <a:pt x="1303019" y="30479"/>
                  </a:lnTo>
                  <a:lnTo>
                    <a:pt x="1290827" y="89916"/>
                  </a:lnTo>
                  <a:close/>
                </a:path>
                <a:path w="2091054" h="1941830">
                  <a:moveTo>
                    <a:pt x="1405127" y="124968"/>
                  </a:moveTo>
                  <a:lnTo>
                    <a:pt x="1383791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3" y="47244"/>
                  </a:lnTo>
                  <a:lnTo>
                    <a:pt x="1405127" y="59436"/>
                  </a:lnTo>
                  <a:lnTo>
                    <a:pt x="1426464" y="67056"/>
                  </a:lnTo>
                  <a:lnTo>
                    <a:pt x="1405127" y="124968"/>
                  </a:lnTo>
                  <a:close/>
                </a:path>
                <a:path w="2091054" h="1941830">
                  <a:moveTo>
                    <a:pt x="1514855" y="172212"/>
                  </a:moveTo>
                  <a:lnTo>
                    <a:pt x="1472184" y="152400"/>
                  </a:lnTo>
                  <a:lnTo>
                    <a:pt x="1473707" y="152400"/>
                  </a:lnTo>
                  <a:lnTo>
                    <a:pt x="1459991" y="146304"/>
                  </a:lnTo>
                  <a:lnTo>
                    <a:pt x="1484375" y="89916"/>
                  </a:lnTo>
                  <a:lnTo>
                    <a:pt x="1542287" y="115824"/>
                  </a:lnTo>
                  <a:lnTo>
                    <a:pt x="1514855" y="172212"/>
                  </a:lnTo>
                  <a:close/>
                </a:path>
                <a:path w="2091054" h="1941830">
                  <a:moveTo>
                    <a:pt x="1618487" y="231648"/>
                  </a:moveTo>
                  <a:lnTo>
                    <a:pt x="1595627" y="217932"/>
                  </a:lnTo>
                  <a:lnTo>
                    <a:pt x="1597151" y="217932"/>
                  </a:lnTo>
                  <a:lnTo>
                    <a:pt x="1566671" y="199644"/>
                  </a:lnTo>
                  <a:lnTo>
                    <a:pt x="1598675" y="147828"/>
                  </a:lnTo>
                  <a:lnTo>
                    <a:pt x="1652016" y="179832"/>
                  </a:lnTo>
                  <a:lnTo>
                    <a:pt x="1618487" y="231648"/>
                  </a:lnTo>
                  <a:close/>
                </a:path>
                <a:path w="2091054" h="1941830">
                  <a:moveTo>
                    <a:pt x="1673351" y="271272"/>
                  </a:moveTo>
                  <a:lnTo>
                    <a:pt x="1667255" y="266700"/>
                  </a:lnTo>
                  <a:lnTo>
                    <a:pt x="1703832" y="216408"/>
                  </a:lnTo>
                  <a:lnTo>
                    <a:pt x="1709927" y="220979"/>
                  </a:lnTo>
                  <a:lnTo>
                    <a:pt x="1748027" y="251460"/>
                  </a:lnTo>
                  <a:lnTo>
                    <a:pt x="1754123" y="257556"/>
                  </a:lnTo>
                  <a:lnTo>
                    <a:pt x="1743150" y="269748"/>
                  </a:lnTo>
                  <a:lnTo>
                    <a:pt x="1671827" y="269748"/>
                  </a:lnTo>
                  <a:lnTo>
                    <a:pt x="1673351" y="271272"/>
                  </a:lnTo>
                  <a:close/>
                </a:path>
                <a:path w="2091054" h="1941830">
                  <a:moveTo>
                    <a:pt x="1712975" y="303276"/>
                  </a:moveTo>
                  <a:lnTo>
                    <a:pt x="1706880" y="298704"/>
                  </a:lnTo>
                  <a:lnTo>
                    <a:pt x="1708403" y="298704"/>
                  </a:lnTo>
                  <a:lnTo>
                    <a:pt x="1671827" y="269748"/>
                  </a:lnTo>
                  <a:lnTo>
                    <a:pt x="1743150" y="269748"/>
                  </a:lnTo>
                  <a:lnTo>
                    <a:pt x="1712975" y="303276"/>
                  </a:lnTo>
                  <a:close/>
                </a:path>
                <a:path w="2091054" h="1941830">
                  <a:moveTo>
                    <a:pt x="1774830" y="360610"/>
                  </a:moveTo>
                  <a:lnTo>
                    <a:pt x="1757171" y="344424"/>
                  </a:lnTo>
                  <a:lnTo>
                    <a:pt x="1801368" y="300228"/>
                  </a:lnTo>
                  <a:lnTo>
                    <a:pt x="1818132" y="316991"/>
                  </a:lnTo>
                  <a:lnTo>
                    <a:pt x="1844039" y="345948"/>
                  </a:lnTo>
                  <a:lnTo>
                    <a:pt x="1829307" y="359664"/>
                  </a:lnTo>
                  <a:lnTo>
                    <a:pt x="1773935" y="359664"/>
                  </a:lnTo>
                  <a:lnTo>
                    <a:pt x="1774830" y="360610"/>
                  </a:lnTo>
                  <a:close/>
                </a:path>
                <a:path w="2091054" h="1941830">
                  <a:moveTo>
                    <a:pt x="1775459" y="361187"/>
                  </a:moveTo>
                  <a:lnTo>
                    <a:pt x="1774830" y="360610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4" h="1941830">
                  <a:moveTo>
                    <a:pt x="1827670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9307" y="359664"/>
                  </a:lnTo>
                  <a:lnTo>
                    <a:pt x="1827670" y="361187"/>
                  </a:lnTo>
                  <a:close/>
                </a:path>
                <a:path w="2091054" h="1941830">
                  <a:moveTo>
                    <a:pt x="1799843" y="387096"/>
                  </a:moveTo>
                  <a:lnTo>
                    <a:pt x="1774830" y="360610"/>
                  </a:lnTo>
                  <a:lnTo>
                    <a:pt x="1775459" y="361187"/>
                  </a:lnTo>
                  <a:lnTo>
                    <a:pt x="1827670" y="361187"/>
                  </a:lnTo>
                  <a:lnTo>
                    <a:pt x="1799843" y="387096"/>
                  </a:lnTo>
                  <a:close/>
                </a:path>
                <a:path w="2091054" h="1941830">
                  <a:moveTo>
                    <a:pt x="1862327" y="464820"/>
                  </a:moveTo>
                  <a:lnTo>
                    <a:pt x="1837943" y="432816"/>
                  </a:lnTo>
                  <a:lnTo>
                    <a:pt x="1886711" y="394716"/>
                  </a:lnTo>
                  <a:lnTo>
                    <a:pt x="1912619" y="426720"/>
                  </a:lnTo>
                  <a:lnTo>
                    <a:pt x="1924811" y="445008"/>
                  </a:lnTo>
                  <a:lnTo>
                    <a:pt x="1897777" y="463296"/>
                  </a:lnTo>
                  <a:lnTo>
                    <a:pt x="1862327" y="463296"/>
                  </a:lnTo>
                  <a:lnTo>
                    <a:pt x="1862327" y="464820"/>
                  </a:lnTo>
                  <a:close/>
                </a:path>
                <a:path w="2091054" h="1941830">
                  <a:moveTo>
                    <a:pt x="1872995" y="480060"/>
                  </a:moveTo>
                  <a:lnTo>
                    <a:pt x="1862327" y="463296"/>
                  </a:lnTo>
                  <a:lnTo>
                    <a:pt x="1897777" y="463296"/>
                  </a:lnTo>
                  <a:lnTo>
                    <a:pt x="1872995" y="480060"/>
                  </a:lnTo>
                  <a:close/>
                </a:path>
                <a:path w="2091054" h="1941830">
                  <a:moveTo>
                    <a:pt x="1911095" y="539496"/>
                  </a:moveTo>
                  <a:lnTo>
                    <a:pt x="1906523" y="530352"/>
                  </a:lnTo>
                  <a:lnTo>
                    <a:pt x="1958339" y="498348"/>
                  </a:lnTo>
                  <a:lnTo>
                    <a:pt x="1964435" y="507492"/>
                  </a:lnTo>
                  <a:lnTo>
                    <a:pt x="1980764" y="537971"/>
                  </a:lnTo>
                  <a:lnTo>
                    <a:pt x="1911095" y="537971"/>
                  </a:lnTo>
                  <a:lnTo>
                    <a:pt x="1911095" y="539496"/>
                  </a:lnTo>
                  <a:close/>
                </a:path>
                <a:path w="2091054" h="1941830">
                  <a:moveTo>
                    <a:pt x="1932432" y="579120"/>
                  </a:moveTo>
                  <a:lnTo>
                    <a:pt x="1911095" y="537971"/>
                  </a:lnTo>
                  <a:lnTo>
                    <a:pt x="1980764" y="537971"/>
                  </a:lnTo>
                  <a:lnTo>
                    <a:pt x="1987295" y="550163"/>
                  </a:lnTo>
                  <a:lnTo>
                    <a:pt x="1990343" y="554736"/>
                  </a:lnTo>
                  <a:lnTo>
                    <a:pt x="1944624" y="577596"/>
                  </a:lnTo>
                  <a:lnTo>
                    <a:pt x="1932432" y="577596"/>
                  </a:lnTo>
                  <a:lnTo>
                    <a:pt x="1932432" y="579120"/>
                  </a:lnTo>
                  <a:close/>
                </a:path>
                <a:path w="2091054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44624" y="577596"/>
                  </a:lnTo>
                  <a:lnTo>
                    <a:pt x="1935480" y="582168"/>
                  </a:lnTo>
                  <a:close/>
                </a:path>
                <a:path w="2091054" h="1941830">
                  <a:moveTo>
                    <a:pt x="2035865" y="659892"/>
                  </a:moveTo>
                  <a:lnTo>
                    <a:pt x="1970532" y="659892"/>
                  </a:lnTo>
                  <a:lnTo>
                    <a:pt x="1959864" y="637031"/>
                  </a:lnTo>
                  <a:lnTo>
                    <a:pt x="2017775" y="612647"/>
                  </a:lnTo>
                  <a:lnTo>
                    <a:pt x="2026919" y="637031"/>
                  </a:lnTo>
                  <a:lnTo>
                    <a:pt x="2035865" y="659892"/>
                  </a:lnTo>
                  <a:close/>
                </a:path>
                <a:path w="2091054" h="1941830">
                  <a:moveTo>
                    <a:pt x="1982723" y="693420"/>
                  </a:moveTo>
                  <a:lnTo>
                    <a:pt x="1969007" y="658368"/>
                  </a:lnTo>
                  <a:lnTo>
                    <a:pt x="1970532" y="659892"/>
                  </a:lnTo>
                  <a:lnTo>
                    <a:pt x="2035865" y="659892"/>
                  </a:lnTo>
                  <a:lnTo>
                    <a:pt x="2040635" y="672084"/>
                  </a:lnTo>
                  <a:lnTo>
                    <a:pt x="1982723" y="693420"/>
                  </a:lnTo>
                  <a:close/>
                </a:path>
                <a:path w="2091054" h="1941830">
                  <a:moveTo>
                    <a:pt x="2008632" y="789431"/>
                  </a:moveTo>
                  <a:lnTo>
                    <a:pt x="2004059" y="766571"/>
                  </a:lnTo>
                  <a:lnTo>
                    <a:pt x="1999487" y="748284"/>
                  </a:lnTo>
                  <a:lnTo>
                    <a:pt x="2058923" y="733044"/>
                  </a:lnTo>
                  <a:lnTo>
                    <a:pt x="2069591" y="775716"/>
                  </a:lnTo>
                  <a:lnTo>
                    <a:pt x="2072405" y="787908"/>
                  </a:lnTo>
                  <a:lnTo>
                    <a:pt x="2008632" y="787908"/>
                  </a:lnTo>
                  <a:lnTo>
                    <a:pt x="2008632" y="789431"/>
                  </a:lnTo>
                  <a:close/>
                </a:path>
                <a:path w="2091054" h="1941830">
                  <a:moveTo>
                    <a:pt x="2013203" y="807720"/>
                  </a:moveTo>
                  <a:lnTo>
                    <a:pt x="2008632" y="787908"/>
                  </a:lnTo>
                  <a:lnTo>
                    <a:pt x="2072405" y="787908"/>
                  </a:lnTo>
                  <a:lnTo>
                    <a:pt x="2074164" y="795528"/>
                  </a:lnTo>
                  <a:lnTo>
                    <a:pt x="2013203" y="807720"/>
                  </a:lnTo>
                  <a:close/>
                </a:path>
                <a:path w="2091054" h="1941830">
                  <a:moveTo>
                    <a:pt x="2023871" y="879347"/>
                  </a:moveTo>
                  <a:lnTo>
                    <a:pt x="2022348" y="865631"/>
                  </a:lnTo>
                  <a:lnTo>
                    <a:pt x="2083307" y="858012"/>
                  </a:lnTo>
                  <a:lnTo>
                    <a:pt x="2084832" y="871728"/>
                  </a:lnTo>
                  <a:lnTo>
                    <a:pt x="2085594" y="877824"/>
                  </a:lnTo>
                  <a:lnTo>
                    <a:pt x="2023871" y="877824"/>
                  </a:lnTo>
                  <a:lnTo>
                    <a:pt x="2023871" y="879347"/>
                  </a:lnTo>
                  <a:close/>
                </a:path>
                <a:path w="2091054" h="1941830">
                  <a:moveTo>
                    <a:pt x="2026919" y="902208"/>
                  </a:moveTo>
                  <a:lnTo>
                    <a:pt x="2023871" y="877824"/>
                  </a:lnTo>
                  <a:lnTo>
                    <a:pt x="2085594" y="877824"/>
                  </a:lnTo>
                  <a:lnTo>
                    <a:pt x="2087880" y="896112"/>
                  </a:lnTo>
                  <a:lnTo>
                    <a:pt x="2088165" y="900684"/>
                  </a:lnTo>
                  <a:lnTo>
                    <a:pt x="2026919" y="900684"/>
                  </a:lnTo>
                  <a:lnTo>
                    <a:pt x="2026919" y="90220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443" y="923544"/>
                  </a:lnTo>
                  <a:lnTo>
                    <a:pt x="2026919" y="900684"/>
                  </a:lnTo>
                  <a:lnTo>
                    <a:pt x="2088165" y="900684"/>
                  </a:lnTo>
                  <a:lnTo>
                    <a:pt x="2089403" y="920496"/>
                  </a:lnTo>
                  <a:lnTo>
                    <a:pt x="2089403" y="922020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28443" y="925068"/>
                  </a:moveTo>
                  <a:lnTo>
                    <a:pt x="2028348" y="923544"/>
                  </a:lnTo>
                  <a:lnTo>
                    <a:pt x="2028443" y="925068"/>
                  </a:lnTo>
                  <a:close/>
                </a:path>
                <a:path w="2091054" h="1941830">
                  <a:moveTo>
                    <a:pt x="2087880" y="1050036"/>
                  </a:moveTo>
                  <a:lnTo>
                    <a:pt x="2026919" y="1043939"/>
                  </a:lnTo>
                  <a:lnTo>
                    <a:pt x="2026919" y="1040892"/>
                  </a:lnTo>
                  <a:lnTo>
                    <a:pt x="2028443" y="1018031"/>
                  </a:lnTo>
                  <a:lnTo>
                    <a:pt x="2028443" y="986028"/>
                  </a:lnTo>
                  <a:lnTo>
                    <a:pt x="2090927" y="984504"/>
                  </a:lnTo>
                  <a:lnTo>
                    <a:pt x="2090927" y="996696"/>
                  </a:lnTo>
                  <a:lnTo>
                    <a:pt x="2087975" y="1043939"/>
                  </a:lnTo>
                  <a:lnTo>
                    <a:pt x="2087880" y="1050036"/>
                  </a:lnTo>
                  <a:close/>
                </a:path>
                <a:path w="2091054" h="1941830">
                  <a:moveTo>
                    <a:pt x="2076297" y="1132331"/>
                  </a:moveTo>
                  <a:lnTo>
                    <a:pt x="2014727" y="1132331"/>
                  </a:lnTo>
                  <a:lnTo>
                    <a:pt x="2017775" y="1109471"/>
                  </a:lnTo>
                  <a:lnTo>
                    <a:pt x="2019300" y="1103376"/>
                  </a:lnTo>
                  <a:lnTo>
                    <a:pt x="2080259" y="1112520"/>
                  </a:lnTo>
                  <a:lnTo>
                    <a:pt x="2076297" y="1132331"/>
                  </a:lnTo>
                  <a:close/>
                </a:path>
                <a:path w="2091054" h="1941830">
                  <a:moveTo>
                    <a:pt x="2071877" y="1155192"/>
                  </a:moveTo>
                  <a:lnTo>
                    <a:pt x="2010155" y="1155192"/>
                  </a:lnTo>
                  <a:lnTo>
                    <a:pt x="2014727" y="1130808"/>
                  </a:lnTo>
                  <a:lnTo>
                    <a:pt x="2014727" y="1132331"/>
                  </a:lnTo>
                  <a:lnTo>
                    <a:pt x="2076297" y="1132331"/>
                  </a:lnTo>
                  <a:lnTo>
                    <a:pt x="2074164" y="1143000"/>
                  </a:lnTo>
                  <a:lnTo>
                    <a:pt x="2071877" y="1155192"/>
                  </a:lnTo>
                  <a:close/>
                </a:path>
                <a:path w="2091054" h="1941830">
                  <a:moveTo>
                    <a:pt x="2068068" y="1176528"/>
                  </a:moveTo>
                  <a:lnTo>
                    <a:pt x="2007107" y="1161288"/>
                  </a:lnTo>
                  <a:lnTo>
                    <a:pt x="2010155" y="1153668"/>
                  </a:lnTo>
                  <a:lnTo>
                    <a:pt x="2010155" y="1155192"/>
                  </a:lnTo>
                  <a:lnTo>
                    <a:pt x="2071877" y="1155192"/>
                  </a:lnTo>
                  <a:lnTo>
                    <a:pt x="2069591" y="1167384"/>
                  </a:lnTo>
                  <a:lnTo>
                    <a:pt x="2068068" y="1176528"/>
                  </a:lnTo>
                  <a:close/>
                </a:path>
                <a:path w="2091054" h="1941830">
                  <a:moveTo>
                    <a:pt x="2049779" y="1242060"/>
                  </a:moveTo>
                  <a:lnTo>
                    <a:pt x="1985771" y="1242060"/>
                  </a:lnTo>
                  <a:lnTo>
                    <a:pt x="1991868" y="1219200"/>
                  </a:lnTo>
                  <a:lnTo>
                    <a:pt x="1991868" y="1220724"/>
                  </a:lnTo>
                  <a:lnTo>
                    <a:pt x="1996821" y="1220724"/>
                  </a:lnTo>
                  <a:lnTo>
                    <a:pt x="2051303" y="1237488"/>
                  </a:lnTo>
                  <a:lnTo>
                    <a:pt x="2049779" y="1242060"/>
                  </a:lnTo>
                  <a:close/>
                </a:path>
                <a:path w="2091054" h="1941830">
                  <a:moveTo>
                    <a:pt x="1996821" y="1220724"/>
                  </a:moveTo>
                  <a:lnTo>
                    <a:pt x="1991868" y="1220724"/>
                  </a:lnTo>
                  <a:lnTo>
                    <a:pt x="1991868" y="1219200"/>
                  </a:lnTo>
                  <a:lnTo>
                    <a:pt x="1996821" y="1220724"/>
                  </a:lnTo>
                  <a:close/>
                </a:path>
                <a:path w="2091054" h="1941830">
                  <a:moveTo>
                    <a:pt x="2029968" y="1296924"/>
                  </a:moveTo>
                  <a:lnTo>
                    <a:pt x="1972055" y="1275588"/>
                  </a:lnTo>
                  <a:lnTo>
                    <a:pt x="1985771" y="1240536"/>
                  </a:lnTo>
                  <a:lnTo>
                    <a:pt x="1985771" y="1242060"/>
                  </a:lnTo>
                  <a:lnTo>
                    <a:pt x="2049779" y="1242060"/>
                  </a:lnTo>
                  <a:lnTo>
                    <a:pt x="2043684" y="1260347"/>
                  </a:lnTo>
                  <a:lnTo>
                    <a:pt x="2029968" y="1296924"/>
                  </a:lnTo>
                  <a:close/>
                </a:path>
                <a:path w="2091054" h="1941830">
                  <a:moveTo>
                    <a:pt x="1932432" y="1365504"/>
                  </a:moveTo>
                  <a:lnTo>
                    <a:pt x="1949195" y="1330452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5" y="1363980"/>
                  </a:lnTo>
                  <a:lnTo>
                    <a:pt x="1932432" y="1365504"/>
                  </a:lnTo>
                  <a:close/>
                </a:path>
                <a:path w="2091054" h="1941830">
                  <a:moveTo>
                    <a:pt x="1976627" y="1412747"/>
                  </a:moveTo>
                  <a:lnTo>
                    <a:pt x="1923287" y="1383792"/>
                  </a:lnTo>
                  <a:lnTo>
                    <a:pt x="1933955" y="1363980"/>
                  </a:lnTo>
                  <a:lnTo>
                    <a:pt x="2001774" y="1363980"/>
                  </a:lnTo>
                  <a:lnTo>
                    <a:pt x="1987295" y="1392936"/>
                  </a:lnTo>
                  <a:lnTo>
                    <a:pt x="1976627" y="1412747"/>
                  </a:lnTo>
                  <a:close/>
                </a:path>
                <a:path w="2091054" h="1941830">
                  <a:moveTo>
                    <a:pt x="1886711" y="1443228"/>
                  </a:moveTo>
                  <a:lnTo>
                    <a:pt x="1891284" y="1435608"/>
                  </a:lnTo>
                  <a:lnTo>
                    <a:pt x="1901443" y="1441704"/>
                  </a:lnTo>
                  <a:lnTo>
                    <a:pt x="1888235" y="1441704"/>
                  </a:lnTo>
                  <a:lnTo>
                    <a:pt x="1886711" y="1443228"/>
                  </a:lnTo>
                  <a:close/>
                </a:path>
                <a:path w="2091054" h="1941830">
                  <a:moveTo>
                    <a:pt x="1935538" y="1479804"/>
                  </a:moveTo>
                  <a:lnTo>
                    <a:pt x="1862327" y="1479804"/>
                  </a:lnTo>
                  <a:lnTo>
                    <a:pt x="1888235" y="1441704"/>
                  </a:lnTo>
                  <a:lnTo>
                    <a:pt x="1901443" y="1441704"/>
                  </a:lnTo>
                  <a:lnTo>
                    <a:pt x="1944623" y="1467612"/>
                  </a:lnTo>
                  <a:lnTo>
                    <a:pt x="1938527" y="1475231"/>
                  </a:lnTo>
                  <a:lnTo>
                    <a:pt x="1935538" y="1479804"/>
                  </a:lnTo>
                  <a:close/>
                </a:path>
                <a:path w="2091054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7" y="1478280"/>
                  </a:lnTo>
                  <a:lnTo>
                    <a:pt x="1862327" y="1479804"/>
                  </a:lnTo>
                  <a:lnTo>
                    <a:pt x="1935538" y="1479804"/>
                  </a:lnTo>
                  <a:lnTo>
                    <a:pt x="1912619" y="1514855"/>
                  </a:lnTo>
                  <a:lnTo>
                    <a:pt x="1908048" y="1520952"/>
                  </a:lnTo>
                  <a:close/>
                </a:path>
                <a:path w="2091054" h="1941830">
                  <a:moveTo>
                    <a:pt x="1804416" y="1549908"/>
                  </a:moveTo>
                  <a:lnTo>
                    <a:pt x="1821180" y="1530096"/>
                  </a:lnTo>
                  <a:lnTo>
                    <a:pt x="1842985" y="1548384"/>
                  </a:lnTo>
                  <a:lnTo>
                    <a:pt x="1805939" y="1548384"/>
                  </a:lnTo>
                  <a:lnTo>
                    <a:pt x="1804416" y="1549908"/>
                  </a:lnTo>
                  <a:close/>
                </a:path>
                <a:path w="2091054" h="1941830">
                  <a:moveTo>
                    <a:pt x="1825751" y="1616963"/>
                  </a:moveTo>
                  <a:lnTo>
                    <a:pt x="1781555" y="1575816"/>
                  </a:lnTo>
                  <a:lnTo>
                    <a:pt x="1805939" y="1548384"/>
                  </a:lnTo>
                  <a:lnTo>
                    <a:pt x="1842985" y="1548384"/>
                  </a:lnTo>
                  <a:lnTo>
                    <a:pt x="1868423" y="1569720"/>
                  </a:lnTo>
                  <a:lnTo>
                    <a:pt x="1851659" y="1589531"/>
                  </a:lnTo>
                  <a:lnTo>
                    <a:pt x="1825751" y="1616963"/>
                  </a:lnTo>
                  <a:close/>
                </a:path>
                <a:path w="2091054" h="1941830">
                  <a:moveTo>
                    <a:pt x="1763572" y="1644396"/>
                  </a:moveTo>
                  <a:lnTo>
                    <a:pt x="1706880" y="1644396"/>
                  </a:lnTo>
                  <a:lnTo>
                    <a:pt x="1738884" y="1616963"/>
                  </a:lnTo>
                  <a:lnTo>
                    <a:pt x="1763572" y="1644396"/>
                  </a:lnTo>
                  <a:close/>
                </a:path>
                <a:path w="2091054" h="1941830">
                  <a:moveTo>
                    <a:pt x="1731264" y="1703831"/>
                  </a:moveTo>
                  <a:lnTo>
                    <a:pt x="1693164" y="1655063"/>
                  </a:lnTo>
                  <a:lnTo>
                    <a:pt x="1708403" y="1642872"/>
                  </a:lnTo>
                  <a:lnTo>
                    <a:pt x="1706880" y="1644396"/>
                  </a:lnTo>
                  <a:lnTo>
                    <a:pt x="1763572" y="1644396"/>
                  </a:lnTo>
                  <a:lnTo>
                    <a:pt x="1780032" y="1662684"/>
                  </a:lnTo>
                  <a:lnTo>
                    <a:pt x="1748027" y="1691639"/>
                  </a:lnTo>
                  <a:lnTo>
                    <a:pt x="1731264" y="1703831"/>
                  </a:lnTo>
                  <a:close/>
                </a:path>
                <a:path w="2091054" h="1941830">
                  <a:moveTo>
                    <a:pt x="1627632" y="1778508"/>
                  </a:moveTo>
                  <a:lnTo>
                    <a:pt x="1595627" y="1725168"/>
                  </a:lnTo>
                  <a:lnTo>
                    <a:pt x="1635251" y="1699260"/>
                  </a:lnTo>
                  <a:lnTo>
                    <a:pt x="1644395" y="1691639"/>
                  </a:lnTo>
                  <a:lnTo>
                    <a:pt x="1680971" y="1741931"/>
                  </a:lnTo>
                  <a:lnTo>
                    <a:pt x="1670303" y="1749552"/>
                  </a:lnTo>
                  <a:lnTo>
                    <a:pt x="1629155" y="1776984"/>
                  </a:lnTo>
                  <a:lnTo>
                    <a:pt x="1627632" y="1778508"/>
                  </a:lnTo>
                  <a:close/>
                </a:path>
                <a:path w="2091054" h="1941830">
                  <a:moveTo>
                    <a:pt x="1552084" y="1770888"/>
                  </a:moveTo>
                  <a:lnTo>
                    <a:pt x="1514855" y="1770888"/>
                  </a:lnTo>
                  <a:lnTo>
                    <a:pt x="1543811" y="1755647"/>
                  </a:lnTo>
                  <a:lnTo>
                    <a:pt x="1552084" y="1770888"/>
                  </a:lnTo>
                  <a:close/>
                </a:path>
                <a:path w="2091054" h="1941830">
                  <a:moveTo>
                    <a:pt x="1516380" y="1837944"/>
                  </a:moveTo>
                  <a:lnTo>
                    <a:pt x="1490471" y="1781555"/>
                  </a:lnTo>
                  <a:lnTo>
                    <a:pt x="1516380" y="1769363"/>
                  </a:lnTo>
                  <a:lnTo>
                    <a:pt x="1514855" y="1770888"/>
                  </a:lnTo>
                  <a:lnTo>
                    <a:pt x="1552084" y="1770888"/>
                  </a:lnTo>
                  <a:lnTo>
                    <a:pt x="1572767" y="1808988"/>
                  </a:lnTo>
                  <a:lnTo>
                    <a:pt x="1543811" y="1825752"/>
                  </a:lnTo>
                  <a:lnTo>
                    <a:pt x="1516380" y="1837944"/>
                  </a:lnTo>
                  <a:close/>
                </a:path>
                <a:path w="2091054" h="1941830">
                  <a:moveTo>
                    <a:pt x="1443428" y="1825752"/>
                  </a:moveTo>
                  <a:lnTo>
                    <a:pt x="1383791" y="1825752"/>
                  </a:lnTo>
                  <a:lnTo>
                    <a:pt x="1429511" y="1808988"/>
                  </a:lnTo>
                  <a:lnTo>
                    <a:pt x="1427987" y="1808988"/>
                  </a:lnTo>
                  <a:lnTo>
                    <a:pt x="1435607" y="1805939"/>
                  </a:lnTo>
                  <a:lnTo>
                    <a:pt x="1443428" y="1825752"/>
                  </a:lnTo>
                  <a:close/>
                </a:path>
                <a:path w="2091054" h="1941830">
                  <a:moveTo>
                    <a:pt x="1399032" y="1885188"/>
                  </a:moveTo>
                  <a:lnTo>
                    <a:pt x="1379219" y="1827276"/>
                  </a:lnTo>
                  <a:lnTo>
                    <a:pt x="1385316" y="1824228"/>
                  </a:lnTo>
                  <a:lnTo>
                    <a:pt x="1383791" y="1825752"/>
                  </a:lnTo>
                  <a:lnTo>
                    <a:pt x="1443428" y="1825752"/>
                  </a:lnTo>
                  <a:lnTo>
                    <a:pt x="1458467" y="1863852"/>
                  </a:lnTo>
                  <a:lnTo>
                    <a:pt x="1452371" y="1866900"/>
                  </a:lnTo>
                  <a:lnTo>
                    <a:pt x="1405127" y="1883663"/>
                  </a:lnTo>
                  <a:lnTo>
                    <a:pt x="1399032" y="1885188"/>
                  </a:lnTo>
                  <a:close/>
                </a:path>
                <a:path w="2091054" h="1941830">
                  <a:moveTo>
                    <a:pt x="1277111" y="1918716"/>
                  </a:moveTo>
                  <a:lnTo>
                    <a:pt x="1263395" y="1857755"/>
                  </a:lnTo>
                  <a:lnTo>
                    <a:pt x="1292351" y="1851660"/>
                  </a:lnTo>
                  <a:lnTo>
                    <a:pt x="1290827" y="1851660"/>
                  </a:lnTo>
                  <a:lnTo>
                    <a:pt x="1322832" y="1844039"/>
                  </a:lnTo>
                  <a:lnTo>
                    <a:pt x="1338071" y="1903476"/>
                  </a:lnTo>
                  <a:lnTo>
                    <a:pt x="1306067" y="1911096"/>
                  </a:lnTo>
                  <a:lnTo>
                    <a:pt x="1277111" y="1918716"/>
                  </a:lnTo>
                  <a:close/>
                </a:path>
                <a:path w="2091054" h="1941830">
                  <a:moveTo>
                    <a:pt x="1152143" y="1937004"/>
                  </a:moveTo>
                  <a:lnTo>
                    <a:pt x="1150619" y="1937004"/>
                  </a:lnTo>
                  <a:lnTo>
                    <a:pt x="1146048" y="1876044"/>
                  </a:lnTo>
                  <a:lnTo>
                    <a:pt x="1171955" y="1872996"/>
                  </a:lnTo>
                  <a:lnTo>
                    <a:pt x="1170432" y="1872996"/>
                  </a:lnTo>
                  <a:lnTo>
                    <a:pt x="1196339" y="1869947"/>
                  </a:lnTo>
                  <a:lnTo>
                    <a:pt x="1194816" y="1869947"/>
                  </a:lnTo>
                  <a:lnTo>
                    <a:pt x="1203959" y="1868424"/>
                  </a:lnTo>
                  <a:lnTo>
                    <a:pt x="1214627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4" h="1941830">
                  <a:moveTo>
                    <a:pt x="1088135" y="1941576"/>
                  </a:moveTo>
                  <a:lnTo>
                    <a:pt x="1024127" y="1941576"/>
                  </a:lnTo>
                  <a:lnTo>
                    <a:pt x="1024127" y="1880616"/>
                  </a:lnTo>
                  <a:lnTo>
                    <a:pt x="1071371" y="1880616"/>
                  </a:lnTo>
                  <a:lnTo>
                    <a:pt x="1085087" y="1879092"/>
                  </a:lnTo>
                  <a:lnTo>
                    <a:pt x="1088135" y="1941576"/>
                  </a:lnTo>
                  <a:close/>
                </a:path>
                <a:path w="2091054" h="1941830">
                  <a:moveTo>
                    <a:pt x="960119" y="1938528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7635" y="1932431"/>
                  </a:lnTo>
                  <a:lnTo>
                    <a:pt x="905255" y="1871472"/>
                  </a:lnTo>
                  <a:lnTo>
                    <a:pt x="920495" y="1872996"/>
                  </a:lnTo>
                  <a:lnTo>
                    <a:pt x="918971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0119" y="1938528"/>
                  </a:lnTo>
                  <a:close/>
                </a:path>
                <a:path w="2091054" h="1941830">
                  <a:moveTo>
                    <a:pt x="833627" y="1923288"/>
                  </a:moveTo>
                  <a:lnTo>
                    <a:pt x="784859" y="1912620"/>
                  </a:lnTo>
                  <a:lnTo>
                    <a:pt x="772667" y="1908047"/>
                  </a:lnTo>
                  <a:lnTo>
                    <a:pt x="787907" y="1848612"/>
                  </a:lnTo>
                  <a:lnTo>
                    <a:pt x="800100" y="1851660"/>
                  </a:lnTo>
                  <a:lnTo>
                    <a:pt x="798575" y="1851660"/>
                  </a:lnTo>
                  <a:lnTo>
                    <a:pt x="847343" y="1862328"/>
                  </a:lnTo>
                  <a:lnTo>
                    <a:pt x="833627" y="1923288"/>
                  </a:lnTo>
                  <a:close/>
                </a:path>
                <a:path w="2091054" h="1941830">
                  <a:moveTo>
                    <a:pt x="711707" y="1891284"/>
                  </a:moveTo>
                  <a:lnTo>
                    <a:pt x="687323" y="1883663"/>
                  </a:lnTo>
                  <a:lnTo>
                    <a:pt x="652271" y="1871472"/>
                  </a:lnTo>
                  <a:lnTo>
                    <a:pt x="673607" y="1813560"/>
                  </a:lnTo>
                  <a:lnTo>
                    <a:pt x="707135" y="1825752"/>
                  </a:lnTo>
                  <a:lnTo>
                    <a:pt x="705611" y="1825752"/>
                  </a:lnTo>
                  <a:lnTo>
                    <a:pt x="729995" y="1833372"/>
                  </a:lnTo>
                  <a:lnTo>
                    <a:pt x="711707" y="1891284"/>
                  </a:lnTo>
                  <a:close/>
                </a:path>
                <a:path w="2091054" h="1941830">
                  <a:moveTo>
                    <a:pt x="592835" y="1847088"/>
                  </a:moveTo>
                  <a:lnTo>
                    <a:pt x="548639" y="1825752"/>
                  </a:lnTo>
                  <a:lnTo>
                    <a:pt x="534923" y="1819655"/>
                  </a:lnTo>
                  <a:lnTo>
                    <a:pt x="563880" y="1764792"/>
                  </a:lnTo>
                  <a:lnTo>
                    <a:pt x="576071" y="1770888"/>
                  </a:lnTo>
                  <a:lnTo>
                    <a:pt x="618743" y="1790700"/>
                  </a:lnTo>
                  <a:lnTo>
                    <a:pt x="592835" y="1847088"/>
                  </a:lnTo>
                  <a:close/>
                </a:path>
                <a:path w="2091054" h="1941830">
                  <a:moveTo>
                    <a:pt x="480059" y="1787652"/>
                  </a:moveTo>
                  <a:lnTo>
                    <a:pt x="461771" y="1776984"/>
                  </a:lnTo>
                  <a:lnTo>
                    <a:pt x="426719" y="1754124"/>
                  </a:lnTo>
                  <a:lnTo>
                    <a:pt x="461771" y="1702308"/>
                  </a:lnTo>
                  <a:lnTo>
                    <a:pt x="495300" y="1725168"/>
                  </a:lnTo>
                  <a:lnTo>
                    <a:pt x="493775" y="1725168"/>
                  </a:lnTo>
                  <a:lnTo>
                    <a:pt x="512064" y="1735836"/>
                  </a:lnTo>
                  <a:lnTo>
                    <a:pt x="480059" y="1787652"/>
                  </a:lnTo>
                  <a:close/>
                </a:path>
                <a:path w="2091054" h="1941830">
                  <a:moveTo>
                    <a:pt x="374903" y="1716024"/>
                  </a:moveTo>
                  <a:lnTo>
                    <a:pt x="342900" y="1691639"/>
                  </a:lnTo>
                  <a:lnTo>
                    <a:pt x="326135" y="1676400"/>
                  </a:lnTo>
                  <a:lnTo>
                    <a:pt x="367283" y="1629155"/>
                  </a:lnTo>
                  <a:lnTo>
                    <a:pt x="384048" y="1644396"/>
                  </a:lnTo>
                  <a:lnTo>
                    <a:pt x="384316" y="1644396"/>
                  </a:lnTo>
                  <a:lnTo>
                    <a:pt x="413003" y="1668780"/>
                  </a:lnTo>
                  <a:lnTo>
                    <a:pt x="374903" y="1716024"/>
                  </a:lnTo>
                  <a:close/>
                </a:path>
                <a:path w="2091054" h="1941830">
                  <a:moveTo>
                    <a:pt x="384316" y="1644396"/>
                  </a:moveTo>
                  <a:lnTo>
                    <a:pt x="384048" y="1644396"/>
                  </a:lnTo>
                  <a:lnTo>
                    <a:pt x="382523" y="1642872"/>
                  </a:lnTo>
                  <a:lnTo>
                    <a:pt x="384316" y="1644396"/>
                  </a:lnTo>
                  <a:close/>
                </a:path>
                <a:path w="2091054" h="1941830">
                  <a:moveTo>
                    <a:pt x="280416" y="1632204"/>
                  </a:moveTo>
                  <a:lnTo>
                    <a:pt x="272795" y="1624584"/>
                  </a:lnTo>
                  <a:lnTo>
                    <a:pt x="239267" y="1589531"/>
                  </a:lnTo>
                  <a:lnTo>
                    <a:pt x="236219" y="1584960"/>
                  </a:lnTo>
                  <a:lnTo>
                    <a:pt x="283464" y="1545336"/>
                  </a:lnTo>
                  <a:lnTo>
                    <a:pt x="285495" y="1548384"/>
                  </a:lnTo>
                  <a:lnTo>
                    <a:pt x="284987" y="1548384"/>
                  </a:lnTo>
                  <a:lnTo>
                    <a:pt x="316991" y="1581912"/>
                  </a:lnTo>
                  <a:lnTo>
                    <a:pt x="315467" y="1581912"/>
                  </a:lnTo>
                  <a:lnTo>
                    <a:pt x="323087" y="1588008"/>
                  </a:lnTo>
                  <a:lnTo>
                    <a:pt x="280416" y="1632204"/>
                  </a:lnTo>
                  <a:close/>
                </a:path>
                <a:path w="2091054" h="1941830">
                  <a:moveTo>
                    <a:pt x="286511" y="1549908"/>
                  </a:moveTo>
                  <a:lnTo>
                    <a:pt x="284987" y="1548384"/>
                  </a:lnTo>
                  <a:lnTo>
                    <a:pt x="285495" y="1548384"/>
                  </a:lnTo>
                  <a:lnTo>
                    <a:pt x="286511" y="1549908"/>
                  </a:lnTo>
                  <a:close/>
                </a:path>
                <a:path w="2091054" h="1941830">
                  <a:moveTo>
                    <a:pt x="196595" y="1536192"/>
                  </a:moveTo>
                  <a:lnTo>
                    <a:pt x="179832" y="1514855"/>
                  </a:lnTo>
                  <a:lnTo>
                    <a:pt x="158495" y="1485900"/>
                  </a:lnTo>
                  <a:lnTo>
                    <a:pt x="210311" y="1450847"/>
                  </a:lnTo>
                  <a:lnTo>
                    <a:pt x="229080" y="1478280"/>
                  </a:lnTo>
                  <a:lnTo>
                    <a:pt x="228600" y="1478280"/>
                  </a:lnTo>
                  <a:lnTo>
                    <a:pt x="245364" y="1499616"/>
                  </a:lnTo>
                  <a:lnTo>
                    <a:pt x="196595" y="1536192"/>
                  </a:lnTo>
                  <a:close/>
                </a:path>
                <a:path w="2091054" h="1941830">
                  <a:moveTo>
                    <a:pt x="230123" y="1479804"/>
                  </a:moveTo>
                  <a:lnTo>
                    <a:pt x="228600" y="1478280"/>
                  </a:lnTo>
                  <a:lnTo>
                    <a:pt x="229080" y="1478280"/>
                  </a:lnTo>
                  <a:lnTo>
                    <a:pt x="230123" y="1479804"/>
                  </a:lnTo>
                  <a:close/>
                </a:path>
                <a:path w="2091054" h="1941830">
                  <a:moveTo>
                    <a:pt x="124967" y="1431036"/>
                  </a:moveTo>
                  <a:lnTo>
                    <a:pt x="103632" y="1392936"/>
                  </a:lnTo>
                  <a:lnTo>
                    <a:pt x="94487" y="1374647"/>
                  </a:lnTo>
                  <a:lnTo>
                    <a:pt x="150875" y="1347216"/>
                  </a:lnTo>
                  <a:lnTo>
                    <a:pt x="158495" y="1365504"/>
                  </a:lnTo>
                  <a:lnTo>
                    <a:pt x="159321" y="1365504"/>
                  </a:lnTo>
                  <a:lnTo>
                    <a:pt x="178307" y="1400555"/>
                  </a:lnTo>
                  <a:lnTo>
                    <a:pt x="124967" y="1431036"/>
                  </a:lnTo>
                  <a:close/>
                </a:path>
                <a:path w="2091054" h="1941830">
                  <a:moveTo>
                    <a:pt x="159321" y="1365504"/>
                  </a:moveTo>
                  <a:lnTo>
                    <a:pt x="158495" y="1365504"/>
                  </a:lnTo>
                  <a:lnTo>
                    <a:pt x="158495" y="1363980"/>
                  </a:lnTo>
                  <a:lnTo>
                    <a:pt x="159321" y="1365504"/>
                  </a:lnTo>
                  <a:close/>
                </a:path>
                <a:path w="2091054" h="1941830">
                  <a:moveTo>
                    <a:pt x="68580" y="1316736"/>
                  </a:moveTo>
                  <a:lnTo>
                    <a:pt x="64007" y="1306068"/>
                  </a:lnTo>
                  <a:lnTo>
                    <a:pt x="47243" y="1260347"/>
                  </a:lnTo>
                  <a:lnTo>
                    <a:pt x="45719" y="1257300"/>
                  </a:lnTo>
                  <a:lnTo>
                    <a:pt x="105155" y="1237488"/>
                  </a:lnTo>
                  <a:lnTo>
                    <a:pt x="106172" y="1240536"/>
                  </a:lnTo>
                  <a:lnTo>
                    <a:pt x="105155" y="1240536"/>
                  </a:lnTo>
                  <a:lnTo>
                    <a:pt x="121341" y="1283208"/>
                  </a:lnTo>
                  <a:lnTo>
                    <a:pt x="120395" y="1283208"/>
                  </a:lnTo>
                  <a:lnTo>
                    <a:pt x="124967" y="1292352"/>
                  </a:lnTo>
                  <a:lnTo>
                    <a:pt x="68580" y="1316736"/>
                  </a:lnTo>
                  <a:close/>
                </a:path>
                <a:path w="2091054" h="1941830">
                  <a:moveTo>
                    <a:pt x="106680" y="1242060"/>
                  </a:moveTo>
                  <a:lnTo>
                    <a:pt x="105155" y="1240536"/>
                  </a:lnTo>
                  <a:lnTo>
                    <a:pt x="106172" y="1240536"/>
                  </a:lnTo>
                  <a:lnTo>
                    <a:pt x="106680" y="1242060"/>
                  </a:lnTo>
                  <a:close/>
                </a:path>
                <a:path w="2091054" h="1941830">
                  <a:moveTo>
                    <a:pt x="121919" y="1284731"/>
                  </a:moveTo>
                  <a:lnTo>
                    <a:pt x="120395" y="1283208"/>
                  </a:lnTo>
                  <a:lnTo>
                    <a:pt x="121341" y="1283208"/>
                  </a:lnTo>
                  <a:lnTo>
                    <a:pt x="121919" y="1284731"/>
                  </a:lnTo>
                  <a:close/>
                </a:path>
                <a:path w="2091054" h="1941830">
                  <a:moveTo>
                    <a:pt x="28955" y="1196339"/>
                  </a:moveTo>
                  <a:lnTo>
                    <a:pt x="27432" y="1191768"/>
                  </a:lnTo>
                  <a:lnTo>
                    <a:pt x="21335" y="1167384"/>
                  </a:lnTo>
                  <a:lnTo>
                    <a:pt x="16764" y="1143000"/>
                  </a:lnTo>
                  <a:lnTo>
                    <a:pt x="15239" y="1132331"/>
                  </a:lnTo>
                  <a:lnTo>
                    <a:pt x="76200" y="1121663"/>
                  </a:lnTo>
                  <a:lnTo>
                    <a:pt x="77723" y="1132331"/>
                  </a:lnTo>
                  <a:lnTo>
                    <a:pt x="78009" y="1132331"/>
                  </a:lnTo>
                  <a:lnTo>
                    <a:pt x="82295" y="1155192"/>
                  </a:lnTo>
                  <a:lnTo>
                    <a:pt x="82600" y="1155192"/>
                  </a:lnTo>
                  <a:lnTo>
                    <a:pt x="86867" y="1176528"/>
                  </a:lnTo>
                  <a:lnTo>
                    <a:pt x="88391" y="1179576"/>
                  </a:lnTo>
                  <a:lnTo>
                    <a:pt x="28955" y="1196339"/>
                  </a:lnTo>
                  <a:close/>
                </a:path>
                <a:path w="2091054" h="1941830">
                  <a:moveTo>
                    <a:pt x="78009" y="1132331"/>
                  </a:moveTo>
                  <a:lnTo>
                    <a:pt x="77723" y="1132331"/>
                  </a:lnTo>
                  <a:lnTo>
                    <a:pt x="77723" y="1130808"/>
                  </a:lnTo>
                  <a:lnTo>
                    <a:pt x="78009" y="1132331"/>
                  </a:lnTo>
                  <a:close/>
                </a:path>
                <a:path w="2091054" h="1941830">
                  <a:moveTo>
                    <a:pt x="82600" y="1155192"/>
                  </a:moveTo>
                  <a:lnTo>
                    <a:pt x="82295" y="1155192"/>
                  </a:lnTo>
                  <a:lnTo>
                    <a:pt x="82295" y="1153668"/>
                  </a:lnTo>
                  <a:lnTo>
                    <a:pt x="82600" y="1155192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052861" y="1134122"/>
            <a:ext cx="2091055" cy="1941830"/>
            <a:chOff x="1052861" y="1134122"/>
            <a:chExt cx="2091055" cy="1941830"/>
          </a:xfrm>
        </p:grpSpPr>
        <p:sp>
          <p:nvSpPr>
            <p:cNvPr id="7" name="object 7" descr=""/>
            <p:cNvSpPr/>
            <p:nvPr/>
          </p:nvSpPr>
          <p:spPr>
            <a:xfrm>
              <a:off x="1083341" y="1164602"/>
              <a:ext cx="2030095" cy="1880870"/>
            </a:xfrm>
            <a:custGeom>
              <a:avLst/>
              <a:gdLst/>
              <a:ahLst/>
              <a:cxnLst/>
              <a:rect l="l" t="t" r="r" b="b"/>
              <a:pathLst>
                <a:path w="2030095" h="1880870">
                  <a:moveTo>
                    <a:pt x="1014983" y="1880616"/>
                  </a:moveTo>
                  <a:lnTo>
                    <a:pt x="964302" y="1879466"/>
                  </a:lnTo>
                  <a:lnTo>
                    <a:pt x="914267" y="1876052"/>
                  </a:lnTo>
                  <a:lnTo>
                    <a:pt x="864935" y="1870428"/>
                  </a:lnTo>
                  <a:lnTo>
                    <a:pt x="816366" y="1862648"/>
                  </a:lnTo>
                  <a:lnTo>
                    <a:pt x="768616" y="1852765"/>
                  </a:lnTo>
                  <a:lnTo>
                    <a:pt x="721743" y="1840834"/>
                  </a:lnTo>
                  <a:lnTo>
                    <a:pt x="675807" y="1826906"/>
                  </a:lnTo>
                  <a:lnTo>
                    <a:pt x="630865" y="1811037"/>
                  </a:lnTo>
                  <a:lnTo>
                    <a:pt x="586974" y="1793280"/>
                  </a:lnTo>
                  <a:lnTo>
                    <a:pt x="544194" y="1773689"/>
                  </a:lnTo>
                  <a:lnTo>
                    <a:pt x="502581" y="1752317"/>
                  </a:lnTo>
                  <a:lnTo>
                    <a:pt x="462194" y="1729219"/>
                  </a:lnTo>
                  <a:lnTo>
                    <a:pt x="423091" y="1704447"/>
                  </a:lnTo>
                  <a:lnTo>
                    <a:pt x="385330" y="1678055"/>
                  </a:lnTo>
                  <a:lnTo>
                    <a:pt x="348969" y="1650098"/>
                  </a:lnTo>
                  <a:lnTo>
                    <a:pt x="314066" y="1620628"/>
                  </a:lnTo>
                  <a:lnTo>
                    <a:pt x="280679" y="1589700"/>
                  </a:lnTo>
                  <a:lnTo>
                    <a:pt x="248866" y="1557367"/>
                  </a:lnTo>
                  <a:lnTo>
                    <a:pt x="218685" y="1523683"/>
                  </a:lnTo>
                  <a:lnTo>
                    <a:pt x="190194" y="1488702"/>
                  </a:lnTo>
                  <a:lnTo>
                    <a:pt x="163451" y="1452477"/>
                  </a:lnTo>
                  <a:lnTo>
                    <a:pt x="138514" y="1415062"/>
                  </a:lnTo>
                  <a:lnTo>
                    <a:pt x="115441" y="1376510"/>
                  </a:lnTo>
                  <a:lnTo>
                    <a:pt x="94291" y="1336876"/>
                  </a:lnTo>
                  <a:lnTo>
                    <a:pt x="75120" y="1296213"/>
                  </a:lnTo>
                  <a:lnTo>
                    <a:pt x="57987" y="1254575"/>
                  </a:lnTo>
                  <a:lnTo>
                    <a:pt x="42951" y="1212015"/>
                  </a:lnTo>
                  <a:lnTo>
                    <a:pt x="30069" y="1168587"/>
                  </a:lnTo>
                  <a:lnTo>
                    <a:pt x="19398" y="1124345"/>
                  </a:lnTo>
                  <a:lnTo>
                    <a:pt x="10998" y="1079342"/>
                  </a:lnTo>
                  <a:lnTo>
                    <a:pt x="4927" y="1033632"/>
                  </a:lnTo>
                  <a:lnTo>
                    <a:pt x="1241" y="987270"/>
                  </a:lnTo>
                  <a:lnTo>
                    <a:pt x="0" y="940308"/>
                  </a:lnTo>
                  <a:lnTo>
                    <a:pt x="1241" y="893476"/>
                  </a:lnTo>
                  <a:lnTo>
                    <a:pt x="4927" y="847227"/>
                  </a:lnTo>
                  <a:lnTo>
                    <a:pt x="10998" y="801617"/>
                  </a:lnTo>
                  <a:lnTo>
                    <a:pt x="19398" y="756698"/>
                  </a:lnTo>
                  <a:lnTo>
                    <a:pt x="30069" y="712527"/>
                  </a:lnTo>
                  <a:lnTo>
                    <a:pt x="42951" y="669157"/>
                  </a:lnTo>
                  <a:lnTo>
                    <a:pt x="57987" y="626642"/>
                  </a:lnTo>
                  <a:lnTo>
                    <a:pt x="75120" y="585038"/>
                  </a:lnTo>
                  <a:lnTo>
                    <a:pt x="94291" y="544398"/>
                  </a:lnTo>
                  <a:lnTo>
                    <a:pt x="115441" y="504778"/>
                  </a:lnTo>
                  <a:lnTo>
                    <a:pt x="138514" y="466231"/>
                  </a:lnTo>
                  <a:lnTo>
                    <a:pt x="163451" y="428811"/>
                  </a:lnTo>
                  <a:lnTo>
                    <a:pt x="190194" y="392575"/>
                  </a:lnTo>
                  <a:lnTo>
                    <a:pt x="218685" y="357575"/>
                  </a:lnTo>
                  <a:lnTo>
                    <a:pt x="248866" y="323866"/>
                  </a:lnTo>
                  <a:lnTo>
                    <a:pt x="280679" y="291503"/>
                  </a:lnTo>
                  <a:lnTo>
                    <a:pt x="314066" y="260541"/>
                  </a:lnTo>
                  <a:lnTo>
                    <a:pt x="348969" y="231033"/>
                  </a:lnTo>
                  <a:lnTo>
                    <a:pt x="385330" y="203034"/>
                  </a:lnTo>
                  <a:lnTo>
                    <a:pt x="423091" y="176598"/>
                  </a:lnTo>
                  <a:lnTo>
                    <a:pt x="462194" y="151781"/>
                  </a:lnTo>
                  <a:lnTo>
                    <a:pt x="502581" y="128636"/>
                  </a:lnTo>
                  <a:lnTo>
                    <a:pt x="544194" y="107218"/>
                  </a:lnTo>
                  <a:lnTo>
                    <a:pt x="586974" y="87582"/>
                  </a:lnTo>
                  <a:lnTo>
                    <a:pt x="630865" y="69781"/>
                  </a:lnTo>
                  <a:lnTo>
                    <a:pt x="675807" y="53871"/>
                  </a:lnTo>
                  <a:lnTo>
                    <a:pt x="721743" y="39905"/>
                  </a:lnTo>
                  <a:lnTo>
                    <a:pt x="768616" y="27939"/>
                  </a:lnTo>
                  <a:lnTo>
                    <a:pt x="816366" y="18026"/>
                  </a:lnTo>
                  <a:lnTo>
                    <a:pt x="864935" y="10221"/>
                  </a:lnTo>
                  <a:lnTo>
                    <a:pt x="914267" y="4579"/>
                  </a:lnTo>
                  <a:lnTo>
                    <a:pt x="964302" y="1153"/>
                  </a:lnTo>
                  <a:lnTo>
                    <a:pt x="1014983" y="0"/>
                  </a:lnTo>
                  <a:lnTo>
                    <a:pt x="1065665" y="1153"/>
                  </a:lnTo>
                  <a:lnTo>
                    <a:pt x="1115700" y="4579"/>
                  </a:lnTo>
                  <a:lnTo>
                    <a:pt x="1165032" y="10221"/>
                  </a:lnTo>
                  <a:lnTo>
                    <a:pt x="1213601" y="18026"/>
                  </a:lnTo>
                  <a:lnTo>
                    <a:pt x="1261351" y="27939"/>
                  </a:lnTo>
                  <a:lnTo>
                    <a:pt x="1308224" y="39905"/>
                  </a:lnTo>
                  <a:lnTo>
                    <a:pt x="1354160" y="53871"/>
                  </a:lnTo>
                  <a:lnTo>
                    <a:pt x="1399102" y="69781"/>
                  </a:lnTo>
                  <a:lnTo>
                    <a:pt x="1442993" y="87582"/>
                  </a:lnTo>
                  <a:lnTo>
                    <a:pt x="1485773" y="107218"/>
                  </a:lnTo>
                  <a:lnTo>
                    <a:pt x="1527386" y="128636"/>
                  </a:lnTo>
                  <a:lnTo>
                    <a:pt x="1567773" y="151781"/>
                  </a:lnTo>
                  <a:lnTo>
                    <a:pt x="1606876" y="176598"/>
                  </a:lnTo>
                  <a:lnTo>
                    <a:pt x="1644637" y="203034"/>
                  </a:lnTo>
                  <a:lnTo>
                    <a:pt x="1680998" y="231033"/>
                  </a:lnTo>
                  <a:lnTo>
                    <a:pt x="1715901" y="260541"/>
                  </a:lnTo>
                  <a:lnTo>
                    <a:pt x="1749288" y="291503"/>
                  </a:lnTo>
                  <a:lnTo>
                    <a:pt x="1781101" y="323866"/>
                  </a:lnTo>
                  <a:lnTo>
                    <a:pt x="1811282" y="357575"/>
                  </a:lnTo>
                  <a:lnTo>
                    <a:pt x="1839773" y="392575"/>
                  </a:lnTo>
                  <a:lnTo>
                    <a:pt x="1866516" y="428811"/>
                  </a:lnTo>
                  <a:lnTo>
                    <a:pt x="1891453" y="466231"/>
                  </a:lnTo>
                  <a:lnTo>
                    <a:pt x="1914526" y="504778"/>
                  </a:lnTo>
                  <a:lnTo>
                    <a:pt x="1935676" y="544398"/>
                  </a:lnTo>
                  <a:lnTo>
                    <a:pt x="1954847" y="585038"/>
                  </a:lnTo>
                  <a:lnTo>
                    <a:pt x="1971980" y="626642"/>
                  </a:lnTo>
                  <a:lnTo>
                    <a:pt x="1987016" y="669157"/>
                  </a:lnTo>
                  <a:lnTo>
                    <a:pt x="1999898" y="712527"/>
                  </a:lnTo>
                  <a:lnTo>
                    <a:pt x="2010569" y="756698"/>
                  </a:lnTo>
                  <a:lnTo>
                    <a:pt x="2018969" y="801617"/>
                  </a:lnTo>
                  <a:lnTo>
                    <a:pt x="2025040" y="847227"/>
                  </a:lnTo>
                  <a:lnTo>
                    <a:pt x="2028726" y="893476"/>
                  </a:lnTo>
                  <a:lnTo>
                    <a:pt x="2029967" y="940308"/>
                  </a:lnTo>
                  <a:lnTo>
                    <a:pt x="2028726" y="987270"/>
                  </a:lnTo>
                  <a:lnTo>
                    <a:pt x="2025040" y="1033632"/>
                  </a:lnTo>
                  <a:lnTo>
                    <a:pt x="2018969" y="1079342"/>
                  </a:lnTo>
                  <a:lnTo>
                    <a:pt x="2010569" y="1124345"/>
                  </a:lnTo>
                  <a:lnTo>
                    <a:pt x="1999898" y="1168587"/>
                  </a:lnTo>
                  <a:lnTo>
                    <a:pt x="1987016" y="1212015"/>
                  </a:lnTo>
                  <a:lnTo>
                    <a:pt x="1971980" y="1254575"/>
                  </a:lnTo>
                  <a:lnTo>
                    <a:pt x="1954847" y="1296213"/>
                  </a:lnTo>
                  <a:lnTo>
                    <a:pt x="1935676" y="1336876"/>
                  </a:lnTo>
                  <a:lnTo>
                    <a:pt x="1914526" y="1376510"/>
                  </a:lnTo>
                  <a:lnTo>
                    <a:pt x="1891453" y="1415062"/>
                  </a:lnTo>
                  <a:lnTo>
                    <a:pt x="1866516" y="1452477"/>
                  </a:lnTo>
                  <a:lnTo>
                    <a:pt x="1839773" y="1488702"/>
                  </a:lnTo>
                  <a:lnTo>
                    <a:pt x="1811282" y="1523683"/>
                  </a:lnTo>
                  <a:lnTo>
                    <a:pt x="1781101" y="1557367"/>
                  </a:lnTo>
                  <a:lnTo>
                    <a:pt x="1749288" y="1589700"/>
                  </a:lnTo>
                  <a:lnTo>
                    <a:pt x="1715901" y="1620628"/>
                  </a:lnTo>
                  <a:lnTo>
                    <a:pt x="1680998" y="1650098"/>
                  </a:lnTo>
                  <a:lnTo>
                    <a:pt x="1644637" y="1678055"/>
                  </a:lnTo>
                  <a:lnTo>
                    <a:pt x="1606876" y="1704447"/>
                  </a:lnTo>
                  <a:lnTo>
                    <a:pt x="1567773" y="1729219"/>
                  </a:lnTo>
                  <a:lnTo>
                    <a:pt x="1527386" y="1752317"/>
                  </a:lnTo>
                  <a:lnTo>
                    <a:pt x="1485773" y="1773689"/>
                  </a:lnTo>
                  <a:lnTo>
                    <a:pt x="1442993" y="1793280"/>
                  </a:lnTo>
                  <a:lnTo>
                    <a:pt x="1399102" y="1811037"/>
                  </a:lnTo>
                  <a:lnTo>
                    <a:pt x="1354160" y="1826906"/>
                  </a:lnTo>
                  <a:lnTo>
                    <a:pt x="1308224" y="1840834"/>
                  </a:lnTo>
                  <a:lnTo>
                    <a:pt x="1261351" y="1852765"/>
                  </a:lnTo>
                  <a:lnTo>
                    <a:pt x="1213601" y="1862648"/>
                  </a:lnTo>
                  <a:lnTo>
                    <a:pt x="1165032" y="1870428"/>
                  </a:lnTo>
                  <a:lnTo>
                    <a:pt x="1115700" y="1876052"/>
                  </a:lnTo>
                  <a:lnTo>
                    <a:pt x="1065665" y="1879466"/>
                  </a:lnTo>
                  <a:lnTo>
                    <a:pt x="1014983" y="18806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052861" y="1134122"/>
              <a:ext cx="2091055" cy="1941830"/>
            </a:xfrm>
            <a:custGeom>
              <a:avLst/>
              <a:gdLst/>
              <a:ahLst/>
              <a:cxnLst/>
              <a:rect l="l" t="t" r="r" b="b"/>
              <a:pathLst>
                <a:path w="2091055" h="1941830">
                  <a:moveTo>
                    <a:pt x="0" y="970788"/>
                  </a:moveTo>
                  <a:lnTo>
                    <a:pt x="0" y="946404"/>
                  </a:lnTo>
                  <a:lnTo>
                    <a:pt x="1524" y="920496"/>
                  </a:lnTo>
                  <a:lnTo>
                    <a:pt x="1524" y="908304"/>
                  </a:lnTo>
                  <a:lnTo>
                    <a:pt x="64008" y="911352"/>
                  </a:lnTo>
                  <a:lnTo>
                    <a:pt x="62653" y="923544"/>
                  </a:lnTo>
                  <a:lnTo>
                    <a:pt x="62483" y="923544"/>
                  </a:lnTo>
                  <a:lnTo>
                    <a:pt x="62483" y="941831"/>
                  </a:lnTo>
                  <a:lnTo>
                    <a:pt x="39624" y="941831"/>
                  </a:lnTo>
                  <a:lnTo>
                    <a:pt x="0" y="970788"/>
                  </a:lnTo>
                  <a:close/>
                </a:path>
                <a:path w="2091055" h="1941830">
                  <a:moveTo>
                    <a:pt x="62483" y="925068"/>
                  </a:moveTo>
                  <a:lnTo>
                    <a:pt x="62483" y="923544"/>
                  </a:lnTo>
                  <a:lnTo>
                    <a:pt x="62653" y="923544"/>
                  </a:lnTo>
                  <a:lnTo>
                    <a:pt x="62483" y="925068"/>
                  </a:lnTo>
                  <a:close/>
                </a:path>
                <a:path w="2091055" h="1941830">
                  <a:moveTo>
                    <a:pt x="40495" y="1006376"/>
                  </a:moveTo>
                  <a:lnTo>
                    <a:pt x="21336" y="999744"/>
                  </a:lnTo>
                  <a:lnTo>
                    <a:pt x="39624" y="941831"/>
                  </a:lnTo>
                  <a:lnTo>
                    <a:pt x="62483" y="941831"/>
                  </a:lnTo>
                  <a:lnTo>
                    <a:pt x="62483" y="947928"/>
                  </a:lnTo>
                  <a:lnTo>
                    <a:pt x="61136" y="1005872"/>
                  </a:lnTo>
                  <a:lnTo>
                    <a:pt x="40495" y="1006376"/>
                  </a:lnTo>
                  <a:close/>
                </a:path>
                <a:path w="2091055" h="1941830">
                  <a:moveTo>
                    <a:pt x="62483" y="1013460"/>
                  </a:moveTo>
                  <a:lnTo>
                    <a:pt x="60960" y="1013460"/>
                  </a:lnTo>
                  <a:lnTo>
                    <a:pt x="61136" y="1005872"/>
                  </a:lnTo>
                  <a:lnTo>
                    <a:pt x="62483" y="1005839"/>
                  </a:lnTo>
                  <a:lnTo>
                    <a:pt x="62483" y="1013460"/>
                  </a:lnTo>
                  <a:close/>
                </a:path>
                <a:path w="2091055" h="1941830">
                  <a:moveTo>
                    <a:pt x="60960" y="1013460"/>
                  </a:moveTo>
                  <a:lnTo>
                    <a:pt x="40495" y="1006376"/>
                  </a:lnTo>
                  <a:lnTo>
                    <a:pt x="61136" y="1005872"/>
                  </a:lnTo>
                  <a:lnTo>
                    <a:pt x="60960" y="1013460"/>
                  </a:lnTo>
                  <a:close/>
                </a:path>
                <a:path w="2091055" h="1941830">
                  <a:moveTo>
                    <a:pt x="4572" y="1071371"/>
                  </a:moveTo>
                  <a:lnTo>
                    <a:pt x="3048" y="1045463"/>
                  </a:lnTo>
                  <a:lnTo>
                    <a:pt x="1524" y="1021080"/>
                  </a:lnTo>
                  <a:lnTo>
                    <a:pt x="0" y="1007363"/>
                  </a:lnTo>
                  <a:lnTo>
                    <a:pt x="40495" y="1006376"/>
                  </a:lnTo>
                  <a:lnTo>
                    <a:pt x="60960" y="1013460"/>
                  </a:lnTo>
                  <a:lnTo>
                    <a:pt x="62483" y="1013460"/>
                  </a:lnTo>
                  <a:lnTo>
                    <a:pt x="62483" y="1018031"/>
                  </a:lnTo>
                  <a:lnTo>
                    <a:pt x="64008" y="1040892"/>
                  </a:lnTo>
                  <a:lnTo>
                    <a:pt x="67056" y="1063752"/>
                  </a:lnTo>
                  <a:lnTo>
                    <a:pt x="4572" y="1071371"/>
                  </a:lnTo>
                  <a:close/>
                </a:path>
                <a:path w="2091055" h="1941830">
                  <a:moveTo>
                    <a:pt x="70104" y="853439"/>
                  </a:moveTo>
                  <a:lnTo>
                    <a:pt x="9144" y="844296"/>
                  </a:lnTo>
                  <a:lnTo>
                    <a:pt x="12191" y="822960"/>
                  </a:lnTo>
                  <a:lnTo>
                    <a:pt x="16764" y="798576"/>
                  </a:lnTo>
                  <a:lnTo>
                    <a:pt x="19812" y="781812"/>
                  </a:lnTo>
                  <a:lnTo>
                    <a:pt x="80772" y="794004"/>
                  </a:lnTo>
                  <a:lnTo>
                    <a:pt x="76200" y="810768"/>
                  </a:lnTo>
                  <a:lnTo>
                    <a:pt x="73355" y="832104"/>
                  </a:lnTo>
                  <a:lnTo>
                    <a:pt x="73152" y="832104"/>
                  </a:lnTo>
                  <a:lnTo>
                    <a:pt x="70104" y="853439"/>
                  </a:lnTo>
                  <a:close/>
                </a:path>
                <a:path w="2091055" h="1941830">
                  <a:moveTo>
                    <a:pt x="73152" y="833628"/>
                  </a:moveTo>
                  <a:lnTo>
                    <a:pt x="73152" y="832104"/>
                  </a:lnTo>
                  <a:lnTo>
                    <a:pt x="73355" y="832104"/>
                  </a:lnTo>
                  <a:lnTo>
                    <a:pt x="73152" y="833628"/>
                  </a:lnTo>
                  <a:close/>
                </a:path>
                <a:path w="2091055" h="1941830">
                  <a:moveTo>
                    <a:pt x="94487" y="736092"/>
                  </a:moveTo>
                  <a:lnTo>
                    <a:pt x="35052" y="719328"/>
                  </a:lnTo>
                  <a:lnTo>
                    <a:pt x="39624" y="705612"/>
                  </a:lnTo>
                  <a:lnTo>
                    <a:pt x="47244" y="681228"/>
                  </a:lnTo>
                  <a:lnTo>
                    <a:pt x="54864" y="658368"/>
                  </a:lnTo>
                  <a:lnTo>
                    <a:pt x="112776" y="679704"/>
                  </a:lnTo>
                  <a:lnTo>
                    <a:pt x="105664" y="701039"/>
                  </a:lnTo>
                  <a:lnTo>
                    <a:pt x="105156" y="701039"/>
                  </a:lnTo>
                  <a:lnTo>
                    <a:pt x="99466" y="722376"/>
                  </a:lnTo>
                  <a:lnTo>
                    <a:pt x="99060" y="722376"/>
                  </a:lnTo>
                  <a:lnTo>
                    <a:pt x="94487" y="736092"/>
                  </a:lnTo>
                  <a:close/>
                </a:path>
                <a:path w="2091055" h="1941830">
                  <a:moveTo>
                    <a:pt x="105156" y="702563"/>
                  </a:moveTo>
                  <a:lnTo>
                    <a:pt x="105156" y="701039"/>
                  </a:lnTo>
                  <a:lnTo>
                    <a:pt x="105664" y="701039"/>
                  </a:lnTo>
                  <a:lnTo>
                    <a:pt x="105156" y="702563"/>
                  </a:lnTo>
                  <a:close/>
                </a:path>
                <a:path w="2091055" h="1941830">
                  <a:moveTo>
                    <a:pt x="99060" y="723900"/>
                  </a:moveTo>
                  <a:lnTo>
                    <a:pt x="99060" y="722376"/>
                  </a:lnTo>
                  <a:lnTo>
                    <a:pt x="99466" y="722376"/>
                  </a:lnTo>
                  <a:lnTo>
                    <a:pt x="99060" y="723900"/>
                  </a:lnTo>
                  <a:close/>
                </a:path>
                <a:path w="2091055" h="1941830">
                  <a:moveTo>
                    <a:pt x="135636" y="624839"/>
                  </a:moveTo>
                  <a:lnTo>
                    <a:pt x="79248" y="600455"/>
                  </a:lnTo>
                  <a:lnTo>
                    <a:pt x="82296" y="592836"/>
                  </a:lnTo>
                  <a:lnTo>
                    <a:pt x="103632" y="548639"/>
                  </a:lnTo>
                  <a:lnTo>
                    <a:pt x="108204" y="542544"/>
                  </a:lnTo>
                  <a:lnTo>
                    <a:pt x="161544" y="571500"/>
                  </a:lnTo>
                  <a:lnTo>
                    <a:pt x="159105" y="577596"/>
                  </a:lnTo>
                  <a:lnTo>
                    <a:pt x="158496" y="577596"/>
                  </a:lnTo>
                  <a:lnTo>
                    <a:pt x="139417" y="617220"/>
                  </a:lnTo>
                  <a:lnTo>
                    <a:pt x="138683" y="617220"/>
                  </a:lnTo>
                  <a:lnTo>
                    <a:pt x="135636" y="624839"/>
                  </a:lnTo>
                  <a:close/>
                </a:path>
                <a:path w="2091055" h="1941830">
                  <a:moveTo>
                    <a:pt x="158496" y="579120"/>
                  </a:moveTo>
                  <a:lnTo>
                    <a:pt x="158496" y="577596"/>
                  </a:lnTo>
                  <a:lnTo>
                    <a:pt x="159105" y="577596"/>
                  </a:lnTo>
                  <a:lnTo>
                    <a:pt x="158496" y="579120"/>
                  </a:lnTo>
                  <a:close/>
                </a:path>
                <a:path w="2091055" h="1941830">
                  <a:moveTo>
                    <a:pt x="138683" y="618744"/>
                  </a:moveTo>
                  <a:lnTo>
                    <a:pt x="138683" y="617220"/>
                  </a:lnTo>
                  <a:lnTo>
                    <a:pt x="139417" y="617220"/>
                  </a:lnTo>
                  <a:lnTo>
                    <a:pt x="138683" y="618744"/>
                  </a:lnTo>
                  <a:close/>
                </a:path>
                <a:path w="2091055" h="1941830">
                  <a:moveTo>
                    <a:pt x="192024" y="519683"/>
                  </a:moveTo>
                  <a:lnTo>
                    <a:pt x="138683" y="487679"/>
                  </a:lnTo>
                  <a:lnTo>
                    <a:pt x="152400" y="466344"/>
                  </a:lnTo>
                  <a:lnTo>
                    <a:pt x="173736" y="434340"/>
                  </a:lnTo>
                  <a:lnTo>
                    <a:pt x="225552" y="469392"/>
                  </a:lnTo>
                  <a:lnTo>
                    <a:pt x="202691" y="501396"/>
                  </a:lnTo>
                  <a:lnTo>
                    <a:pt x="203278" y="501396"/>
                  </a:lnTo>
                  <a:lnTo>
                    <a:pt x="192024" y="519683"/>
                  </a:lnTo>
                  <a:close/>
                </a:path>
                <a:path w="2091055" h="1941830">
                  <a:moveTo>
                    <a:pt x="203278" y="501396"/>
                  </a:moveTo>
                  <a:lnTo>
                    <a:pt x="202691" y="501396"/>
                  </a:lnTo>
                  <a:lnTo>
                    <a:pt x="204216" y="499872"/>
                  </a:lnTo>
                  <a:lnTo>
                    <a:pt x="203278" y="501396"/>
                  </a:lnTo>
                  <a:close/>
                </a:path>
                <a:path w="2091055" h="1941830">
                  <a:moveTo>
                    <a:pt x="342900" y="335279"/>
                  </a:moveTo>
                  <a:lnTo>
                    <a:pt x="300228" y="291083"/>
                  </a:lnTo>
                  <a:lnTo>
                    <a:pt x="306324" y="283464"/>
                  </a:lnTo>
                  <a:lnTo>
                    <a:pt x="342900" y="251460"/>
                  </a:lnTo>
                  <a:lnTo>
                    <a:pt x="347472" y="248412"/>
                  </a:lnTo>
                  <a:lnTo>
                    <a:pt x="387096" y="295656"/>
                  </a:lnTo>
                  <a:lnTo>
                    <a:pt x="382524" y="298704"/>
                  </a:lnTo>
                  <a:lnTo>
                    <a:pt x="384048" y="298704"/>
                  </a:lnTo>
                  <a:lnTo>
                    <a:pt x="348996" y="329183"/>
                  </a:lnTo>
                  <a:lnTo>
                    <a:pt x="342900" y="335279"/>
                  </a:lnTo>
                  <a:close/>
                </a:path>
                <a:path w="2091055" h="1941830">
                  <a:moveTo>
                    <a:pt x="260604" y="423672"/>
                  </a:moveTo>
                  <a:lnTo>
                    <a:pt x="213360" y="382524"/>
                  </a:lnTo>
                  <a:lnTo>
                    <a:pt x="239268" y="352044"/>
                  </a:lnTo>
                  <a:lnTo>
                    <a:pt x="256032" y="335279"/>
                  </a:lnTo>
                  <a:lnTo>
                    <a:pt x="300228" y="377952"/>
                  </a:lnTo>
                  <a:lnTo>
                    <a:pt x="284987" y="394716"/>
                  </a:lnTo>
                  <a:lnTo>
                    <a:pt x="285216" y="394716"/>
                  </a:lnTo>
                  <a:lnTo>
                    <a:pt x="260604" y="423672"/>
                  </a:lnTo>
                  <a:close/>
                </a:path>
                <a:path w="2091055" h="1941830">
                  <a:moveTo>
                    <a:pt x="285216" y="394716"/>
                  </a:moveTo>
                  <a:lnTo>
                    <a:pt x="284987" y="394716"/>
                  </a:lnTo>
                  <a:lnTo>
                    <a:pt x="286512" y="393192"/>
                  </a:lnTo>
                  <a:lnTo>
                    <a:pt x="285216" y="394716"/>
                  </a:lnTo>
                  <a:close/>
                </a:path>
                <a:path w="2091055" h="1941830">
                  <a:moveTo>
                    <a:pt x="434340" y="259079"/>
                  </a:moveTo>
                  <a:lnTo>
                    <a:pt x="397764" y="208787"/>
                  </a:lnTo>
                  <a:lnTo>
                    <a:pt x="420624" y="192024"/>
                  </a:lnTo>
                  <a:lnTo>
                    <a:pt x="449580" y="173736"/>
                  </a:lnTo>
                  <a:lnTo>
                    <a:pt x="484632" y="224028"/>
                  </a:lnTo>
                  <a:lnTo>
                    <a:pt x="457903" y="242316"/>
                  </a:lnTo>
                  <a:lnTo>
                    <a:pt x="457200" y="242316"/>
                  </a:lnTo>
                  <a:lnTo>
                    <a:pt x="434340" y="259079"/>
                  </a:lnTo>
                  <a:close/>
                </a:path>
                <a:path w="2091055" h="1941830">
                  <a:moveTo>
                    <a:pt x="455676" y="243840"/>
                  </a:moveTo>
                  <a:lnTo>
                    <a:pt x="457200" y="242316"/>
                  </a:lnTo>
                  <a:lnTo>
                    <a:pt x="457903" y="242316"/>
                  </a:lnTo>
                  <a:lnTo>
                    <a:pt x="455676" y="243840"/>
                  </a:lnTo>
                  <a:close/>
                </a:path>
                <a:path w="2091055" h="1941830">
                  <a:moveTo>
                    <a:pt x="534924" y="193548"/>
                  </a:moveTo>
                  <a:lnTo>
                    <a:pt x="504444" y="140208"/>
                  </a:lnTo>
                  <a:lnTo>
                    <a:pt x="547116" y="117348"/>
                  </a:lnTo>
                  <a:lnTo>
                    <a:pt x="560832" y="111252"/>
                  </a:lnTo>
                  <a:lnTo>
                    <a:pt x="588264" y="166116"/>
                  </a:lnTo>
                  <a:lnTo>
                    <a:pt x="574548" y="172212"/>
                  </a:lnTo>
                  <a:lnTo>
                    <a:pt x="576072" y="172212"/>
                  </a:lnTo>
                  <a:lnTo>
                    <a:pt x="534924" y="193548"/>
                  </a:lnTo>
                  <a:close/>
                </a:path>
                <a:path w="2091055" h="1941830">
                  <a:moveTo>
                    <a:pt x="643128" y="141732"/>
                  </a:moveTo>
                  <a:lnTo>
                    <a:pt x="618744" y="85344"/>
                  </a:lnTo>
                  <a:lnTo>
                    <a:pt x="638556" y="76200"/>
                  </a:lnTo>
                  <a:lnTo>
                    <a:pt x="678180" y="62483"/>
                  </a:lnTo>
                  <a:lnTo>
                    <a:pt x="699516" y="120395"/>
                  </a:lnTo>
                  <a:lnTo>
                    <a:pt x="665649" y="132587"/>
                  </a:lnTo>
                  <a:lnTo>
                    <a:pt x="662940" y="132587"/>
                  </a:lnTo>
                  <a:lnTo>
                    <a:pt x="643128" y="141732"/>
                  </a:lnTo>
                  <a:close/>
                </a:path>
                <a:path w="2091055" h="1941830">
                  <a:moveTo>
                    <a:pt x="661416" y="134112"/>
                  </a:moveTo>
                  <a:lnTo>
                    <a:pt x="662940" y="132587"/>
                  </a:lnTo>
                  <a:lnTo>
                    <a:pt x="665649" y="132587"/>
                  </a:lnTo>
                  <a:lnTo>
                    <a:pt x="661416" y="134112"/>
                  </a:lnTo>
                  <a:close/>
                </a:path>
                <a:path w="2091055" h="1941830">
                  <a:moveTo>
                    <a:pt x="754380" y="102108"/>
                  </a:moveTo>
                  <a:lnTo>
                    <a:pt x="739140" y="42672"/>
                  </a:lnTo>
                  <a:lnTo>
                    <a:pt x="784860" y="30479"/>
                  </a:lnTo>
                  <a:lnTo>
                    <a:pt x="800100" y="27432"/>
                  </a:lnTo>
                  <a:lnTo>
                    <a:pt x="813816" y="86868"/>
                  </a:lnTo>
                  <a:lnTo>
                    <a:pt x="798576" y="89916"/>
                  </a:lnTo>
                  <a:lnTo>
                    <a:pt x="800100" y="89916"/>
                  </a:lnTo>
                  <a:lnTo>
                    <a:pt x="754380" y="102108"/>
                  </a:lnTo>
                  <a:close/>
                </a:path>
                <a:path w="2091055" h="1941830">
                  <a:moveTo>
                    <a:pt x="871728" y="76200"/>
                  </a:moveTo>
                  <a:lnTo>
                    <a:pt x="862584" y="15240"/>
                  </a:lnTo>
                  <a:lnTo>
                    <a:pt x="886967" y="10668"/>
                  </a:lnTo>
                  <a:lnTo>
                    <a:pt x="925067" y="6095"/>
                  </a:lnTo>
                  <a:lnTo>
                    <a:pt x="932688" y="67056"/>
                  </a:lnTo>
                  <a:lnTo>
                    <a:pt x="918972" y="68579"/>
                  </a:lnTo>
                  <a:lnTo>
                    <a:pt x="920496" y="68579"/>
                  </a:lnTo>
                  <a:lnTo>
                    <a:pt x="894588" y="71628"/>
                  </a:lnTo>
                  <a:lnTo>
                    <a:pt x="896112" y="71628"/>
                  </a:lnTo>
                  <a:lnTo>
                    <a:pt x="871728" y="76200"/>
                  </a:lnTo>
                  <a:close/>
                </a:path>
                <a:path w="2091055" h="1941830">
                  <a:moveTo>
                    <a:pt x="1019556" y="62483"/>
                  </a:moveTo>
                  <a:lnTo>
                    <a:pt x="992124" y="62483"/>
                  </a:lnTo>
                  <a:lnTo>
                    <a:pt x="989075" y="1524"/>
                  </a:lnTo>
                  <a:lnTo>
                    <a:pt x="992124" y="1524"/>
                  </a:lnTo>
                  <a:lnTo>
                    <a:pt x="1018032" y="0"/>
                  </a:lnTo>
                  <a:lnTo>
                    <a:pt x="1053084" y="0"/>
                  </a:lnTo>
                  <a:lnTo>
                    <a:pt x="1051559" y="60960"/>
                  </a:lnTo>
                  <a:lnTo>
                    <a:pt x="1045464" y="60960"/>
                  </a:lnTo>
                  <a:lnTo>
                    <a:pt x="1019556" y="62483"/>
                  </a:lnTo>
                  <a:close/>
                </a:path>
                <a:path w="2091055" h="1941830">
                  <a:moveTo>
                    <a:pt x="1170445" y="68491"/>
                  </a:moveTo>
                  <a:lnTo>
                    <a:pt x="1146048" y="67056"/>
                  </a:lnTo>
                  <a:lnTo>
                    <a:pt x="1147572" y="67056"/>
                  </a:lnTo>
                  <a:lnTo>
                    <a:pt x="1121664" y="64008"/>
                  </a:lnTo>
                  <a:lnTo>
                    <a:pt x="1112520" y="64008"/>
                  </a:lnTo>
                  <a:lnTo>
                    <a:pt x="1115567" y="3048"/>
                  </a:lnTo>
                  <a:lnTo>
                    <a:pt x="1126235" y="3048"/>
                  </a:lnTo>
                  <a:lnTo>
                    <a:pt x="1152143" y="4572"/>
                  </a:lnTo>
                  <a:lnTo>
                    <a:pt x="1178051" y="7620"/>
                  </a:lnTo>
                  <a:lnTo>
                    <a:pt x="1179575" y="7620"/>
                  </a:lnTo>
                  <a:lnTo>
                    <a:pt x="1170445" y="68491"/>
                  </a:lnTo>
                  <a:close/>
                </a:path>
                <a:path w="2091055" h="1941830">
                  <a:moveTo>
                    <a:pt x="1171956" y="68579"/>
                  </a:moveTo>
                  <a:lnTo>
                    <a:pt x="1170432" y="68579"/>
                  </a:lnTo>
                  <a:lnTo>
                    <a:pt x="1171956" y="68579"/>
                  </a:lnTo>
                  <a:close/>
                </a:path>
                <a:path w="2091055" h="1941830">
                  <a:moveTo>
                    <a:pt x="1290828" y="89916"/>
                  </a:moveTo>
                  <a:lnTo>
                    <a:pt x="1243584" y="80772"/>
                  </a:lnTo>
                  <a:lnTo>
                    <a:pt x="1245108" y="80772"/>
                  </a:lnTo>
                  <a:lnTo>
                    <a:pt x="1231392" y="77724"/>
                  </a:lnTo>
                  <a:lnTo>
                    <a:pt x="1242059" y="16764"/>
                  </a:lnTo>
                  <a:lnTo>
                    <a:pt x="1303020" y="30479"/>
                  </a:lnTo>
                  <a:lnTo>
                    <a:pt x="1290828" y="89916"/>
                  </a:lnTo>
                  <a:close/>
                </a:path>
                <a:path w="2091055" h="1941830">
                  <a:moveTo>
                    <a:pt x="1403604" y="124968"/>
                  </a:moveTo>
                  <a:lnTo>
                    <a:pt x="1383792" y="117348"/>
                  </a:lnTo>
                  <a:lnTo>
                    <a:pt x="1385316" y="117348"/>
                  </a:lnTo>
                  <a:lnTo>
                    <a:pt x="1347216" y="105156"/>
                  </a:lnTo>
                  <a:lnTo>
                    <a:pt x="1365504" y="47244"/>
                  </a:lnTo>
                  <a:lnTo>
                    <a:pt x="1405128" y="59436"/>
                  </a:lnTo>
                  <a:lnTo>
                    <a:pt x="1424940" y="67056"/>
                  </a:lnTo>
                  <a:lnTo>
                    <a:pt x="1403604" y="124968"/>
                  </a:lnTo>
                  <a:close/>
                </a:path>
                <a:path w="2091055" h="1941830">
                  <a:moveTo>
                    <a:pt x="1514856" y="172212"/>
                  </a:moveTo>
                  <a:lnTo>
                    <a:pt x="1472184" y="152400"/>
                  </a:lnTo>
                  <a:lnTo>
                    <a:pt x="1473708" y="152400"/>
                  </a:lnTo>
                  <a:lnTo>
                    <a:pt x="1459992" y="146304"/>
                  </a:lnTo>
                  <a:lnTo>
                    <a:pt x="1484376" y="89916"/>
                  </a:lnTo>
                  <a:lnTo>
                    <a:pt x="1498092" y="96012"/>
                  </a:lnTo>
                  <a:lnTo>
                    <a:pt x="1540764" y="115824"/>
                  </a:lnTo>
                  <a:lnTo>
                    <a:pt x="1514856" y="172212"/>
                  </a:lnTo>
                  <a:close/>
                </a:path>
                <a:path w="2091055" h="1941830">
                  <a:moveTo>
                    <a:pt x="1618488" y="231648"/>
                  </a:moveTo>
                  <a:lnTo>
                    <a:pt x="1595628" y="217932"/>
                  </a:lnTo>
                  <a:lnTo>
                    <a:pt x="1597151" y="217932"/>
                  </a:lnTo>
                  <a:lnTo>
                    <a:pt x="1566672" y="199644"/>
                  </a:lnTo>
                  <a:lnTo>
                    <a:pt x="1598676" y="146304"/>
                  </a:lnTo>
                  <a:lnTo>
                    <a:pt x="1629156" y="166116"/>
                  </a:lnTo>
                  <a:lnTo>
                    <a:pt x="1652016" y="179832"/>
                  </a:lnTo>
                  <a:lnTo>
                    <a:pt x="1618488" y="231648"/>
                  </a:lnTo>
                  <a:close/>
                </a:path>
                <a:path w="2091055" h="1941830">
                  <a:moveTo>
                    <a:pt x="1673351" y="271272"/>
                  </a:moveTo>
                  <a:lnTo>
                    <a:pt x="1667256" y="266700"/>
                  </a:lnTo>
                  <a:lnTo>
                    <a:pt x="1703832" y="216408"/>
                  </a:lnTo>
                  <a:lnTo>
                    <a:pt x="1709928" y="220979"/>
                  </a:lnTo>
                  <a:lnTo>
                    <a:pt x="1748028" y="251460"/>
                  </a:lnTo>
                  <a:lnTo>
                    <a:pt x="1754124" y="257556"/>
                  </a:lnTo>
                  <a:lnTo>
                    <a:pt x="1743151" y="269748"/>
                  </a:lnTo>
                  <a:lnTo>
                    <a:pt x="1671828" y="269748"/>
                  </a:lnTo>
                  <a:lnTo>
                    <a:pt x="1673351" y="271272"/>
                  </a:lnTo>
                  <a:close/>
                </a:path>
                <a:path w="2091055" h="1941830">
                  <a:moveTo>
                    <a:pt x="1712976" y="303276"/>
                  </a:moveTo>
                  <a:lnTo>
                    <a:pt x="1708404" y="298704"/>
                  </a:lnTo>
                  <a:lnTo>
                    <a:pt x="1671828" y="269748"/>
                  </a:lnTo>
                  <a:lnTo>
                    <a:pt x="1743151" y="269748"/>
                  </a:lnTo>
                  <a:lnTo>
                    <a:pt x="1712976" y="303276"/>
                  </a:lnTo>
                  <a:close/>
                </a:path>
                <a:path w="2091055" h="1941830">
                  <a:moveTo>
                    <a:pt x="1774828" y="360608"/>
                  </a:moveTo>
                  <a:lnTo>
                    <a:pt x="1757172" y="344424"/>
                  </a:lnTo>
                  <a:lnTo>
                    <a:pt x="1799843" y="300228"/>
                  </a:lnTo>
                  <a:lnTo>
                    <a:pt x="1819656" y="316991"/>
                  </a:lnTo>
                  <a:lnTo>
                    <a:pt x="1844040" y="344424"/>
                  </a:lnTo>
                  <a:lnTo>
                    <a:pt x="1828255" y="359664"/>
                  </a:lnTo>
                  <a:lnTo>
                    <a:pt x="1773935" y="359664"/>
                  </a:lnTo>
                  <a:lnTo>
                    <a:pt x="1774828" y="360608"/>
                  </a:lnTo>
                  <a:close/>
                </a:path>
                <a:path w="2091055" h="1941830">
                  <a:moveTo>
                    <a:pt x="1775459" y="361187"/>
                  </a:moveTo>
                  <a:lnTo>
                    <a:pt x="1774828" y="360608"/>
                  </a:lnTo>
                  <a:lnTo>
                    <a:pt x="1773935" y="359664"/>
                  </a:lnTo>
                  <a:lnTo>
                    <a:pt x="1775459" y="361187"/>
                  </a:lnTo>
                  <a:close/>
                </a:path>
                <a:path w="2091055" h="1941830">
                  <a:moveTo>
                    <a:pt x="1826677" y="361187"/>
                  </a:moveTo>
                  <a:lnTo>
                    <a:pt x="1775459" y="361187"/>
                  </a:lnTo>
                  <a:lnTo>
                    <a:pt x="1773935" y="359664"/>
                  </a:lnTo>
                  <a:lnTo>
                    <a:pt x="1828255" y="359664"/>
                  </a:lnTo>
                  <a:lnTo>
                    <a:pt x="1826677" y="361187"/>
                  </a:lnTo>
                  <a:close/>
                </a:path>
                <a:path w="2091055" h="1941830">
                  <a:moveTo>
                    <a:pt x="1799843" y="387096"/>
                  </a:moveTo>
                  <a:lnTo>
                    <a:pt x="1774828" y="360608"/>
                  </a:lnTo>
                  <a:lnTo>
                    <a:pt x="1775459" y="361187"/>
                  </a:lnTo>
                  <a:lnTo>
                    <a:pt x="1826677" y="361187"/>
                  </a:lnTo>
                  <a:lnTo>
                    <a:pt x="1799843" y="387096"/>
                  </a:lnTo>
                  <a:close/>
                </a:path>
                <a:path w="2091055" h="1941830">
                  <a:moveTo>
                    <a:pt x="1862328" y="464820"/>
                  </a:moveTo>
                  <a:lnTo>
                    <a:pt x="1837943" y="431292"/>
                  </a:lnTo>
                  <a:lnTo>
                    <a:pt x="1886712" y="394716"/>
                  </a:lnTo>
                  <a:lnTo>
                    <a:pt x="1912620" y="426720"/>
                  </a:lnTo>
                  <a:lnTo>
                    <a:pt x="1924812" y="445008"/>
                  </a:lnTo>
                  <a:lnTo>
                    <a:pt x="1897777" y="463296"/>
                  </a:lnTo>
                  <a:lnTo>
                    <a:pt x="1862328" y="463296"/>
                  </a:lnTo>
                  <a:lnTo>
                    <a:pt x="1862328" y="464820"/>
                  </a:lnTo>
                  <a:close/>
                </a:path>
                <a:path w="2091055" h="1941830">
                  <a:moveTo>
                    <a:pt x="1872996" y="480060"/>
                  </a:moveTo>
                  <a:lnTo>
                    <a:pt x="1862328" y="463296"/>
                  </a:lnTo>
                  <a:lnTo>
                    <a:pt x="1897777" y="463296"/>
                  </a:lnTo>
                  <a:lnTo>
                    <a:pt x="1872996" y="480060"/>
                  </a:lnTo>
                  <a:close/>
                </a:path>
                <a:path w="2091055" h="1941830">
                  <a:moveTo>
                    <a:pt x="1911096" y="539496"/>
                  </a:moveTo>
                  <a:lnTo>
                    <a:pt x="1906524" y="530352"/>
                  </a:lnTo>
                  <a:lnTo>
                    <a:pt x="1958340" y="498348"/>
                  </a:lnTo>
                  <a:lnTo>
                    <a:pt x="1964435" y="507492"/>
                  </a:lnTo>
                  <a:lnTo>
                    <a:pt x="1981369" y="537971"/>
                  </a:lnTo>
                  <a:lnTo>
                    <a:pt x="1911096" y="537971"/>
                  </a:lnTo>
                  <a:lnTo>
                    <a:pt x="1911096" y="539496"/>
                  </a:lnTo>
                  <a:close/>
                </a:path>
                <a:path w="2091055" h="1941830">
                  <a:moveTo>
                    <a:pt x="1941576" y="579120"/>
                  </a:moveTo>
                  <a:lnTo>
                    <a:pt x="1933956" y="579120"/>
                  </a:lnTo>
                  <a:lnTo>
                    <a:pt x="1911096" y="537971"/>
                  </a:lnTo>
                  <a:lnTo>
                    <a:pt x="1981369" y="537971"/>
                  </a:lnTo>
                  <a:lnTo>
                    <a:pt x="1987296" y="548639"/>
                  </a:lnTo>
                  <a:lnTo>
                    <a:pt x="1990343" y="554736"/>
                  </a:lnTo>
                  <a:lnTo>
                    <a:pt x="1941576" y="579120"/>
                  </a:lnTo>
                  <a:close/>
                </a:path>
                <a:path w="2091055" h="1941830">
                  <a:moveTo>
                    <a:pt x="1935480" y="582168"/>
                  </a:moveTo>
                  <a:lnTo>
                    <a:pt x="1932432" y="577596"/>
                  </a:lnTo>
                  <a:lnTo>
                    <a:pt x="1933956" y="579120"/>
                  </a:lnTo>
                  <a:lnTo>
                    <a:pt x="1941576" y="579120"/>
                  </a:lnTo>
                  <a:lnTo>
                    <a:pt x="1935480" y="582168"/>
                  </a:lnTo>
                  <a:close/>
                </a:path>
                <a:path w="2091055" h="1941830">
                  <a:moveTo>
                    <a:pt x="1970532" y="659892"/>
                  </a:moveTo>
                  <a:lnTo>
                    <a:pt x="1959864" y="635508"/>
                  </a:lnTo>
                  <a:lnTo>
                    <a:pt x="2017776" y="611124"/>
                  </a:lnTo>
                  <a:lnTo>
                    <a:pt x="2028443" y="637031"/>
                  </a:lnTo>
                  <a:lnTo>
                    <a:pt x="2036202" y="658368"/>
                  </a:lnTo>
                  <a:lnTo>
                    <a:pt x="1970532" y="658368"/>
                  </a:lnTo>
                  <a:lnTo>
                    <a:pt x="1970532" y="659892"/>
                  </a:lnTo>
                  <a:close/>
                </a:path>
                <a:path w="2091055" h="1941830">
                  <a:moveTo>
                    <a:pt x="1982724" y="691896"/>
                  </a:moveTo>
                  <a:lnTo>
                    <a:pt x="1970532" y="658368"/>
                  </a:lnTo>
                  <a:lnTo>
                    <a:pt x="2036202" y="658368"/>
                  </a:lnTo>
                  <a:lnTo>
                    <a:pt x="2040635" y="670560"/>
                  </a:lnTo>
                  <a:lnTo>
                    <a:pt x="1982724" y="691896"/>
                  </a:lnTo>
                  <a:close/>
                </a:path>
                <a:path w="2091055" h="1941830">
                  <a:moveTo>
                    <a:pt x="2010156" y="789431"/>
                  </a:moveTo>
                  <a:lnTo>
                    <a:pt x="2004060" y="766571"/>
                  </a:lnTo>
                  <a:lnTo>
                    <a:pt x="1999488" y="748284"/>
                  </a:lnTo>
                  <a:lnTo>
                    <a:pt x="2058924" y="733044"/>
                  </a:lnTo>
                  <a:lnTo>
                    <a:pt x="2065020" y="751331"/>
                  </a:lnTo>
                  <a:lnTo>
                    <a:pt x="2069592" y="775716"/>
                  </a:lnTo>
                  <a:lnTo>
                    <a:pt x="2072640" y="787908"/>
                  </a:lnTo>
                  <a:lnTo>
                    <a:pt x="2010156" y="787908"/>
                  </a:lnTo>
                  <a:lnTo>
                    <a:pt x="2010156" y="789431"/>
                  </a:lnTo>
                  <a:close/>
                </a:path>
                <a:path w="2091055" h="1941830">
                  <a:moveTo>
                    <a:pt x="2013204" y="806196"/>
                  </a:moveTo>
                  <a:lnTo>
                    <a:pt x="2010156" y="787908"/>
                  </a:lnTo>
                  <a:lnTo>
                    <a:pt x="2072640" y="787908"/>
                  </a:lnTo>
                  <a:lnTo>
                    <a:pt x="2074164" y="794004"/>
                  </a:lnTo>
                  <a:lnTo>
                    <a:pt x="2013204" y="806196"/>
                  </a:lnTo>
                  <a:close/>
                </a:path>
                <a:path w="2091055" h="1941830">
                  <a:moveTo>
                    <a:pt x="2086832" y="879347"/>
                  </a:moveTo>
                  <a:lnTo>
                    <a:pt x="2025396" y="879347"/>
                  </a:lnTo>
                  <a:lnTo>
                    <a:pt x="2022348" y="865631"/>
                  </a:lnTo>
                  <a:lnTo>
                    <a:pt x="2084832" y="858012"/>
                  </a:lnTo>
                  <a:lnTo>
                    <a:pt x="2086356" y="871728"/>
                  </a:lnTo>
                  <a:lnTo>
                    <a:pt x="2086832" y="879347"/>
                  </a:lnTo>
                  <a:close/>
                </a:path>
                <a:path w="2091055" h="1941830">
                  <a:moveTo>
                    <a:pt x="2026920" y="902208"/>
                  </a:moveTo>
                  <a:lnTo>
                    <a:pt x="2023872" y="877824"/>
                  </a:lnTo>
                  <a:lnTo>
                    <a:pt x="2025396" y="879347"/>
                  </a:lnTo>
                  <a:lnTo>
                    <a:pt x="2086832" y="879347"/>
                  </a:lnTo>
                  <a:lnTo>
                    <a:pt x="2088165" y="900684"/>
                  </a:lnTo>
                  <a:lnTo>
                    <a:pt x="2026920" y="900684"/>
                  </a:lnTo>
                  <a:lnTo>
                    <a:pt x="2026920" y="902208"/>
                  </a:lnTo>
                  <a:close/>
                </a:path>
                <a:path w="2091055" h="1941830">
                  <a:moveTo>
                    <a:pt x="2028443" y="925068"/>
                  </a:moveTo>
                  <a:lnTo>
                    <a:pt x="2026920" y="900684"/>
                  </a:lnTo>
                  <a:lnTo>
                    <a:pt x="2088165" y="900684"/>
                  </a:lnTo>
                  <a:lnTo>
                    <a:pt x="2089404" y="920496"/>
                  </a:lnTo>
                  <a:lnTo>
                    <a:pt x="2028443" y="925068"/>
                  </a:lnTo>
                  <a:close/>
                </a:path>
                <a:path w="2091055" h="1941830">
                  <a:moveTo>
                    <a:pt x="2090928" y="995171"/>
                  </a:moveTo>
                  <a:lnTo>
                    <a:pt x="2029968" y="995171"/>
                  </a:lnTo>
                  <a:lnTo>
                    <a:pt x="2029968" y="984504"/>
                  </a:lnTo>
                  <a:lnTo>
                    <a:pt x="2090928" y="984504"/>
                  </a:lnTo>
                  <a:lnTo>
                    <a:pt x="2090928" y="995171"/>
                  </a:lnTo>
                  <a:close/>
                </a:path>
                <a:path w="2091055" h="1941830">
                  <a:moveTo>
                    <a:pt x="2087880" y="1048512"/>
                  </a:moveTo>
                  <a:lnTo>
                    <a:pt x="2026920" y="1042416"/>
                  </a:lnTo>
                  <a:lnTo>
                    <a:pt x="2026920" y="1040892"/>
                  </a:lnTo>
                  <a:lnTo>
                    <a:pt x="2028443" y="1018031"/>
                  </a:lnTo>
                  <a:lnTo>
                    <a:pt x="2029968" y="993647"/>
                  </a:lnTo>
                  <a:lnTo>
                    <a:pt x="2029968" y="995171"/>
                  </a:lnTo>
                  <a:lnTo>
                    <a:pt x="2090928" y="995171"/>
                  </a:lnTo>
                  <a:lnTo>
                    <a:pt x="2090928" y="1021080"/>
                  </a:lnTo>
                  <a:lnTo>
                    <a:pt x="2087880" y="1045463"/>
                  </a:lnTo>
                  <a:lnTo>
                    <a:pt x="2087880" y="1048512"/>
                  </a:lnTo>
                  <a:close/>
                </a:path>
                <a:path w="2091055" h="1941830">
                  <a:moveTo>
                    <a:pt x="2077110" y="1132331"/>
                  </a:moveTo>
                  <a:lnTo>
                    <a:pt x="2014728" y="1132331"/>
                  </a:lnTo>
                  <a:lnTo>
                    <a:pt x="2019300" y="1109471"/>
                  </a:lnTo>
                  <a:lnTo>
                    <a:pt x="2017776" y="1109471"/>
                  </a:lnTo>
                  <a:lnTo>
                    <a:pt x="2019300" y="1103376"/>
                  </a:lnTo>
                  <a:lnTo>
                    <a:pt x="2080260" y="1112520"/>
                  </a:lnTo>
                  <a:lnTo>
                    <a:pt x="2078735" y="1120139"/>
                  </a:lnTo>
                  <a:lnTo>
                    <a:pt x="2077110" y="1132331"/>
                  </a:lnTo>
                  <a:close/>
                </a:path>
                <a:path w="2091055" h="1941830">
                  <a:moveTo>
                    <a:pt x="2072640" y="1155192"/>
                  </a:moveTo>
                  <a:lnTo>
                    <a:pt x="2010156" y="1155192"/>
                  </a:lnTo>
                  <a:lnTo>
                    <a:pt x="2014728" y="1130808"/>
                  </a:lnTo>
                  <a:lnTo>
                    <a:pt x="2014728" y="1132331"/>
                  </a:lnTo>
                  <a:lnTo>
                    <a:pt x="2077110" y="1132331"/>
                  </a:lnTo>
                  <a:lnTo>
                    <a:pt x="2075688" y="1143000"/>
                  </a:lnTo>
                  <a:lnTo>
                    <a:pt x="2072640" y="1155192"/>
                  </a:lnTo>
                  <a:close/>
                </a:path>
                <a:path w="2091055" h="1941830">
                  <a:moveTo>
                    <a:pt x="2068068" y="1175004"/>
                  </a:moveTo>
                  <a:lnTo>
                    <a:pt x="2008632" y="1161288"/>
                  </a:lnTo>
                  <a:lnTo>
                    <a:pt x="2010156" y="1153668"/>
                  </a:lnTo>
                  <a:lnTo>
                    <a:pt x="2010156" y="1155192"/>
                  </a:lnTo>
                  <a:lnTo>
                    <a:pt x="2072640" y="1155192"/>
                  </a:lnTo>
                  <a:lnTo>
                    <a:pt x="2069592" y="1167384"/>
                  </a:lnTo>
                  <a:lnTo>
                    <a:pt x="2068068" y="1175004"/>
                  </a:lnTo>
                  <a:close/>
                </a:path>
                <a:path w="2091055" h="1941830">
                  <a:moveTo>
                    <a:pt x="2049780" y="1242060"/>
                  </a:moveTo>
                  <a:lnTo>
                    <a:pt x="1985772" y="1242060"/>
                  </a:lnTo>
                  <a:lnTo>
                    <a:pt x="1993392" y="1219200"/>
                  </a:lnTo>
                  <a:lnTo>
                    <a:pt x="2052828" y="1235963"/>
                  </a:lnTo>
                  <a:lnTo>
                    <a:pt x="2051304" y="1237488"/>
                  </a:lnTo>
                  <a:lnTo>
                    <a:pt x="2049780" y="1242060"/>
                  </a:lnTo>
                  <a:close/>
                </a:path>
                <a:path w="2091055" h="1941830">
                  <a:moveTo>
                    <a:pt x="2031492" y="1296924"/>
                  </a:moveTo>
                  <a:lnTo>
                    <a:pt x="1973580" y="1275588"/>
                  </a:lnTo>
                  <a:lnTo>
                    <a:pt x="1985772" y="1240536"/>
                  </a:lnTo>
                  <a:lnTo>
                    <a:pt x="1985772" y="1242060"/>
                  </a:lnTo>
                  <a:lnTo>
                    <a:pt x="2049780" y="1242060"/>
                  </a:lnTo>
                  <a:lnTo>
                    <a:pt x="2031492" y="1296924"/>
                  </a:lnTo>
                  <a:close/>
                </a:path>
                <a:path w="2091055" h="1941830">
                  <a:moveTo>
                    <a:pt x="1932432" y="1365504"/>
                  </a:moveTo>
                  <a:lnTo>
                    <a:pt x="1950720" y="1328928"/>
                  </a:lnTo>
                  <a:lnTo>
                    <a:pt x="2005584" y="1356360"/>
                  </a:lnTo>
                  <a:lnTo>
                    <a:pt x="2001774" y="1363980"/>
                  </a:lnTo>
                  <a:lnTo>
                    <a:pt x="1933956" y="1363980"/>
                  </a:lnTo>
                  <a:lnTo>
                    <a:pt x="1932432" y="1365504"/>
                  </a:lnTo>
                  <a:close/>
                </a:path>
                <a:path w="2091055" h="1941830">
                  <a:moveTo>
                    <a:pt x="1976628" y="1412747"/>
                  </a:moveTo>
                  <a:lnTo>
                    <a:pt x="1923288" y="1382268"/>
                  </a:lnTo>
                  <a:lnTo>
                    <a:pt x="1933956" y="1363980"/>
                  </a:lnTo>
                  <a:lnTo>
                    <a:pt x="2001774" y="1363980"/>
                  </a:lnTo>
                  <a:lnTo>
                    <a:pt x="1987296" y="1392936"/>
                  </a:lnTo>
                  <a:lnTo>
                    <a:pt x="1976628" y="1412747"/>
                  </a:lnTo>
                  <a:close/>
                </a:path>
                <a:path w="2091055" h="1941830">
                  <a:moveTo>
                    <a:pt x="1906939" y="1443228"/>
                  </a:moveTo>
                  <a:lnTo>
                    <a:pt x="1888235" y="1443228"/>
                  </a:lnTo>
                  <a:lnTo>
                    <a:pt x="1892808" y="1434084"/>
                  </a:lnTo>
                  <a:lnTo>
                    <a:pt x="1906939" y="1443228"/>
                  </a:lnTo>
                  <a:close/>
                </a:path>
                <a:path w="2091055" h="1941830">
                  <a:moveTo>
                    <a:pt x="1936886" y="1479804"/>
                  </a:moveTo>
                  <a:lnTo>
                    <a:pt x="1862328" y="1479804"/>
                  </a:lnTo>
                  <a:lnTo>
                    <a:pt x="1888235" y="1441704"/>
                  </a:lnTo>
                  <a:lnTo>
                    <a:pt x="1888235" y="1443228"/>
                  </a:lnTo>
                  <a:lnTo>
                    <a:pt x="1906939" y="1443228"/>
                  </a:lnTo>
                  <a:lnTo>
                    <a:pt x="1944624" y="1467612"/>
                  </a:lnTo>
                  <a:lnTo>
                    <a:pt x="1940051" y="1475231"/>
                  </a:lnTo>
                  <a:lnTo>
                    <a:pt x="1936886" y="1479804"/>
                  </a:lnTo>
                  <a:close/>
                </a:path>
                <a:path w="2091055" h="1941830">
                  <a:moveTo>
                    <a:pt x="1908048" y="1520952"/>
                  </a:moveTo>
                  <a:lnTo>
                    <a:pt x="1859280" y="1482852"/>
                  </a:lnTo>
                  <a:lnTo>
                    <a:pt x="1862328" y="1478280"/>
                  </a:lnTo>
                  <a:lnTo>
                    <a:pt x="1862328" y="1479804"/>
                  </a:lnTo>
                  <a:lnTo>
                    <a:pt x="1936886" y="1479804"/>
                  </a:lnTo>
                  <a:lnTo>
                    <a:pt x="1912620" y="1514855"/>
                  </a:lnTo>
                  <a:lnTo>
                    <a:pt x="1908048" y="1520952"/>
                  </a:lnTo>
                  <a:close/>
                </a:path>
                <a:path w="2091055" h="1941830">
                  <a:moveTo>
                    <a:pt x="1845564" y="1549908"/>
                  </a:moveTo>
                  <a:lnTo>
                    <a:pt x="1805940" y="1549908"/>
                  </a:lnTo>
                  <a:lnTo>
                    <a:pt x="1822704" y="1530096"/>
                  </a:lnTo>
                  <a:lnTo>
                    <a:pt x="1845564" y="1549908"/>
                  </a:lnTo>
                  <a:close/>
                </a:path>
                <a:path w="2091055" h="1941830">
                  <a:moveTo>
                    <a:pt x="1827276" y="1616963"/>
                  </a:moveTo>
                  <a:lnTo>
                    <a:pt x="1781556" y="1574292"/>
                  </a:lnTo>
                  <a:lnTo>
                    <a:pt x="1805940" y="1548384"/>
                  </a:lnTo>
                  <a:lnTo>
                    <a:pt x="1805940" y="1549908"/>
                  </a:lnTo>
                  <a:lnTo>
                    <a:pt x="1845564" y="1549908"/>
                  </a:lnTo>
                  <a:lnTo>
                    <a:pt x="1868424" y="1569720"/>
                  </a:lnTo>
                  <a:lnTo>
                    <a:pt x="1851659" y="1589531"/>
                  </a:lnTo>
                  <a:lnTo>
                    <a:pt x="1827276" y="1616963"/>
                  </a:lnTo>
                  <a:close/>
                </a:path>
                <a:path w="2091055" h="1941830">
                  <a:moveTo>
                    <a:pt x="1764693" y="1644396"/>
                  </a:moveTo>
                  <a:lnTo>
                    <a:pt x="1706880" y="1644396"/>
                  </a:lnTo>
                  <a:lnTo>
                    <a:pt x="1740408" y="1615439"/>
                  </a:lnTo>
                  <a:lnTo>
                    <a:pt x="1764693" y="1644396"/>
                  </a:lnTo>
                  <a:close/>
                </a:path>
                <a:path w="2091055" h="1941830">
                  <a:moveTo>
                    <a:pt x="1732788" y="1703831"/>
                  </a:moveTo>
                  <a:lnTo>
                    <a:pt x="1694688" y="1655063"/>
                  </a:lnTo>
                  <a:lnTo>
                    <a:pt x="1708404" y="1642872"/>
                  </a:lnTo>
                  <a:lnTo>
                    <a:pt x="1706880" y="1644396"/>
                  </a:lnTo>
                  <a:lnTo>
                    <a:pt x="1764693" y="1644396"/>
                  </a:lnTo>
                  <a:lnTo>
                    <a:pt x="1780032" y="1662684"/>
                  </a:lnTo>
                  <a:lnTo>
                    <a:pt x="1748028" y="1691639"/>
                  </a:lnTo>
                  <a:lnTo>
                    <a:pt x="1732788" y="1703831"/>
                  </a:lnTo>
                  <a:close/>
                </a:path>
                <a:path w="2091055" h="1941830">
                  <a:moveTo>
                    <a:pt x="1629156" y="1776984"/>
                  </a:moveTo>
                  <a:lnTo>
                    <a:pt x="1597379" y="1724023"/>
                  </a:lnTo>
                  <a:lnTo>
                    <a:pt x="1635251" y="1699260"/>
                  </a:lnTo>
                  <a:lnTo>
                    <a:pt x="1645920" y="1691639"/>
                  </a:lnTo>
                  <a:lnTo>
                    <a:pt x="1682496" y="1741931"/>
                  </a:lnTo>
                  <a:lnTo>
                    <a:pt x="1670304" y="1749552"/>
                  </a:lnTo>
                  <a:lnTo>
                    <a:pt x="1629156" y="1776984"/>
                  </a:lnTo>
                  <a:close/>
                </a:path>
                <a:path w="2091055" h="1941830">
                  <a:moveTo>
                    <a:pt x="1595628" y="1725168"/>
                  </a:moveTo>
                  <a:lnTo>
                    <a:pt x="1597151" y="1723644"/>
                  </a:lnTo>
                  <a:lnTo>
                    <a:pt x="1597379" y="1724023"/>
                  </a:lnTo>
                  <a:lnTo>
                    <a:pt x="1595628" y="1725168"/>
                  </a:lnTo>
                  <a:close/>
                </a:path>
                <a:path w="2091055" h="1941830">
                  <a:moveTo>
                    <a:pt x="1554183" y="1770888"/>
                  </a:moveTo>
                  <a:lnTo>
                    <a:pt x="1514856" y="1770888"/>
                  </a:lnTo>
                  <a:lnTo>
                    <a:pt x="1545335" y="1754124"/>
                  </a:lnTo>
                  <a:lnTo>
                    <a:pt x="1554183" y="1770888"/>
                  </a:lnTo>
                  <a:close/>
                </a:path>
                <a:path w="2091055" h="1941830">
                  <a:moveTo>
                    <a:pt x="1517904" y="1837944"/>
                  </a:moveTo>
                  <a:lnTo>
                    <a:pt x="1491996" y="1781555"/>
                  </a:lnTo>
                  <a:lnTo>
                    <a:pt x="1516380" y="1769363"/>
                  </a:lnTo>
                  <a:lnTo>
                    <a:pt x="1514856" y="1770888"/>
                  </a:lnTo>
                  <a:lnTo>
                    <a:pt x="1554183" y="1770888"/>
                  </a:lnTo>
                  <a:lnTo>
                    <a:pt x="1574292" y="1808988"/>
                  </a:lnTo>
                  <a:lnTo>
                    <a:pt x="1543812" y="1825752"/>
                  </a:lnTo>
                  <a:lnTo>
                    <a:pt x="1517904" y="1837944"/>
                  </a:lnTo>
                  <a:close/>
                </a:path>
                <a:path w="2091055" h="1941830">
                  <a:moveTo>
                    <a:pt x="1444175" y="1825752"/>
                  </a:moveTo>
                  <a:lnTo>
                    <a:pt x="1383792" y="1825752"/>
                  </a:lnTo>
                  <a:lnTo>
                    <a:pt x="1429512" y="1808988"/>
                  </a:lnTo>
                  <a:lnTo>
                    <a:pt x="1427988" y="1808988"/>
                  </a:lnTo>
                  <a:lnTo>
                    <a:pt x="1435608" y="1805939"/>
                  </a:lnTo>
                  <a:lnTo>
                    <a:pt x="1444175" y="1825752"/>
                  </a:lnTo>
                  <a:close/>
                </a:path>
                <a:path w="2091055" h="1941830">
                  <a:moveTo>
                    <a:pt x="1399032" y="1885188"/>
                  </a:moveTo>
                  <a:lnTo>
                    <a:pt x="1380743" y="1825752"/>
                  </a:lnTo>
                  <a:lnTo>
                    <a:pt x="1385316" y="1824228"/>
                  </a:lnTo>
                  <a:lnTo>
                    <a:pt x="1383792" y="1825752"/>
                  </a:lnTo>
                  <a:lnTo>
                    <a:pt x="1444175" y="1825752"/>
                  </a:lnTo>
                  <a:lnTo>
                    <a:pt x="1459992" y="1862328"/>
                  </a:lnTo>
                  <a:lnTo>
                    <a:pt x="1452372" y="1866900"/>
                  </a:lnTo>
                  <a:lnTo>
                    <a:pt x="1405128" y="1883663"/>
                  </a:lnTo>
                  <a:lnTo>
                    <a:pt x="1399032" y="1885188"/>
                  </a:lnTo>
                  <a:close/>
                </a:path>
                <a:path w="2091055" h="1941830">
                  <a:moveTo>
                    <a:pt x="1277112" y="1918716"/>
                  </a:moveTo>
                  <a:lnTo>
                    <a:pt x="1264920" y="1857755"/>
                  </a:lnTo>
                  <a:lnTo>
                    <a:pt x="1292351" y="1851660"/>
                  </a:lnTo>
                  <a:lnTo>
                    <a:pt x="1290828" y="1851660"/>
                  </a:lnTo>
                  <a:lnTo>
                    <a:pt x="1322832" y="1844039"/>
                  </a:lnTo>
                  <a:lnTo>
                    <a:pt x="1339596" y="1903476"/>
                  </a:lnTo>
                  <a:lnTo>
                    <a:pt x="1306067" y="1911096"/>
                  </a:lnTo>
                  <a:lnTo>
                    <a:pt x="1277112" y="1918716"/>
                  </a:lnTo>
                  <a:close/>
                </a:path>
                <a:path w="2091055" h="1941830">
                  <a:moveTo>
                    <a:pt x="1152143" y="1937004"/>
                  </a:moveTo>
                  <a:lnTo>
                    <a:pt x="1146048" y="1876044"/>
                  </a:lnTo>
                  <a:lnTo>
                    <a:pt x="1171956" y="1872996"/>
                  </a:lnTo>
                  <a:lnTo>
                    <a:pt x="1170432" y="1872996"/>
                  </a:lnTo>
                  <a:lnTo>
                    <a:pt x="1196340" y="1869947"/>
                  </a:lnTo>
                  <a:lnTo>
                    <a:pt x="1194816" y="1869947"/>
                  </a:lnTo>
                  <a:lnTo>
                    <a:pt x="1205484" y="1868424"/>
                  </a:lnTo>
                  <a:lnTo>
                    <a:pt x="1214628" y="1929384"/>
                  </a:lnTo>
                  <a:lnTo>
                    <a:pt x="1203959" y="1930908"/>
                  </a:lnTo>
                  <a:lnTo>
                    <a:pt x="1152143" y="1937004"/>
                  </a:lnTo>
                  <a:close/>
                </a:path>
                <a:path w="2091055" h="1941830">
                  <a:moveTo>
                    <a:pt x="1088135" y="1941576"/>
                  </a:moveTo>
                  <a:lnTo>
                    <a:pt x="1025651" y="1941576"/>
                  </a:lnTo>
                  <a:lnTo>
                    <a:pt x="1025651" y="1880616"/>
                  </a:lnTo>
                  <a:lnTo>
                    <a:pt x="1069848" y="1880616"/>
                  </a:lnTo>
                  <a:lnTo>
                    <a:pt x="1086612" y="1879092"/>
                  </a:lnTo>
                  <a:lnTo>
                    <a:pt x="1088135" y="1941576"/>
                  </a:lnTo>
                  <a:close/>
                </a:path>
                <a:path w="2091055" h="1941830">
                  <a:moveTo>
                    <a:pt x="961643" y="1940052"/>
                  </a:moveTo>
                  <a:lnTo>
                    <a:pt x="938784" y="1937004"/>
                  </a:lnTo>
                  <a:lnTo>
                    <a:pt x="912875" y="1935480"/>
                  </a:lnTo>
                  <a:lnTo>
                    <a:pt x="899159" y="1932431"/>
                  </a:lnTo>
                  <a:lnTo>
                    <a:pt x="906780" y="1871472"/>
                  </a:lnTo>
                  <a:lnTo>
                    <a:pt x="920496" y="1872996"/>
                  </a:lnTo>
                  <a:lnTo>
                    <a:pt x="918972" y="1872996"/>
                  </a:lnTo>
                  <a:lnTo>
                    <a:pt x="944880" y="1876044"/>
                  </a:lnTo>
                  <a:lnTo>
                    <a:pt x="966216" y="1877568"/>
                  </a:lnTo>
                  <a:lnTo>
                    <a:pt x="961643" y="1940052"/>
                  </a:lnTo>
                  <a:close/>
                </a:path>
                <a:path w="2091055" h="1941830">
                  <a:moveTo>
                    <a:pt x="836676" y="1923288"/>
                  </a:moveTo>
                  <a:lnTo>
                    <a:pt x="835152" y="1923288"/>
                  </a:lnTo>
                  <a:lnTo>
                    <a:pt x="784860" y="1912620"/>
                  </a:lnTo>
                  <a:lnTo>
                    <a:pt x="774192" y="1909572"/>
                  </a:lnTo>
                  <a:lnTo>
                    <a:pt x="789432" y="1850136"/>
                  </a:lnTo>
                  <a:lnTo>
                    <a:pt x="800100" y="1851660"/>
                  </a:lnTo>
                  <a:lnTo>
                    <a:pt x="798576" y="1851660"/>
                  </a:lnTo>
                  <a:lnTo>
                    <a:pt x="847344" y="1862328"/>
                  </a:lnTo>
                  <a:lnTo>
                    <a:pt x="836676" y="1923288"/>
                  </a:lnTo>
                  <a:close/>
                </a:path>
                <a:path w="2091055" h="1941830">
                  <a:moveTo>
                    <a:pt x="713232" y="1891284"/>
                  </a:moveTo>
                  <a:lnTo>
                    <a:pt x="687324" y="1883663"/>
                  </a:lnTo>
                  <a:lnTo>
                    <a:pt x="653796" y="1871472"/>
                  </a:lnTo>
                  <a:lnTo>
                    <a:pt x="675132" y="1813560"/>
                  </a:lnTo>
                  <a:lnTo>
                    <a:pt x="707136" y="1825752"/>
                  </a:lnTo>
                  <a:lnTo>
                    <a:pt x="705612" y="1825752"/>
                  </a:lnTo>
                  <a:lnTo>
                    <a:pt x="731520" y="1833372"/>
                  </a:lnTo>
                  <a:lnTo>
                    <a:pt x="713232" y="1891284"/>
                  </a:lnTo>
                  <a:close/>
                </a:path>
                <a:path w="2091055" h="1941830">
                  <a:moveTo>
                    <a:pt x="594360" y="1847088"/>
                  </a:moveTo>
                  <a:lnTo>
                    <a:pt x="592836" y="1847088"/>
                  </a:lnTo>
                  <a:lnTo>
                    <a:pt x="548640" y="1825752"/>
                  </a:lnTo>
                  <a:lnTo>
                    <a:pt x="536448" y="1819655"/>
                  </a:lnTo>
                  <a:lnTo>
                    <a:pt x="565404" y="1764792"/>
                  </a:lnTo>
                  <a:lnTo>
                    <a:pt x="576072" y="1770888"/>
                  </a:lnTo>
                  <a:lnTo>
                    <a:pt x="574548" y="1770888"/>
                  </a:lnTo>
                  <a:lnTo>
                    <a:pt x="618744" y="1790700"/>
                  </a:lnTo>
                  <a:lnTo>
                    <a:pt x="594360" y="1847088"/>
                  </a:lnTo>
                  <a:close/>
                </a:path>
                <a:path w="2091055" h="1941830">
                  <a:moveTo>
                    <a:pt x="481583" y="1789176"/>
                  </a:moveTo>
                  <a:lnTo>
                    <a:pt x="461772" y="1776984"/>
                  </a:lnTo>
                  <a:lnTo>
                    <a:pt x="428244" y="1755647"/>
                  </a:lnTo>
                  <a:lnTo>
                    <a:pt x="461772" y="1703831"/>
                  </a:lnTo>
                  <a:lnTo>
                    <a:pt x="495300" y="1725168"/>
                  </a:lnTo>
                  <a:lnTo>
                    <a:pt x="493776" y="1725168"/>
                  </a:lnTo>
                  <a:lnTo>
                    <a:pt x="513587" y="1735836"/>
                  </a:lnTo>
                  <a:lnTo>
                    <a:pt x="481583" y="1789176"/>
                  </a:lnTo>
                  <a:close/>
                </a:path>
                <a:path w="2091055" h="1941830">
                  <a:moveTo>
                    <a:pt x="376428" y="1717547"/>
                  </a:moveTo>
                  <a:lnTo>
                    <a:pt x="342900" y="1691639"/>
                  </a:lnTo>
                  <a:lnTo>
                    <a:pt x="327660" y="1676400"/>
                  </a:lnTo>
                  <a:lnTo>
                    <a:pt x="368808" y="1630680"/>
                  </a:lnTo>
                  <a:lnTo>
                    <a:pt x="384048" y="1644396"/>
                  </a:lnTo>
                  <a:lnTo>
                    <a:pt x="384406" y="1644396"/>
                  </a:lnTo>
                  <a:lnTo>
                    <a:pt x="414528" y="1668780"/>
                  </a:lnTo>
                  <a:lnTo>
                    <a:pt x="376428" y="1717547"/>
                  </a:lnTo>
                  <a:close/>
                </a:path>
                <a:path w="2091055" h="1941830">
                  <a:moveTo>
                    <a:pt x="384406" y="1644396"/>
                  </a:moveTo>
                  <a:lnTo>
                    <a:pt x="384048" y="1644396"/>
                  </a:lnTo>
                  <a:lnTo>
                    <a:pt x="382524" y="1642872"/>
                  </a:lnTo>
                  <a:lnTo>
                    <a:pt x="384406" y="1644396"/>
                  </a:lnTo>
                  <a:close/>
                </a:path>
                <a:path w="2091055" h="1941830">
                  <a:moveTo>
                    <a:pt x="280416" y="1633728"/>
                  </a:moveTo>
                  <a:lnTo>
                    <a:pt x="272796" y="1624584"/>
                  </a:lnTo>
                  <a:lnTo>
                    <a:pt x="239268" y="1589531"/>
                  </a:lnTo>
                  <a:lnTo>
                    <a:pt x="236220" y="1586484"/>
                  </a:lnTo>
                  <a:lnTo>
                    <a:pt x="283464" y="1546860"/>
                  </a:lnTo>
                  <a:lnTo>
                    <a:pt x="284988" y="1548384"/>
                  </a:lnTo>
                  <a:lnTo>
                    <a:pt x="316991" y="1581912"/>
                  </a:lnTo>
                  <a:lnTo>
                    <a:pt x="315468" y="1581912"/>
                  </a:lnTo>
                  <a:lnTo>
                    <a:pt x="324612" y="1589531"/>
                  </a:lnTo>
                  <a:lnTo>
                    <a:pt x="280416" y="1633728"/>
                  </a:lnTo>
                  <a:close/>
                </a:path>
                <a:path w="2091055" h="1941830">
                  <a:moveTo>
                    <a:pt x="196596" y="1537716"/>
                  </a:moveTo>
                  <a:lnTo>
                    <a:pt x="178308" y="1514855"/>
                  </a:lnTo>
                  <a:lnTo>
                    <a:pt x="158496" y="1487424"/>
                  </a:lnTo>
                  <a:lnTo>
                    <a:pt x="210312" y="1450847"/>
                  </a:lnTo>
                  <a:lnTo>
                    <a:pt x="228600" y="1479804"/>
                  </a:lnTo>
                  <a:lnTo>
                    <a:pt x="229797" y="1479804"/>
                  </a:lnTo>
                  <a:lnTo>
                    <a:pt x="245364" y="1499616"/>
                  </a:lnTo>
                  <a:lnTo>
                    <a:pt x="196596" y="1537716"/>
                  </a:lnTo>
                  <a:close/>
                </a:path>
                <a:path w="2091055" h="1941830">
                  <a:moveTo>
                    <a:pt x="229797" y="1479804"/>
                  </a:moveTo>
                  <a:lnTo>
                    <a:pt x="228600" y="1479804"/>
                  </a:lnTo>
                  <a:lnTo>
                    <a:pt x="228600" y="1478280"/>
                  </a:lnTo>
                  <a:lnTo>
                    <a:pt x="229797" y="1479804"/>
                  </a:lnTo>
                  <a:close/>
                </a:path>
                <a:path w="2091055" h="1941830">
                  <a:moveTo>
                    <a:pt x="124968" y="1432560"/>
                  </a:moveTo>
                  <a:lnTo>
                    <a:pt x="103632" y="1392936"/>
                  </a:lnTo>
                  <a:lnTo>
                    <a:pt x="94487" y="1376171"/>
                  </a:lnTo>
                  <a:lnTo>
                    <a:pt x="150876" y="1348739"/>
                  </a:lnTo>
                  <a:lnTo>
                    <a:pt x="157803" y="1363980"/>
                  </a:lnTo>
                  <a:lnTo>
                    <a:pt x="156972" y="1363980"/>
                  </a:lnTo>
                  <a:lnTo>
                    <a:pt x="178308" y="1402080"/>
                  </a:lnTo>
                  <a:lnTo>
                    <a:pt x="124968" y="1432560"/>
                  </a:lnTo>
                  <a:close/>
                </a:path>
                <a:path w="2091055" h="1941830">
                  <a:moveTo>
                    <a:pt x="158496" y="1365504"/>
                  </a:moveTo>
                  <a:lnTo>
                    <a:pt x="156972" y="1363980"/>
                  </a:lnTo>
                  <a:lnTo>
                    <a:pt x="157803" y="1363980"/>
                  </a:lnTo>
                  <a:lnTo>
                    <a:pt x="158496" y="1365504"/>
                  </a:lnTo>
                  <a:close/>
                </a:path>
                <a:path w="2091055" h="1941830">
                  <a:moveTo>
                    <a:pt x="68580" y="1318260"/>
                  </a:moveTo>
                  <a:lnTo>
                    <a:pt x="64008" y="1306068"/>
                  </a:lnTo>
                  <a:lnTo>
                    <a:pt x="47244" y="1260347"/>
                  </a:lnTo>
                  <a:lnTo>
                    <a:pt x="45720" y="1257300"/>
                  </a:lnTo>
                  <a:lnTo>
                    <a:pt x="105156" y="1239012"/>
                  </a:lnTo>
                  <a:lnTo>
                    <a:pt x="105156" y="1242060"/>
                  </a:lnTo>
                  <a:lnTo>
                    <a:pt x="105681" y="1242060"/>
                  </a:lnTo>
                  <a:lnTo>
                    <a:pt x="120396" y="1284731"/>
                  </a:lnTo>
                  <a:lnTo>
                    <a:pt x="121049" y="1284731"/>
                  </a:lnTo>
                  <a:lnTo>
                    <a:pt x="124968" y="1293876"/>
                  </a:lnTo>
                  <a:lnTo>
                    <a:pt x="68580" y="1318260"/>
                  </a:lnTo>
                  <a:close/>
                </a:path>
                <a:path w="2091055" h="1941830">
                  <a:moveTo>
                    <a:pt x="105681" y="1242060"/>
                  </a:moveTo>
                  <a:lnTo>
                    <a:pt x="105156" y="1242060"/>
                  </a:lnTo>
                  <a:lnTo>
                    <a:pt x="105156" y="1240536"/>
                  </a:lnTo>
                  <a:lnTo>
                    <a:pt x="105681" y="1242060"/>
                  </a:lnTo>
                  <a:close/>
                </a:path>
                <a:path w="2091055" h="1941830">
                  <a:moveTo>
                    <a:pt x="121049" y="1284731"/>
                  </a:moveTo>
                  <a:lnTo>
                    <a:pt x="120396" y="1284731"/>
                  </a:lnTo>
                  <a:lnTo>
                    <a:pt x="120396" y="1283208"/>
                  </a:lnTo>
                  <a:lnTo>
                    <a:pt x="121049" y="1284731"/>
                  </a:lnTo>
                  <a:close/>
                </a:path>
                <a:path w="2091055" h="1941830">
                  <a:moveTo>
                    <a:pt x="27432" y="1197863"/>
                  </a:moveTo>
                  <a:lnTo>
                    <a:pt x="25908" y="1191768"/>
                  </a:lnTo>
                  <a:lnTo>
                    <a:pt x="16764" y="1143000"/>
                  </a:lnTo>
                  <a:lnTo>
                    <a:pt x="13716" y="1133855"/>
                  </a:lnTo>
                  <a:lnTo>
                    <a:pt x="74676" y="1123188"/>
                  </a:lnTo>
                  <a:lnTo>
                    <a:pt x="76200" y="1132331"/>
                  </a:lnTo>
                  <a:lnTo>
                    <a:pt x="76485" y="1132331"/>
                  </a:lnTo>
                  <a:lnTo>
                    <a:pt x="80772" y="1155192"/>
                  </a:lnTo>
                  <a:lnTo>
                    <a:pt x="81178" y="1155192"/>
                  </a:lnTo>
                  <a:lnTo>
                    <a:pt x="86868" y="1176528"/>
                  </a:lnTo>
                  <a:lnTo>
                    <a:pt x="87249" y="1176528"/>
                  </a:lnTo>
                  <a:lnTo>
                    <a:pt x="88391" y="1181100"/>
                  </a:lnTo>
                  <a:lnTo>
                    <a:pt x="27432" y="1197863"/>
                  </a:lnTo>
                  <a:close/>
                </a:path>
                <a:path w="2091055" h="1941830">
                  <a:moveTo>
                    <a:pt x="76485" y="1132331"/>
                  </a:moveTo>
                  <a:lnTo>
                    <a:pt x="76200" y="1132331"/>
                  </a:lnTo>
                  <a:lnTo>
                    <a:pt x="76200" y="1130808"/>
                  </a:lnTo>
                  <a:lnTo>
                    <a:pt x="76485" y="1132331"/>
                  </a:lnTo>
                  <a:close/>
                </a:path>
                <a:path w="2091055" h="1941830">
                  <a:moveTo>
                    <a:pt x="81178" y="1155192"/>
                  </a:moveTo>
                  <a:lnTo>
                    <a:pt x="80772" y="1155192"/>
                  </a:lnTo>
                  <a:lnTo>
                    <a:pt x="80772" y="1153668"/>
                  </a:lnTo>
                  <a:lnTo>
                    <a:pt x="81178" y="1155192"/>
                  </a:lnTo>
                  <a:close/>
                </a:path>
                <a:path w="2091055" h="1941830">
                  <a:moveTo>
                    <a:pt x="87249" y="1176528"/>
                  </a:moveTo>
                  <a:lnTo>
                    <a:pt x="86868" y="1176528"/>
                  </a:lnTo>
                  <a:lnTo>
                    <a:pt x="86868" y="1175004"/>
                  </a:lnTo>
                  <a:lnTo>
                    <a:pt x="87249" y="1176528"/>
                  </a:lnTo>
                  <a:close/>
                </a:path>
              </a:pathLst>
            </a:custGeom>
            <a:solidFill>
              <a:srgbClr val="183B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584277" y="1620850"/>
            <a:ext cx="1024890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recebidos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739777" y="1790432"/>
            <a:ext cx="716915" cy="7664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67</a:t>
            </a:r>
            <a:endParaRPr sz="485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831379" y="1620850"/>
            <a:ext cx="1118235" cy="2730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600" spc="-10">
                <a:solidFill>
                  <a:srgbClr val="183B46"/>
                </a:solidFill>
                <a:latin typeface="Century Gothic"/>
                <a:cs typeface="Century Gothic"/>
              </a:rPr>
              <a:t>concluídos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96061" y="1455686"/>
            <a:ext cx="1938528" cy="155905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53317" y="3490226"/>
            <a:ext cx="681227" cy="630935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287069" y="4110370"/>
            <a:ext cx="141605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JURÍDICA</a:t>
            </a:r>
            <a:endParaRPr sz="1300">
              <a:latin typeface="Century Gothic"/>
              <a:cs typeface="Century Gothic"/>
            </a:endParaRPr>
          </a:p>
          <a:p>
            <a:pPr algn="ctr">
              <a:lnSpc>
                <a:spcPts val="1880"/>
              </a:lnSpc>
            </a:pPr>
            <a:r>
              <a:rPr dirty="0" sz="1600" spc="10">
                <a:solidFill>
                  <a:srgbClr val="183B46"/>
                </a:solidFill>
                <a:latin typeface="Century Gothic"/>
                <a:cs typeface="Century Gothic"/>
              </a:rPr>
              <a:t>6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9%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5" name="object 1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6873" y="3468890"/>
            <a:ext cx="801623" cy="743711"/>
          </a:xfrm>
          <a:prstGeom prst="rect">
            <a:avLst/>
          </a:prstGeom>
        </p:spPr>
      </p:pic>
      <p:sp>
        <p:nvSpPr>
          <p:cNvPr id="16" name="object 16" descr=""/>
          <p:cNvSpPr txBox="1"/>
          <p:nvPr/>
        </p:nvSpPr>
        <p:spPr>
          <a:xfrm>
            <a:off x="4165810" y="4110370"/>
            <a:ext cx="857885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>
              <a:lnSpc>
                <a:spcPts val="1520"/>
              </a:lnSpc>
              <a:spcBef>
                <a:spcPts val="90"/>
              </a:spcBef>
            </a:pP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ANÔNIMO</a:t>
            </a:r>
            <a:endParaRPr sz="1300">
              <a:latin typeface="Century Gothic"/>
              <a:cs typeface="Century Gothic"/>
            </a:endParaRPr>
          </a:p>
          <a:p>
            <a:pPr algn="ctr" marL="635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14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21%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06545" y="3468890"/>
            <a:ext cx="676655" cy="627887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604223" y="4110370"/>
            <a:ext cx="1186180" cy="70485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1520"/>
              </a:lnSpc>
              <a:spcBef>
                <a:spcPts val="90"/>
              </a:spcBef>
            </a:pPr>
            <a:r>
              <a:rPr dirty="0" sz="1300" b="1">
                <a:solidFill>
                  <a:srgbClr val="183B46"/>
                </a:solidFill>
                <a:latin typeface="Century Gothic"/>
                <a:cs typeface="Century Gothic"/>
              </a:rPr>
              <a:t>PESSOA</a:t>
            </a:r>
            <a:r>
              <a:rPr dirty="0" sz="1300" spc="-50" b="1">
                <a:solidFill>
                  <a:srgbClr val="183B46"/>
                </a:solidFill>
                <a:latin typeface="Century Gothic"/>
                <a:cs typeface="Century Gothic"/>
              </a:rPr>
              <a:t> </a:t>
            </a:r>
            <a:r>
              <a:rPr dirty="0" sz="1300" spc="-10" b="1">
                <a:solidFill>
                  <a:srgbClr val="183B46"/>
                </a:solidFill>
                <a:latin typeface="Century Gothic"/>
                <a:cs typeface="Century Gothic"/>
              </a:rPr>
              <a:t>FÍSICA</a:t>
            </a:r>
            <a:endParaRPr sz="1300">
              <a:latin typeface="Century Gothic"/>
              <a:cs typeface="Century Gothic"/>
            </a:endParaRPr>
          </a:p>
          <a:p>
            <a:pPr algn="ctr" marL="93980">
              <a:lnSpc>
                <a:spcPts val="1880"/>
              </a:lnSpc>
            </a:pPr>
            <a:r>
              <a:rPr dirty="0" sz="1600" spc="-25">
                <a:solidFill>
                  <a:srgbClr val="183B46"/>
                </a:solidFill>
                <a:latin typeface="Century Gothic"/>
                <a:cs typeface="Century Gothic"/>
              </a:rPr>
              <a:t>46</a:t>
            </a:r>
            <a:endParaRPr sz="1600">
              <a:latin typeface="Century Gothic"/>
              <a:cs typeface="Century Gothic"/>
            </a:endParaRPr>
          </a:p>
          <a:p>
            <a:pPr algn="ctr" marL="94615">
              <a:lnSpc>
                <a:spcPct val="100000"/>
              </a:lnSpc>
              <a:spcBef>
                <a:spcPts val="35"/>
              </a:spcBef>
            </a:pPr>
            <a:r>
              <a:rPr dirty="0" sz="1600" spc="-25" b="1">
                <a:solidFill>
                  <a:srgbClr val="B35E07"/>
                </a:solidFill>
                <a:latin typeface="Century Gothic"/>
                <a:cs typeface="Century Gothic"/>
              </a:rPr>
              <a:t>69%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7032561" y="1790432"/>
            <a:ext cx="716915" cy="9582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5615"/>
              </a:lnSpc>
              <a:spcBef>
                <a:spcPts val="110"/>
              </a:spcBef>
            </a:pPr>
            <a:r>
              <a:rPr dirty="0" sz="4850" spc="-25" b="1">
                <a:solidFill>
                  <a:srgbClr val="183B46"/>
                </a:solidFill>
                <a:latin typeface="Century Gothic"/>
                <a:cs typeface="Century Gothic"/>
              </a:rPr>
              <a:t>67</a:t>
            </a:r>
            <a:endParaRPr sz="4850">
              <a:latin typeface="Century Gothic"/>
              <a:cs typeface="Century Gothic"/>
            </a:endParaRPr>
          </a:p>
          <a:p>
            <a:pPr marL="85725">
              <a:lnSpc>
                <a:spcPts val="1714"/>
              </a:lnSpc>
            </a:pPr>
            <a:r>
              <a:rPr dirty="0" sz="1600" spc="-20" b="1">
                <a:solidFill>
                  <a:srgbClr val="B35E07"/>
                </a:solidFill>
                <a:latin typeface="Century Gothic"/>
                <a:cs typeface="Century Gothic"/>
              </a:rPr>
              <a:t>100%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654" rIns="0" bIns="0" rtlCol="0" vert="horz">
            <a:spAutoFit/>
          </a:bodyPr>
          <a:lstStyle/>
          <a:p>
            <a:pPr marL="17145">
              <a:lnSpc>
                <a:spcPts val="2335"/>
              </a:lnSpc>
              <a:spcBef>
                <a:spcPts val="110"/>
              </a:spcBef>
            </a:pPr>
            <a:r>
              <a:rPr dirty="0" spc="-10">
                <a:solidFill>
                  <a:srgbClr val="2F3D46"/>
                </a:solidFill>
              </a:rPr>
              <a:t>PROTOCOLOS</a:t>
            </a:r>
          </a:p>
          <a:p>
            <a:pPr marL="17145">
              <a:lnSpc>
                <a:spcPts val="1255"/>
              </a:lnSpc>
            </a:pPr>
            <a:r>
              <a:rPr dirty="0" sz="1150">
                <a:solidFill>
                  <a:srgbClr val="183B46"/>
                </a:solidFill>
              </a:rPr>
              <a:t>JUN</a:t>
            </a:r>
            <a:r>
              <a:rPr dirty="0" sz="1150" spc="3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  <p:sp>
        <p:nvSpPr>
          <p:cNvPr id="21" name="object 21" descr=""/>
          <p:cNvSpPr/>
          <p:nvPr/>
        </p:nvSpPr>
        <p:spPr>
          <a:xfrm>
            <a:off x="269525" y="308114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4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59001" y="4698758"/>
            <a:ext cx="1437131" cy="685355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2993986" y="5000423"/>
            <a:ext cx="112204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HOMENS</a:t>
            </a:r>
            <a:endParaRPr sz="205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171760" y="5000423"/>
            <a:ext cx="1282065" cy="339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050" spc="-10" b="1">
                <a:solidFill>
                  <a:srgbClr val="7E7E7E"/>
                </a:solidFill>
                <a:latin typeface="Century Gothic"/>
                <a:cs typeface="Century Gothic"/>
              </a:rPr>
              <a:t>MULHERES</a:t>
            </a:r>
            <a:endParaRPr sz="2050">
              <a:latin typeface="Century Gothic"/>
              <a:cs typeface="Century Gothic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3796061" y="1528838"/>
            <a:ext cx="2517775" cy="2595880"/>
            <a:chOff x="3796061" y="1528838"/>
            <a:chExt cx="2517775" cy="2595880"/>
          </a:xfrm>
        </p:grpSpPr>
        <p:sp>
          <p:nvSpPr>
            <p:cNvPr id="7" name="object 7" descr=""/>
            <p:cNvSpPr/>
            <p:nvPr/>
          </p:nvSpPr>
          <p:spPr>
            <a:xfrm>
              <a:off x="4602257" y="2671838"/>
              <a:ext cx="344805" cy="309880"/>
            </a:xfrm>
            <a:custGeom>
              <a:avLst/>
              <a:gdLst/>
              <a:ahLst/>
              <a:cxnLst/>
              <a:rect l="l" t="t" r="r" b="b"/>
              <a:pathLst>
                <a:path w="344804" h="309880">
                  <a:moveTo>
                    <a:pt x="344424" y="309372"/>
                  </a:moveTo>
                  <a:lnTo>
                    <a:pt x="0" y="309372"/>
                  </a:lnTo>
                  <a:lnTo>
                    <a:pt x="0" y="0"/>
                  </a:lnTo>
                  <a:lnTo>
                    <a:pt x="344424" y="0"/>
                  </a:lnTo>
                  <a:lnTo>
                    <a:pt x="344424" y="309372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946669" y="1559318"/>
              <a:ext cx="1367155" cy="1422400"/>
            </a:xfrm>
            <a:custGeom>
              <a:avLst/>
              <a:gdLst/>
              <a:ahLst/>
              <a:cxnLst/>
              <a:rect l="l" t="t" r="r" b="b"/>
              <a:pathLst>
                <a:path w="1367154" h="1422400">
                  <a:moveTo>
                    <a:pt x="272796" y="1112520"/>
                  </a:moveTo>
                  <a:lnTo>
                    <a:pt x="0" y="1112520"/>
                  </a:lnTo>
                  <a:lnTo>
                    <a:pt x="0" y="1421892"/>
                  </a:lnTo>
                  <a:lnTo>
                    <a:pt x="272796" y="1421892"/>
                  </a:lnTo>
                  <a:lnTo>
                    <a:pt x="272796" y="1112520"/>
                  </a:lnTo>
                  <a:close/>
                </a:path>
                <a:path w="1367154" h="1422400">
                  <a:moveTo>
                    <a:pt x="272796" y="742188"/>
                  </a:moveTo>
                  <a:lnTo>
                    <a:pt x="0" y="742188"/>
                  </a:lnTo>
                  <a:lnTo>
                    <a:pt x="0" y="1050036"/>
                  </a:lnTo>
                  <a:lnTo>
                    <a:pt x="272796" y="1050036"/>
                  </a:lnTo>
                  <a:lnTo>
                    <a:pt x="272796" y="742188"/>
                  </a:lnTo>
                  <a:close/>
                </a:path>
                <a:path w="1367154" h="1422400">
                  <a:moveTo>
                    <a:pt x="1367040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1367040" y="309372"/>
                  </a:lnTo>
                  <a:lnTo>
                    <a:pt x="1367040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796049" y="1551698"/>
              <a:ext cx="2301875" cy="2178050"/>
            </a:xfrm>
            <a:custGeom>
              <a:avLst/>
              <a:gdLst/>
              <a:ahLst/>
              <a:cxnLst/>
              <a:rect l="l" t="t" r="r" b="b"/>
              <a:pathLst>
                <a:path w="2301875" h="2178050">
                  <a:moveTo>
                    <a:pt x="15240" y="284988"/>
                  </a:moveTo>
                  <a:lnTo>
                    <a:pt x="0" y="284988"/>
                  </a:lnTo>
                  <a:lnTo>
                    <a:pt x="0" y="300228"/>
                  </a:lnTo>
                  <a:lnTo>
                    <a:pt x="15240" y="300228"/>
                  </a:lnTo>
                  <a:lnTo>
                    <a:pt x="15240" y="284988"/>
                  </a:lnTo>
                  <a:close/>
                </a:path>
                <a:path w="2301875" h="2178050">
                  <a:moveTo>
                    <a:pt x="15240" y="254508"/>
                  </a:moveTo>
                  <a:lnTo>
                    <a:pt x="0" y="254508"/>
                  </a:lnTo>
                  <a:lnTo>
                    <a:pt x="0" y="269748"/>
                  </a:lnTo>
                  <a:lnTo>
                    <a:pt x="15240" y="269748"/>
                  </a:lnTo>
                  <a:lnTo>
                    <a:pt x="15240" y="254508"/>
                  </a:lnTo>
                  <a:close/>
                </a:path>
                <a:path w="2301875" h="2178050">
                  <a:moveTo>
                    <a:pt x="15240" y="224028"/>
                  </a:moveTo>
                  <a:lnTo>
                    <a:pt x="0" y="224028"/>
                  </a:lnTo>
                  <a:lnTo>
                    <a:pt x="0" y="239268"/>
                  </a:lnTo>
                  <a:lnTo>
                    <a:pt x="15240" y="239268"/>
                  </a:lnTo>
                  <a:lnTo>
                    <a:pt x="15240" y="224028"/>
                  </a:lnTo>
                  <a:close/>
                </a:path>
                <a:path w="2301875" h="2178050">
                  <a:moveTo>
                    <a:pt x="15240" y="193548"/>
                  </a:moveTo>
                  <a:lnTo>
                    <a:pt x="0" y="193548"/>
                  </a:lnTo>
                  <a:lnTo>
                    <a:pt x="0" y="208788"/>
                  </a:lnTo>
                  <a:lnTo>
                    <a:pt x="15240" y="208788"/>
                  </a:lnTo>
                  <a:lnTo>
                    <a:pt x="15240" y="193548"/>
                  </a:lnTo>
                  <a:close/>
                </a:path>
                <a:path w="2301875" h="2178050">
                  <a:moveTo>
                    <a:pt x="15240" y="161544"/>
                  </a:moveTo>
                  <a:lnTo>
                    <a:pt x="0" y="161544"/>
                  </a:lnTo>
                  <a:lnTo>
                    <a:pt x="0" y="176784"/>
                  </a:lnTo>
                  <a:lnTo>
                    <a:pt x="15240" y="176784"/>
                  </a:lnTo>
                  <a:lnTo>
                    <a:pt x="15240" y="161544"/>
                  </a:lnTo>
                  <a:close/>
                </a:path>
                <a:path w="2301875" h="2178050">
                  <a:moveTo>
                    <a:pt x="15240" y="131064"/>
                  </a:moveTo>
                  <a:lnTo>
                    <a:pt x="0" y="131064"/>
                  </a:lnTo>
                  <a:lnTo>
                    <a:pt x="0" y="146304"/>
                  </a:lnTo>
                  <a:lnTo>
                    <a:pt x="15240" y="146304"/>
                  </a:lnTo>
                  <a:lnTo>
                    <a:pt x="15240" y="131064"/>
                  </a:lnTo>
                  <a:close/>
                </a:path>
                <a:path w="2301875" h="2178050">
                  <a:moveTo>
                    <a:pt x="15240" y="100584"/>
                  </a:moveTo>
                  <a:lnTo>
                    <a:pt x="0" y="100584"/>
                  </a:lnTo>
                  <a:lnTo>
                    <a:pt x="0" y="115824"/>
                  </a:lnTo>
                  <a:lnTo>
                    <a:pt x="15240" y="115824"/>
                  </a:lnTo>
                  <a:lnTo>
                    <a:pt x="15240" y="100584"/>
                  </a:lnTo>
                  <a:close/>
                </a:path>
                <a:path w="2301875" h="2178050">
                  <a:moveTo>
                    <a:pt x="15240" y="70104"/>
                  </a:moveTo>
                  <a:lnTo>
                    <a:pt x="0" y="70104"/>
                  </a:lnTo>
                  <a:lnTo>
                    <a:pt x="0" y="85344"/>
                  </a:lnTo>
                  <a:lnTo>
                    <a:pt x="15240" y="85344"/>
                  </a:lnTo>
                  <a:lnTo>
                    <a:pt x="15240" y="70104"/>
                  </a:lnTo>
                  <a:close/>
                </a:path>
                <a:path w="2301875" h="2178050">
                  <a:moveTo>
                    <a:pt x="15240" y="38100"/>
                  </a:moveTo>
                  <a:lnTo>
                    <a:pt x="0" y="38100"/>
                  </a:lnTo>
                  <a:lnTo>
                    <a:pt x="0" y="53340"/>
                  </a:lnTo>
                  <a:lnTo>
                    <a:pt x="15240" y="53340"/>
                  </a:lnTo>
                  <a:lnTo>
                    <a:pt x="15240" y="38100"/>
                  </a:lnTo>
                  <a:close/>
                </a:path>
                <a:path w="2301875" h="2178050">
                  <a:moveTo>
                    <a:pt x="15240" y="7620"/>
                  </a:moveTo>
                  <a:lnTo>
                    <a:pt x="12192" y="7620"/>
                  </a:lnTo>
                  <a:lnTo>
                    <a:pt x="12192" y="0"/>
                  </a:lnTo>
                  <a:lnTo>
                    <a:pt x="7620" y="0"/>
                  </a:lnTo>
                  <a:lnTo>
                    <a:pt x="7620" y="7620"/>
                  </a:lnTo>
                  <a:lnTo>
                    <a:pt x="0" y="7620"/>
                  </a:lnTo>
                  <a:lnTo>
                    <a:pt x="0" y="22860"/>
                  </a:lnTo>
                  <a:lnTo>
                    <a:pt x="15240" y="22860"/>
                  </a:lnTo>
                  <a:lnTo>
                    <a:pt x="15240" y="15240"/>
                  </a:lnTo>
                  <a:lnTo>
                    <a:pt x="15240" y="7620"/>
                  </a:lnTo>
                  <a:close/>
                </a:path>
                <a:path w="2301875" h="2178050">
                  <a:moveTo>
                    <a:pt x="21336" y="309372"/>
                  </a:moveTo>
                  <a:lnTo>
                    <a:pt x="7620" y="309372"/>
                  </a:lnTo>
                  <a:lnTo>
                    <a:pt x="15240" y="316992"/>
                  </a:lnTo>
                  <a:lnTo>
                    <a:pt x="0" y="316992"/>
                  </a:lnTo>
                  <a:lnTo>
                    <a:pt x="0" y="321564"/>
                  </a:lnTo>
                  <a:lnTo>
                    <a:pt x="3048" y="324612"/>
                  </a:lnTo>
                  <a:lnTo>
                    <a:pt x="21336" y="324612"/>
                  </a:lnTo>
                  <a:lnTo>
                    <a:pt x="21336" y="309372"/>
                  </a:lnTo>
                  <a:close/>
                </a:path>
                <a:path w="2301875" h="2178050">
                  <a:moveTo>
                    <a:pt x="44196" y="0"/>
                  </a:moveTo>
                  <a:lnTo>
                    <a:pt x="27432" y="0"/>
                  </a:lnTo>
                  <a:lnTo>
                    <a:pt x="27432" y="15240"/>
                  </a:lnTo>
                  <a:lnTo>
                    <a:pt x="44196" y="15240"/>
                  </a:lnTo>
                  <a:lnTo>
                    <a:pt x="44196" y="0"/>
                  </a:lnTo>
                  <a:close/>
                </a:path>
                <a:path w="2301875" h="2178050">
                  <a:moveTo>
                    <a:pt x="53340" y="309372"/>
                  </a:moveTo>
                  <a:lnTo>
                    <a:pt x="38100" y="309372"/>
                  </a:lnTo>
                  <a:lnTo>
                    <a:pt x="38100" y="324612"/>
                  </a:lnTo>
                  <a:lnTo>
                    <a:pt x="53340" y="324612"/>
                  </a:lnTo>
                  <a:lnTo>
                    <a:pt x="53340" y="309372"/>
                  </a:lnTo>
                  <a:close/>
                </a:path>
                <a:path w="2301875" h="2178050">
                  <a:moveTo>
                    <a:pt x="74676" y="0"/>
                  </a:moveTo>
                  <a:lnTo>
                    <a:pt x="59436" y="0"/>
                  </a:lnTo>
                  <a:lnTo>
                    <a:pt x="59436" y="15240"/>
                  </a:lnTo>
                  <a:lnTo>
                    <a:pt x="74676" y="15240"/>
                  </a:lnTo>
                  <a:lnTo>
                    <a:pt x="74676" y="0"/>
                  </a:lnTo>
                  <a:close/>
                </a:path>
                <a:path w="2301875" h="2178050">
                  <a:moveTo>
                    <a:pt x="83820" y="309372"/>
                  </a:moveTo>
                  <a:lnTo>
                    <a:pt x="68580" y="309372"/>
                  </a:lnTo>
                  <a:lnTo>
                    <a:pt x="68580" y="324612"/>
                  </a:lnTo>
                  <a:lnTo>
                    <a:pt x="83820" y="324612"/>
                  </a:lnTo>
                  <a:lnTo>
                    <a:pt x="83820" y="309372"/>
                  </a:lnTo>
                  <a:close/>
                </a:path>
                <a:path w="2301875" h="2178050">
                  <a:moveTo>
                    <a:pt x="105156" y="0"/>
                  </a:moveTo>
                  <a:lnTo>
                    <a:pt x="89916" y="0"/>
                  </a:lnTo>
                  <a:lnTo>
                    <a:pt x="89916" y="15240"/>
                  </a:lnTo>
                  <a:lnTo>
                    <a:pt x="105156" y="15240"/>
                  </a:lnTo>
                  <a:lnTo>
                    <a:pt x="105156" y="0"/>
                  </a:lnTo>
                  <a:close/>
                </a:path>
                <a:path w="2301875" h="2178050">
                  <a:moveTo>
                    <a:pt x="114300" y="309372"/>
                  </a:moveTo>
                  <a:lnTo>
                    <a:pt x="99060" y="309372"/>
                  </a:lnTo>
                  <a:lnTo>
                    <a:pt x="99060" y="324612"/>
                  </a:lnTo>
                  <a:lnTo>
                    <a:pt x="114300" y="324612"/>
                  </a:lnTo>
                  <a:lnTo>
                    <a:pt x="114300" y="309372"/>
                  </a:lnTo>
                  <a:close/>
                </a:path>
                <a:path w="2301875" h="2178050">
                  <a:moveTo>
                    <a:pt x="135636" y="0"/>
                  </a:moveTo>
                  <a:lnTo>
                    <a:pt x="120396" y="0"/>
                  </a:lnTo>
                  <a:lnTo>
                    <a:pt x="120396" y="15240"/>
                  </a:lnTo>
                  <a:lnTo>
                    <a:pt x="135636" y="15240"/>
                  </a:lnTo>
                  <a:lnTo>
                    <a:pt x="135636" y="0"/>
                  </a:lnTo>
                  <a:close/>
                </a:path>
                <a:path w="2301875" h="2178050">
                  <a:moveTo>
                    <a:pt x="144780" y="309372"/>
                  </a:moveTo>
                  <a:lnTo>
                    <a:pt x="129540" y="309372"/>
                  </a:lnTo>
                  <a:lnTo>
                    <a:pt x="129540" y="324612"/>
                  </a:lnTo>
                  <a:lnTo>
                    <a:pt x="144780" y="324612"/>
                  </a:lnTo>
                  <a:lnTo>
                    <a:pt x="144780" y="309372"/>
                  </a:lnTo>
                  <a:close/>
                </a:path>
                <a:path w="2301875" h="2178050">
                  <a:moveTo>
                    <a:pt x="167640" y="0"/>
                  </a:moveTo>
                  <a:lnTo>
                    <a:pt x="150876" y="0"/>
                  </a:lnTo>
                  <a:lnTo>
                    <a:pt x="150876" y="15240"/>
                  </a:lnTo>
                  <a:lnTo>
                    <a:pt x="167640" y="15240"/>
                  </a:lnTo>
                  <a:lnTo>
                    <a:pt x="167640" y="0"/>
                  </a:lnTo>
                  <a:close/>
                </a:path>
                <a:path w="2301875" h="2178050">
                  <a:moveTo>
                    <a:pt x="176784" y="309372"/>
                  </a:moveTo>
                  <a:lnTo>
                    <a:pt x="161544" y="309372"/>
                  </a:lnTo>
                  <a:lnTo>
                    <a:pt x="161544" y="324612"/>
                  </a:lnTo>
                  <a:lnTo>
                    <a:pt x="176784" y="324612"/>
                  </a:lnTo>
                  <a:lnTo>
                    <a:pt x="176784" y="309372"/>
                  </a:lnTo>
                  <a:close/>
                </a:path>
                <a:path w="2301875" h="2178050">
                  <a:moveTo>
                    <a:pt x="198120" y="0"/>
                  </a:moveTo>
                  <a:lnTo>
                    <a:pt x="182880" y="0"/>
                  </a:lnTo>
                  <a:lnTo>
                    <a:pt x="182880" y="15240"/>
                  </a:lnTo>
                  <a:lnTo>
                    <a:pt x="198120" y="15240"/>
                  </a:lnTo>
                  <a:lnTo>
                    <a:pt x="198120" y="0"/>
                  </a:lnTo>
                  <a:close/>
                </a:path>
                <a:path w="2301875" h="2178050">
                  <a:moveTo>
                    <a:pt x="207264" y="309372"/>
                  </a:moveTo>
                  <a:lnTo>
                    <a:pt x="192024" y="309372"/>
                  </a:lnTo>
                  <a:lnTo>
                    <a:pt x="192024" y="324612"/>
                  </a:lnTo>
                  <a:lnTo>
                    <a:pt x="207264" y="324612"/>
                  </a:lnTo>
                  <a:lnTo>
                    <a:pt x="207264" y="309372"/>
                  </a:lnTo>
                  <a:close/>
                </a:path>
                <a:path w="2301875" h="2178050">
                  <a:moveTo>
                    <a:pt x="228600" y="0"/>
                  </a:moveTo>
                  <a:lnTo>
                    <a:pt x="213360" y="0"/>
                  </a:lnTo>
                  <a:lnTo>
                    <a:pt x="213360" y="15240"/>
                  </a:lnTo>
                  <a:lnTo>
                    <a:pt x="228600" y="15240"/>
                  </a:lnTo>
                  <a:lnTo>
                    <a:pt x="228600" y="0"/>
                  </a:lnTo>
                  <a:close/>
                </a:path>
                <a:path w="2301875" h="2178050">
                  <a:moveTo>
                    <a:pt x="237744" y="309372"/>
                  </a:moveTo>
                  <a:lnTo>
                    <a:pt x="222504" y="309372"/>
                  </a:lnTo>
                  <a:lnTo>
                    <a:pt x="222504" y="324612"/>
                  </a:lnTo>
                  <a:lnTo>
                    <a:pt x="237744" y="324612"/>
                  </a:lnTo>
                  <a:lnTo>
                    <a:pt x="237744" y="309372"/>
                  </a:lnTo>
                  <a:close/>
                </a:path>
                <a:path w="2301875" h="2178050">
                  <a:moveTo>
                    <a:pt x="259080" y="0"/>
                  </a:moveTo>
                  <a:lnTo>
                    <a:pt x="243840" y="0"/>
                  </a:lnTo>
                  <a:lnTo>
                    <a:pt x="243840" y="15240"/>
                  </a:lnTo>
                  <a:lnTo>
                    <a:pt x="259080" y="15240"/>
                  </a:lnTo>
                  <a:lnTo>
                    <a:pt x="259080" y="0"/>
                  </a:lnTo>
                  <a:close/>
                </a:path>
                <a:path w="2301875" h="2178050">
                  <a:moveTo>
                    <a:pt x="268224" y="309372"/>
                  </a:moveTo>
                  <a:lnTo>
                    <a:pt x="252984" y="309372"/>
                  </a:lnTo>
                  <a:lnTo>
                    <a:pt x="252984" y="324612"/>
                  </a:lnTo>
                  <a:lnTo>
                    <a:pt x="268224" y="324612"/>
                  </a:lnTo>
                  <a:lnTo>
                    <a:pt x="268224" y="309372"/>
                  </a:lnTo>
                  <a:close/>
                </a:path>
                <a:path w="2301875" h="2178050">
                  <a:moveTo>
                    <a:pt x="291084" y="0"/>
                  </a:moveTo>
                  <a:lnTo>
                    <a:pt x="274320" y="0"/>
                  </a:lnTo>
                  <a:lnTo>
                    <a:pt x="274320" y="15240"/>
                  </a:lnTo>
                  <a:lnTo>
                    <a:pt x="291084" y="15240"/>
                  </a:lnTo>
                  <a:lnTo>
                    <a:pt x="291084" y="0"/>
                  </a:lnTo>
                  <a:close/>
                </a:path>
                <a:path w="2301875" h="2178050">
                  <a:moveTo>
                    <a:pt x="300228" y="309372"/>
                  </a:moveTo>
                  <a:lnTo>
                    <a:pt x="284988" y="309372"/>
                  </a:lnTo>
                  <a:lnTo>
                    <a:pt x="284988" y="324612"/>
                  </a:lnTo>
                  <a:lnTo>
                    <a:pt x="300228" y="324612"/>
                  </a:lnTo>
                  <a:lnTo>
                    <a:pt x="300228" y="309372"/>
                  </a:lnTo>
                  <a:close/>
                </a:path>
                <a:path w="2301875" h="2178050">
                  <a:moveTo>
                    <a:pt x="321564" y="0"/>
                  </a:moveTo>
                  <a:lnTo>
                    <a:pt x="306324" y="0"/>
                  </a:lnTo>
                  <a:lnTo>
                    <a:pt x="306324" y="15240"/>
                  </a:lnTo>
                  <a:lnTo>
                    <a:pt x="321564" y="15240"/>
                  </a:lnTo>
                  <a:lnTo>
                    <a:pt x="321564" y="0"/>
                  </a:lnTo>
                  <a:close/>
                </a:path>
                <a:path w="2301875" h="2178050">
                  <a:moveTo>
                    <a:pt x="330708" y="309372"/>
                  </a:moveTo>
                  <a:lnTo>
                    <a:pt x="315468" y="309372"/>
                  </a:lnTo>
                  <a:lnTo>
                    <a:pt x="315468" y="324612"/>
                  </a:lnTo>
                  <a:lnTo>
                    <a:pt x="330708" y="324612"/>
                  </a:lnTo>
                  <a:lnTo>
                    <a:pt x="330708" y="309372"/>
                  </a:lnTo>
                  <a:close/>
                </a:path>
                <a:path w="2301875" h="2178050">
                  <a:moveTo>
                    <a:pt x="335280" y="656844"/>
                  </a:moveTo>
                  <a:lnTo>
                    <a:pt x="320040" y="656844"/>
                  </a:lnTo>
                  <a:lnTo>
                    <a:pt x="320040" y="672084"/>
                  </a:lnTo>
                  <a:lnTo>
                    <a:pt x="335280" y="672084"/>
                  </a:lnTo>
                  <a:lnTo>
                    <a:pt x="335280" y="656844"/>
                  </a:lnTo>
                  <a:close/>
                </a:path>
                <a:path w="2301875" h="2178050">
                  <a:moveTo>
                    <a:pt x="335280" y="626364"/>
                  </a:moveTo>
                  <a:lnTo>
                    <a:pt x="320040" y="626364"/>
                  </a:lnTo>
                  <a:lnTo>
                    <a:pt x="320040" y="641604"/>
                  </a:lnTo>
                  <a:lnTo>
                    <a:pt x="335280" y="641604"/>
                  </a:lnTo>
                  <a:lnTo>
                    <a:pt x="335280" y="626364"/>
                  </a:lnTo>
                  <a:close/>
                </a:path>
                <a:path w="2301875" h="2178050">
                  <a:moveTo>
                    <a:pt x="335280" y="595884"/>
                  </a:moveTo>
                  <a:lnTo>
                    <a:pt x="320040" y="595884"/>
                  </a:lnTo>
                  <a:lnTo>
                    <a:pt x="320040" y="611124"/>
                  </a:lnTo>
                  <a:lnTo>
                    <a:pt x="335280" y="611124"/>
                  </a:lnTo>
                  <a:lnTo>
                    <a:pt x="335280" y="595884"/>
                  </a:lnTo>
                  <a:close/>
                </a:path>
                <a:path w="2301875" h="2178050">
                  <a:moveTo>
                    <a:pt x="335280" y="563880"/>
                  </a:moveTo>
                  <a:lnTo>
                    <a:pt x="320040" y="563880"/>
                  </a:lnTo>
                  <a:lnTo>
                    <a:pt x="320040" y="579120"/>
                  </a:lnTo>
                  <a:lnTo>
                    <a:pt x="335280" y="579120"/>
                  </a:lnTo>
                  <a:lnTo>
                    <a:pt x="335280" y="563880"/>
                  </a:lnTo>
                  <a:close/>
                </a:path>
                <a:path w="2301875" h="2178050">
                  <a:moveTo>
                    <a:pt x="335280" y="533400"/>
                  </a:moveTo>
                  <a:lnTo>
                    <a:pt x="320040" y="533400"/>
                  </a:lnTo>
                  <a:lnTo>
                    <a:pt x="320040" y="548640"/>
                  </a:lnTo>
                  <a:lnTo>
                    <a:pt x="335280" y="548640"/>
                  </a:lnTo>
                  <a:lnTo>
                    <a:pt x="335280" y="533400"/>
                  </a:lnTo>
                  <a:close/>
                </a:path>
                <a:path w="2301875" h="2178050">
                  <a:moveTo>
                    <a:pt x="335280" y="502920"/>
                  </a:moveTo>
                  <a:lnTo>
                    <a:pt x="320040" y="502920"/>
                  </a:lnTo>
                  <a:lnTo>
                    <a:pt x="320040" y="518160"/>
                  </a:lnTo>
                  <a:lnTo>
                    <a:pt x="335280" y="518160"/>
                  </a:lnTo>
                  <a:lnTo>
                    <a:pt x="335280" y="502920"/>
                  </a:lnTo>
                  <a:close/>
                </a:path>
                <a:path w="2301875" h="2178050">
                  <a:moveTo>
                    <a:pt x="335280" y="472440"/>
                  </a:moveTo>
                  <a:lnTo>
                    <a:pt x="320040" y="472440"/>
                  </a:lnTo>
                  <a:lnTo>
                    <a:pt x="320040" y="487680"/>
                  </a:lnTo>
                  <a:lnTo>
                    <a:pt x="335280" y="487680"/>
                  </a:lnTo>
                  <a:lnTo>
                    <a:pt x="335280" y="472440"/>
                  </a:lnTo>
                  <a:close/>
                </a:path>
                <a:path w="2301875" h="2178050">
                  <a:moveTo>
                    <a:pt x="335280" y="440436"/>
                  </a:moveTo>
                  <a:lnTo>
                    <a:pt x="320040" y="440436"/>
                  </a:lnTo>
                  <a:lnTo>
                    <a:pt x="320040" y="455676"/>
                  </a:lnTo>
                  <a:lnTo>
                    <a:pt x="335280" y="455676"/>
                  </a:lnTo>
                  <a:lnTo>
                    <a:pt x="335280" y="440436"/>
                  </a:lnTo>
                  <a:close/>
                </a:path>
                <a:path w="2301875" h="2178050">
                  <a:moveTo>
                    <a:pt x="335280" y="409956"/>
                  </a:moveTo>
                  <a:lnTo>
                    <a:pt x="320040" y="409956"/>
                  </a:lnTo>
                  <a:lnTo>
                    <a:pt x="320040" y="425196"/>
                  </a:lnTo>
                  <a:lnTo>
                    <a:pt x="335280" y="425196"/>
                  </a:lnTo>
                  <a:lnTo>
                    <a:pt x="335280" y="409956"/>
                  </a:lnTo>
                  <a:close/>
                </a:path>
                <a:path w="2301875" h="2178050">
                  <a:moveTo>
                    <a:pt x="338328" y="371856"/>
                  </a:moveTo>
                  <a:lnTo>
                    <a:pt x="327660" y="371856"/>
                  </a:lnTo>
                  <a:lnTo>
                    <a:pt x="327660" y="379476"/>
                  </a:lnTo>
                  <a:lnTo>
                    <a:pt x="320040" y="379476"/>
                  </a:lnTo>
                  <a:lnTo>
                    <a:pt x="320040" y="394716"/>
                  </a:lnTo>
                  <a:lnTo>
                    <a:pt x="335280" y="394716"/>
                  </a:lnTo>
                  <a:lnTo>
                    <a:pt x="335280" y="387096"/>
                  </a:lnTo>
                  <a:lnTo>
                    <a:pt x="338328" y="387096"/>
                  </a:lnTo>
                  <a:lnTo>
                    <a:pt x="338328" y="379476"/>
                  </a:lnTo>
                  <a:lnTo>
                    <a:pt x="338328" y="371856"/>
                  </a:lnTo>
                  <a:close/>
                </a:path>
                <a:path w="2301875" h="2178050">
                  <a:moveTo>
                    <a:pt x="342900" y="679704"/>
                  </a:moveTo>
                  <a:lnTo>
                    <a:pt x="327660" y="679704"/>
                  </a:lnTo>
                  <a:lnTo>
                    <a:pt x="327660" y="694944"/>
                  </a:lnTo>
                  <a:lnTo>
                    <a:pt x="342900" y="694944"/>
                  </a:lnTo>
                  <a:lnTo>
                    <a:pt x="342900" y="679704"/>
                  </a:lnTo>
                  <a:close/>
                </a:path>
                <a:path w="2301875" h="2178050">
                  <a:moveTo>
                    <a:pt x="352044" y="0"/>
                  </a:moveTo>
                  <a:lnTo>
                    <a:pt x="336804" y="0"/>
                  </a:lnTo>
                  <a:lnTo>
                    <a:pt x="336804" y="15240"/>
                  </a:lnTo>
                  <a:lnTo>
                    <a:pt x="352044" y="15240"/>
                  </a:lnTo>
                  <a:lnTo>
                    <a:pt x="352044" y="0"/>
                  </a:lnTo>
                  <a:close/>
                </a:path>
                <a:path w="2301875" h="2178050">
                  <a:moveTo>
                    <a:pt x="361188" y="309372"/>
                  </a:moveTo>
                  <a:lnTo>
                    <a:pt x="345948" y="309372"/>
                  </a:lnTo>
                  <a:lnTo>
                    <a:pt x="345948" y="324612"/>
                  </a:lnTo>
                  <a:lnTo>
                    <a:pt x="361188" y="324612"/>
                  </a:lnTo>
                  <a:lnTo>
                    <a:pt x="361188" y="309372"/>
                  </a:lnTo>
                  <a:close/>
                </a:path>
                <a:path w="2301875" h="2178050">
                  <a:moveTo>
                    <a:pt x="368808" y="371856"/>
                  </a:moveTo>
                  <a:lnTo>
                    <a:pt x="353568" y="371856"/>
                  </a:lnTo>
                  <a:lnTo>
                    <a:pt x="353568" y="387096"/>
                  </a:lnTo>
                  <a:lnTo>
                    <a:pt x="368808" y="387096"/>
                  </a:lnTo>
                  <a:lnTo>
                    <a:pt x="368808" y="371856"/>
                  </a:lnTo>
                  <a:close/>
                </a:path>
                <a:path w="2301875" h="2178050">
                  <a:moveTo>
                    <a:pt x="373380" y="679704"/>
                  </a:moveTo>
                  <a:lnTo>
                    <a:pt x="358140" y="679704"/>
                  </a:lnTo>
                  <a:lnTo>
                    <a:pt x="358140" y="694944"/>
                  </a:lnTo>
                  <a:lnTo>
                    <a:pt x="373380" y="694944"/>
                  </a:lnTo>
                  <a:lnTo>
                    <a:pt x="373380" y="679704"/>
                  </a:lnTo>
                  <a:close/>
                </a:path>
                <a:path w="2301875" h="2178050">
                  <a:moveTo>
                    <a:pt x="382524" y="0"/>
                  </a:moveTo>
                  <a:lnTo>
                    <a:pt x="367284" y="0"/>
                  </a:lnTo>
                  <a:lnTo>
                    <a:pt x="367284" y="15240"/>
                  </a:lnTo>
                  <a:lnTo>
                    <a:pt x="382524" y="15240"/>
                  </a:lnTo>
                  <a:lnTo>
                    <a:pt x="382524" y="0"/>
                  </a:lnTo>
                  <a:close/>
                </a:path>
                <a:path w="2301875" h="2178050">
                  <a:moveTo>
                    <a:pt x="391668" y="309372"/>
                  </a:moveTo>
                  <a:lnTo>
                    <a:pt x="376428" y="309372"/>
                  </a:lnTo>
                  <a:lnTo>
                    <a:pt x="376428" y="324612"/>
                  </a:lnTo>
                  <a:lnTo>
                    <a:pt x="391668" y="324612"/>
                  </a:lnTo>
                  <a:lnTo>
                    <a:pt x="391668" y="309372"/>
                  </a:lnTo>
                  <a:close/>
                </a:path>
                <a:path w="2301875" h="2178050">
                  <a:moveTo>
                    <a:pt x="400812" y="371856"/>
                  </a:moveTo>
                  <a:lnTo>
                    <a:pt x="385572" y="371856"/>
                  </a:lnTo>
                  <a:lnTo>
                    <a:pt x="385572" y="387096"/>
                  </a:lnTo>
                  <a:lnTo>
                    <a:pt x="400812" y="387096"/>
                  </a:lnTo>
                  <a:lnTo>
                    <a:pt x="400812" y="371856"/>
                  </a:lnTo>
                  <a:close/>
                </a:path>
                <a:path w="2301875" h="2178050">
                  <a:moveTo>
                    <a:pt x="405384" y="679704"/>
                  </a:moveTo>
                  <a:lnTo>
                    <a:pt x="388620" y="679704"/>
                  </a:lnTo>
                  <a:lnTo>
                    <a:pt x="388620" y="694944"/>
                  </a:lnTo>
                  <a:lnTo>
                    <a:pt x="405384" y="694944"/>
                  </a:lnTo>
                  <a:lnTo>
                    <a:pt x="405384" y="679704"/>
                  </a:lnTo>
                  <a:close/>
                </a:path>
                <a:path w="2301875" h="2178050">
                  <a:moveTo>
                    <a:pt x="414528" y="0"/>
                  </a:moveTo>
                  <a:lnTo>
                    <a:pt x="397764" y="0"/>
                  </a:lnTo>
                  <a:lnTo>
                    <a:pt x="397764" y="15240"/>
                  </a:lnTo>
                  <a:lnTo>
                    <a:pt x="414528" y="15240"/>
                  </a:lnTo>
                  <a:lnTo>
                    <a:pt x="414528" y="0"/>
                  </a:lnTo>
                  <a:close/>
                </a:path>
                <a:path w="2301875" h="2178050">
                  <a:moveTo>
                    <a:pt x="423672" y="309372"/>
                  </a:moveTo>
                  <a:lnTo>
                    <a:pt x="408432" y="309372"/>
                  </a:lnTo>
                  <a:lnTo>
                    <a:pt x="408432" y="324612"/>
                  </a:lnTo>
                  <a:lnTo>
                    <a:pt x="423672" y="324612"/>
                  </a:lnTo>
                  <a:lnTo>
                    <a:pt x="423672" y="309372"/>
                  </a:lnTo>
                  <a:close/>
                </a:path>
                <a:path w="2301875" h="2178050">
                  <a:moveTo>
                    <a:pt x="431292" y="371856"/>
                  </a:moveTo>
                  <a:lnTo>
                    <a:pt x="416052" y="371856"/>
                  </a:lnTo>
                  <a:lnTo>
                    <a:pt x="416052" y="387096"/>
                  </a:lnTo>
                  <a:lnTo>
                    <a:pt x="431292" y="387096"/>
                  </a:lnTo>
                  <a:lnTo>
                    <a:pt x="431292" y="371856"/>
                  </a:lnTo>
                  <a:close/>
                </a:path>
                <a:path w="2301875" h="2178050">
                  <a:moveTo>
                    <a:pt x="435864" y="679704"/>
                  </a:moveTo>
                  <a:lnTo>
                    <a:pt x="420624" y="679704"/>
                  </a:lnTo>
                  <a:lnTo>
                    <a:pt x="420624" y="694944"/>
                  </a:lnTo>
                  <a:lnTo>
                    <a:pt x="435864" y="694944"/>
                  </a:lnTo>
                  <a:lnTo>
                    <a:pt x="435864" y="679704"/>
                  </a:lnTo>
                  <a:close/>
                </a:path>
                <a:path w="2301875" h="2178050">
                  <a:moveTo>
                    <a:pt x="445008" y="0"/>
                  </a:moveTo>
                  <a:lnTo>
                    <a:pt x="429768" y="0"/>
                  </a:lnTo>
                  <a:lnTo>
                    <a:pt x="429768" y="15240"/>
                  </a:lnTo>
                  <a:lnTo>
                    <a:pt x="445008" y="15240"/>
                  </a:lnTo>
                  <a:lnTo>
                    <a:pt x="445008" y="0"/>
                  </a:lnTo>
                  <a:close/>
                </a:path>
                <a:path w="2301875" h="2178050">
                  <a:moveTo>
                    <a:pt x="454152" y="309372"/>
                  </a:moveTo>
                  <a:lnTo>
                    <a:pt x="438912" y="309372"/>
                  </a:lnTo>
                  <a:lnTo>
                    <a:pt x="438912" y="324612"/>
                  </a:lnTo>
                  <a:lnTo>
                    <a:pt x="454152" y="324612"/>
                  </a:lnTo>
                  <a:lnTo>
                    <a:pt x="454152" y="309372"/>
                  </a:lnTo>
                  <a:close/>
                </a:path>
                <a:path w="2301875" h="2178050">
                  <a:moveTo>
                    <a:pt x="461772" y="371856"/>
                  </a:moveTo>
                  <a:lnTo>
                    <a:pt x="446532" y="371856"/>
                  </a:lnTo>
                  <a:lnTo>
                    <a:pt x="446532" y="387096"/>
                  </a:lnTo>
                  <a:lnTo>
                    <a:pt x="461772" y="387096"/>
                  </a:lnTo>
                  <a:lnTo>
                    <a:pt x="461772" y="371856"/>
                  </a:lnTo>
                  <a:close/>
                </a:path>
                <a:path w="2301875" h="2178050">
                  <a:moveTo>
                    <a:pt x="466344" y="679704"/>
                  </a:moveTo>
                  <a:lnTo>
                    <a:pt x="451104" y="679704"/>
                  </a:lnTo>
                  <a:lnTo>
                    <a:pt x="451104" y="694944"/>
                  </a:lnTo>
                  <a:lnTo>
                    <a:pt x="466344" y="694944"/>
                  </a:lnTo>
                  <a:lnTo>
                    <a:pt x="466344" y="679704"/>
                  </a:lnTo>
                  <a:close/>
                </a:path>
                <a:path w="2301875" h="2178050">
                  <a:moveTo>
                    <a:pt x="475488" y="0"/>
                  </a:moveTo>
                  <a:lnTo>
                    <a:pt x="460248" y="0"/>
                  </a:lnTo>
                  <a:lnTo>
                    <a:pt x="460248" y="15240"/>
                  </a:lnTo>
                  <a:lnTo>
                    <a:pt x="475488" y="15240"/>
                  </a:lnTo>
                  <a:lnTo>
                    <a:pt x="475488" y="0"/>
                  </a:lnTo>
                  <a:close/>
                </a:path>
                <a:path w="2301875" h="2178050">
                  <a:moveTo>
                    <a:pt x="484632" y="309372"/>
                  </a:moveTo>
                  <a:lnTo>
                    <a:pt x="469392" y="309372"/>
                  </a:lnTo>
                  <a:lnTo>
                    <a:pt x="469392" y="324612"/>
                  </a:lnTo>
                  <a:lnTo>
                    <a:pt x="484632" y="324612"/>
                  </a:lnTo>
                  <a:lnTo>
                    <a:pt x="484632" y="309372"/>
                  </a:lnTo>
                  <a:close/>
                </a:path>
                <a:path w="2301875" h="2178050">
                  <a:moveTo>
                    <a:pt x="492252" y="371856"/>
                  </a:moveTo>
                  <a:lnTo>
                    <a:pt x="477012" y="371856"/>
                  </a:lnTo>
                  <a:lnTo>
                    <a:pt x="477012" y="387096"/>
                  </a:lnTo>
                  <a:lnTo>
                    <a:pt x="492252" y="387096"/>
                  </a:lnTo>
                  <a:lnTo>
                    <a:pt x="492252" y="371856"/>
                  </a:lnTo>
                  <a:close/>
                </a:path>
                <a:path w="2301875" h="2178050">
                  <a:moveTo>
                    <a:pt x="496824" y="679704"/>
                  </a:moveTo>
                  <a:lnTo>
                    <a:pt x="481584" y="679704"/>
                  </a:lnTo>
                  <a:lnTo>
                    <a:pt x="481584" y="694944"/>
                  </a:lnTo>
                  <a:lnTo>
                    <a:pt x="496824" y="694944"/>
                  </a:lnTo>
                  <a:lnTo>
                    <a:pt x="496824" y="679704"/>
                  </a:lnTo>
                  <a:close/>
                </a:path>
                <a:path w="2301875" h="2178050">
                  <a:moveTo>
                    <a:pt x="505968" y="0"/>
                  </a:moveTo>
                  <a:lnTo>
                    <a:pt x="490728" y="0"/>
                  </a:lnTo>
                  <a:lnTo>
                    <a:pt x="490728" y="15240"/>
                  </a:lnTo>
                  <a:lnTo>
                    <a:pt x="505968" y="15240"/>
                  </a:lnTo>
                  <a:lnTo>
                    <a:pt x="505968" y="0"/>
                  </a:lnTo>
                  <a:close/>
                </a:path>
                <a:path w="2301875" h="2178050">
                  <a:moveTo>
                    <a:pt x="515112" y="309372"/>
                  </a:moveTo>
                  <a:lnTo>
                    <a:pt x="499872" y="309372"/>
                  </a:lnTo>
                  <a:lnTo>
                    <a:pt x="499872" y="324612"/>
                  </a:lnTo>
                  <a:lnTo>
                    <a:pt x="515112" y="324612"/>
                  </a:lnTo>
                  <a:lnTo>
                    <a:pt x="515112" y="309372"/>
                  </a:lnTo>
                  <a:close/>
                </a:path>
                <a:path w="2301875" h="2178050">
                  <a:moveTo>
                    <a:pt x="524256" y="371856"/>
                  </a:moveTo>
                  <a:lnTo>
                    <a:pt x="509016" y="371856"/>
                  </a:lnTo>
                  <a:lnTo>
                    <a:pt x="509016" y="387096"/>
                  </a:lnTo>
                  <a:lnTo>
                    <a:pt x="524256" y="387096"/>
                  </a:lnTo>
                  <a:lnTo>
                    <a:pt x="524256" y="371856"/>
                  </a:lnTo>
                  <a:close/>
                </a:path>
                <a:path w="2301875" h="2178050">
                  <a:moveTo>
                    <a:pt x="528828" y="679704"/>
                  </a:moveTo>
                  <a:lnTo>
                    <a:pt x="512064" y="679704"/>
                  </a:lnTo>
                  <a:lnTo>
                    <a:pt x="512064" y="694944"/>
                  </a:lnTo>
                  <a:lnTo>
                    <a:pt x="528828" y="694944"/>
                  </a:lnTo>
                  <a:lnTo>
                    <a:pt x="528828" y="679704"/>
                  </a:lnTo>
                  <a:close/>
                </a:path>
                <a:path w="2301875" h="2178050">
                  <a:moveTo>
                    <a:pt x="537972" y="0"/>
                  </a:moveTo>
                  <a:lnTo>
                    <a:pt x="521208" y="0"/>
                  </a:lnTo>
                  <a:lnTo>
                    <a:pt x="521208" y="15240"/>
                  </a:lnTo>
                  <a:lnTo>
                    <a:pt x="537972" y="15240"/>
                  </a:lnTo>
                  <a:lnTo>
                    <a:pt x="537972" y="0"/>
                  </a:lnTo>
                  <a:close/>
                </a:path>
                <a:path w="2301875" h="2178050">
                  <a:moveTo>
                    <a:pt x="547116" y="309372"/>
                  </a:moveTo>
                  <a:lnTo>
                    <a:pt x="531876" y="309372"/>
                  </a:lnTo>
                  <a:lnTo>
                    <a:pt x="531876" y="324612"/>
                  </a:lnTo>
                  <a:lnTo>
                    <a:pt x="547116" y="324612"/>
                  </a:lnTo>
                  <a:lnTo>
                    <a:pt x="547116" y="309372"/>
                  </a:lnTo>
                  <a:close/>
                </a:path>
                <a:path w="2301875" h="2178050">
                  <a:moveTo>
                    <a:pt x="554736" y="371856"/>
                  </a:moveTo>
                  <a:lnTo>
                    <a:pt x="539496" y="371856"/>
                  </a:lnTo>
                  <a:lnTo>
                    <a:pt x="539496" y="387096"/>
                  </a:lnTo>
                  <a:lnTo>
                    <a:pt x="554736" y="387096"/>
                  </a:lnTo>
                  <a:lnTo>
                    <a:pt x="554736" y="371856"/>
                  </a:lnTo>
                  <a:close/>
                </a:path>
                <a:path w="2301875" h="2178050">
                  <a:moveTo>
                    <a:pt x="559308" y="679704"/>
                  </a:moveTo>
                  <a:lnTo>
                    <a:pt x="544068" y="679704"/>
                  </a:lnTo>
                  <a:lnTo>
                    <a:pt x="544068" y="694944"/>
                  </a:lnTo>
                  <a:lnTo>
                    <a:pt x="559308" y="694944"/>
                  </a:lnTo>
                  <a:lnTo>
                    <a:pt x="559308" y="679704"/>
                  </a:lnTo>
                  <a:close/>
                </a:path>
                <a:path w="2301875" h="2178050">
                  <a:moveTo>
                    <a:pt x="568452" y="0"/>
                  </a:moveTo>
                  <a:lnTo>
                    <a:pt x="553212" y="0"/>
                  </a:lnTo>
                  <a:lnTo>
                    <a:pt x="553212" y="15240"/>
                  </a:lnTo>
                  <a:lnTo>
                    <a:pt x="568452" y="15240"/>
                  </a:lnTo>
                  <a:lnTo>
                    <a:pt x="568452" y="0"/>
                  </a:lnTo>
                  <a:close/>
                </a:path>
                <a:path w="2301875" h="2178050">
                  <a:moveTo>
                    <a:pt x="577596" y="309372"/>
                  </a:moveTo>
                  <a:lnTo>
                    <a:pt x="562356" y="309372"/>
                  </a:lnTo>
                  <a:lnTo>
                    <a:pt x="562356" y="324612"/>
                  </a:lnTo>
                  <a:lnTo>
                    <a:pt x="577596" y="324612"/>
                  </a:lnTo>
                  <a:lnTo>
                    <a:pt x="577596" y="309372"/>
                  </a:lnTo>
                  <a:close/>
                </a:path>
                <a:path w="2301875" h="2178050">
                  <a:moveTo>
                    <a:pt x="585216" y="371856"/>
                  </a:moveTo>
                  <a:lnTo>
                    <a:pt x="569976" y="371856"/>
                  </a:lnTo>
                  <a:lnTo>
                    <a:pt x="569976" y="387096"/>
                  </a:lnTo>
                  <a:lnTo>
                    <a:pt x="585216" y="387096"/>
                  </a:lnTo>
                  <a:lnTo>
                    <a:pt x="585216" y="371856"/>
                  </a:lnTo>
                  <a:close/>
                </a:path>
                <a:path w="2301875" h="2178050">
                  <a:moveTo>
                    <a:pt x="589788" y="679704"/>
                  </a:moveTo>
                  <a:lnTo>
                    <a:pt x="574548" y="679704"/>
                  </a:lnTo>
                  <a:lnTo>
                    <a:pt x="574548" y="694944"/>
                  </a:lnTo>
                  <a:lnTo>
                    <a:pt x="589788" y="694944"/>
                  </a:lnTo>
                  <a:lnTo>
                    <a:pt x="589788" y="679704"/>
                  </a:lnTo>
                  <a:close/>
                </a:path>
                <a:path w="2301875" h="2178050">
                  <a:moveTo>
                    <a:pt x="598932" y="0"/>
                  </a:moveTo>
                  <a:lnTo>
                    <a:pt x="583692" y="0"/>
                  </a:lnTo>
                  <a:lnTo>
                    <a:pt x="583692" y="15240"/>
                  </a:lnTo>
                  <a:lnTo>
                    <a:pt x="598932" y="15240"/>
                  </a:lnTo>
                  <a:lnTo>
                    <a:pt x="598932" y="0"/>
                  </a:lnTo>
                  <a:close/>
                </a:path>
                <a:path w="2301875" h="2178050">
                  <a:moveTo>
                    <a:pt x="608076" y="309372"/>
                  </a:moveTo>
                  <a:lnTo>
                    <a:pt x="592836" y="309372"/>
                  </a:lnTo>
                  <a:lnTo>
                    <a:pt x="592836" y="324612"/>
                  </a:lnTo>
                  <a:lnTo>
                    <a:pt x="608076" y="324612"/>
                  </a:lnTo>
                  <a:lnTo>
                    <a:pt x="608076" y="309372"/>
                  </a:lnTo>
                  <a:close/>
                </a:path>
                <a:path w="2301875" h="2178050">
                  <a:moveTo>
                    <a:pt x="615696" y="371856"/>
                  </a:moveTo>
                  <a:lnTo>
                    <a:pt x="600456" y="371856"/>
                  </a:lnTo>
                  <a:lnTo>
                    <a:pt x="600456" y="387096"/>
                  </a:lnTo>
                  <a:lnTo>
                    <a:pt x="615696" y="387096"/>
                  </a:lnTo>
                  <a:lnTo>
                    <a:pt x="615696" y="371856"/>
                  </a:lnTo>
                  <a:close/>
                </a:path>
                <a:path w="2301875" h="2178050">
                  <a:moveTo>
                    <a:pt x="620268" y="679704"/>
                  </a:moveTo>
                  <a:lnTo>
                    <a:pt x="605028" y="679704"/>
                  </a:lnTo>
                  <a:lnTo>
                    <a:pt x="605028" y="694944"/>
                  </a:lnTo>
                  <a:lnTo>
                    <a:pt x="620268" y="694944"/>
                  </a:lnTo>
                  <a:lnTo>
                    <a:pt x="620268" y="679704"/>
                  </a:lnTo>
                  <a:close/>
                </a:path>
                <a:path w="2301875" h="2178050">
                  <a:moveTo>
                    <a:pt x="629412" y="0"/>
                  </a:moveTo>
                  <a:lnTo>
                    <a:pt x="614172" y="0"/>
                  </a:lnTo>
                  <a:lnTo>
                    <a:pt x="614172" y="15240"/>
                  </a:lnTo>
                  <a:lnTo>
                    <a:pt x="629412" y="15240"/>
                  </a:lnTo>
                  <a:lnTo>
                    <a:pt x="629412" y="0"/>
                  </a:lnTo>
                  <a:close/>
                </a:path>
                <a:path w="2301875" h="2178050">
                  <a:moveTo>
                    <a:pt x="638556" y="309372"/>
                  </a:moveTo>
                  <a:lnTo>
                    <a:pt x="623316" y="309372"/>
                  </a:lnTo>
                  <a:lnTo>
                    <a:pt x="623316" y="324612"/>
                  </a:lnTo>
                  <a:lnTo>
                    <a:pt x="638556" y="324612"/>
                  </a:lnTo>
                  <a:lnTo>
                    <a:pt x="638556" y="309372"/>
                  </a:lnTo>
                  <a:close/>
                </a:path>
                <a:path w="2301875" h="2178050">
                  <a:moveTo>
                    <a:pt x="647700" y="371856"/>
                  </a:moveTo>
                  <a:lnTo>
                    <a:pt x="632460" y="371856"/>
                  </a:lnTo>
                  <a:lnTo>
                    <a:pt x="632460" y="387096"/>
                  </a:lnTo>
                  <a:lnTo>
                    <a:pt x="647700" y="387096"/>
                  </a:lnTo>
                  <a:lnTo>
                    <a:pt x="647700" y="371856"/>
                  </a:lnTo>
                  <a:close/>
                </a:path>
                <a:path w="2301875" h="2178050">
                  <a:moveTo>
                    <a:pt x="652272" y="679704"/>
                  </a:moveTo>
                  <a:lnTo>
                    <a:pt x="635508" y="679704"/>
                  </a:lnTo>
                  <a:lnTo>
                    <a:pt x="635508" y="694944"/>
                  </a:lnTo>
                  <a:lnTo>
                    <a:pt x="652272" y="694944"/>
                  </a:lnTo>
                  <a:lnTo>
                    <a:pt x="652272" y="679704"/>
                  </a:lnTo>
                  <a:close/>
                </a:path>
                <a:path w="2301875" h="2178050">
                  <a:moveTo>
                    <a:pt x="661416" y="0"/>
                  </a:moveTo>
                  <a:lnTo>
                    <a:pt x="644652" y="0"/>
                  </a:lnTo>
                  <a:lnTo>
                    <a:pt x="644652" y="15240"/>
                  </a:lnTo>
                  <a:lnTo>
                    <a:pt x="661416" y="15240"/>
                  </a:lnTo>
                  <a:lnTo>
                    <a:pt x="661416" y="0"/>
                  </a:lnTo>
                  <a:close/>
                </a:path>
                <a:path w="2301875" h="2178050">
                  <a:moveTo>
                    <a:pt x="670560" y="309372"/>
                  </a:moveTo>
                  <a:lnTo>
                    <a:pt x="655320" y="309372"/>
                  </a:lnTo>
                  <a:lnTo>
                    <a:pt x="655320" y="324612"/>
                  </a:lnTo>
                  <a:lnTo>
                    <a:pt x="670560" y="324612"/>
                  </a:lnTo>
                  <a:lnTo>
                    <a:pt x="670560" y="309372"/>
                  </a:lnTo>
                  <a:close/>
                </a:path>
                <a:path w="2301875" h="2178050">
                  <a:moveTo>
                    <a:pt x="678180" y="371856"/>
                  </a:moveTo>
                  <a:lnTo>
                    <a:pt x="662940" y="371856"/>
                  </a:lnTo>
                  <a:lnTo>
                    <a:pt x="662940" y="387096"/>
                  </a:lnTo>
                  <a:lnTo>
                    <a:pt x="678180" y="387096"/>
                  </a:lnTo>
                  <a:lnTo>
                    <a:pt x="678180" y="371856"/>
                  </a:lnTo>
                  <a:close/>
                </a:path>
                <a:path w="2301875" h="2178050">
                  <a:moveTo>
                    <a:pt x="682752" y="679704"/>
                  </a:moveTo>
                  <a:lnTo>
                    <a:pt x="667512" y="679704"/>
                  </a:lnTo>
                  <a:lnTo>
                    <a:pt x="667512" y="694944"/>
                  </a:lnTo>
                  <a:lnTo>
                    <a:pt x="682752" y="694944"/>
                  </a:lnTo>
                  <a:lnTo>
                    <a:pt x="682752" y="679704"/>
                  </a:lnTo>
                  <a:close/>
                </a:path>
                <a:path w="2301875" h="2178050">
                  <a:moveTo>
                    <a:pt x="691896" y="0"/>
                  </a:moveTo>
                  <a:lnTo>
                    <a:pt x="676656" y="0"/>
                  </a:lnTo>
                  <a:lnTo>
                    <a:pt x="676656" y="15240"/>
                  </a:lnTo>
                  <a:lnTo>
                    <a:pt x="691896" y="15240"/>
                  </a:lnTo>
                  <a:lnTo>
                    <a:pt x="691896" y="0"/>
                  </a:lnTo>
                  <a:close/>
                </a:path>
                <a:path w="2301875" h="2178050">
                  <a:moveTo>
                    <a:pt x="701040" y="309372"/>
                  </a:moveTo>
                  <a:lnTo>
                    <a:pt x="685800" y="309372"/>
                  </a:lnTo>
                  <a:lnTo>
                    <a:pt x="685800" y="324612"/>
                  </a:lnTo>
                  <a:lnTo>
                    <a:pt x="701040" y="324612"/>
                  </a:lnTo>
                  <a:lnTo>
                    <a:pt x="701040" y="309372"/>
                  </a:lnTo>
                  <a:close/>
                </a:path>
                <a:path w="2301875" h="2178050">
                  <a:moveTo>
                    <a:pt x="708660" y="371856"/>
                  </a:moveTo>
                  <a:lnTo>
                    <a:pt x="693420" y="371856"/>
                  </a:lnTo>
                  <a:lnTo>
                    <a:pt x="693420" y="387096"/>
                  </a:lnTo>
                  <a:lnTo>
                    <a:pt x="708660" y="387096"/>
                  </a:lnTo>
                  <a:lnTo>
                    <a:pt x="708660" y="371856"/>
                  </a:lnTo>
                  <a:close/>
                </a:path>
                <a:path w="2301875" h="2178050">
                  <a:moveTo>
                    <a:pt x="713232" y="679704"/>
                  </a:moveTo>
                  <a:lnTo>
                    <a:pt x="697992" y="679704"/>
                  </a:lnTo>
                  <a:lnTo>
                    <a:pt x="697992" y="694944"/>
                  </a:lnTo>
                  <a:lnTo>
                    <a:pt x="713232" y="694944"/>
                  </a:lnTo>
                  <a:lnTo>
                    <a:pt x="713232" y="679704"/>
                  </a:lnTo>
                  <a:close/>
                </a:path>
                <a:path w="2301875" h="2178050">
                  <a:moveTo>
                    <a:pt x="722376" y="0"/>
                  </a:moveTo>
                  <a:lnTo>
                    <a:pt x="707136" y="0"/>
                  </a:lnTo>
                  <a:lnTo>
                    <a:pt x="707136" y="15240"/>
                  </a:lnTo>
                  <a:lnTo>
                    <a:pt x="722376" y="15240"/>
                  </a:lnTo>
                  <a:lnTo>
                    <a:pt x="722376" y="0"/>
                  </a:lnTo>
                  <a:close/>
                </a:path>
                <a:path w="2301875" h="2178050">
                  <a:moveTo>
                    <a:pt x="731520" y="309372"/>
                  </a:moveTo>
                  <a:lnTo>
                    <a:pt x="716280" y="309372"/>
                  </a:lnTo>
                  <a:lnTo>
                    <a:pt x="716280" y="324612"/>
                  </a:lnTo>
                  <a:lnTo>
                    <a:pt x="731520" y="324612"/>
                  </a:lnTo>
                  <a:lnTo>
                    <a:pt x="731520" y="309372"/>
                  </a:lnTo>
                  <a:close/>
                </a:path>
                <a:path w="2301875" h="2178050">
                  <a:moveTo>
                    <a:pt x="734568" y="1027176"/>
                  </a:moveTo>
                  <a:lnTo>
                    <a:pt x="719328" y="1027176"/>
                  </a:lnTo>
                  <a:lnTo>
                    <a:pt x="719328" y="1042416"/>
                  </a:lnTo>
                  <a:lnTo>
                    <a:pt x="734568" y="1042416"/>
                  </a:lnTo>
                  <a:lnTo>
                    <a:pt x="734568" y="1027176"/>
                  </a:lnTo>
                  <a:close/>
                </a:path>
                <a:path w="2301875" h="2178050">
                  <a:moveTo>
                    <a:pt x="734568" y="996696"/>
                  </a:moveTo>
                  <a:lnTo>
                    <a:pt x="719328" y="996696"/>
                  </a:lnTo>
                  <a:lnTo>
                    <a:pt x="719328" y="1011936"/>
                  </a:lnTo>
                  <a:lnTo>
                    <a:pt x="734568" y="1011936"/>
                  </a:lnTo>
                  <a:lnTo>
                    <a:pt x="734568" y="996696"/>
                  </a:lnTo>
                  <a:close/>
                </a:path>
                <a:path w="2301875" h="2178050">
                  <a:moveTo>
                    <a:pt x="734568" y="966216"/>
                  </a:moveTo>
                  <a:lnTo>
                    <a:pt x="719328" y="966216"/>
                  </a:lnTo>
                  <a:lnTo>
                    <a:pt x="719328" y="981456"/>
                  </a:lnTo>
                  <a:lnTo>
                    <a:pt x="734568" y="981456"/>
                  </a:lnTo>
                  <a:lnTo>
                    <a:pt x="734568" y="966216"/>
                  </a:lnTo>
                  <a:close/>
                </a:path>
                <a:path w="2301875" h="2178050">
                  <a:moveTo>
                    <a:pt x="734568" y="934212"/>
                  </a:moveTo>
                  <a:lnTo>
                    <a:pt x="719328" y="934212"/>
                  </a:lnTo>
                  <a:lnTo>
                    <a:pt x="719328" y="949452"/>
                  </a:lnTo>
                  <a:lnTo>
                    <a:pt x="734568" y="949452"/>
                  </a:lnTo>
                  <a:lnTo>
                    <a:pt x="734568" y="934212"/>
                  </a:lnTo>
                  <a:close/>
                </a:path>
                <a:path w="2301875" h="2178050">
                  <a:moveTo>
                    <a:pt x="734568" y="903732"/>
                  </a:moveTo>
                  <a:lnTo>
                    <a:pt x="719328" y="903732"/>
                  </a:lnTo>
                  <a:lnTo>
                    <a:pt x="719328" y="918972"/>
                  </a:lnTo>
                  <a:lnTo>
                    <a:pt x="734568" y="918972"/>
                  </a:lnTo>
                  <a:lnTo>
                    <a:pt x="734568" y="903732"/>
                  </a:lnTo>
                  <a:close/>
                </a:path>
                <a:path w="2301875" h="2178050">
                  <a:moveTo>
                    <a:pt x="734568" y="873252"/>
                  </a:moveTo>
                  <a:lnTo>
                    <a:pt x="719328" y="873252"/>
                  </a:lnTo>
                  <a:lnTo>
                    <a:pt x="719328" y="888492"/>
                  </a:lnTo>
                  <a:lnTo>
                    <a:pt x="734568" y="888492"/>
                  </a:lnTo>
                  <a:lnTo>
                    <a:pt x="734568" y="873252"/>
                  </a:lnTo>
                  <a:close/>
                </a:path>
                <a:path w="2301875" h="2178050">
                  <a:moveTo>
                    <a:pt x="734568" y="842772"/>
                  </a:moveTo>
                  <a:lnTo>
                    <a:pt x="719328" y="842772"/>
                  </a:lnTo>
                  <a:lnTo>
                    <a:pt x="719328" y="858012"/>
                  </a:lnTo>
                  <a:lnTo>
                    <a:pt x="734568" y="858012"/>
                  </a:lnTo>
                  <a:lnTo>
                    <a:pt x="734568" y="842772"/>
                  </a:lnTo>
                  <a:close/>
                </a:path>
                <a:path w="2301875" h="2178050">
                  <a:moveTo>
                    <a:pt x="734568" y="810768"/>
                  </a:moveTo>
                  <a:lnTo>
                    <a:pt x="719328" y="810768"/>
                  </a:lnTo>
                  <a:lnTo>
                    <a:pt x="719328" y="826008"/>
                  </a:lnTo>
                  <a:lnTo>
                    <a:pt x="734568" y="826008"/>
                  </a:lnTo>
                  <a:lnTo>
                    <a:pt x="734568" y="810768"/>
                  </a:lnTo>
                  <a:close/>
                </a:path>
                <a:path w="2301875" h="2178050">
                  <a:moveTo>
                    <a:pt x="734568" y="780288"/>
                  </a:moveTo>
                  <a:lnTo>
                    <a:pt x="719328" y="780288"/>
                  </a:lnTo>
                  <a:lnTo>
                    <a:pt x="719328" y="795528"/>
                  </a:lnTo>
                  <a:lnTo>
                    <a:pt x="734568" y="795528"/>
                  </a:lnTo>
                  <a:lnTo>
                    <a:pt x="734568" y="780288"/>
                  </a:lnTo>
                  <a:close/>
                </a:path>
                <a:path w="2301875" h="2178050">
                  <a:moveTo>
                    <a:pt x="739140" y="371856"/>
                  </a:moveTo>
                  <a:lnTo>
                    <a:pt x="723900" y="371856"/>
                  </a:lnTo>
                  <a:lnTo>
                    <a:pt x="723900" y="387096"/>
                  </a:lnTo>
                  <a:lnTo>
                    <a:pt x="739140" y="387096"/>
                  </a:lnTo>
                  <a:lnTo>
                    <a:pt x="739140" y="371856"/>
                  </a:lnTo>
                  <a:close/>
                </a:path>
                <a:path w="2301875" h="2178050">
                  <a:moveTo>
                    <a:pt x="740664" y="742188"/>
                  </a:moveTo>
                  <a:lnTo>
                    <a:pt x="726948" y="742188"/>
                  </a:lnTo>
                  <a:lnTo>
                    <a:pt x="726948" y="749808"/>
                  </a:lnTo>
                  <a:lnTo>
                    <a:pt x="719328" y="749808"/>
                  </a:lnTo>
                  <a:lnTo>
                    <a:pt x="719328" y="765048"/>
                  </a:lnTo>
                  <a:lnTo>
                    <a:pt x="734568" y="765048"/>
                  </a:lnTo>
                  <a:lnTo>
                    <a:pt x="734568" y="757428"/>
                  </a:lnTo>
                  <a:lnTo>
                    <a:pt x="740664" y="757428"/>
                  </a:lnTo>
                  <a:lnTo>
                    <a:pt x="740664" y="749808"/>
                  </a:lnTo>
                  <a:lnTo>
                    <a:pt x="740664" y="742188"/>
                  </a:lnTo>
                  <a:close/>
                </a:path>
                <a:path w="2301875" h="2178050">
                  <a:moveTo>
                    <a:pt x="742188" y="1050036"/>
                  </a:moveTo>
                  <a:lnTo>
                    <a:pt x="726948" y="1050036"/>
                  </a:lnTo>
                  <a:lnTo>
                    <a:pt x="726948" y="1065276"/>
                  </a:lnTo>
                  <a:lnTo>
                    <a:pt x="742188" y="1065276"/>
                  </a:lnTo>
                  <a:lnTo>
                    <a:pt x="742188" y="1050036"/>
                  </a:lnTo>
                  <a:close/>
                </a:path>
                <a:path w="2301875" h="2178050">
                  <a:moveTo>
                    <a:pt x="743712" y="679704"/>
                  </a:moveTo>
                  <a:lnTo>
                    <a:pt x="728472" y="679704"/>
                  </a:lnTo>
                  <a:lnTo>
                    <a:pt x="728472" y="694944"/>
                  </a:lnTo>
                  <a:lnTo>
                    <a:pt x="743712" y="694944"/>
                  </a:lnTo>
                  <a:lnTo>
                    <a:pt x="743712" y="679704"/>
                  </a:lnTo>
                  <a:close/>
                </a:path>
                <a:path w="2301875" h="2178050">
                  <a:moveTo>
                    <a:pt x="752856" y="0"/>
                  </a:moveTo>
                  <a:lnTo>
                    <a:pt x="737616" y="0"/>
                  </a:lnTo>
                  <a:lnTo>
                    <a:pt x="737616" y="15240"/>
                  </a:lnTo>
                  <a:lnTo>
                    <a:pt x="752856" y="15240"/>
                  </a:lnTo>
                  <a:lnTo>
                    <a:pt x="752856" y="0"/>
                  </a:lnTo>
                  <a:close/>
                </a:path>
                <a:path w="2301875" h="2178050">
                  <a:moveTo>
                    <a:pt x="762000" y="309372"/>
                  </a:moveTo>
                  <a:lnTo>
                    <a:pt x="746760" y="309372"/>
                  </a:lnTo>
                  <a:lnTo>
                    <a:pt x="746760" y="324612"/>
                  </a:lnTo>
                  <a:lnTo>
                    <a:pt x="762000" y="324612"/>
                  </a:lnTo>
                  <a:lnTo>
                    <a:pt x="762000" y="309372"/>
                  </a:lnTo>
                  <a:close/>
                </a:path>
                <a:path w="2301875" h="2178050">
                  <a:moveTo>
                    <a:pt x="771144" y="742188"/>
                  </a:moveTo>
                  <a:lnTo>
                    <a:pt x="755904" y="742188"/>
                  </a:lnTo>
                  <a:lnTo>
                    <a:pt x="755904" y="757428"/>
                  </a:lnTo>
                  <a:lnTo>
                    <a:pt x="771144" y="757428"/>
                  </a:lnTo>
                  <a:lnTo>
                    <a:pt x="771144" y="742188"/>
                  </a:lnTo>
                  <a:close/>
                </a:path>
                <a:path w="2301875" h="2178050">
                  <a:moveTo>
                    <a:pt x="771144" y="371856"/>
                  </a:moveTo>
                  <a:lnTo>
                    <a:pt x="755904" y="371856"/>
                  </a:lnTo>
                  <a:lnTo>
                    <a:pt x="755904" y="387096"/>
                  </a:lnTo>
                  <a:lnTo>
                    <a:pt x="771144" y="387096"/>
                  </a:lnTo>
                  <a:lnTo>
                    <a:pt x="771144" y="371856"/>
                  </a:lnTo>
                  <a:close/>
                </a:path>
                <a:path w="2301875" h="2178050">
                  <a:moveTo>
                    <a:pt x="774192" y="1050036"/>
                  </a:moveTo>
                  <a:lnTo>
                    <a:pt x="758952" y="1050036"/>
                  </a:lnTo>
                  <a:lnTo>
                    <a:pt x="758952" y="1065276"/>
                  </a:lnTo>
                  <a:lnTo>
                    <a:pt x="774192" y="1065276"/>
                  </a:lnTo>
                  <a:lnTo>
                    <a:pt x="774192" y="1050036"/>
                  </a:lnTo>
                  <a:close/>
                </a:path>
                <a:path w="2301875" h="2178050">
                  <a:moveTo>
                    <a:pt x="775716" y="679704"/>
                  </a:moveTo>
                  <a:lnTo>
                    <a:pt x="758952" y="679704"/>
                  </a:lnTo>
                  <a:lnTo>
                    <a:pt x="758952" y="694944"/>
                  </a:lnTo>
                  <a:lnTo>
                    <a:pt x="775716" y="694944"/>
                  </a:lnTo>
                  <a:lnTo>
                    <a:pt x="775716" y="679704"/>
                  </a:lnTo>
                  <a:close/>
                </a:path>
                <a:path w="2301875" h="2178050">
                  <a:moveTo>
                    <a:pt x="784860" y="0"/>
                  </a:moveTo>
                  <a:lnTo>
                    <a:pt x="768096" y="0"/>
                  </a:lnTo>
                  <a:lnTo>
                    <a:pt x="768096" y="15240"/>
                  </a:lnTo>
                  <a:lnTo>
                    <a:pt x="784860" y="15240"/>
                  </a:lnTo>
                  <a:lnTo>
                    <a:pt x="784860" y="0"/>
                  </a:lnTo>
                  <a:close/>
                </a:path>
                <a:path w="2301875" h="2178050">
                  <a:moveTo>
                    <a:pt x="794004" y="309372"/>
                  </a:moveTo>
                  <a:lnTo>
                    <a:pt x="778764" y="309372"/>
                  </a:lnTo>
                  <a:lnTo>
                    <a:pt x="778764" y="324612"/>
                  </a:lnTo>
                  <a:lnTo>
                    <a:pt x="794004" y="324612"/>
                  </a:lnTo>
                  <a:lnTo>
                    <a:pt x="794004" y="309372"/>
                  </a:lnTo>
                  <a:close/>
                </a:path>
                <a:path w="2301875" h="2178050">
                  <a:moveTo>
                    <a:pt x="801624" y="371856"/>
                  </a:moveTo>
                  <a:lnTo>
                    <a:pt x="786384" y="371856"/>
                  </a:lnTo>
                  <a:lnTo>
                    <a:pt x="786384" y="387096"/>
                  </a:lnTo>
                  <a:lnTo>
                    <a:pt x="801624" y="387096"/>
                  </a:lnTo>
                  <a:lnTo>
                    <a:pt x="801624" y="371856"/>
                  </a:lnTo>
                  <a:close/>
                </a:path>
                <a:path w="2301875" h="2178050">
                  <a:moveTo>
                    <a:pt x="803148" y="742188"/>
                  </a:moveTo>
                  <a:lnTo>
                    <a:pt x="787908" y="742188"/>
                  </a:lnTo>
                  <a:lnTo>
                    <a:pt x="787908" y="757428"/>
                  </a:lnTo>
                  <a:lnTo>
                    <a:pt x="803148" y="757428"/>
                  </a:lnTo>
                  <a:lnTo>
                    <a:pt x="803148" y="742188"/>
                  </a:lnTo>
                  <a:close/>
                </a:path>
                <a:path w="2301875" h="2178050">
                  <a:moveTo>
                    <a:pt x="804672" y="1050036"/>
                  </a:moveTo>
                  <a:lnTo>
                    <a:pt x="789432" y="1050036"/>
                  </a:lnTo>
                  <a:lnTo>
                    <a:pt x="789432" y="1065276"/>
                  </a:lnTo>
                  <a:lnTo>
                    <a:pt x="804672" y="1065276"/>
                  </a:lnTo>
                  <a:lnTo>
                    <a:pt x="804672" y="1050036"/>
                  </a:lnTo>
                  <a:close/>
                </a:path>
                <a:path w="2301875" h="2178050">
                  <a:moveTo>
                    <a:pt x="806196" y="679704"/>
                  </a:moveTo>
                  <a:lnTo>
                    <a:pt x="790956" y="679704"/>
                  </a:lnTo>
                  <a:lnTo>
                    <a:pt x="790956" y="694944"/>
                  </a:lnTo>
                  <a:lnTo>
                    <a:pt x="806196" y="694944"/>
                  </a:lnTo>
                  <a:lnTo>
                    <a:pt x="806196" y="679704"/>
                  </a:lnTo>
                  <a:close/>
                </a:path>
                <a:path w="2301875" h="2178050">
                  <a:moveTo>
                    <a:pt x="815340" y="0"/>
                  </a:moveTo>
                  <a:lnTo>
                    <a:pt x="800100" y="0"/>
                  </a:lnTo>
                  <a:lnTo>
                    <a:pt x="800100" y="15240"/>
                  </a:lnTo>
                  <a:lnTo>
                    <a:pt x="815340" y="15240"/>
                  </a:lnTo>
                  <a:lnTo>
                    <a:pt x="815340" y="0"/>
                  </a:lnTo>
                  <a:close/>
                </a:path>
                <a:path w="2301875" h="2178050">
                  <a:moveTo>
                    <a:pt x="824484" y="309372"/>
                  </a:moveTo>
                  <a:lnTo>
                    <a:pt x="809244" y="309372"/>
                  </a:lnTo>
                  <a:lnTo>
                    <a:pt x="809244" y="324612"/>
                  </a:lnTo>
                  <a:lnTo>
                    <a:pt x="824484" y="324612"/>
                  </a:lnTo>
                  <a:lnTo>
                    <a:pt x="824484" y="309372"/>
                  </a:lnTo>
                  <a:close/>
                </a:path>
                <a:path w="2301875" h="2178050">
                  <a:moveTo>
                    <a:pt x="832104" y="371856"/>
                  </a:moveTo>
                  <a:lnTo>
                    <a:pt x="816864" y="371856"/>
                  </a:lnTo>
                  <a:lnTo>
                    <a:pt x="816864" y="387096"/>
                  </a:lnTo>
                  <a:lnTo>
                    <a:pt x="832104" y="387096"/>
                  </a:lnTo>
                  <a:lnTo>
                    <a:pt x="832104" y="371856"/>
                  </a:lnTo>
                  <a:close/>
                </a:path>
                <a:path w="2301875" h="2178050">
                  <a:moveTo>
                    <a:pt x="833628" y="742188"/>
                  </a:moveTo>
                  <a:lnTo>
                    <a:pt x="818388" y="742188"/>
                  </a:lnTo>
                  <a:lnTo>
                    <a:pt x="818388" y="757428"/>
                  </a:lnTo>
                  <a:lnTo>
                    <a:pt x="833628" y="757428"/>
                  </a:lnTo>
                  <a:lnTo>
                    <a:pt x="833628" y="742188"/>
                  </a:lnTo>
                  <a:close/>
                </a:path>
                <a:path w="2301875" h="2178050">
                  <a:moveTo>
                    <a:pt x="835152" y="1050036"/>
                  </a:moveTo>
                  <a:lnTo>
                    <a:pt x="819912" y="1050036"/>
                  </a:lnTo>
                  <a:lnTo>
                    <a:pt x="819912" y="1065276"/>
                  </a:lnTo>
                  <a:lnTo>
                    <a:pt x="835152" y="1065276"/>
                  </a:lnTo>
                  <a:lnTo>
                    <a:pt x="835152" y="1050036"/>
                  </a:lnTo>
                  <a:close/>
                </a:path>
                <a:path w="2301875" h="2178050">
                  <a:moveTo>
                    <a:pt x="836676" y="679704"/>
                  </a:moveTo>
                  <a:lnTo>
                    <a:pt x="821436" y="679704"/>
                  </a:lnTo>
                  <a:lnTo>
                    <a:pt x="821436" y="694944"/>
                  </a:lnTo>
                  <a:lnTo>
                    <a:pt x="836676" y="694944"/>
                  </a:lnTo>
                  <a:lnTo>
                    <a:pt x="836676" y="679704"/>
                  </a:lnTo>
                  <a:close/>
                </a:path>
                <a:path w="2301875" h="2178050">
                  <a:moveTo>
                    <a:pt x="845820" y="0"/>
                  </a:moveTo>
                  <a:lnTo>
                    <a:pt x="830580" y="0"/>
                  </a:lnTo>
                  <a:lnTo>
                    <a:pt x="830580" y="15240"/>
                  </a:lnTo>
                  <a:lnTo>
                    <a:pt x="845820" y="15240"/>
                  </a:lnTo>
                  <a:lnTo>
                    <a:pt x="845820" y="0"/>
                  </a:lnTo>
                  <a:close/>
                </a:path>
                <a:path w="2301875" h="2178050">
                  <a:moveTo>
                    <a:pt x="848868" y="1397520"/>
                  </a:moveTo>
                  <a:lnTo>
                    <a:pt x="833628" y="1397520"/>
                  </a:lnTo>
                  <a:lnTo>
                    <a:pt x="833628" y="1414284"/>
                  </a:lnTo>
                  <a:lnTo>
                    <a:pt x="848868" y="1414284"/>
                  </a:lnTo>
                  <a:lnTo>
                    <a:pt x="848868" y="1397520"/>
                  </a:lnTo>
                  <a:close/>
                </a:path>
                <a:path w="2301875" h="2178050">
                  <a:moveTo>
                    <a:pt x="848868" y="1367040"/>
                  </a:moveTo>
                  <a:lnTo>
                    <a:pt x="833628" y="1367040"/>
                  </a:lnTo>
                  <a:lnTo>
                    <a:pt x="833628" y="1382280"/>
                  </a:lnTo>
                  <a:lnTo>
                    <a:pt x="848868" y="1382280"/>
                  </a:lnTo>
                  <a:lnTo>
                    <a:pt x="848868" y="1367040"/>
                  </a:lnTo>
                  <a:close/>
                </a:path>
                <a:path w="2301875" h="2178050">
                  <a:moveTo>
                    <a:pt x="848868" y="1336560"/>
                  </a:moveTo>
                  <a:lnTo>
                    <a:pt x="833628" y="1336560"/>
                  </a:lnTo>
                  <a:lnTo>
                    <a:pt x="833628" y="1351800"/>
                  </a:lnTo>
                  <a:lnTo>
                    <a:pt x="848868" y="1351800"/>
                  </a:lnTo>
                  <a:lnTo>
                    <a:pt x="848868" y="1336560"/>
                  </a:lnTo>
                  <a:close/>
                </a:path>
                <a:path w="2301875" h="2178050">
                  <a:moveTo>
                    <a:pt x="848868" y="1306080"/>
                  </a:moveTo>
                  <a:lnTo>
                    <a:pt x="833628" y="1306080"/>
                  </a:lnTo>
                  <a:lnTo>
                    <a:pt x="833628" y="1321320"/>
                  </a:lnTo>
                  <a:lnTo>
                    <a:pt x="848868" y="1321320"/>
                  </a:lnTo>
                  <a:lnTo>
                    <a:pt x="848868" y="1306080"/>
                  </a:lnTo>
                  <a:close/>
                </a:path>
                <a:path w="2301875" h="2178050">
                  <a:moveTo>
                    <a:pt x="848868" y="1274076"/>
                  </a:moveTo>
                  <a:lnTo>
                    <a:pt x="833628" y="1274076"/>
                  </a:lnTo>
                  <a:lnTo>
                    <a:pt x="833628" y="1290840"/>
                  </a:lnTo>
                  <a:lnTo>
                    <a:pt x="848868" y="1290840"/>
                  </a:lnTo>
                  <a:lnTo>
                    <a:pt x="848868" y="1274076"/>
                  </a:lnTo>
                  <a:close/>
                </a:path>
                <a:path w="2301875" h="2178050">
                  <a:moveTo>
                    <a:pt x="848868" y="1243596"/>
                  </a:moveTo>
                  <a:lnTo>
                    <a:pt x="833628" y="1243596"/>
                  </a:lnTo>
                  <a:lnTo>
                    <a:pt x="833628" y="1258836"/>
                  </a:lnTo>
                  <a:lnTo>
                    <a:pt x="848868" y="1258836"/>
                  </a:lnTo>
                  <a:lnTo>
                    <a:pt x="848868" y="1243596"/>
                  </a:lnTo>
                  <a:close/>
                </a:path>
                <a:path w="2301875" h="2178050">
                  <a:moveTo>
                    <a:pt x="848868" y="1213116"/>
                  </a:moveTo>
                  <a:lnTo>
                    <a:pt x="833628" y="1213116"/>
                  </a:lnTo>
                  <a:lnTo>
                    <a:pt x="833628" y="1228356"/>
                  </a:lnTo>
                  <a:lnTo>
                    <a:pt x="848868" y="1228356"/>
                  </a:lnTo>
                  <a:lnTo>
                    <a:pt x="848868" y="1213116"/>
                  </a:lnTo>
                  <a:close/>
                </a:path>
                <a:path w="2301875" h="2178050">
                  <a:moveTo>
                    <a:pt x="848868" y="1182636"/>
                  </a:moveTo>
                  <a:lnTo>
                    <a:pt x="833628" y="1182636"/>
                  </a:lnTo>
                  <a:lnTo>
                    <a:pt x="833628" y="1197876"/>
                  </a:lnTo>
                  <a:lnTo>
                    <a:pt x="848868" y="1197876"/>
                  </a:lnTo>
                  <a:lnTo>
                    <a:pt x="848868" y="1182636"/>
                  </a:lnTo>
                  <a:close/>
                </a:path>
                <a:path w="2301875" h="2178050">
                  <a:moveTo>
                    <a:pt x="848868" y="1150632"/>
                  </a:moveTo>
                  <a:lnTo>
                    <a:pt x="833628" y="1150632"/>
                  </a:lnTo>
                  <a:lnTo>
                    <a:pt x="833628" y="1167396"/>
                  </a:lnTo>
                  <a:lnTo>
                    <a:pt x="848868" y="1167396"/>
                  </a:lnTo>
                  <a:lnTo>
                    <a:pt x="848868" y="1150632"/>
                  </a:lnTo>
                  <a:close/>
                </a:path>
                <a:path w="2301875" h="2178050">
                  <a:moveTo>
                    <a:pt x="848868" y="1120152"/>
                  </a:moveTo>
                  <a:lnTo>
                    <a:pt x="842772" y="1120152"/>
                  </a:lnTo>
                  <a:lnTo>
                    <a:pt x="842772" y="1112532"/>
                  </a:lnTo>
                  <a:lnTo>
                    <a:pt x="841248" y="1112532"/>
                  </a:lnTo>
                  <a:lnTo>
                    <a:pt x="841248" y="1120152"/>
                  </a:lnTo>
                  <a:lnTo>
                    <a:pt x="833628" y="1120152"/>
                  </a:lnTo>
                  <a:lnTo>
                    <a:pt x="833628" y="1135392"/>
                  </a:lnTo>
                  <a:lnTo>
                    <a:pt x="848868" y="1135392"/>
                  </a:lnTo>
                  <a:lnTo>
                    <a:pt x="848868" y="1127772"/>
                  </a:lnTo>
                  <a:lnTo>
                    <a:pt x="848868" y="1120152"/>
                  </a:lnTo>
                  <a:close/>
                </a:path>
                <a:path w="2301875" h="2178050">
                  <a:moveTo>
                    <a:pt x="854964" y="309372"/>
                  </a:moveTo>
                  <a:lnTo>
                    <a:pt x="839724" y="309372"/>
                  </a:lnTo>
                  <a:lnTo>
                    <a:pt x="839724" y="324612"/>
                  </a:lnTo>
                  <a:lnTo>
                    <a:pt x="854964" y="324612"/>
                  </a:lnTo>
                  <a:lnTo>
                    <a:pt x="854964" y="309372"/>
                  </a:lnTo>
                  <a:close/>
                </a:path>
                <a:path w="2301875" h="2178050">
                  <a:moveTo>
                    <a:pt x="856488" y="1421904"/>
                  </a:moveTo>
                  <a:lnTo>
                    <a:pt x="841248" y="1421904"/>
                  </a:lnTo>
                  <a:lnTo>
                    <a:pt x="848868" y="1429524"/>
                  </a:lnTo>
                  <a:lnTo>
                    <a:pt x="833628" y="1429524"/>
                  </a:lnTo>
                  <a:lnTo>
                    <a:pt x="833628" y="1434096"/>
                  </a:lnTo>
                  <a:lnTo>
                    <a:pt x="838200" y="1437144"/>
                  </a:lnTo>
                  <a:lnTo>
                    <a:pt x="856488" y="1437144"/>
                  </a:lnTo>
                  <a:lnTo>
                    <a:pt x="856488" y="1421904"/>
                  </a:lnTo>
                  <a:close/>
                </a:path>
                <a:path w="2301875" h="2178050">
                  <a:moveTo>
                    <a:pt x="862584" y="371856"/>
                  </a:moveTo>
                  <a:lnTo>
                    <a:pt x="847344" y="371856"/>
                  </a:lnTo>
                  <a:lnTo>
                    <a:pt x="847344" y="387096"/>
                  </a:lnTo>
                  <a:lnTo>
                    <a:pt x="862584" y="387096"/>
                  </a:lnTo>
                  <a:lnTo>
                    <a:pt x="862584" y="371856"/>
                  </a:lnTo>
                  <a:close/>
                </a:path>
                <a:path w="2301875" h="2178050">
                  <a:moveTo>
                    <a:pt x="864108" y="742188"/>
                  </a:moveTo>
                  <a:lnTo>
                    <a:pt x="848868" y="742188"/>
                  </a:lnTo>
                  <a:lnTo>
                    <a:pt x="848868" y="757428"/>
                  </a:lnTo>
                  <a:lnTo>
                    <a:pt x="864108" y="757428"/>
                  </a:lnTo>
                  <a:lnTo>
                    <a:pt x="864108" y="742188"/>
                  </a:lnTo>
                  <a:close/>
                </a:path>
                <a:path w="2301875" h="2178050">
                  <a:moveTo>
                    <a:pt x="865632" y="1050036"/>
                  </a:moveTo>
                  <a:lnTo>
                    <a:pt x="850392" y="1050036"/>
                  </a:lnTo>
                  <a:lnTo>
                    <a:pt x="850392" y="1065276"/>
                  </a:lnTo>
                  <a:lnTo>
                    <a:pt x="865632" y="1065276"/>
                  </a:lnTo>
                  <a:lnTo>
                    <a:pt x="865632" y="1050036"/>
                  </a:lnTo>
                  <a:close/>
                </a:path>
                <a:path w="2301875" h="2178050">
                  <a:moveTo>
                    <a:pt x="867156" y="679704"/>
                  </a:moveTo>
                  <a:lnTo>
                    <a:pt x="851916" y="679704"/>
                  </a:lnTo>
                  <a:lnTo>
                    <a:pt x="851916" y="694944"/>
                  </a:lnTo>
                  <a:lnTo>
                    <a:pt x="867156" y="694944"/>
                  </a:lnTo>
                  <a:lnTo>
                    <a:pt x="867156" y="679704"/>
                  </a:lnTo>
                  <a:close/>
                </a:path>
                <a:path w="2301875" h="2178050">
                  <a:moveTo>
                    <a:pt x="873252" y="1112532"/>
                  </a:moveTo>
                  <a:lnTo>
                    <a:pt x="858012" y="1112532"/>
                  </a:lnTo>
                  <a:lnTo>
                    <a:pt x="858012" y="1127772"/>
                  </a:lnTo>
                  <a:lnTo>
                    <a:pt x="873252" y="1127772"/>
                  </a:lnTo>
                  <a:lnTo>
                    <a:pt x="873252" y="1112532"/>
                  </a:lnTo>
                  <a:close/>
                </a:path>
                <a:path w="2301875" h="2178050">
                  <a:moveTo>
                    <a:pt x="876300" y="0"/>
                  </a:moveTo>
                  <a:lnTo>
                    <a:pt x="861060" y="0"/>
                  </a:lnTo>
                  <a:lnTo>
                    <a:pt x="861060" y="15240"/>
                  </a:lnTo>
                  <a:lnTo>
                    <a:pt x="876300" y="15240"/>
                  </a:lnTo>
                  <a:lnTo>
                    <a:pt x="876300" y="0"/>
                  </a:lnTo>
                  <a:close/>
                </a:path>
                <a:path w="2301875" h="2178050">
                  <a:moveTo>
                    <a:pt x="885444" y="309372"/>
                  </a:moveTo>
                  <a:lnTo>
                    <a:pt x="870204" y="309372"/>
                  </a:lnTo>
                  <a:lnTo>
                    <a:pt x="870204" y="324612"/>
                  </a:lnTo>
                  <a:lnTo>
                    <a:pt x="885444" y="324612"/>
                  </a:lnTo>
                  <a:lnTo>
                    <a:pt x="885444" y="309372"/>
                  </a:lnTo>
                  <a:close/>
                </a:path>
                <a:path w="2301875" h="2178050">
                  <a:moveTo>
                    <a:pt x="888492" y="1421904"/>
                  </a:moveTo>
                  <a:lnTo>
                    <a:pt x="871728" y="1421904"/>
                  </a:lnTo>
                  <a:lnTo>
                    <a:pt x="871728" y="1437144"/>
                  </a:lnTo>
                  <a:lnTo>
                    <a:pt x="888492" y="1437144"/>
                  </a:lnTo>
                  <a:lnTo>
                    <a:pt x="888492" y="1421904"/>
                  </a:lnTo>
                  <a:close/>
                </a:path>
                <a:path w="2301875" h="2178050">
                  <a:moveTo>
                    <a:pt x="894588" y="742188"/>
                  </a:moveTo>
                  <a:lnTo>
                    <a:pt x="879348" y="742188"/>
                  </a:lnTo>
                  <a:lnTo>
                    <a:pt x="879348" y="757428"/>
                  </a:lnTo>
                  <a:lnTo>
                    <a:pt x="894588" y="757428"/>
                  </a:lnTo>
                  <a:lnTo>
                    <a:pt x="894588" y="742188"/>
                  </a:lnTo>
                  <a:close/>
                </a:path>
                <a:path w="2301875" h="2178050">
                  <a:moveTo>
                    <a:pt x="894588" y="371856"/>
                  </a:moveTo>
                  <a:lnTo>
                    <a:pt x="879348" y="371856"/>
                  </a:lnTo>
                  <a:lnTo>
                    <a:pt x="879348" y="387096"/>
                  </a:lnTo>
                  <a:lnTo>
                    <a:pt x="894588" y="387096"/>
                  </a:lnTo>
                  <a:lnTo>
                    <a:pt x="894588" y="371856"/>
                  </a:lnTo>
                  <a:close/>
                </a:path>
                <a:path w="2301875" h="2178050">
                  <a:moveTo>
                    <a:pt x="897636" y="1050036"/>
                  </a:moveTo>
                  <a:lnTo>
                    <a:pt x="882396" y="1050036"/>
                  </a:lnTo>
                  <a:lnTo>
                    <a:pt x="882396" y="1065276"/>
                  </a:lnTo>
                  <a:lnTo>
                    <a:pt x="897636" y="1065276"/>
                  </a:lnTo>
                  <a:lnTo>
                    <a:pt x="897636" y="1050036"/>
                  </a:lnTo>
                  <a:close/>
                </a:path>
                <a:path w="2301875" h="2178050">
                  <a:moveTo>
                    <a:pt x="899160" y="679704"/>
                  </a:moveTo>
                  <a:lnTo>
                    <a:pt x="882396" y="679704"/>
                  </a:lnTo>
                  <a:lnTo>
                    <a:pt x="882396" y="694944"/>
                  </a:lnTo>
                  <a:lnTo>
                    <a:pt x="899160" y="694944"/>
                  </a:lnTo>
                  <a:lnTo>
                    <a:pt x="899160" y="679704"/>
                  </a:lnTo>
                  <a:close/>
                </a:path>
                <a:path w="2301875" h="2178050">
                  <a:moveTo>
                    <a:pt x="905256" y="1112532"/>
                  </a:moveTo>
                  <a:lnTo>
                    <a:pt x="890016" y="1112532"/>
                  </a:lnTo>
                  <a:lnTo>
                    <a:pt x="890016" y="1127772"/>
                  </a:lnTo>
                  <a:lnTo>
                    <a:pt x="905256" y="1127772"/>
                  </a:lnTo>
                  <a:lnTo>
                    <a:pt x="905256" y="1112532"/>
                  </a:lnTo>
                  <a:close/>
                </a:path>
                <a:path w="2301875" h="2178050">
                  <a:moveTo>
                    <a:pt x="908304" y="0"/>
                  </a:moveTo>
                  <a:lnTo>
                    <a:pt x="891540" y="0"/>
                  </a:lnTo>
                  <a:lnTo>
                    <a:pt x="891540" y="15240"/>
                  </a:lnTo>
                  <a:lnTo>
                    <a:pt x="908304" y="15240"/>
                  </a:lnTo>
                  <a:lnTo>
                    <a:pt x="908304" y="0"/>
                  </a:lnTo>
                  <a:close/>
                </a:path>
                <a:path w="2301875" h="2178050">
                  <a:moveTo>
                    <a:pt x="917448" y="309372"/>
                  </a:moveTo>
                  <a:lnTo>
                    <a:pt x="902208" y="309372"/>
                  </a:lnTo>
                  <a:lnTo>
                    <a:pt x="902208" y="324612"/>
                  </a:lnTo>
                  <a:lnTo>
                    <a:pt x="917448" y="324612"/>
                  </a:lnTo>
                  <a:lnTo>
                    <a:pt x="917448" y="309372"/>
                  </a:lnTo>
                  <a:close/>
                </a:path>
                <a:path w="2301875" h="2178050">
                  <a:moveTo>
                    <a:pt x="918972" y="1421904"/>
                  </a:moveTo>
                  <a:lnTo>
                    <a:pt x="903732" y="1421904"/>
                  </a:lnTo>
                  <a:lnTo>
                    <a:pt x="903732" y="1437144"/>
                  </a:lnTo>
                  <a:lnTo>
                    <a:pt x="918972" y="1437144"/>
                  </a:lnTo>
                  <a:lnTo>
                    <a:pt x="918972" y="1421904"/>
                  </a:lnTo>
                  <a:close/>
                </a:path>
                <a:path w="2301875" h="2178050">
                  <a:moveTo>
                    <a:pt x="925068" y="371856"/>
                  </a:moveTo>
                  <a:lnTo>
                    <a:pt x="909828" y="371856"/>
                  </a:lnTo>
                  <a:lnTo>
                    <a:pt x="909828" y="387096"/>
                  </a:lnTo>
                  <a:lnTo>
                    <a:pt x="925068" y="387096"/>
                  </a:lnTo>
                  <a:lnTo>
                    <a:pt x="925068" y="371856"/>
                  </a:lnTo>
                  <a:close/>
                </a:path>
                <a:path w="2301875" h="2178050">
                  <a:moveTo>
                    <a:pt x="926592" y="742188"/>
                  </a:moveTo>
                  <a:lnTo>
                    <a:pt x="911352" y="742188"/>
                  </a:lnTo>
                  <a:lnTo>
                    <a:pt x="911352" y="757428"/>
                  </a:lnTo>
                  <a:lnTo>
                    <a:pt x="926592" y="757428"/>
                  </a:lnTo>
                  <a:lnTo>
                    <a:pt x="926592" y="742188"/>
                  </a:lnTo>
                  <a:close/>
                </a:path>
                <a:path w="2301875" h="2178050">
                  <a:moveTo>
                    <a:pt x="928116" y="1050036"/>
                  </a:moveTo>
                  <a:lnTo>
                    <a:pt x="912876" y="1050036"/>
                  </a:lnTo>
                  <a:lnTo>
                    <a:pt x="912876" y="1065276"/>
                  </a:lnTo>
                  <a:lnTo>
                    <a:pt x="928116" y="1065276"/>
                  </a:lnTo>
                  <a:lnTo>
                    <a:pt x="928116" y="1050036"/>
                  </a:lnTo>
                  <a:close/>
                </a:path>
                <a:path w="2301875" h="2178050">
                  <a:moveTo>
                    <a:pt x="929640" y="679704"/>
                  </a:moveTo>
                  <a:lnTo>
                    <a:pt x="914400" y="679704"/>
                  </a:lnTo>
                  <a:lnTo>
                    <a:pt x="914400" y="694944"/>
                  </a:lnTo>
                  <a:lnTo>
                    <a:pt x="929640" y="694944"/>
                  </a:lnTo>
                  <a:lnTo>
                    <a:pt x="929640" y="679704"/>
                  </a:lnTo>
                  <a:close/>
                </a:path>
                <a:path w="2301875" h="2178050">
                  <a:moveTo>
                    <a:pt x="935736" y="1112532"/>
                  </a:moveTo>
                  <a:lnTo>
                    <a:pt x="920496" y="1112532"/>
                  </a:lnTo>
                  <a:lnTo>
                    <a:pt x="920496" y="1127772"/>
                  </a:lnTo>
                  <a:lnTo>
                    <a:pt x="935736" y="1127772"/>
                  </a:lnTo>
                  <a:lnTo>
                    <a:pt x="935736" y="1112532"/>
                  </a:lnTo>
                  <a:close/>
                </a:path>
                <a:path w="2301875" h="2178050">
                  <a:moveTo>
                    <a:pt x="938784" y="0"/>
                  </a:moveTo>
                  <a:lnTo>
                    <a:pt x="923544" y="0"/>
                  </a:lnTo>
                  <a:lnTo>
                    <a:pt x="923544" y="15240"/>
                  </a:lnTo>
                  <a:lnTo>
                    <a:pt x="938784" y="15240"/>
                  </a:lnTo>
                  <a:lnTo>
                    <a:pt x="938784" y="0"/>
                  </a:lnTo>
                  <a:close/>
                </a:path>
                <a:path w="2301875" h="2178050">
                  <a:moveTo>
                    <a:pt x="947928" y="309372"/>
                  </a:moveTo>
                  <a:lnTo>
                    <a:pt x="932688" y="309372"/>
                  </a:lnTo>
                  <a:lnTo>
                    <a:pt x="932688" y="324612"/>
                  </a:lnTo>
                  <a:lnTo>
                    <a:pt x="947928" y="324612"/>
                  </a:lnTo>
                  <a:lnTo>
                    <a:pt x="947928" y="309372"/>
                  </a:lnTo>
                  <a:close/>
                </a:path>
                <a:path w="2301875" h="2178050">
                  <a:moveTo>
                    <a:pt x="949452" y="1421904"/>
                  </a:moveTo>
                  <a:lnTo>
                    <a:pt x="934212" y="1421904"/>
                  </a:lnTo>
                  <a:lnTo>
                    <a:pt x="934212" y="1437144"/>
                  </a:lnTo>
                  <a:lnTo>
                    <a:pt x="949452" y="1437144"/>
                  </a:lnTo>
                  <a:lnTo>
                    <a:pt x="949452" y="1421904"/>
                  </a:lnTo>
                  <a:close/>
                </a:path>
                <a:path w="2301875" h="2178050">
                  <a:moveTo>
                    <a:pt x="955548" y="371856"/>
                  </a:moveTo>
                  <a:lnTo>
                    <a:pt x="940308" y="371856"/>
                  </a:lnTo>
                  <a:lnTo>
                    <a:pt x="940308" y="387096"/>
                  </a:lnTo>
                  <a:lnTo>
                    <a:pt x="955548" y="387096"/>
                  </a:lnTo>
                  <a:lnTo>
                    <a:pt x="955548" y="371856"/>
                  </a:lnTo>
                  <a:close/>
                </a:path>
                <a:path w="2301875" h="2178050">
                  <a:moveTo>
                    <a:pt x="957072" y="742188"/>
                  </a:moveTo>
                  <a:lnTo>
                    <a:pt x="941832" y="742188"/>
                  </a:lnTo>
                  <a:lnTo>
                    <a:pt x="941832" y="757428"/>
                  </a:lnTo>
                  <a:lnTo>
                    <a:pt x="957072" y="757428"/>
                  </a:lnTo>
                  <a:lnTo>
                    <a:pt x="957072" y="742188"/>
                  </a:lnTo>
                  <a:close/>
                </a:path>
                <a:path w="2301875" h="2178050">
                  <a:moveTo>
                    <a:pt x="958596" y="1050036"/>
                  </a:moveTo>
                  <a:lnTo>
                    <a:pt x="943356" y="1050036"/>
                  </a:lnTo>
                  <a:lnTo>
                    <a:pt x="943356" y="1065276"/>
                  </a:lnTo>
                  <a:lnTo>
                    <a:pt x="958596" y="1065276"/>
                  </a:lnTo>
                  <a:lnTo>
                    <a:pt x="958596" y="1050036"/>
                  </a:lnTo>
                  <a:close/>
                </a:path>
                <a:path w="2301875" h="2178050">
                  <a:moveTo>
                    <a:pt x="960120" y="679704"/>
                  </a:moveTo>
                  <a:lnTo>
                    <a:pt x="944880" y="679704"/>
                  </a:lnTo>
                  <a:lnTo>
                    <a:pt x="944880" y="694944"/>
                  </a:lnTo>
                  <a:lnTo>
                    <a:pt x="960120" y="694944"/>
                  </a:lnTo>
                  <a:lnTo>
                    <a:pt x="960120" y="679704"/>
                  </a:lnTo>
                  <a:close/>
                </a:path>
                <a:path w="2301875" h="2178050">
                  <a:moveTo>
                    <a:pt x="966216" y="1112532"/>
                  </a:moveTo>
                  <a:lnTo>
                    <a:pt x="950976" y="1112532"/>
                  </a:lnTo>
                  <a:lnTo>
                    <a:pt x="950976" y="1127772"/>
                  </a:lnTo>
                  <a:lnTo>
                    <a:pt x="966216" y="1127772"/>
                  </a:lnTo>
                  <a:lnTo>
                    <a:pt x="966216" y="1112532"/>
                  </a:lnTo>
                  <a:close/>
                </a:path>
                <a:path w="2301875" h="2178050">
                  <a:moveTo>
                    <a:pt x="969264" y="0"/>
                  </a:moveTo>
                  <a:lnTo>
                    <a:pt x="954024" y="0"/>
                  </a:lnTo>
                  <a:lnTo>
                    <a:pt x="954024" y="15240"/>
                  </a:lnTo>
                  <a:lnTo>
                    <a:pt x="969264" y="15240"/>
                  </a:lnTo>
                  <a:lnTo>
                    <a:pt x="969264" y="0"/>
                  </a:lnTo>
                  <a:close/>
                </a:path>
                <a:path w="2301875" h="2178050">
                  <a:moveTo>
                    <a:pt x="978408" y="309372"/>
                  </a:moveTo>
                  <a:lnTo>
                    <a:pt x="963168" y="309372"/>
                  </a:lnTo>
                  <a:lnTo>
                    <a:pt x="963168" y="324612"/>
                  </a:lnTo>
                  <a:lnTo>
                    <a:pt x="978408" y="324612"/>
                  </a:lnTo>
                  <a:lnTo>
                    <a:pt x="978408" y="309372"/>
                  </a:lnTo>
                  <a:close/>
                </a:path>
                <a:path w="2301875" h="2178050">
                  <a:moveTo>
                    <a:pt x="979932" y="1421904"/>
                  </a:moveTo>
                  <a:lnTo>
                    <a:pt x="964692" y="1421904"/>
                  </a:lnTo>
                  <a:lnTo>
                    <a:pt x="964692" y="1437144"/>
                  </a:lnTo>
                  <a:lnTo>
                    <a:pt x="979932" y="1437144"/>
                  </a:lnTo>
                  <a:lnTo>
                    <a:pt x="979932" y="1421904"/>
                  </a:lnTo>
                  <a:close/>
                </a:path>
                <a:path w="2301875" h="2178050">
                  <a:moveTo>
                    <a:pt x="986040" y="2139696"/>
                  </a:moveTo>
                  <a:lnTo>
                    <a:pt x="970788" y="2139696"/>
                  </a:lnTo>
                  <a:lnTo>
                    <a:pt x="970788" y="2154936"/>
                  </a:lnTo>
                  <a:lnTo>
                    <a:pt x="986040" y="2154936"/>
                  </a:lnTo>
                  <a:lnTo>
                    <a:pt x="986040" y="2139696"/>
                  </a:lnTo>
                  <a:close/>
                </a:path>
                <a:path w="2301875" h="2178050">
                  <a:moveTo>
                    <a:pt x="986040" y="2109216"/>
                  </a:moveTo>
                  <a:lnTo>
                    <a:pt x="970788" y="2109216"/>
                  </a:lnTo>
                  <a:lnTo>
                    <a:pt x="970788" y="2124456"/>
                  </a:lnTo>
                  <a:lnTo>
                    <a:pt x="986040" y="2124456"/>
                  </a:lnTo>
                  <a:lnTo>
                    <a:pt x="986040" y="2109216"/>
                  </a:lnTo>
                  <a:close/>
                </a:path>
                <a:path w="2301875" h="2178050">
                  <a:moveTo>
                    <a:pt x="986040" y="2077212"/>
                  </a:moveTo>
                  <a:lnTo>
                    <a:pt x="970788" y="2077212"/>
                  </a:lnTo>
                  <a:lnTo>
                    <a:pt x="970788" y="2093976"/>
                  </a:lnTo>
                  <a:lnTo>
                    <a:pt x="986040" y="2093976"/>
                  </a:lnTo>
                  <a:lnTo>
                    <a:pt x="986040" y="2077212"/>
                  </a:lnTo>
                  <a:close/>
                </a:path>
                <a:path w="2301875" h="2178050">
                  <a:moveTo>
                    <a:pt x="986040" y="2046732"/>
                  </a:moveTo>
                  <a:lnTo>
                    <a:pt x="970788" y="2046732"/>
                  </a:lnTo>
                  <a:lnTo>
                    <a:pt x="970788" y="2061972"/>
                  </a:lnTo>
                  <a:lnTo>
                    <a:pt x="986040" y="2061972"/>
                  </a:lnTo>
                  <a:lnTo>
                    <a:pt x="986040" y="2046732"/>
                  </a:lnTo>
                  <a:close/>
                </a:path>
                <a:path w="2301875" h="2178050">
                  <a:moveTo>
                    <a:pt x="986040" y="2016252"/>
                  </a:moveTo>
                  <a:lnTo>
                    <a:pt x="970788" y="2016252"/>
                  </a:lnTo>
                  <a:lnTo>
                    <a:pt x="970788" y="2031492"/>
                  </a:lnTo>
                  <a:lnTo>
                    <a:pt x="986040" y="2031492"/>
                  </a:lnTo>
                  <a:lnTo>
                    <a:pt x="986040" y="2016252"/>
                  </a:lnTo>
                  <a:close/>
                </a:path>
                <a:path w="2301875" h="2178050">
                  <a:moveTo>
                    <a:pt x="986040" y="1985772"/>
                  </a:moveTo>
                  <a:lnTo>
                    <a:pt x="970788" y="1985772"/>
                  </a:lnTo>
                  <a:lnTo>
                    <a:pt x="970788" y="2001012"/>
                  </a:lnTo>
                  <a:lnTo>
                    <a:pt x="986040" y="2001012"/>
                  </a:lnTo>
                  <a:lnTo>
                    <a:pt x="986040" y="1985772"/>
                  </a:lnTo>
                  <a:close/>
                </a:path>
                <a:path w="2301875" h="2178050">
                  <a:moveTo>
                    <a:pt x="986040" y="1953768"/>
                  </a:moveTo>
                  <a:lnTo>
                    <a:pt x="970788" y="1953768"/>
                  </a:lnTo>
                  <a:lnTo>
                    <a:pt x="970788" y="1970532"/>
                  </a:lnTo>
                  <a:lnTo>
                    <a:pt x="986040" y="1970532"/>
                  </a:lnTo>
                  <a:lnTo>
                    <a:pt x="986040" y="1953768"/>
                  </a:lnTo>
                  <a:close/>
                </a:path>
                <a:path w="2301875" h="2178050">
                  <a:moveTo>
                    <a:pt x="986040" y="1923288"/>
                  </a:moveTo>
                  <a:lnTo>
                    <a:pt x="970788" y="1923288"/>
                  </a:lnTo>
                  <a:lnTo>
                    <a:pt x="970788" y="1938528"/>
                  </a:lnTo>
                  <a:lnTo>
                    <a:pt x="986040" y="1938528"/>
                  </a:lnTo>
                  <a:lnTo>
                    <a:pt x="986040" y="1923288"/>
                  </a:lnTo>
                  <a:close/>
                </a:path>
                <a:path w="2301875" h="2178050">
                  <a:moveTo>
                    <a:pt x="986040" y="1892808"/>
                  </a:moveTo>
                  <a:lnTo>
                    <a:pt x="970788" y="1892808"/>
                  </a:lnTo>
                  <a:lnTo>
                    <a:pt x="970788" y="1908048"/>
                  </a:lnTo>
                  <a:lnTo>
                    <a:pt x="986040" y="1908048"/>
                  </a:lnTo>
                  <a:lnTo>
                    <a:pt x="986040" y="1892808"/>
                  </a:lnTo>
                  <a:close/>
                </a:path>
                <a:path w="2301875" h="2178050">
                  <a:moveTo>
                    <a:pt x="986040" y="1862328"/>
                  </a:moveTo>
                  <a:lnTo>
                    <a:pt x="984504" y="1862328"/>
                  </a:lnTo>
                  <a:lnTo>
                    <a:pt x="984504" y="1854708"/>
                  </a:lnTo>
                  <a:lnTo>
                    <a:pt x="978408" y="1854708"/>
                  </a:lnTo>
                  <a:lnTo>
                    <a:pt x="978408" y="1862328"/>
                  </a:lnTo>
                  <a:lnTo>
                    <a:pt x="970788" y="1862328"/>
                  </a:lnTo>
                  <a:lnTo>
                    <a:pt x="970788" y="1877568"/>
                  </a:lnTo>
                  <a:lnTo>
                    <a:pt x="986040" y="1877568"/>
                  </a:lnTo>
                  <a:lnTo>
                    <a:pt x="986040" y="1869948"/>
                  </a:lnTo>
                  <a:lnTo>
                    <a:pt x="986040" y="1862328"/>
                  </a:lnTo>
                  <a:close/>
                </a:path>
                <a:path w="2301875" h="2178050">
                  <a:moveTo>
                    <a:pt x="986040" y="371856"/>
                  </a:moveTo>
                  <a:lnTo>
                    <a:pt x="970788" y="371856"/>
                  </a:lnTo>
                  <a:lnTo>
                    <a:pt x="970788" y="387096"/>
                  </a:lnTo>
                  <a:lnTo>
                    <a:pt x="986040" y="387096"/>
                  </a:lnTo>
                  <a:lnTo>
                    <a:pt x="986040" y="371856"/>
                  </a:lnTo>
                  <a:close/>
                </a:path>
                <a:path w="2301875" h="2178050">
                  <a:moveTo>
                    <a:pt x="987564" y="742188"/>
                  </a:moveTo>
                  <a:lnTo>
                    <a:pt x="972312" y="742188"/>
                  </a:lnTo>
                  <a:lnTo>
                    <a:pt x="972312" y="757428"/>
                  </a:lnTo>
                  <a:lnTo>
                    <a:pt x="987564" y="757428"/>
                  </a:lnTo>
                  <a:lnTo>
                    <a:pt x="987564" y="742188"/>
                  </a:lnTo>
                  <a:close/>
                </a:path>
                <a:path w="2301875" h="2178050">
                  <a:moveTo>
                    <a:pt x="989088" y="1050036"/>
                  </a:moveTo>
                  <a:lnTo>
                    <a:pt x="973836" y="1050036"/>
                  </a:lnTo>
                  <a:lnTo>
                    <a:pt x="973836" y="1065276"/>
                  </a:lnTo>
                  <a:lnTo>
                    <a:pt x="989088" y="1065276"/>
                  </a:lnTo>
                  <a:lnTo>
                    <a:pt x="989088" y="1050036"/>
                  </a:lnTo>
                  <a:close/>
                </a:path>
                <a:path w="2301875" h="2178050">
                  <a:moveTo>
                    <a:pt x="990612" y="679704"/>
                  </a:moveTo>
                  <a:lnTo>
                    <a:pt x="975360" y="679704"/>
                  </a:lnTo>
                  <a:lnTo>
                    <a:pt x="975360" y="694944"/>
                  </a:lnTo>
                  <a:lnTo>
                    <a:pt x="990612" y="694944"/>
                  </a:lnTo>
                  <a:lnTo>
                    <a:pt x="990612" y="679704"/>
                  </a:lnTo>
                  <a:close/>
                </a:path>
                <a:path w="2301875" h="2178050">
                  <a:moveTo>
                    <a:pt x="993660" y="2162556"/>
                  </a:moveTo>
                  <a:lnTo>
                    <a:pt x="978408" y="2162556"/>
                  </a:lnTo>
                  <a:lnTo>
                    <a:pt x="978408" y="2177796"/>
                  </a:lnTo>
                  <a:lnTo>
                    <a:pt x="993660" y="2177796"/>
                  </a:lnTo>
                  <a:lnTo>
                    <a:pt x="993660" y="2162556"/>
                  </a:lnTo>
                  <a:close/>
                </a:path>
                <a:path w="2301875" h="2178050">
                  <a:moveTo>
                    <a:pt x="996696" y="1112532"/>
                  </a:moveTo>
                  <a:lnTo>
                    <a:pt x="981456" y="1112532"/>
                  </a:lnTo>
                  <a:lnTo>
                    <a:pt x="981456" y="1127772"/>
                  </a:lnTo>
                  <a:lnTo>
                    <a:pt x="996696" y="1127772"/>
                  </a:lnTo>
                  <a:lnTo>
                    <a:pt x="996696" y="1112532"/>
                  </a:lnTo>
                  <a:close/>
                </a:path>
                <a:path w="2301875" h="2178050">
                  <a:moveTo>
                    <a:pt x="999756" y="0"/>
                  </a:moveTo>
                  <a:lnTo>
                    <a:pt x="984504" y="0"/>
                  </a:lnTo>
                  <a:lnTo>
                    <a:pt x="984504" y="15240"/>
                  </a:lnTo>
                  <a:lnTo>
                    <a:pt x="999756" y="15240"/>
                  </a:lnTo>
                  <a:lnTo>
                    <a:pt x="999756" y="0"/>
                  </a:lnTo>
                  <a:close/>
                </a:path>
                <a:path w="2301875" h="2178050">
                  <a:moveTo>
                    <a:pt x="1008900" y="309372"/>
                  </a:moveTo>
                  <a:lnTo>
                    <a:pt x="993660" y="309372"/>
                  </a:lnTo>
                  <a:lnTo>
                    <a:pt x="993660" y="324612"/>
                  </a:lnTo>
                  <a:lnTo>
                    <a:pt x="1008900" y="324612"/>
                  </a:lnTo>
                  <a:lnTo>
                    <a:pt x="1008900" y="309372"/>
                  </a:lnTo>
                  <a:close/>
                </a:path>
                <a:path w="2301875" h="2178050">
                  <a:moveTo>
                    <a:pt x="1011936" y="1421904"/>
                  </a:moveTo>
                  <a:lnTo>
                    <a:pt x="995172" y="1421904"/>
                  </a:lnTo>
                  <a:lnTo>
                    <a:pt x="995172" y="1437144"/>
                  </a:lnTo>
                  <a:lnTo>
                    <a:pt x="1011936" y="1437144"/>
                  </a:lnTo>
                  <a:lnTo>
                    <a:pt x="1011936" y="1421904"/>
                  </a:lnTo>
                  <a:close/>
                </a:path>
                <a:path w="2301875" h="2178050">
                  <a:moveTo>
                    <a:pt x="1014996" y="1854708"/>
                  </a:moveTo>
                  <a:lnTo>
                    <a:pt x="999756" y="1854708"/>
                  </a:lnTo>
                  <a:lnTo>
                    <a:pt x="999756" y="1869948"/>
                  </a:lnTo>
                  <a:lnTo>
                    <a:pt x="1014996" y="1869948"/>
                  </a:lnTo>
                  <a:lnTo>
                    <a:pt x="1014996" y="1854708"/>
                  </a:lnTo>
                  <a:close/>
                </a:path>
                <a:path w="2301875" h="2178050">
                  <a:moveTo>
                    <a:pt x="1018044" y="742188"/>
                  </a:moveTo>
                  <a:lnTo>
                    <a:pt x="1002804" y="742188"/>
                  </a:lnTo>
                  <a:lnTo>
                    <a:pt x="1002804" y="757428"/>
                  </a:lnTo>
                  <a:lnTo>
                    <a:pt x="1018044" y="757428"/>
                  </a:lnTo>
                  <a:lnTo>
                    <a:pt x="1018044" y="742188"/>
                  </a:lnTo>
                  <a:close/>
                </a:path>
                <a:path w="2301875" h="2178050">
                  <a:moveTo>
                    <a:pt x="1018044" y="371856"/>
                  </a:moveTo>
                  <a:lnTo>
                    <a:pt x="1002804" y="371856"/>
                  </a:lnTo>
                  <a:lnTo>
                    <a:pt x="1002804" y="387096"/>
                  </a:lnTo>
                  <a:lnTo>
                    <a:pt x="1018044" y="387096"/>
                  </a:lnTo>
                  <a:lnTo>
                    <a:pt x="1018044" y="371856"/>
                  </a:lnTo>
                  <a:close/>
                </a:path>
                <a:path w="2301875" h="2178050">
                  <a:moveTo>
                    <a:pt x="1021092" y="1050036"/>
                  </a:moveTo>
                  <a:lnTo>
                    <a:pt x="1005852" y="1050036"/>
                  </a:lnTo>
                  <a:lnTo>
                    <a:pt x="1005852" y="1065276"/>
                  </a:lnTo>
                  <a:lnTo>
                    <a:pt x="1021092" y="1065276"/>
                  </a:lnTo>
                  <a:lnTo>
                    <a:pt x="1021092" y="1050036"/>
                  </a:lnTo>
                  <a:close/>
                </a:path>
                <a:path w="2301875" h="2178050">
                  <a:moveTo>
                    <a:pt x="1022616" y="679704"/>
                  </a:moveTo>
                  <a:lnTo>
                    <a:pt x="1005852" y="679704"/>
                  </a:lnTo>
                  <a:lnTo>
                    <a:pt x="1005852" y="694944"/>
                  </a:lnTo>
                  <a:lnTo>
                    <a:pt x="1022616" y="694944"/>
                  </a:lnTo>
                  <a:lnTo>
                    <a:pt x="1022616" y="679704"/>
                  </a:lnTo>
                  <a:close/>
                </a:path>
                <a:path w="2301875" h="2178050">
                  <a:moveTo>
                    <a:pt x="1024140" y="2162556"/>
                  </a:moveTo>
                  <a:lnTo>
                    <a:pt x="1008900" y="2162556"/>
                  </a:lnTo>
                  <a:lnTo>
                    <a:pt x="1008900" y="2177796"/>
                  </a:lnTo>
                  <a:lnTo>
                    <a:pt x="1024140" y="2177796"/>
                  </a:lnTo>
                  <a:lnTo>
                    <a:pt x="1024140" y="2162556"/>
                  </a:lnTo>
                  <a:close/>
                </a:path>
                <a:path w="2301875" h="2178050">
                  <a:moveTo>
                    <a:pt x="1028700" y="1112532"/>
                  </a:moveTo>
                  <a:lnTo>
                    <a:pt x="1013460" y="1112532"/>
                  </a:lnTo>
                  <a:lnTo>
                    <a:pt x="1013460" y="1127772"/>
                  </a:lnTo>
                  <a:lnTo>
                    <a:pt x="1028700" y="1127772"/>
                  </a:lnTo>
                  <a:lnTo>
                    <a:pt x="1028700" y="1112532"/>
                  </a:lnTo>
                  <a:close/>
                </a:path>
                <a:path w="2301875" h="2178050">
                  <a:moveTo>
                    <a:pt x="1031760" y="0"/>
                  </a:moveTo>
                  <a:lnTo>
                    <a:pt x="1014996" y="0"/>
                  </a:lnTo>
                  <a:lnTo>
                    <a:pt x="1014996" y="15240"/>
                  </a:lnTo>
                  <a:lnTo>
                    <a:pt x="1031760" y="15240"/>
                  </a:lnTo>
                  <a:lnTo>
                    <a:pt x="1031760" y="0"/>
                  </a:lnTo>
                  <a:close/>
                </a:path>
                <a:path w="2301875" h="2178050">
                  <a:moveTo>
                    <a:pt x="1040904" y="309372"/>
                  </a:moveTo>
                  <a:lnTo>
                    <a:pt x="1025664" y="309372"/>
                  </a:lnTo>
                  <a:lnTo>
                    <a:pt x="1025664" y="324612"/>
                  </a:lnTo>
                  <a:lnTo>
                    <a:pt x="1040904" y="324612"/>
                  </a:lnTo>
                  <a:lnTo>
                    <a:pt x="1040904" y="309372"/>
                  </a:lnTo>
                  <a:close/>
                </a:path>
                <a:path w="2301875" h="2178050">
                  <a:moveTo>
                    <a:pt x="1042416" y="1421904"/>
                  </a:moveTo>
                  <a:lnTo>
                    <a:pt x="1027176" y="1421904"/>
                  </a:lnTo>
                  <a:lnTo>
                    <a:pt x="1027176" y="1437144"/>
                  </a:lnTo>
                  <a:lnTo>
                    <a:pt x="1042416" y="1437144"/>
                  </a:lnTo>
                  <a:lnTo>
                    <a:pt x="1042416" y="1421904"/>
                  </a:lnTo>
                  <a:close/>
                </a:path>
                <a:path w="2301875" h="2178050">
                  <a:moveTo>
                    <a:pt x="1045476" y="1854708"/>
                  </a:moveTo>
                  <a:lnTo>
                    <a:pt x="1030236" y="1854708"/>
                  </a:lnTo>
                  <a:lnTo>
                    <a:pt x="1030236" y="1869948"/>
                  </a:lnTo>
                  <a:lnTo>
                    <a:pt x="1045476" y="1869948"/>
                  </a:lnTo>
                  <a:lnTo>
                    <a:pt x="1045476" y="1854708"/>
                  </a:lnTo>
                  <a:close/>
                </a:path>
                <a:path w="2301875" h="2178050">
                  <a:moveTo>
                    <a:pt x="1048524" y="371856"/>
                  </a:moveTo>
                  <a:lnTo>
                    <a:pt x="1033284" y="371856"/>
                  </a:lnTo>
                  <a:lnTo>
                    <a:pt x="1033284" y="387096"/>
                  </a:lnTo>
                  <a:lnTo>
                    <a:pt x="1048524" y="387096"/>
                  </a:lnTo>
                  <a:lnTo>
                    <a:pt x="1048524" y="371856"/>
                  </a:lnTo>
                  <a:close/>
                </a:path>
                <a:path w="2301875" h="2178050">
                  <a:moveTo>
                    <a:pt x="1050048" y="742188"/>
                  </a:moveTo>
                  <a:lnTo>
                    <a:pt x="1034808" y="742188"/>
                  </a:lnTo>
                  <a:lnTo>
                    <a:pt x="1034808" y="757428"/>
                  </a:lnTo>
                  <a:lnTo>
                    <a:pt x="1050048" y="757428"/>
                  </a:lnTo>
                  <a:lnTo>
                    <a:pt x="1050048" y="742188"/>
                  </a:lnTo>
                  <a:close/>
                </a:path>
                <a:path w="2301875" h="2178050">
                  <a:moveTo>
                    <a:pt x="1051572" y="1050036"/>
                  </a:moveTo>
                  <a:lnTo>
                    <a:pt x="1036332" y="1050036"/>
                  </a:lnTo>
                  <a:lnTo>
                    <a:pt x="1036332" y="1065276"/>
                  </a:lnTo>
                  <a:lnTo>
                    <a:pt x="1051572" y="1065276"/>
                  </a:lnTo>
                  <a:lnTo>
                    <a:pt x="1051572" y="1050036"/>
                  </a:lnTo>
                  <a:close/>
                </a:path>
                <a:path w="2301875" h="2178050">
                  <a:moveTo>
                    <a:pt x="1053096" y="679704"/>
                  </a:moveTo>
                  <a:lnTo>
                    <a:pt x="1037856" y="679704"/>
                  </a:lnTo>
                  <a:lnTo>
                    <a:pt x="1037856" y="694944"/>
                  </a:lnTo>
                  <a:lnTo>
                    <a:pt x="1053096" y="694944"/>
                  </a:lnTo>
                  <a:lnTo>
                    <a:pt x="1053096" y="679704"/>
                  </a:lnTo>
                  <a:close/>
                </a:path>
                <a:path w="2301875" h="2178050">
                  <a:moveTo>
                    <a:pt x="1054620" y="2162556"/>
                  </a:moveTo>
                  <a:lnTo>
                    <a:pt x="1039380" y="2162556"/>
                  </a:lnTo>
                  <a:lnTo>
                    <a:pt x="1039380" y="2177796"/>
                  </a:lnTo>
                  <a:lnTo>
                    <a:pt x="1054620" y="2177796"/>
                  </a:lnTo>
                  <a:lnTo>
                    <a:pt x="1054620" y="2162556"/>
                  </a:lnTo>
                  <a:close/>
                </a:path>
                <a:path w="2301875" h="2178050">
                  <a:moveTo>
                    <a:pt x="1059180" y="1112532"/>
                  </a:moveTo>
                  <a:lnTo>
                    <a:pt x="1043940" y="1112532"/>
                  </a:lnTo>
                  <a:lnTo>
                    <a:pt x="1043940" y="1127772"/>
                  </a:lnTo>
                  <a:lnTo>
                    <a:pt x="1059180" y="1127772"/>
                  </a:lnTo>
                  <a:lnTo>
                    <a:pt x="1059180" y="1112532"/>
                  </a:lnTo>
                  <a:close/>
                </a:path>
                <a:path w="2301875" h="2178050">
                  <a:moveTo>
                    <a:pt x="1062240" y="0"/>
                  </a:moveTo>
                  <a:lnTo>
                    <a:pt x="1047000" y="0"/>
                  </a:lnTo>
                  <a:lnTo>
                    <a:pt x="1047000" y="15240"/>
                  </a:lnTo>
                  <a:lnTo>
                    <a:pt x="1062240" y="15240"/>
                  </a:lnTo>
                  <a:lnTo>
                    <a:pt x="1062240" y="0"/>
                  </a:lnTo>
                  <a:close/>
                </a:path>
                <a:path w="2301875" h="2178050">
                  <a:moveTo>
                    <a:pt x="1071384" y="309372"/>
                  </a:moveTo>
                  <a:lnTo>
                    <a:pt x="1056144" y="309372"/>
                  </a:lnTo>
                  <a:lnTo>
                    <a:pt x="1056144" y="324612"/>
                  </a:lnTo>
                  <a:lnTo>
                    <a:pt x="1071384" y="324612"/>
                  </a:lnTo>
                  <a:lnTo>
                    <a:pt x="1071384" y="309372"/>
                  </a:lnTo>
                  <a:close/>
                </a:path>
                <a:path w="2301875" h="2178050">
                  <a:moveTo>
                    <a:pt x="1072896" y="1421904"/>
                  </a:moveTo>
                  <a:lnTo>
                    <a:pt x="1057656" y="1421904"/>
                  </a:lnTo>
                  <a:lnTo>
                    <a:pt x="1057656" y="1437144"/>
                  </a:lnTo>
                  <a:lnTo>
                    <a:pt x="1072896" y="1437144"/>
                  </a:lnTo>
                  <a:lnTo>
                    <a:pt x="1072896" y="1421904"/>
                  </a:lnTo>
                  <a:close/>
                </a:path>
                <a:path w="2301875" h="2178050">
                  <a:moveTo>
                    <a:pt x="1077480" y="1854708"/>
                  </a:moveTo>
                  <a:lnTo>
                    <a:pt x="1060716" y="1854708"/>
                  </a:lnTo>
                  <a:lnTo>
                    <a:pt x="1060716" y="1869948"/>
                  </a:lnTo>
                  <a:lnTo>
                    <a:pt x="1077480" y="1869948"/>
                  </a:lnTo>
                  <a:lnTo>
                    <a:pt x="1077480" y="1854708"/>
                  </a:lnTo>
                  <a:close/>
                </a:path>
                <a:path w="2301875" h="2178050">
                  <a:moveTo>
                    <a:pt x="1079004" y="371856"/>
                  </a:moveTo>
                  <a:lnTo>
                    <a:pt x="1063764" y="371856"/>
                  </a:lnTo>
                  <a:lnTo>
                    <a:pt x="1063764" y="387096"/>
                  </a:lnTo>
                  <a:lnTo>
                    <a:pt x="1079004" y="387096"/>
                  </a:lnTo>
                  <a:lnTo>
                    <a:pt x="1079004" y="371856"/>
                  </a:lnTo>
                  <a:close/>
                </a:path>
                <a:path w="2301875" h="2178050">
                  <a:moveTo>
                    <a:pt x="1080528" y="742188"/>
                  </a:moveTo>
                  <a:lnTo>
                    <a:pt x="1065288" y="742188"/>
                  </a:lnTo>
                  <a:lnTo>
                    <a:pt x="1065288" y="757428"/>
                  </a:lnTo>
                  <a:lnTo>
                    <a:pt x="1080528" y="757428"/>
                  </a:lnTo>
                  <a:lnTo>
                    <a:pt x="1080528" y="742188"/>
                  </a:lnTo>
                  <a:close/>
                </a:path>
                <a:path w="2301875" h="2178050">
                  <a:moveTo>
                    <a:pt x="1082052" y="1050036"/>
                  </a:moveTo>
                  <a:lnTo>
                    <a:pt x="1066812" y="1050036"/>
                  </a:lnTo>
                  <a:lnTo>
                    <a:pt x="1066812" y="1065276"/>
                  </a:lnTo>
                  <a:lnTo>
                    <a:pt x="1082052" y="1065276"/>
                  </a:lnTo>
                  <a:lnTo>
                    <a:pt x="1082052" y="1050036"/>
                  </a:lnTo>
                  <a:close/>
                </a:path>
                <a:path w="2301875" h="2178050">
                  <a:moveTo>
                    <a:pt x="1083576" y="679704"/>
                  </a:moveTo>
                  <a:lnTo>
                    <a:pt x="1068336" y="679704"/>
                  </a:lnTo>
                  <a:lnTo>
                    <a:pt x="1068336" y="694944"/>
                  </a:lnTo>
                  <a:lnTo>
                    <a:pt x="1083576" y="694944"/>
                  </a:lnTo>
                  <a:lnTo>
                    <a:pt x="1083576" y="679704"/>
                  </a:lnTo>
                  <a:close/>
                </a:path>
                <a:path w="2301875" h="2178050">
                  <a:moveTo>
                    <a:pt x="1086624" y="2162556"/>
                  </a:moveTo>
                  <a:lnTo>
                    <a:pt x="1071384" y="2162556"/>
                  </a:lnTo>
                  <a:lnTo>
                    <a:pt x="1071384" y="2177796"/>
                  </a:lnTo>
                  <a:lnTo>
                    <a:pt x="1086624" y="2177796"/>
                  </a:lnTo>
                  <a:lnTo>
                    <a:pt x="1086624" y="2162556"/>
                  </a:lnTo>
                  <a:close/>
                </a:path>
                <a:path w="2301875" h="2178050">
                  <a:moveTo>
                    <a:pt x="1089660" y="1112532"/>
                  </a:moveTo>
                  <a:lnTo>
                    <a:pt x="1074420" y="1112532"/>
                  </a:lnTo>
                  <a:lnTo>
                    <a:pt x="1074420" y="1127772"/>
                  </a:lnTo>
                  <a:lnTo>
                    <a:pt x="1089660" y="1127772"/>
                  </a:lnTo>
                  <a:lnTo>
                    <a:pt x="1089660" y="1112532"/>
                  </a:lnTo>
                  <a:close/>
                </a:path>
                <a:path w="2301875" h="2178050">
                  <a:moveTo>
                    <a:pt x="1092720" y="0"/>
                  </a:moveTo>
                  <a:lnTo>
                    <a:pt x="1077480" y="0"/>
                  </a:lnTo>
                  <a:lnTo>
                    <a:pt x="1077480" y="15240"/>
                  </a:lnTo>
                  <a:lnTo>
                    <a:pt x="1092720" y="15240"/>
                  </a:lnTo>
                  <a:lnTo>
                    <a:pt x="1092720" y="0"/>
                  </a:lnTo>
                  <a:close/>
                </a:path>
                <a:path w="2301875" h="2178050">
                  <a:moveTo>
                    <a:pt x="1101864" y="309372"/>
                  </a:moveTo>
                  <a:lnTo>
                    <a:pt x="1086624" y="309372"/>
                  </a:lnTo>
                  <a:lnTo>
                    <a:pt x="1086624" y="324612"/>
                  </a:lnTo>
                  <a:lnTo>
                    <a:pt x="1101864" y="324612"/>
                  </a:lnTo>
                  <a:lnTo>
                    <a:pt x="1101864" y="309372"/>
                  </a:lnTo>
                  <a:close/>
                </a:path>
                <a:path w="2301875" h="2178050">
                  <a:moveTo>
                    <a:pt x="1103376" y="1421904"/>
                  </a:moveTo>
                  <a:lnTo>
                    <a:pt x="1088136" y="1421904"/>
                  </a:lnTo>
                  <a:lnTo>
                    <a:pt x="1088136" y="1437144"/>
                  </a:lnTo>
                  <a:lnTo>
                    <a:pt x="1103376" y="1437144"/>
                  </a:lnTo>
                  <a:lnTo>
                    <a:pt x="1103376" y="1421904"/>
                  </a:lnTo>
                  <a:close/>
                </a:path>
                <a:path w="2301875" h="2178050">
                  <a:moveTo>
                    <a:pt x="1107960" y="1854708"/>
                  </a:moveTo>
                  <a:lnTo>
                    <a:pt x="1092720" y="1854708"/>
                  </a:lnTo>
                  <a:lnTo>
                    <a:pt x="1092720" y="1869948"/>
                  </a:lnTo>
                  <a:lnTo>
                    <a:pt x="1107960" y="1869948"/>
                  </a:lnTo>
                  <a:lnTo>
                    <a:pt x="1107960" y="1854708"/>
                  </a:lnTo>
                  <a:close/>
                </a:path>
                <a:path w="2301875" h="2178050">
                  <a:moveTo>
                    <a:pt x="1109484" y="371856"/>
                  </a:moveTo>
                  <a:lnTo>
                    <a:pt x="1094244" y="371856"/>
                  </a:lnTo>
                  <a:lnTo>
                    <a:pt x="1094244" y="387096"/>
                  </a:lnTo>
                  <a:lnTo>
                    <a:pt x="1109484" y="387096"/>
                  </a:lnTo>
                  <a:lnTo>
                    <a:pt x="1109484" y="371856"/>
                  </a:lnTo>
                  <a:close/>
                </a:path>
                <a:path w="2301875" h="2178050">
                  <a:moveTo>
                    <a:pt x="1111008" y="742188"/>
                  </a:moveTo>
                  <a:lnTo>
                    <a:pt x="1095768" y="742188"/>
                  </a:lnTo>
                  <a:lnTo>
                    <a:pt x="1095768" y="757428"/>
                  </a:lnTo>
                  <a:lnTo>
                    <a:pt x="1111008" y="757428"/>
                  </a:lnTo>
                  <a:lnTo>
                    <a:pt x="1111008" y="742188"/>
                  </a:lnTo>
                  <a:close/>
                </a:path>
                <a:path w="2301875" h="2178050">
                  <a:moveTo>
                    <a:pt x="1112532" y="1050036"/>
                  </a:moveTo>
                  <a:lnTo>
                    <a:pt x="1097292" y="1050036"/>
                  </a:lnTo>
                  <a:lnTo>
                    <a:pt x="1097292" y="1065276"/>
                  </a:lnTo>
                  <a:lnTo>
                    <a:pt x="1112532" y="1065276"/>
                  </a:lnTo>
                  <a:lnTo>
                    <a:pt x="1112532" y="1050036"/>
                  </a:lnTo>
                  <a:close/>
                </a:path>
                <a:path w="2301875" h="2178050">
                  <a:moveTo>
                    <a:pt x="1114056" y="679704"/>
                  </a:moveTo>
                  <a:lnTo>
                    <a:pt x="1098816" y="679704"/>
                  </a:lnTo>
                  <a:lnTo>
                    <a:pt x="1098816" y="694944"/>
                  </a:lnTo>
                  <a:lnTo>
                    <a:pt x="1114056" y="694944"/>
                  </a:lnTo>
                  <a:lnTo>
                    <a:pt x="1114056" y="679704"/>
                  </a:lnTo>
                  <a:close/>
                </a:path>
                <a:path w="2301875" h="2178050">
                  <a:moveTo>
                    <a:pt x="1117104" y="2162556"/>
                  </a:moveTo>
                  <a:lnTo>
                    <a:pt x="1101864" y="2162556"/>
                  </a:lnTo>
                  <a:lnTo>
                    <a:pt x="1101864" y="2177796"/>
                  </a:lnTo>
                  <a:lnTo>
                    <a:pt x="1117104" y="2177796"/>
                  </a:lnTo>
                  <a:lnTo>
                    <a:pt x="1117104" y="2162556"/>
                  </a:lnTo>
                  <a:close/>
                </a:path>
                <a:path w="2301875" h="2178050">
                  <a:moveTo>
                    <a:pt x="1120140" y="1112532"/>
                  </a:moveTo>
                  <a:lnTo>
                    <a:pt x="1104900" y="1112532"/>
                  </a:lnTo>
                  <a:lnTo>
                    <a:pt x="1104900" y="1127772"/>
                  </a:lnTo>
                  <a:lnTo>
                    <a:pt x="1120140" y="1127772"/>
                  </a:lnTo>
                  <a:lnTo>
                    <a:pt x="1120140" y="1112532"/>
                  </a:lnTo>
                  <a:close/>
                </a:path>
                <a:path w="2301875" h="2178050">
                  <a:moveTo>
                    <a:pt x="1123200" y="0"/>
                  </a:moveTo>
                  <a:lnTo>
                    <a:pt x="1107960" y="0"/>
                  </a:lnTo>
                  <a:lnTo>
                    <a:pt x="1107960" y="15240"/>
                  </a:lnTo>
                  <a:lnTo>
                    <a:pt x="1123200" y="15240"/>
                  </a:lnTo>
                  <a:lnTo>
                    <a:pt x="1123200" y="0"/>
                  </a:lnTo>
                  <a:close/>
                </a:path>
                <a:path w="2301875" h="2178050">
                  <a:moveTo>
                    <a:pt x="1132344" y="309372"/>
                  </a:moveTo>
                  <a:lnTo>
                    <a:pt x="1117104" y="309372"/>
                  </a:lnTo>
                  <a:lnTo>
                    <a:pt x="1117104" y="324612"/>
                  </a:lnTo>
                  <a:lnTo>
                    <a:pt x="1132344" y="324612"/>
                  </a:lnTo>
                  <a:lnTo>
                    <a:pt x="1132344" y="309372"/>
                  </a:lnTo>
                  <a:close/>
                </a:path>
                <a:path w="2301875" h="2178050">
                  <a:moveTo>
                    <a:pt x="1135380" y="1421904"/>
                  </a:moveTo>
                  <a:lnTo>
                    <a:pt x="1118616" y="1421904"/>
                  </a:lnTo>
                  <a:lnTo>
                    <a:pt x="1118616" y="1437144"/>
                  </a:lnTo>
                  <a:lnTo>
                    <a:pt x="1135380" y="1437144"/>
                  </a:lnTo>
                  <a:lnTo>
                    <a:pt x="1135380" y="1421904"/>
                  </a:lnTo>
                  <a:close/>
                </a:path>
                <a:path w="2301875" h="2178050">
                  <a:moveTo>
                    <a:pt x="1138440" y="1854708"/>
                  </a:moveTo>
                  <a:lnTo>
                    <a:pt x="1123200" y="1854708"/>
                  </a:lnTo>
                  <a:lnTo>
                    <a:pt x="1123200" y="1869948"/>
                  </a:lnTo>
                  <a:lnTo>
                    <a:pt x="1138440" y="1869948"/>
                  </a:lnTo>
                  <a:lnTo>
                    <a:pt x="1138440" y="1854708"/>
                  </a:lnTo>
                  <a:close/>
                </a:path>
                <a:path w="2301875" h="2178050">
                  <a:moveTo>
                    <a:pt x="1141488" y="742188"/>
                  </a:moveTo>
                  <a:lnTo>
                    <a:pt x="1126248" y="742188"/>
                  </a:lnTo>
                  <a:lnTo>
                    <a:pt x="1126248" y="757428"/>
                  </a:lnTo>
                  <a:lnTo>
                    <a:pt x="1141488" y="757428"/>
                  </a:lnTo>
                  <a:lnTo>
                    <a:pt x="1141488" y="742188"/>
                  </a:lnTo>
                  <a:close/>
                </a:path>
                <a:path w="2301875" h="2178050">
                  <a:moveTo>
                    <a:pt x="1141488" y="371856"/>
                  </a:moveTo>
                  <a:lnTo>
                    <a:pt x="1126248" y="371856"/>
                  </a:lnTo>
                  <a:lnTo>
                    <a:pt x="1126248" y="387096"/>
                  </a:lnTo>
                  <a:lnTo>
                    <a:pt x="1141488" y="387096"/>
                  </a:lnTo>
                  <a:lnTo>
                    <a:pt x="1141488" y="371856"/>
                  </a:lnTo>
                  <a:close/>
                </a:path>
                <a:path w="2301875" h="2178050">
                  <a:moveTo>
                    <a:pt x="1146060" y="679704"/>
                  </a:moveTo>
                  <a:lnTo>
                    <a:pt x="1129296" y="679704"/>
                  </a:lnTo>
                  <a:lnTo>
                    <a:pt x="1129296" y="694944"/>
                  </a:lnTo>
                  <a:lnTo>
                    <a:pt x="1146060" y="694944"/>
                  </a:lnTo>
                  <a:lnTo>
                    <a:pt x="1146060" y="679704"/>
                  </a:lnTo>
                  <a:close/>
                </a:path>
                <a:path w="2301875" h="2178050">
                  <a:moveTo>
                    <a:pt x="1147584" y="2162556"/>
                  </a:moveTo>
                  <a:lnTo>
                    <a:pt x="1132344" y="2162556"/>
                  </a:lnTo>
                  <a:lnTo>
                    <a:pt x="1132344" y="2177796"/>
                  </a:lnTo>
                  <a:lnTo>
                    <a:pt x="1147584" y="2177796"/>
                  </a:lnTo>
                  <a:lnTo>
                    <a:pt x="1147584" y="2162556"/>
                  </a:lnTo>
                  <a:close/>
                </a:path>
                <a:path w="2301875" h="2178050">
                  <a:moveTo>
                    <a:pt x="1158240" y="1414284"/>
                  </a:moveTo>
                  <a:lnTo>
                    <a:pt x="1143000" y="1414284"/>
                  </a:lnTo>
                  <a:lnTo>
                    <a:pt x="1143000" y="1415796"/>
                  </a:lnTo>
                  <a:lnTo>
                    <a:pt x="1143000" y="1429524"/>
                  </a:lnTo>
                  <a:lnTo>
                    <a:pt x="1143000" y="1434084"/>
                  </a:lnTo>
                  <a:lnTo>
                    <a:pt x="1146048" y="1437132"/>
                  </a:lnTo>
                  <a:lnTo>
                    <a:pt x="1150620" y="1437132"/>
                  </a:lnTo>
                  <a:lnTo>
                    <a:pt x="1155192" y="1437144"/>
                  </a:lnTo>
                  <a:lnTo>
                    <a:pt x="1158240" y="1434096"/>
                  </a:lnTo>
                  <a:lnTo>
                    <a:pt x="1158240" y="1429512"/>
                  </a:lnTo>
                  <a:lnTo>
                    <a:pt x="1158240" y="1421904"/>
                  </a:lnTo>
                  <a:lnTo>
                    <a:pt x="1158240" y="1415796"/>
                  </a:lnTo>
                  <a:lnTo>
                    <a:pt x="1158240" y="1414284"/>
                  </a:lnTo>
                  <a:close/>
                </a:path>
                <a:path w="2301875" h="2178050">
                  <a:moveTo>
                    <a:pt x="1158240" y="1383804"/>
                  </a:moveTo>
                  <a:lnTo>
                    <a:pt x="1143000" y="1383804"/>
                  </a:lnTo>
                  <a:lnTo>
                    <a:pt x="1143000" y="1385316"/>
                  </a:lnTo>
                  <a:lnTo>
                    <a:pt x="1143000" y="1399044"/>
                  </a:lnTo>
                  <a:lnTo>
                    <a:pt x="1143000" y="1400556"/>
                  </a:lnTo>
                  <a:lnTo>
                    <a:pt x="1158240" y="1400556"/>
                  </a:lnTo>
                  <a:lnTo>
                    <a:pt x="1158240" y="1399044"/>
                  </a:lnTo>
                  <a:lnTo>
                    <a:pt x="1158240" y="1385316"/>
                  </a:lnTo>
                  <a:lnTo>
                    <a:pt x="1158240" y="1383804"/>
                  </a:lnTo>
                  <a:close/>
                </a:path>
                <a:path w="2301875" h="2178050">
                  <a:moveTo>
                    <a:pt x="1158240" y="1353312"/>
                  </a:moveTo>
                  <a:lnTo>
                    <a:pt x="1143000" y="1353312"/>
                  </a:lnTo>
                  <a:lnTo>
                    <a:pt x="1143000" y="1368552"/>
                  </a:lnTo>
                  <a:lnTo>
                    <a:pt x="1158240" y="1368564"/>
                  </a:lnTo>
                  <a:lnTo>
                    <a:pt x="1158240" y="1353324"/>
                  </a:lnTo>
                  <a:close/>
                </a:path>
                <a:path w="2301875" h="2178050">
                  <a:moveTo>
                    <a:pt x="1158240" y="1321320"/>
                  </a:moveTo>
                  <a:lnTo>
                    <a:pt x="1143000" y="1321320"/>
                  </a:lnTo>
                  <a:lnTo>
                    <a:pt x="1143000" y="1322832"/>
                  </a:lnTo>
                  <a:lnTo>
                    <a:pt x="1143000" y="1338072"/>
                  </a:lnTo>
                  <a:lnTo>
                    <a:pt x="1158240" y="1338084"/>
                  </a:lnTo>
                  <a:lnTo>
                    <a:pt x="1158240" y="1322832"/>
                  </a:lnTo>
                  <a:lnTo>
                    <a:pt x="1158240" y="1321320"/>
                  </a:lnTo>
                  <a:close/>
                </a:path>
                <a:path w="2301875" h="2178050">
                  <a:moveTo>
                    <a:pt x="1158240" y="1290840"/>
                  </a:moveTo>
                  <a:lnTo>
                    <a:pt x="1143000" y="1290840"/>
                  </a:lnTo>
                  <a:lnTo>
                    <a:pt x="1143000" y="1292352"/>
                  </a:lnTo>
                  <a:lnTo>
                    <a:pt x="1143000" y="1306080"/>
                  </a:lnTo>
                  <a:lnTo>
                    <a:pt x="1143000" y="1307592"/>
                  </a:lnTo>
                  <a:lnTo>
                    <a:pt x="1158240" y="1307592"/>
                  </a:lnTo>
                  <a:lnTo>
                    <a:pt x="1158240" y="1306080"/>
                  </a:lnTo>
                  <a:lnTo>
                    <a:pt x="1158240" y="1292352"/>
                  </a:lnTo>
                  <a:lnTo>
                    <a:pt x="1158240" y="1290840"/>
                  </a:lnTo>
                  <a:close/>
                </a:path>
                <a:path w="2301875" h="2178050">
                  <a:moveTo>
                    <a:pt x="1158240" y="1260360"/>
                  </a:moveTo>
                  <a:lnTo>
                    <a:pt x="1143000" y="1260360"/>
                  </a:lnTo>
                  <a:lnTo>
                    <a:pt x="1143000" y="1261872"/>
                  </a:lnTo>
                  <a:lnTo>
                    <a:pt x="1143000" y="1275600"/>
                  </a:lnTo>
                  <a:lnTo>
                    <a:pt x="1143000" y="1277112"/>
                  </a:lnTo>
                  <a:lnTo>
                    <a:pt x="1158240" y="1277112"/>
                  </a:lnTo>
                  <a:lnTo>
                    <a:pt x="1158240" y="1275600"/>
                  </a:lnTo>
                  <a:lnTo>
                    <a:pt x="1158240" y="1261872"/>
                  </a:lnTo>
                  <a:lnTo>
                    <a:pt x="1158240" y="1260360"/>
                  </a:lnTo>
                  <a:close/>
                </a:path>
                <a:path w="2301875" h="2178050">
                  <a:moveTo>
                    <a:pt x="1158240" y="1229868"/>
                  </a:moveTo>
                  <a:lnTo>
                    <a:pt x="1143000" y="1229868"/>
                  </a:lnTo>
                  <a:lnTo>
                    <a:pt x="1143000" y="1245108"/>
                  </a:lnTo>
                  <a:lnTo>
                    <a:pt x="1158240" y="1245120"/>
                  </a:lnTo>
                  <a:lnTo>
                    <a:pt x="1158240" y="1229880"/>
                  </a:lnTo>
                  <a:close/>
                </a:path>
                <a:path w="2301875" h="2178050">
                  <a:moveTo>
                    <a:pt x="1158240" y="1197876"/>
                  </a:moveTo>
                  <a:lnTo>
                    <a:pt x="1143000" y="1197876"/>
                  </a:lnTo>
                  <a:lnTo>
                    <a:pt x="1143000" y="1199388"/>
                  </a:lnTo>
                  <a:lnTo>
                    <a:pt x="1143000" y="1214628"/>
                  </a:lnTo>
                  <a:lnTo>
                    <a:pt x="1158240" y="1214640"/>
                  </a:lnTo>
                  <a:lnTo>
                    <a:pt x="1158240" y="1199388"/>
                  </a:lnTo>
                  <a:lnTo>
                    <a:pt x="1158240" y="1197876"/>
                  </a:lnTo>
                  <a:close/>
                </a:path>
                <a:path w="2301875" h="2178050">
                  <a:moveTo>
                    <a:pt x="1158240" y="1167396"/>
                  </a:moveTo>
                  <a:lnTo>
                    <a:pt x="1143000" y="1167396"/>
                  </a:lnTo>
                  <a:lnTo>
                    <a:pt x="1143000" y="1168908"/>
                  </a:lnTo>
                  <a:lnTo>
                    <a:pt x="1143000" y="1182636"/>
                  </a:lnTo>
                  <a:lnTo>
                    <a:pt x="1143000" y="1184148"/>
                  </a:lnTo>
                  <a:lnTo>
                    <a:pt x="1158240" y="1184148"/>
                  </a:lnTo>
                  <a:lnTo>
                    <a:pt x="1158240" y="1182636"/>
                  </a:lnTo>
                  <a:lnTo>
                    <a:pt x="1158240" y="1168908"/>
                  </a:lnTo>
                  <a:lnTo>
                    <a:pt x="1158240" y="1167396"/>
                  </a:lnTo>
                  <a:close/>
                </a:path>
                <a:path w="2301875" h="2178050">
                  <a:moveTo>
                    <a:pt x="1158240" y="1136916"/>
                  </a:moveTo>
                  <a:lnTo>
                    <a:pt x="1143000" y="1136916"/>
                  </a:lnTo>
                  <a:lnTo>
                    <a:pt x="1143000" y="1138428"/>
                  </a:lnTo>
                  <a:lnTo>
                    <a:pt x="1143000" y="1152156"/>
                  </a:lnTo>
                  <a:lnTo>
                    <a:pt x="1143000" y="1153668"/>
                  </a:lnTo>
                  <a:lnTo>
                    <a:pt x="1158240" y="1153668"/>
                  </a:lnTo>
                  <a:lnTo>
                    <a:pt x="1158240" y="1152156"/>
                  </a:lnTo>
                  <a:lnTo>
                    <a:pt x="1158240" y="1138428"/>
                  </a:lnTo>
                  <a:lnTo>
                    <a:pt x="1158240" y="1136916"/>
                  </a:lnTo>
                  <a:close/>
                </a:path>
                <a:path w="2301875" h="2178050">
                  <a:moveTo>
                    <a:pt x="1158252" y="2142744"/>
                  </a:moveTo>
                  <a:lnTo>
                    <a:pt x="1158240" y="2141220"/>
                  </a:lnTo>
                  <a:lnTo>
                    <a:pt x="1143000" y="2141220"/>
                  </a:lnTo>
                  <a:lnTo>
                    <a:pt x="1143000" y="2156460"/>
                  </a:lnTo>
                  <a:lnTo>
                    <a:pt x="1143012" y="2157984"/>
                  </a:lnTo>
                  <a:lnTo>
                    <a:pt x="1158252" y="2157984"/>
                  </a:lnTo>
                  <a:lnTo>
                    <a:pt x="1158252" y="2142744"/>
                  </a:lnTo>
                  <a:close/>
                </a:path>
                <a:path w="2301875" h="2178050">
                  <a:moveTo>
                    <a:pt x="1158252" y="2112264"/>
                  </a:moveTo>
                  <a:lnTo>
                    <a:pt x="1158240" y="2110740"/>
                  </a:lnTo>
                  <a:lnTo>
                    <a:pt x="1143000" y="2110740"/>
                  </a:lnTo>
                  <a:lnTo>
                    <a:pt x="1143000" y="2125980"/>
                  </a:lnTo>
                  <a:lnTo>
                    <a:pt x="1143012" y="2127504"/>
                  </a:lnTo>
                  <a:lnTo>
                    <a:pt x="1158252" y="2127504"/>
                  </a:lnTo>
                  <a:lnTo>
                    <a:pt x="1158252" y="2112264"/>
                  </a:lnTo>
                  <a:close/>
                </a:path>
                <a:path w="2301875" h="2178050">
                  <a:moveTo>
                    <a:pt x="1158252" y="2080260"/>
                  </a:moveTo>
                  <a:lnTo>
                    <a:pt x="1143012" y="2080260"/>
                  </a:lnTo>
                  <a:lnTo>
                    <a:pt x="1143000" y="2095500"/>
                  </a:lnTo>
                  <a:lnTo>
                    <a:pt x="1143012" y="2097024"/>
                  </a:lnTo>
                  <a:lnTo>
                    <a:pt x="1158252" y="2097024"/>
                  </a:lnTo>
                  <a:lnTo>
                    <a:pt x="1158252" y="2080260"/>
                  </a:lnTo>
                  <a:close/>
                </a:path>
                <a:path w="2301875" h="2178050">
                  <a:moveTo>
                    <a:pt x="1158252" y="2049780"/>
                  </a:moveTo>
                  <a:lnTo>
                    <a:pt x="1158240" y="2048256"/>
                  </a:lnTo>
                  <a:lnTo>
                    <a:pt x="1143000" y="2048256"/>
                  </a:lnTo>
                  <a:lnTo>
                    <a:pt x="1143000" y="2065020"/>
                  </a:lnTo>
                  <a:lnTo>
                    <a:pt x="1158240" y="2065020"/>
                  </a:lnTo>
                  <a:lnTo>
                    <a:pt x="1158252" y="2049780"/>
                  </a:lnTo>
                  <a:close/>
                </a:path>
                <a:path w="2301875" h="2178050">
                  <a:moveTo>
                    <a:pt x="1158252" y="2019300"/>
                  </a:moveTo>
                  <a:lnTo>
                    <a:pt x="1158240" y="2017776"/>
                  </a:lnTo>
                  <a:lnTo>
                    <a:pt x="1143000" y="2017776"/>
                  </a:lnTo>
                  <a:lnTo>
                    <a:pt x="1143000" y="2033016"/>
                  </a:lnTo>
                  <a:lnTo>
                    <a:pt x="1143012" y="2034540"/>
                  </a:lnTo>
                  <a:lnTo>
                    <a:pt x="1158252" y="2034540"/>
                  </a:lnTo>
                  <a:lnTo>
                    <a:pt x="1158252" y="2019300"/>
                  </a:lnTo>
                  <a:close/>
                </a:path>
                <a:path w="2301875" h="2178050">
                  <a:moveTo>
                    <a:pt x="1158252" y="1988820"/>
                  </a:moveTo>
                  <a:lnTo>
                    <a:pt x="1158240" y="1987296"/>
                  </a:lnTo>
                  <a:lnTo>
                    <a:pt x="1143000" y="1987296"/>
                  </a:lnTo>
                  <a:lnTo>
                    <a:pt x="1143000" y="2002536"/>
                  </a:lnTo>
                  <a:lnTo>
                    <a:pt x="1143012" y="2004060"/>
                  </a:lnTo>
                  <a:lnTo>
                    <a:pt x="1158252" y="2004060"/>
                  </a:lnTo>
                  <a:lnTo>
                    <a:pt x="1158252" y="1988820"/>
                  </a:lnTo>
                  <a:close/>
                </a:path>
                <a:path w="2301875" h="2178050">
                  <a:moveTo>
                    <a:pt x="1158252" y="1956816"/>
                  </a:moveTo>
                  <a:lnTo>
                    <a:pt x="1143012" y="1956816"/>
                  </a:lnTo>
                  <a:lnTo>
                    <a:pt x="1143000" y="1972056"/>
                  </a:lnTo>
                  <a:lnTo>
                    <a:pt x="1143012" y="1973580"/>
                  </a:lnTo>
                  <a:lnTo>
                    <a:pt x="1158252" y="1973580"/>
                  </a:lnTo>
                  <a:lnTo>
                    <a:pt x="1158252" y="1956816"/>
                  </a:lnTo>
                  <a:close/>
                </a:path>
                <a:path w="2301875" h="2178050">
                  <a:moveTo>
                    <a:pt x="1158252" y="1926336"/>
                  </a:moveTo>
                  <a:lnTo>
                    <a:pt x="1158240" y="1924812"/>
                  </a:lnTo>
                  <a:lnTo>
                    <a:pt x="1143000" y="1924812"/>
                  </a:lnTo>
                  <a:lnTo>
                    <a:pt x="1143000" y="1941576"/>
                  </a:lnTo>
                  <a:lnTo>
                    <a:pt x="1158240" y="1941576"/>
                  </a:lnTo>
                  <a:lnTo>
                    <a:pt x="1158252" y="1926336"/>
                  </a:lnTo>
                  <a:close/>
                </a:path>
                <a:path w="2301875" h="2178050">
                  <a:moveTo>
                    <a:pt x="1158252" y="1895856"/>
                  </a:moveTo>
                  <a:lnTo>
                    <a:pt x="1158240" y="1894332"/>
                  </a:lnTo>
                  <a:lnTo>
                    <a:pt x="1143000" y="1894332"/>
                  </a:lnTo>
                  <a:lnTo>
                    <a:pt x="1143000" y="1909572"/>
                  </a:lnTo>
                  <a:lnTo>
                    <a:pt x="1143012" y="1911096"/>
                  </a:lnTo>
                  <a:lnTo>
                    <a:pt x="1158252" y="1911096"/>
                  </a:lnTo>
                  <a:lnTo>
                    <a:pt x="1158252" y="1895856"/>
                  </a:lnTo>
                  <a:close/>
                </a:path>
                <a:path w="2301875" h="2178050">
                  <a:moveTo>
                    <a:pt x="1158252" y="1865376"/>
                  </a:moveTo>
                  <a:lnTo>
                    <a:pt x="1158240" y="1863852"/>
                  </a:lnTo>
                  <a:lnTo>
                    <a:pt x="1143000" y="1863852"/>
                  </a:lnTo>
                  <a:lnTo>
                    <a:pt x="1143000" y="1879092"/>
                  </a:lnTo>
                  <a:lnTo>
                    <a:pt x="1143012" y="1880616"/>
                  </a:lnTo>
                  <a:lnTo>
                    <a:pt x="1158252" y="1880616"/>
                  </a:lnTo>
                  <a:lnTo>
                    <a:pt x="1158252" y="1865376"/>
                  </a:lnTo>
                  <a:close/>
                </a:path>
                <a:path w="2301875" h="2178050">
                  <a:moveTo>
                    <a:pt x="1158252" y="1002792"/>
                  </a:moveTo>
                  <a:lnTo>
                    <a:pt x="1143012" y="1002792"/>
                  </a:lnTo>
                  <a:lnTo>
                    <a:pt x="1143000" y="1018032"/>
                  </a:lnTo>
                  <a:lnTo>
                    <a:pt x="1158240" y="1018032"/>
                  </a:lnTo>
                  <a:lnTo>
                    <a:pt x="1158252" y="1002792"/>
                  </a:lnTo>
                  <a:close/>
                </a:path>
                <a:path w="2301875" h="2178050">
                  <a:moveTo>
                    <a:pt x="1158252" y="972312"/>
                  </a:moveTo>
                  <a:lnTo>
                    <a:pt x="1143012" y="972312"/>
                  </a:lnTo>
                  <a:lnTo>
                    <a:pt x="1143000" y="987552"/>
                  </a:lnTo>
                  <a:lnTo>
                    <a:pt x="1158240" y="987552"/>
                  </a:lnTo>
                  <a:lnTo>
                    <a:pt x="1158252" y="972312"/>
                  </a:lnTo>
                  <a:close/>
                </a:path>
                <a:path w="2301875" h="2178050">
                  <a:moveTo>
                    <a:pt x="1158252" y="941832"/>
                  </a:moveTo>
                  <a:lnTo>
                    <a:pt x="1143012" y="941832"/>
                  </a:lnTo>
                  <a:lnTo>
                    <a:pt x="1143000" y="957072"/>
                  </a:lnTo>
                  <a:lnTo>
                    <a:pt x="1158240" y="957072"/>
                  </a:lnTo>
                  <a:lnTo>
                    <a:pt x="1158252" y="941832"/>
                  </a:lnTo>
                  <a:close/>
                </a:path>
                <a:path w="2301875" h="2178050">
                  <a:moveTo>
                    <a:pt x="1158252" y="911352"/>
                  </a:moveTo>
                  <a:lnTo>
                    <a:pt x="1143012" y="911352"/>
                  </a:lnTo>
                  <a:lnTo>
                    <a:pt x="1143000" y="926592"/>
                  </a:lnTo>
                  <a:lnTo>
                    <a:pt x="1158240" y="926592"/>
                  </a:lnTo>
                  <a:lnTo>
                    <a:pt x="1158252" y="911352"/>
                  </a:lnTo>
                  <a:close/>
                </a:path>
                <a:path w="2301875" h="2178050">
                  <a:moveTo>
                    <a:pt x="1158252" y="879348"/>
                  </a:moveTo>
                  <a:lnTo>
                    <a:pt x="1143012" y="879348"/>
                  </a:lnTo>
                  <a:lnTo>
                    <a:pt x="1143000" y="894588"/>
                  </a:lnTo>
                  <a:lnTo>
                    <a:pt x="1158240" y="894588"/>
                  </a:lnTo>
                  <a:lnTo>
                    <a:pt x="1158252" y="879348"/>
                  </a:lnTo>
                  <a:close/>
                </a:path>
                <a:path w="2301875" h="2178050">
                  <a:moveTo>
                    <a:pt x="1158252" y="848868"/>
                  </a:moveTo>
                  <a:lnTo>
                    <a:pt x="1143012" y="848868"/>
                  </a:lnTo>
                  <a:lnTo>
                    <a:pt x="1143000" y="864108"/>
                  </a:lnTo>
                  <a:lnTo>
                    <a:pt x="1158240" y="864108"/>
                  </a:lnTo>
                  <a:lnTo>
                    <a:pt x="1158252" y="848868"/>
                  </a:lnTo>
                  <a:close/>
                </a:path>
                <a:path w="2301875" h="2178050">
                  <a:moveTo>
                    <a:pt x="1158252" y="818388"/>
                  </a:moveTo>
                  <a:lnTo>
                    <a:pt x="1143012" y="818388"/>
                  </a:lnTo>
                  <a:lnTo>
                    <a:pt x="1143000" y="833628"/>
                  </a:lnTo>
                  <a:lnTo>
                    <a:pt x="1158240" y="833628"/>
                  </a:lnTo>
                  <a:lnTo>
                    <a:pt x="1158252" y="818388"/>
                  </a:lnTo>
                  <a:close/>
                </a:path>
                <a:path w="2301875" h="2178050">
                  <a:moveTo>
                    <a:pt x="1158252" y="787908"/>
                  </a:moveTo>
                  <a:lnTo>
                    <a:pt x="1143012" y="787908"/>
                  </a:lnTo>
                  <a:lnTo>
                    <a:pt x="1143000" y="803148"/>
                  </a:lnTo>
                  <a:lnTo>
                    <a:pt x="1158240" y="803148"/>
                  </a:lnTo>
                  <a:lnTo>
                    <a:pt x="1158252" y="787908"/>
                  </a:lnTo>
                  <a:close/>
                </a:path>
                <a:path w="2301875" h="2178050">
                  <a:moveTo>
                    <a:pt x="1158252" y="755904"/>
                  </a:moveTo>
                  <a:lnTo>
                    <a:pt x="1143012" y="755904"/>
                  </a:lnTo>
                  <a:lnTo>
                    <a:pt x="1143000" y="771144"/>
                  </a:lnTo>
                  <a:lnTo>
                    <a:pt x="1158240" y="771144"/>
                  </a:lnTo>
                  <a:lnTo>
                    <a:pt x="1158252" y="755904"/>
                  </a:lnTo>
                  <a:close/>
                </a:path>
                <a:path w="2301875" h="2178050">
                  <a:moveTo>
                    <a:pt x="1158252" y="662940"/>
                  </a:moveTo>
                  <a:lnTo>
                    <a:pt x="1158240" y="661416"/>
                  </a:lnTo>
                  <a:lnTo>
                    <a:pt x="1143000" y="661416"/>
                  </a:lnTo>
                  <a:lnTo>
                    <a:pt x="1143000" y="676656"/>
                  </a:lnTo>
                  <a:lnTo>
                    <a:pt x="1143012" y="678180"/>
                  </a:lnTo>
                  <a:lnTo>
                    <a:pt x="1158252" y="678180"/>
                  </a:lnTo>
                  <a:lnTo>
                    <a:pt x="1158252" y="662940"/>
                  </a:lnTo>
                  <a:close/>
                </a:path>
                <a:path w="2301875" h="2178050">
                  <a:moveTo>
                    <a:pt x="1158252" y="632460"/>
                  </a:moveTo>
                  <a:lnTo>
                    <a:pt x="1158240" y="630936"/>
                  </a:lnTo>
                  <a:lnTo>
                    <a:pt x="1143000" y="630936"/>
                  </a:lnTo>
                  <a:lnTo>
                    <a:pt x="1143000" y="646176"/>
                  </a:lnTo>
                  <a:lnTo>
                    <a:pt x="1143012" y="647700"/>
                  </a:lnTo>
                  <a:lnTo>
                    <a:pt x="1158252" y="647700"/>
                  </a:lnTo>
                  <a:lnTo>
                    <a:pt x="1158252" y="632460"/>
                  </a:lnTo>
                  <a:close/>
                </a:path>
                <a:path w="2301875" h="2178050">
                  <a:moveTo>
                    <a:pt x="1158252" y="600456"/>
                  </a:moveTo>
                  <a:lnTo>
                    <a:pt x="1158240" y="598932"/>
                  </a:lnTo>
                  <a:lnTo>
                    <a:pt x="1143000" y="598932"/>
                  </a:lnTo>
                  <a:lnTo>
                    <a:pt x="1143000" y="615696"/>
                  </a:lnTo>
                  <a:lnTo>
                    <a:pt x="1158240" y="615696"/>
                  </a:lnTo>
                  <a:lnTo>
                    <a:pt x="1158252" y="600456"/>
                  </a:lnTo>
                  <a:close/>
                </a:path>
                <a:path w="2301875" h="2178050">
                  <a:moveTo>
                    <a:pt x="1158252" y="569976"/>
                  </a:moveTo>
                  <a:lnTo>
                    <a:pt x="1158240" y="568452"/>
                  </a:lnTo>
                  <a:lnTo>
                    <a:pt x="1143000" y="568452"/>
                  </a:lnTo>
                  <a:lnTo>
                    <a:pt x="1143000" y="583692"/>
                  </a:lnTo>
                  <a:lnTo>
                    <a:pt x="1143012" y="585216"/>
                  </a:lnTo>
                  <a:lnTo>
                    <a:pt x="1158252" y="585216"/>
                  </a:lnTo>
                  <a:lnTo>
                    <a:pt x="1158252" y="569976"/>
                  </a:lnTo>
                  <a:close/>
                </a:path>
                <a:path w="2301875" h="2178050">
                  <a:moveTo>
                    <a:pt x="1158252" y="539496"/>
                  </a:moveTo>
                  <a:lnTo>
                    <a:pt x="1158240" y="537972"/>
                  </a:lnTo>
                  <a:lnTo>
                    <a:pt x="1143000" y="537972"/>
                  </a:lnTo>
                  <a:lnTo>
                    <a:pt x="1143000" y="553212"/>
                  </a:lnTo>
                  <a:lnTo>
                    <a:pt x="1143012" y="554736"/>
                  </a:lnTo>
                  <a:lnTo>
                    <a:pt x="1158252" y="554736"/>
                  </a:lnTo>
                  <a:lnTo>
                    <a:pt x="1158252" y="539496"/>
                  </a:lnTo>
                  <a:close/>
                </a:path>
                <a:path w="2301875" h="2178050">
                  <a:moveTo>
                    <a:pt x="1158252" y="509016"/>
                  </a:moveTo>
                  <a:lnTo>
                    <a:pt x="1158240" y="507492"/>
                  </a:lnTo>
                  <a:lnTo>
                    <a:pt x="1143000" y="507492"/>
                  </a:lnTo>
                  <a:lnTo>
                    <a:pt x="1143000" y="522732"/>
                  </a:lnTo>
                  <a:lnTo>
                    <a:pt x="1143012" y="524256"/>
                  </a:lnTo>
                  <a:lnTo>
                    <a:pt x="1158252" y="524256"/>
                  </a:lnTo>
                  <a:lnTo>
                    <a:pt x="1158252" y="509016"/>
                  </a:lnTo>
                  <a:close/>
                </a:path>
                <a:path w="2301875" h="2178050">
                  <a:moveTo>
                    <a:pt x="1158252" y="477012"/>
                  </a:moveTo>
                  <a:lnTo>
                    <a:pt x="1158240" y="475488"/>
                  </a:lnTo>
                  <a:lnTo>
                    <a:pt x="1143000" y="475488"/>
                  </a:lnTo>
                  <a:lnTo>
                    <a:pt x="1143000" y="492252"/>
                  </a:lnTo>
                  <a:lnTo>
                    <a:pt x="1158240" y="492252"/>
                  </a:lnTo>
                  <a:lnTo>
                    <a:pt x="1158252" y="477012"/>
                  </a:lnTo>
                  <a:close/>
                </a:path>
                <a:path w="2301875" h="2178050">
                  <a:moveTo>
                    <a:pt x="1158252" y="446532"/>
                  </a:moveTo>
                  <a:lnTo>
                    <a:pt x="1158240" y="445008"/>
                  </a:lnTo>
                  <a:lnTo>
                    <a:pt x="1143000" y="445008"/>
                  </a:lnTo>
                  <a:lnTo>
                    <a:pt x="1143000" y="460248"/>
                  </a:lnTo>
                  <a:lnTo>
                    <a:pt x="1143012" y="461772"/>
                  </a:lnTo>
                  <a:lnTo>
                    <a:pt x="1158252" y="461772"/>
                  </a:lnTo>
                  <a:lnTo>
                    <a:pt x="1158252" y="446532"/>
                  </a:lnTo>
                  <a:close/>
                </a:path>
                <a:path w="2301875" h="2178050">
                  <a:moveTo>
                    <a:pt x="1158252" y="416052"/>
                  </a:moveTo>
                  <a:lnTo>
                    <a:pt x="1158240" y="414528"/>
                  </a:lnTo>
                  <a:lnTo>
                    <a:pt x="1143000" y="414528"/>
                  </a:lnTo>
                  <a:lnTo>
                    <a:pt x="1143000" y="429768"/>
                  </a:lnTo>
                  <a:lnTo>
                    <a:pt x="1143012" y="431292"/>
                  </a:lnTo>
                  <a:lnTo>
                    <a:pt x="1158252" y="431292"/>
                  </a:lnTo>
                  <a:lnTo>
                    <a:pt x="1158252" y="416052"/>
                  </a:lnTo>
                  <a:close/>
                </a:path>
                <a:path w="2301875" h="2178050">
                  <a:moveTo>
                    <a:pt x="1158252" y="385572"/>
                  </a:moveTo>
                  <a:lnTo>
                    <a:pt x="1158240" y="384048"/>
                  </a:lnTo>
                  <a:lnTo>
                    <a:pt x="1143000" y="384048"/>
                  </a:lnTo>
                  <a:lnTo>
                    <a:pt x="1143000" y="399288"/>
                  </a:lnTo>
                  <a:lnTo>
                    <a:pt x="1143012" y="400812"/>
                  </a:lnTo>
                  <a:lnTo>
                    <a:pt x="1158252" y="400812"/>
                  </a:lnTo>
                  <a:lnTo>
                    <a:pt x="1158252" y="385572"/>
                  </a:lnTo>
                  <a:close/>
                </a:path>
                <a:path w="2301875" h="2178050">
                  <a:moveTo>
                    <a:pt x="1158252" y="304800"/>
                  </a:moveTo>
                  <a:lnTo>
                    <a:pt x="1143012" y="304800"/>
                  </a:lnTo>
                  <a:lnTo>
                    <a:pt x="1143000" y="321564"/>
                  </a:lnTo>
                  <a:lnTo>
                    <a:pt x="1146048" y="324612"/>
                  </a:lnTo>
                  <a:lnTo>
                    <a:pt x="1149108" y="324612"/>
                  </a:lnTo>
                  <a:lnTo>
                    <a:pt x="1153668" y="324612"/>
                  </a:lnTo>
                  <a:lnTo>
                    <a:pt x="1155204" y="324612"/>
                  </a:lnTo>
                  <a:lnTo>
                    <a:pt x="1158252" y="321564"/>
                  </a:lnTo>
                  <a:lnTo>
                    <a:pt x="1158252" y="309372"/>
                  </a:lnTo>
                  <a:lnTo>
                    <a:pt x="1158252" y="304800"/>
                  </a:lnTo>
                  <a:close/>
                </a:path>
                <a:path w="2301875" h="2178050">
                  <a:moveTo>
                    <a:pt x="1158252" y="274320"/>
                  </a:moveTo>
                  <a:lnTo>
                    <a:pt x="1143012" y="274320"/>
                  </a:lnTo>
                  <a:lnTo>
                    <a:pt x="1143000" y="289560"/>
                  </a:lnTo>
                  <a:lnTo>
                    <a:pt x="1158240" y="289560"/>
                  </a:lnTo>
                  <a:lnTo>
                    <a:pt x="1158252" y="274320"/>
                  </a:lnTo>
                  <a:close/>
                </a:path>
                <a:path w="2301875" h="2178050">
                  <a:moveTo>
                    <a:pt x="1158252" y="242316"/>
                  </a:moveTo>
                  <a:lnTo>
                    <a:pt x="1143012" y="242316"/>
                  </a:lnTo>
                  <a:lnTo>
                    <a:pt x="1143000" y="257556"/>
                  </a:lnTo>
                  <a:lnTo>
                    <a:pt x="1158240" y="257556"/>
                  </a:lnTo>
                  <a:lnTo>
                    <a:pt x="1158252" y="242316"/>
                  </a:lnTo>
                  <a:close/>
                </a:path>
                <a:path w="2301875" h="2178050">
                  <a:moveTo>
                    <a:pt x="1158252" y="211836"/>
                  </a:moveTo>
                  <a:lnTo>
                    <a:pt x="1143012" y="211836"/>
                  </a:lnTo>
                  <a:lnTo>
                    <a:pt x="1143000" y="227076"/>
                  </a:lnTo>
                  <a:lnTo>
                    <a:pt x="1158240" y="227076"/>
                  </a:lnTo>
                  <a:lnTo>
                    <a:pt x="1158252" y="211836"/>
                  </a:lnTo>
                  <a:close/>
                </a:path>
                <a:path w="2301875" h="2178050">
                  <a:moveTo>
                    <a:pt x="1158252" y="181356"/>
                  </a:moveTo>
                  <a:lnTo>
                    <a:pt x="1143012" y="181356"/>
                  </a:lnTo>
                  <a:lnTo>
                    <a:pt x="1143000" y="196596"/>
                  </a:lnTo>
                  <a:lnTo>
                    <a:pt x="1158240" y="196596"/>
                  </a:lnTo>
                  <a:lnTo>
                    <a:pt x="1158252" y="181356"/>
                  </a:lnTo>
                  <a:close/>
                </a:path>
                <a:path w="2301875" h="2178050">
                  <a:moveTo>
                    <a:pt x="1158252" y="150876"/>
                  </a:moveTo>
                  <a:lnTo>
                    <a:pt x="1143012" y="150876"/>
                  </a:lnTo>
                  <a:lnTo>
                    <a:pt x="1143000" y="166116"/>
                  </a:lnTo>
                  <a:lnTo>
                    <a:pt x="1158240" y="166116"/>
                  </a:lnTo>
                  <a:lnTo>
                    <a:pt x="1158252" y="150876"/>
                  </a:lnTo>
                  <a:close/>
                </a:path>
                <a:path w="2301875" h="2178050">
                  <a:moveTo>
                    <a:pt x="1158252" y="118872"/>
                  </a:moveTo>
                  <a:lnTo>
                    <a:pt x="1143012" y="118872"/>
                  </a:lnTo>
                  <a:lnTo>
                    <a:pt x="1143000" y="134112"/>
                  </a:lnTo>
                  <a:lnTo>
                    <a:pt x="1158240" y="134112"/>
                  </a:lnTo>
                  <a:lnTo>
                    <a:pt x="1158252" y="118872"/>
                  </a:lnTo>
                  <a:close/>
                </a:path>
                <a:path w="2301875" h="2178050">
                  <a:moveTo>
                    <a:pt x="1158252" y="88392"/>
                  </a:moveTo>
                  <a:lnTo>
                    <a:pt x="1143012" y="88392"/>
                  </a:lnTo>
                  <a:lnTo>
                    <a:pt x="1143000" y="103632"/>
                  </a:lnTo>
                  <a:lnTo>
                    <a:pt x="1158240" y="103632"/>
                  </a:lnTo>
                  <a:lnTo>
                    <a:pt x="1158252" y="88392"/>
                  </a:lnTo>
                  <a:close/>
                </a:path>
                <a:path w="2301875" h="2178050">
                  <a:moveTo>
                    <a:pt x="1158252" y="57912"/>
                  </a:moveTo>
                  <a:lnTo>
                    <a:pt x="1143012" y="57912"/>
                  </a:lnTo>
                  <a:lnTo>
                    <a:pt x="1143000" y="73152"/>
                  </a:lnTo>
                  <a:lnTo>
                    <a:pt x="1158240" y="73152"/>
                  </a:lnTo>
                  <a:lnTo>
                    <a:pt x="1158252" y="57912"/>
                  </a:lnTo>
                  <a:close/>
                </a:path>
                <a:path w="2301875" h="2178050">
                  <a:moveTo>
                    <a:pt x="1158252" y="27432"/>
                  </a:moveTo>
                  <a:lnTo>
                    <a:pt x="1143012" y="27432"/>
                  </a:lnTo>
                  <a:lnTo>
                    <a:pt x="1143000" y="42672"/>
                  </a:lnTo>
                  <a:lnTo>
                    <a:pt x="1158240" y="42672"/>
                  </a:lnTo>
                  <a:lnTo>
                    <a:pt x="1158252" y="27432"/>
                  </a:lnTo>
                  <a:close/>
                </a:path>
                <a:path w="2301875" h="2178050">
                  <a:moveTo>
                    <a:pt x="1162812" y="0"/>
                  </a:moveTo>
                  <a:lnTo>
                    <a:pt x="1155204" y="0"/>
                  </a:lnTo>
                  <a:lnTo>
                    <a:pt x="1146048" y="0"/>
                  </a:lnTo>
                  <a:lnTo>
                    <a:pt x="1138440" y="0"/>
                  </a:lnTo>
                  <a:lnTo>
                    <a:pt x="1138440" y="15240"/>
                  </a:lnTo>
                  <a:lnTo>
                    <a:pt x="1150620" y="15240"/>
                  </a:lnTo>
                  <a:lnTo>
                    <a:pt x="1146060" y="10668"/>
                  </a:lnTo>
                  <a:lnTo>
                    <a:pt x="1155192" y="10668"/>
                  </a:lnTo>
                  <a:lnTo>
                    <a:pt x="1150620" y="15240"/>
                  </a:lnTo>
                  <a:lnTo>
                    <a:pt x="1162812" y="15240"/>
                  </a:lnTo>
                  <a:lnTo>
                    <a:pt x="1162812" y="10668"/>
                  </a:lnTo>
                  <a:lnTo>
                    <a:pt x="1162812" y="7620"/>
                  </a:lnTo>
                  <a:lnTo>
                    <a:pt x="1162812" y="0"/>
                  </a:lnTo>
                  <a:close/>
                </a:path>
                <a:path w="2301875" h="2178050">
                  <a:moveTo>
                    <a:pt x="1164336" y="1112520"/>
                  </a:moveTo>
                  <a:lnTo>
                    <a:pt x="1146048" y="1112520"/>
                  </a:lnTo>
                  <a:lnTo>
                    <a:pt x="1136904" y="1112532"/>
                  </a:lnTo>
                  <a:lnTo>
                    <a:pt x="1136904" y="1127772"/>
                  </a:lnTo>
                  <a:lnTo>
                    <a:pt x="1150620" y="1127772"/>
                  </a:lnTo>
                  <a:lnTo>
                    <a:pt x="1144524" y="1121676"/>
                  </a:lnTo>
                  <a:lnTo>
                    <a:pt x="1156703" y="1121676"/>
                  </a:lnTo>
                  <a:lnTo>
                    <a:pt x="1150620" y="1127760"/>
                  </a:lnTo>
                  <a:lnTo>
                    <a:pt x="1164336" y="1127760"/>
                  </a:lnTo>
                  <a:lnTo>
                    <a:pt x="1164336" y="1121664"/>
                  </a:lnTo>
                  <a:lnTo>
                    <a:pt x="1164336" y="1120140"/>
                  </a:lnTo>
                  <a:lnTo>
                    <a:pt x="1164336" y="1112520"/>
                  </a:lnTo>
                  <a:close/>
                </a:path>
                <a:path w="2301875" h="2178050">
                  <a:moveTo>
                    <a:pt x="1167384" y="2162556"/>
                  </a:moveTo>
                  <a:lnTo>
                    <a:pt x="1152144" y="2162556"/>
                  </a:lnTo>
                  <a:lnTo>
                    <a:pt x="1152144" y="2177796"/>
                  </a:lnTo>
                  <a:lnTo>
                    <a:pt x="1167384" y="2177796"/>
                  </a:lnTo>
                  <a:lnTo>
                    <a:pt x="1167384" y="2162556"/>
                  </a:lnTo>
                  <a:close/>
                </a:path>
                <a:path w="2301875" h="2178050">
                  <a:moveTo>
                    <a:pt x="1170432" y="679704"/>
                  </a:moveTo>
                  <a:lnTo>
                    <a:pt x="1155192" y="679704"/>
                  </a:lnTo>
                  <a:lnTo>
                    <a:pt x="1155192" y="694944"/>
                  </a:lnTo>
                  <a:lnTo>
                    <a:pt x="1170432" y="694944"/>
                  </a:lnTo>
                  <a:lnTo>
                    <a:pt x="1170432" y="679704"/>
                  </a:lnTo>
                  <a:close/>
                </a:path>
                <a:path w="2301875" h="2178050">
                  <a:moveTo>
                    <a:pt x="1173480" y="1050036"/>
                  </a:moveTo>
                  <a:lnTo>
                    <a:pt x="1158252" y="1050036"/>
                  </a:lnTo>
                  <a:lnTo>
                    <a:pt x="1158252" y="1034796"/>
                  </a:lnTo>
                  <a:lnTo>
                    <a:pt x="1143012" y="1034796"/>
                  </a:lnTo>
                  <a:lnTo>
                    <a:pt x="1143000" y="1050036"/>
                  </a:lnTo>
                  <a:lnTo>
                    <a:pt x="1129296" y="1050036"/>
                  </a:lnTo>
                  <a:lnTo>
                    <a:pt x="1129296" y="1065276"/>
                  </a:lnTo>
                  <a:lnTo>
                    <a:pt x="1144536" y="1065276"/>
                  </a:lnTo>
                  <a:lnTo>
                    <a:pt x="1144536" y="1050036"/>
                  </a:lnTo>
                  <a:lnTo>
                    <a:pt x="1158240" y="1050036"/>
                  </a:lnTo>
                  <a:lnTo>
                    <a:pt x="1158240" y="1065276"/>
                  </a:lnTo>
                  <a:lnTo>
                    <a:pt x="1173480" y="1065276"/>
                  </a:lnTo>
                  <a:lnTo>
                    <a:pt x="1173480" y="1050036"/>
                  </a:lnTo>
                  <a:close/>
                </a:path>
                <a:path w="2301875" h="2178050">
                  <a:moveTo>
                    <a:pt x="1175004" y="742188"/>
                  </a:moveTo>
                  <a:lnTo>
                    <a:pt x="1159764" y="742188"/>
                  </a:lnTo>
                  <a:lnTo>
                    <a:pt x="1159764" y="757428"/>
                  </a:lnTo>
                  <a:lnTo>
                    <a:pt x="1175004" y="757428"/>
                  </a:lnTo>
                  <a:lnTo>
                    <a:pt x="1175004" y="742188"/>
                  </a:lnTo>
                  <a:close/>
                </a:path>
                <a:path w="2301875" h="2178050">
                  <a:moveTo>
                    <a:pt x="1178052" y="371856"/>
                  </a:moveTo>
                  <a:lnTo>
                    <a:pt x="1161288" y="371856"/>
                  </a:lnTo>
                  <a:lnTo>
                    <a:pt x="1161288" y="387096"/>
                  </a:lnTo>
                  <a:lnTo>
                    <a:pt x="1178052" y="387096"/>
                  </a:lnTo>
                  <a:lnTo>
                    <a:pt x="1178052" y="371856"/>
                  </a:lnTo>
                  <a:close/>
                </a:path>
                <a:path w="2301875" h="2178050">
                  <a:moveTo>
                    <a:pt x="1179576" y="1854708"/>
                  </a:moveTo>
                  <a:lnTo>
                    <a:pt x="1164336" y="1854708"/>
                  </a:lnTo>
                  <a:lnTo>
                    <a:pt x="1164336" y="1869948"/>
                  </a:lnTo>
                  <a:lnTo>
                    <a:pt x="1179576" y="1869948"/>
                  </a:lnTo>
                  <a:lnTo>
                    <a:pt x="1179576" y="1854708"/>
                  </a:lnTo>
                  <a:close/>
                </a:path>
                <a:path w="2301875" h="2178050">
                  <a:moveTo>
                    <a:pt x="1182624" y="1421892"/>
                  </a:moveTo>
                  <a:lnTo>
                    <a:pt x="1167384" y="1421892"/>
                  </a:lnTo>
                  <a:lnTo>
                    <a:pt x="1167384" y="1437132"/>
                  </a:lnTo>
                  <a:lnTo>
                    <a:pt x="1182624" y="1437132"/>
                  </a:lnTo>
                  <a:lnTo>
                    <a:pt x="1182624" y="1421892"/>
                  </a:lnTo>
                  <a:close/>
                </a:path>
                <a:path w="2301875" h="2178050">
                  <a:moveTo>
                    <a:pt x="1184148" y="309372"/>
                  </a:moveTo>
                  <a:lnTo>
                    <a:pt x="1168908" y="309372"/>
                  </a:lnTo>
                  <a:lnTo>
                    <a:pt x="1168908" y="324612"/>
                  </a:lnTo>
                  <a:lnTo>
                    <a:pt x="1184148" y="324612"/>
                  </a:lnTo>
                  <a:lnTo>
                    <a:pt x="1184148" y="309372"/>
                  </a:lnTo>
                  <a:close/>
                </a:path>
                <a:path w="2301875" h="2178050">
                  <a:moveTo>
                    <a:pt x="1193292" y="0"/>
                  </a:moveTo>
                  <a:lnTo>
                    <a:pt x="1178052" y="0"/>
                  </a:lnTo>
                  <a:lnTo>
                    <a:pt x="1178052" y="15240"/>
                  </a:lnTo>
                  <a:lnTo>
                    <a:pt x="1193292" y="15240"/>
                  </a:lnTo>
                  <a:lnTo>
                    <a:pt x="1193292" y="0"/>
                  </a:lnTo>
                  <a:close/>
                </a:path>
                <a:path w="2301875" h="2178050">
                  <a:moveTo>
                    <a:pt x="1194816" y="1112520"/>
                  </a:moveTo>
                  <a:lnTo>
                    <a:pt x="1179576" y="1112520"/>
                  </a:lnTo>
                  <a:lnTo>
                    <a:pt x="1179576" y="1127760"/>
                  </a:lnTo>
                  <a:lnTo>
                    <a:pt x="1194816" y="1127760"/>
                  </a:lnTo>
                  <a:lnTo>
                    <a:pt x="1194816" y="1112520"/>
                  </a:lnTo>
                  <a:close/>
                </a:path>
                <a:path w="2301875" h="2178050">
                  <a:moveTo>
                    <a:pt x="1199388" y="2162556"/>
                  </a:moveTo>
                  <a:lnTo>
                    <a:pt x="1184148" y="2162556"/>
                  </a:lnTo>
                  <a:lnTo>
                    <a:pt x="1184148" y="2177796"/>
                  </a:lnTo>
                  <a:lnTo>
                    <a:pt x="1199388" y="2177796"/>
                  </a:lnTo>
                  <a:lnTo>
                    <a:pt x="1199388" y="2162556"/>
                  </a:lnTo>
                  <a:close/>
                </a:path>
                <a:path w="2301875" h="2178050">
                  <a:moveTo>
                    <a:pt x="1200912" y="679704"/>
                  </a:moveTo>
                  <a:lnTo>
                    <a:pt x="1185672" y="679704"/>
                  </a:lnTo>
                  <a:lnTo>
                    <a:pt x="1185672" y="694944"/>
                  </a:lnTo>
                  <a:lnTo>
                    <a:pt x="1200912" y="694944"/>
                  </a:lnTo>
                  <a:lnTo>
                    <a:pt x="1200912" y="679704"/>
                  </a:lnTo>
                  <a:close/>
                </a:path>
                <a:path w="2301875" h="2178050">
                  <a:moveTo>
                    <a:pt x="1203960" y="1050036"/>
                  </a:moveTo>
                  <a:lnTo>
                    <a:pt x="1188720" y="1050036"/>
                  </a:lnTo>
                  <a:lnTo>
                    <a:pt x="1188720" y="1065276"/>
                  </a:lnTo>
                  <a:lnTo>
                    <a:pt x="1203960" y="1065276"/>
                  </a:lnTo>
                  <a:lnTo>
                    <a:pt x="1203960" y="1050036"/>
                  </a:lnTo>
                  <a:close/>
                </a:path>
                <a:path w="2301875" h="2178050">
                  <a:moveTo>
                    <a:pt x="1205484" y="742188"/>
                  </a:moveTo>
                  <a:lnTo>
                    <a:pt x="1190244" y="742188"/>
                  </a:lnTo>
                  <a:lnTo>
                    <a:pt x="1190244" y="757428"/>
                  </a:lnTo>
                  <a:lnTo>
                    <a:pt x="1205484" y="757428"/>
                  </a:lnTo>
                  <a:lnTo>
                    <a:pt x="1205484" y="742188"/>
                  </a:lnTo>
                  <a:close/>
                </a:path>
                <a:path w="2301875" h="2178050">
                  <a:moveTo>
                    <a:pt x="1208532" y="371856"/>
                  </a:moveTo>
                  <a:lnTo>
                    <a:pt x="1193292" y="371856"/>
                  </a:lnTo>
                  <a:lnTo>
                    <a:pt x="1193292" y="387096"/>
                  </a:lnTo>
                  <a:lnTo>
                    <a:pt x="1208532" y="387096"/>
                  </a:lnTo>
                  <a:lnTo>
                    <a:pt x="1208532" y="371856"/>
                  </a:lnTo>
                  <a:close/>
                </a:path>
                <a:path w="2301875" h="2178050">
                  <a:moveTo>
                    <a:pt x="1210056" y="1854708"/>
                  </a:moveTo>
                  <a:lnTo>
                    <a:pt x="1194816" y="1854708"/>
                  </a:lnTo>
                  <a:lnTo>
                    <a:pt x="1194816" y="1869948"/>
                  </a:lnTo>
                  <a:lnTo>
                    <a:pt x="1210056" y="1869948"/>
                  </a:lnTo>
                  <a:lnTo>
                    <a:pt x="1210056" y="1854708"/>
                  </a:lnTo>
                  <a:close/>
                </a:path>
                <a:path w="2301875" h="2178050">
                  <a:moveTo>
                    <a:pt x="1213104" y="1421892"/>
                  </a:moveTo>
                  <a:lnTo>
                    <a:pt x="1197864" y="1421892"/>
                  </a:lnTo>
                  <a:lnTo>
                    <a:pt x="1197864" y="1437132"/>
                  </a:lnTo>
                  <a:lnTo>
                    <a:pt x="1213104" y="1437132"/>
                  </a:lnTo>
                  <a:lnTo>
                    <a:pt x="1213104" y="1421892"/>
                  </a:lnTo>
                  <a:close/>
                </a:path>
                <a:path w="2301875" h="2178050">
                  <a:moveTo>
                    <a:pt x="1214628" y="309372"/>
                  </a:moveTo>
                  <a:lnTo>
                    <a:pt x="1199388" y="309372"/>
                  </a:lnTo>
                  <a:lnTo>
                    <a:pt x="1199388" y="324612"/>
                  </a:lnTo>
                  <a:lnTo>
                    <a:pt x="1214628" y="324612"/>
                  </a:lnTo>
                  <a:lnTo>
                    <a:pt x="1214628" y="309372"/>
                  </a:lnTo>
                  <a:close/>
                </a:path>
                <a:path w="2301875" h="2178050">
                  <a:moveTo>
                    <a:pt x="1223772" y="0"/>
                  </a:moveTo>
                  <a:lnTo>
                    <a:pt x="1208532" y="0"/>
                  </a:lnTo>
                  <a:lnTo>
                    <a:pt x="1208532" y="15240"/>
                  </a:lnTo>
                  <a:lnTo>
                    <a:pt x="1223772" y="15240"/>
                  </a:lnTo>
                  <a:lnTo>
                    <a:pt x="1223772" y="0"/>
                  </a:lnTo>
                  <a:close/>
                </a:path>
                <a:path w="2301875" h="2178050">
                  <a:moveTo>
                    <a:pt x="1225296" y="1112520"/>
                  </a:moveTo>
                  <a:lnTo>
                    <a:pt x="1210056" y="1112520"/>
                  </a:lnTo>
                  <a:lnTo>
                    <a:pt x="1210056" y="1127760"/>
                  </a:lnTo>
                  <a:lnTo>
                    <a:pt x="1225296" y="1127760"/>
                  </a:lnTo>
                  <a:lnTo>
                    <a:pt x="1225296" y="1112520"/>
                  </a:lnTo>
                  <a:close/>
                </a:path>
                <a:path w="2301875" h="2178050">
                  <a:moveTo>
                    <a:pt x="1229868" y="2162556"/>
                  </a:moveTo>
                  <a:lnTo>
                    <a:pt x="1214628" y="2162556"/>
                  </a:lnTo>
                  <a:lnTo>
                    <a:pt x="1214628" y="2177796"/>
                  </a:lnTo>
                  <a:lnTo>
                    <a:pt x="1229868" y="2177796"/>
                  </a:lnTo>
                  <a:lnTo>
                    <a:pt x="1229868" y="2162556"/>
                  </a:lnTo>
                  <a:close/>
                </a:path>
                <a:path w="2301875" h="2178050">
                  <a:moveTo>
                    <a:pt x="1232916" y="679704"/>
                  </a:moveTo>
                  <a:lnTo>
                    <a:pt x="1216152" y="679704"/>
                  </a:lnTo>
                  <a:lnTo>
                    <a:pt x="1216152" y="694944"/>
                  </a:lnTo>
                  <a:lnTo>
                    <a:pt x="1232916" y="694944"/>
                  </a:lnTo>
                  <a:lnTo>
                    <a:pt x="1232916" y="679704"/>
                  </a:lnTo>
                  <a:close/>
                </a:path>
                <a:path w="2301875" h="2178050">
                  <a:moveTo>
                    <a:pt x="1234440" y="1050036"/>
                  </a:moveTo>
                  <a:lnTo>
                    <a:pt x="1219200" y="1050036"/>
                  </a:lnTo>
                  <a:lnTo>
                    <a:pt x="1219200" y="1065276"/>
                  </a:lnTo>
                  <a:lnTo>
                    <a:pt x="1234440" y="1065276"/>
                  </a:lnTo>
                  <a:lnTo>
                    <a:pt x="1234440" y="1050036"/>
                  </a:lnTo>
                  <a:close/>
                </a:path>
                <a:path w="2301875" h="2178050">
                  <a:moveTo>
                    <a:pt x="1235964" y="742188"/>
                  </a:moveTo>
                  <a:lnTo>
                    <a:pt x="1220724" y="742188"/>
                  </a:lnTo>
                  <a:lnTo>
                    <a:pt x="1220724" y="757428"/>
                  </a:lnTo>
                  <a:lnTo>
                    <a:pt x="1235964" y="757428"/>
                  </a:lnTo>
                  <a:lnTo>
                    <a:pt x="1235964" y="742188"/>
                  </a:lnTo>
                  <a:close/>
                </a:path>
                <a:path w="2301875" h="2178050">
                  <a:moveTo>
                    <a:pt x="1239012" y="371856"/>
                  </a:moveTo>
                  <a:lnTo>
                    <a:pt x="1223772" y="371856"/>
                  </a:lnTo>
                  <a:lnTo>
                    <a:pt x="1223772" y="387096"/>
                  </a:lnTo>
                  <a:lnTo>
                    <a:pt x="1239012" y="387096"/>
                  </a:lnTo>
                  <a:lnTo>
                    <a:pt x="1239012" y="371856"/>
                  </a:lnTo>
                  <a:close/>
                </a:path>
                <a:path w="2301875" h="2178050">
                  <a:moveTo>
                    <a:pt x="1242060" y="1854708"/>
                  </a:moveTo>
                  <a:lnTo>
                    <a:pt x="1226820" y="1854708"/>
                  </a:lnTo>
                  <a:lnTo>
                    <a:pt x="1226820" y="1869948"/>
                  </a:lnTo>
                  <a:lnTo>
                    <a:pt x="1242060" y="1869948"/>
                  </a:lnTo>
                  <a:lnTo>
                    <a:pt x="1242060" y="1854708"/>
                  </a:lnTo>
                  <a:close/>
                </a:path>
                <a:path w="2301875" h="2178050">
                  <a:moveTo>
                    <a:pt x="1245108" y="1421892"/>
                  </a:moveTo>
                  <a:lnTo>
                    <a:pt x="1229868" y="1421892"/>
                  </a:lnTo>
                  <a:lnTo>
                    <a:pt x="1229868" y="1437132"/>
                  </a:lnTo>
                  <a:lnTo>
                    <a:pt x="1245108" y="1437132"/>
                  </a:lnTo>
                  <a:lnTo>
                    <a:pt x="1245108" y="1421892"/>
                  </a:lnTo>
                  <a:close/>
                </a:path>
                <a:path w="2301875" h="2178050">
                  <a:moveTo>
                    <a:pt x="1246632" y="309372"/>
                  </a:moveTo>
                  <a:lnTo>
                    <a:pt x="1229868" y="309372"/>
                  </a:lnTo>
                  <a:lnTo>
                    <a:pt x="1229868" y="324612"/>
                  </a:lnTo>
                  <a:lnTo>
                    <a:pt x="1246632" y="324612"/>
                  </a:lnTo>
                  <a:lnTo>
                    <a:pt x="1246632" y="309372"/>
                  </a:lnTo>
                  <a:close/>
                </a:path>
                <a:path w="2301875" h="2178050">
                  <a:moveTo>
                    <a:pt x="1255776" y="1112520"/>
                  </a:moveTo>
                  <a:lnTo>
                    <a:pt x="1240536" y="1112520"/>
                  </a:lnTo>
                  <a:lnTo>
                    <a:pt x="1240536" y="1127760"/>
                  </a:lnTo>
                  <a:lnTo>
                    <a:pt x="1255776" y="1127760"/>
                  </a:lnTo>
                  <a:lnTo>
                    <a:pt x="1255776" y="1112520"/>
                  </a:lnTo>
                  <a:close/>
                </a:path>
                <a:path w="2301875" h="2178050">
                  <a:moveTo>
                    <a:pt x="1255776" y="0"/>
                  </a:moveTo>
                  <a:lnTo>
                    <a:pt x="1239012" y="0"/>
                  </a:lnTo>
                  <a:lnTo>
                    <a:pt x="1239012" y="15240"/>
                  </a:lnTo>
                  <a:lnTo>
                    <a:pt x="1255776" y="15240"/>
                  </a:lnTo>
                  <a:lnTo>
                    <a:pt x="1255776" y="0"/>
                  </a:lnTo>
                  <a:close/>
                </a:path>
                <a:path w="2301875" h="2178050">
                  <a:moveTo>
                    <a:pt x="1260348" y="2162556"/>
                  </a:moveTo>
                  <a:lnTo>
                    <a:pt x="1245108" y="2162556"/>
                  </a:lnTo>
                  <a:lnTo>
                    <a:pt x="1245108" y="2177796"/>
                  </a:lnTo>
                  <a:lnTo>
                    <a:pt x="1260348" y="2177796"/>
                  </a:lnTo>
                  <a:lnTo>
                    <a:pt x="1260348" y="2162556"/>
                  </a:lnTo>
                  <a:close/>
                </a:path>
                <a:path w="2301875" h="2178050">
                  <a:moveTo>
                    <a:pt x="1263396" y="679704"/>
                  </a:moveTo>
                  <a:lnTo>
                    <a:pt x="1248156" y="679704"/>
                  </a:lnTo>
                  <a:lnTo>
                    <a:pt x="1248156" y="694944"/>
                  </a:lnTo>
                  <a:lnTo>
                    <a:pt x="1263396" y="694944"/>
                  </a:lnTo>
                  <a:lnTo>
                    <a:pt x="1263396" y="679704"/>
                  </a:lnTo>
                  <a:close/>
                </a:path>
                <a:path w="2301875" h="2178050">
                  <a:moveTo>
                    <a:pt x="1264920" y="1050036"/>
                  </a:moveTo>
                  <a:lnTo>
                    <a:pt x="1249680" y="1050036"/>
                  </a:lnTo>
                  <a:lnTo>
                    <a:pt x="1249680" y="1065276"/>
                  </a:lnTo>
                  <a:lnTo>
                    <a:pt x="1264920" y="1065276"/>
                  </a:lnTo>
                  <a:lnTo>
                    <a:pt x="1264920" y="1050036"/>
                  </a:lnTo>
                  <a:close/>
                </a:path>
                <a:path w="2301875" h="2178050">
                  <a:moveTo>
                    <a:pt x="1267968" y="742188"/>
                  </a:moveTo>
                  <a:lnTo>
                    <a:pt x="1252728" y="742188"/>
                  </a:lnTo>
                  <a:lnTo>
                    <a:pt x="1252728" y="757428"/>
                  </a:lnTo>
                  <a:lnTo>
                    <a:pt x="1267968" y="757428"/>
                  </a:lnTo>
                  <a:lnTo>
                    <a:pt x="1267968" y="742188"/>
                  </a:lnTo>
                  <a:close/>
                </a:path>
                <a:path w="2301875" h="2178050">
                  <a:moveTo>
                    <a:pt x="1269492" y="371856"/>
                  </a:moveTo>
                  <a:lnTo>
                    <a:pt x="1254252" y="371856"/>
                  </a:lnTo>
                  <a:lnTo>
                    <a:pt x="1254252" y="387096"/>
                  </a:lnTo>
                  <a:lnTo>
                    <a:pt x="1269492" y="387096"/>
                  </a:lnTo>
                  <a:lnTo>
                    <a:pt x="1269492" y="371856"/>
                  </a:lnTo>
                  <a:close/>
                </a:path>
                <a:path w="2301875" h="2178050">
                  <a:moveTo>
                    <a:pt x="1272540" y="1854708"/>
                  </a:moveTo>
                  <a:lnTo>
                    <a:pt x="1257300" y="1854708"/>
                  </a:lnTo>
                  <a:lnTo>
                    <a:pt x="1257300" y="1869948"/>
                  </a:lnTo>
                  <a:lnTo>
                    <a:pt x="1272540" y="1869948"/>
                  </a:lnTo>
                  <a:lnTo>
                    <a:pt x="1272540" y="1854708"/>
                  </a:lnTo>
                  <a:close/>
                </a:path>
                <a:path w="2301875" h="2178050">
                  <a:moveTo>
                    <a:pt x="1275588" y="1421892"/>
                  </a:moveTo>
                  <a:lnTo>
                    <a:pt x="1260348" y="1421892"/>
                  </a:lnTo>
                  <a:lnTo>
                    <a:pt x="1260348" y="1437132"/>
                  </a:lnTo>
                  <a:lnTo>
                    <a:pt x="1275588" y="1437132"/>
                  </a:lnTo>
                  <a:lnTo>
                    <a:pt x="1275588" y="1421892"/>
                  </a:lnTo>
                  <a:close/>
                </a:path>
                <a:path w="2301875" h="2178050">
                  <a:moveTo>
                    <a:pt x="1277112" y="309372"/>
                  </a:moveTo>
                  <a:lnTo>
                    <a:pt x="1261872" y="309372"/>
                  </a:lnTo>
                  <a:lnTo>
                    <a:pt x="1261872" y="324612"/>
                  </a:lnTo>
                  <a:lnTo>
                    <a:pt x="1277112" y="324612"/>
                  </a:lnTo>
                  <a:lnTo>
                    <a:pt x="1277112" y="309372"/>
                  </a:lnTo>
                  <a:close/>
                </a:path>
                <a:path w="2301875" h="2178050">
                  <a:moveTo>
                    <a:pt x="1286256" y="0"/>
                  </a:moveTo>
                  <a:lnTo>
                    <a:pt x="1271016" y="0"/>
                  </a:lnTo>
                  <a:lnTo>
                    <a:pt x="1271016" y="15240"/>
                  </a:lnTo>
                  <a:lnTo>
                    <a:pt x="1286256" y="15240"/>
                  </a:lnTo>
                  <a:lnTo>
                    <a:pt x="1286256" y="0"/>
                  </a:lnTo>
                  <a:close/>
                </a:path>
                <a:path w="2301875" h="2178050">
                  <a:moveTo>
                    <a:pt x="1287780" y="1112520"/>
                  </a:moveTo>
                  <a:lnTo>
                    <a:pt x="1272540" y="1112520"/>
                  </a:lnTo>
                  <a:lnTo>
                    <a:pt x="1272540" y="1127760"/>
                  </a:lnTo>
                  <a:lnTo>
                    <a:pt x="1287780" y="1127760"/>
                  </a:lnTo>
                  <a:lnTo>
                    <a:pt x="1287780" y="1112520"/>
                  </a:lnTo>
                  <a:close/>
                </a:path>
                <a:path w="2301875" h="2178050">
                  <a:moveTo>
                    <a:pt x="1290828" y="2162556"/>
                  </a:moveTo>
                  <a:lnTo>
                    <a:pt x="1275588" y="2162556"/>
                  </a:lnTo>
                  <a:lnTo>
                    <a:pt x="1275588" y="2177796"/>
                  </a:lnTo>
                  <a:lnTo>
                    <a:pt x="1290828" y="2177796"/>
                  </a:lnTo>
                  <a:lnTo>
                    <a:pt x="1290828" y="2162556"/>
                  </a:lnTo>
                  <a:close/>
                </a:path>
                <a:path w="2301875" h="2178050">
                  <a:moveTo>
                    <a:pt x="1293876" y="679704"/>
                  </a:moveTo>
                  <a:lnTo>
                    <a:pt x="1278636" y="679704"/>
                  </a:lnTo>
                  <a:lnTo>
                    <a:pt x="1278636" y="694944"/>
                  </a:lnTo>
                  <a:lnTo>
                    <a:pt x="1293876" y="694944"/>
                  </a:lnTo>
                  <a:lnTo>
                    <a:pt x="1293876" y="679704"/>
                  </a:lnTo>
                  <a:close/>
                </a:path>
                <a:path w="2301875" h="2178050">
                  <a:moveTo>
                    <a:pt x="1296924" y="1050036"/>
                  </a:moveTo>
                  <a:lnTo>
                    <a:pt x="1281684" y="1050036"/>
                  </a:lnTo>
                  <a:lnTo>
                    <a:pt x="1281684" y="1065276"/>
                  </a:lnTo>
                  <a:lnTo>
                    <a:pt x="1296924" y="1065276"/>
                  </a:lnTo>
                  <a:lnTo>
                    <a:pt x="1296924" y="1050036"/>
                  </a:lnTo>
                  <a:close/>
                </a:path>
                <a:path w="2301875" h="2178050">
                  <a:moveTo>
                    <a:pt x="1298448" y="742188"/>
                  </a:moveTo>
                  <a:lnTo>
                    <a:pt x="1283208" y="742188"/>
                  </a:lnTo>
                  <a:lnTo>
                    <a:pt x="1283208" y="757428"/>
                  </a:lnTo>
                  <a:lnTo>
                    <a:pt x="1298448" y="757428"/>
                  </a:lnTo>
                  <a:lnTo>
                    <a:pt x="1298448" y="742188"/>
                  </a:lnTo>
                  <a:close/>
                </a:path>
                <a:path w="2301875" h="2178050">
                  <a:moveTo>
                    <a:pt x="1301496" y="371856"/>
                  </a:moveTo>
                  <a:lnTo>
                    <a:pt x="1284732" y="371856"/>
                  </a:lnTo>
                  <a:lnTo>
                    <a:pt x="1284732" y="387096"/>
                  </a:lnTo>
                  <a:lnTo>
                    <a:pt x="1301496" y="387096"/>
                  </a:lnTo>
                  <a:lnTo>
                    <a:pt x="1301496" y="371856"/>
                  </a:lnTo>
                  <a:close/>
                </a:path>
                <a:path w="2301875" h="2178050">
                  <a:moveTo>
                    <a:pt x="1303020" y="1854708"/>
                  </a:moveTo>
                  <a:lnTo>
                    <a:pt x="1287780" y="1854708"/>
                  </a:lnTo>
                  <a:lnTo>
                    <a:pt x="1287780" y="1869948"/>
                  </a:lnTo>
                  <a:lnTo>
                    <a:pt x="1303020" y="1869948"/>
                  </a:lnTo>
                  <a:lnTo>
                    <a:pt x="1303020" y="1854708"/>
                  </a:lnTo>
                  <a:close/>
                </a:path>
                <a:path w="2301875" h="2178050">
                  <a:moveTo>
                    <a:pt x="1306068" y="1421892"/>
                  </a:moveTo>
                  <a:lnTo>
                    <a:pt x="1290828" y="1421892"/>
                  </a:lnTo>
                  <a:lnTo>
                    <a:pt x="1290828" y="1437132"/>
                  </a:lnTo>
                  <a:lnTo>
                    <a:pt x="1306068" y="1437132"/>
                  </a:lnTo>
                  <a:lnTo>
                    <a:pt x="1306068" y="1421892"/>
                  </a:lnTo>
                  <a:close/>
                </a:path>
                <a:path w="2301875" h="2178050">
                  <a:moveTo>
                    <a:pt x="1307592" y="309372"/>
                  </a:moveTo>
                  <a:lnTo>
                    <a:pt x="1292352" y="309372"/>
                  </a:lnTo>
                  <a:lnTo>
                    <a:pt x="1292352" y="324612"/>
                  </a:lnTo>
                  <a:lnTo>
                    <a:pt x="1307592" y="324612"/>
                  </a:lnTo>
                  <a:lnTo>
                    <a:pt x="1307592" y="309372"/>
                  </a:lnTo>
                  <a:close/>
                </a:path>
                <a:path w="2301875" h="2178050">
                  <a:moveTo>
                    <a:pt x="1316736" y="0"/>
                  </a:moveTo>
                  <a:lnTo>
                    <a:pt x="1301496" y="0"/>
                  </a:lnTo>
                  <a:lnTo>
                    <a:pt x="1301496" y="15240"/>
                  </a:lnTo>
                  <a:lnTo>
                    <a:pt x="1316736" y="15240"/>
                  </a:lnTo>
                  <a:lnTo>
                    <a:pt x="1316736" y="0"/>
                  </a:lnTo>
                  <a:close/>
                </a:path>
                <a:path w="2301875" h="2178050">
                  <a:moveTo>
                    <a:pt x="1318260" y="1112520"/>
                  </a:moveTo>
                  <a:lnTo>
                    <a:pt x="1303020" y="1112520"/>
                  </a:lnTo>
                  <a:lnTo>
                    <a:pt x="1303020" y="1127760"/>
                  </a:lnTo>
                  <a:lnTo>
                    <a:pt x="1318260" y="1127760"/>
                  </a:lnTo>
                  <a:lnTo>
                    <a:pt x="1318260" y="1112520"/>
                  </a:lnTo>
                  <a:close/>
                </a:path>
                <a:path w="2301875" h="2178050">
                  <a:moveTo>
                    <a:pt x="1322832" y="2162556"/>
                  </a:moveTo>
                  <a:lnTo>
                    <a:pt x="1307592" y="2162556"/>
                  </a:lnTo>
                  <a:lnTo>
                    <a:pt x="1307592" y="2177796"/>
                  </a:lnTo>
                  <a:lnTo>
                    <a:pt x="1322832" y="2177796"/>
                  </a:lnTo>
                  <a:lnTo>
                    <a:pt x="1322832" y="2162556"/>
                  </a:lnTo>
                  <a:close/>
                </a:path>
                <a:path w="2301875" h="2178050">
                  <a:moveTo>
                    <a:pt x="1324356" y="679704"/>
                  </a:moveTo>
                  <a:lnTo>
                    <a:pt x="1309116" y="679704"/>
                  </a:lnTo>
                  <a:lnTo>
                    <a:pt x="1309116" y="694944"/>
                  </a:lnTo>
                  <a:lnTo>
                    <a:pt x="1324356" y="694944"/>
                  </a:lnTo>
                  <a:lnTo>
                    <a:pt x="1324356" y="679704"/>
                  </a:lnTo>
                  <a:close/>
                </a:path>
                <a:path w="2301875" h="2178050">
                  <a:moveTo>
                    <a:pt x="1327404" y="1050036"/>
                  </a:moveTo>
                  <a:lnTo>
                    <a:pt x="1312164" y="1050036"/>
                  </a:lnTo>
                  <a:lnTo>
                    <a:pt x="1312164" y="1065276"/>
                  </a:lnTo>
                  <a:lnTo>
                    <a:pt x="1327404" y="1065276"/>
                  </a:lnTo>
                  <a:lnTo>
                    <a:pt x="1327404" y="1050036"/>
                  </a:lnTo>
                  <a:close/>
                </a:path>
                <a:path w="2301875" h="2178050">
                  <a:moveTo>
                    <a:pt x="1328928" y="742188"/>
                  </a:moveTo>
                  <a:lnTo>
                    <a:pt x="1313688" y="742188"/>
                  </a:lnTo>
                  <a:lnTo>
                    <a:pt x="1313688" y="757428"/>
                  </a:lnTo>
                  <a:lnTo>
                    <a:pt x="1328928" y="757428"/>
                  </a:lnTo>
                  <a:lnTo>
                    <a:pt x="1328928" y="742188"/>
                  </a:lnTo>
                  <a:close/>
                </a:path>
                <a:path w="2301875" h="2178050">
                  <a:moveTo>
                    <a:pt x="1330452" y="2139696"/>
                  </a:moveTo>
                  <a:lnTo>
                    <a:pt x="1315212" y="2139696"/>
                  </a:lnTo>
                  <a:lnTo>
                    <a:pt x="1315212" y="2154936"/>
                  </a:lnTo>
                  <a:lnTo>
                    <a:pt x="1330452" y="2154936"/>
                  </a:lnTo>
                  <a:lnTo>
                    <a:pt x="1330452" y="2139696"/>
                  </a:lnTo>
                  <a:close/>
                </a:path>
                <a:path w="2301875" h="2178050">
                  <a:moveTo>
                    <a:pt x="1330452" y="2109216"/>
                  </a:moveTo>
                  <a:lnTo>
                    <a:pt x="1315212" y="2109216"/>
                  </a:lnTo>
                  <a:lnTo>
                    <a:pt x="1315212" y="2124456"/>
                  </a:lnTo>
                  <a:lnTo>
                    <a:pt x="1330452" y="2124456"/>
                  </a:lnTo>
                  <a:lnTo>
                    <a:pt x="1330452" y="2109216"/>
                  </a:lnTo>
                  <a:close/>
                </a:path>
                <a:path w="2301875" h="2178050">
                  <a:moveTo>
                    <a:pt x="1330452" y="2077212"/>
                  </a:moveTo>
                  <a:lnTo>
                    <a:pt x="1315212" y="2077212"/>
                  </a:lnTo>
                  <a:lnTo>
                    <a:pt x="1315212" y="2093976"/>
                  </a:lnTo>
                  <a:lnTo>
                    <a:pt x="1330452" y="2093976"/>
                  </a:lnTo>
                  <a:lnTo>
                    <a:pt x="1330452" y="2077212"/>
                  </a:lnTo>
                  <a:close/>
                </a:path>
                <a:path w="2301875" h="2178050">
                  <a:moveTo>
                    <a:pt x="1330452" y="2046732"/>
                  </a:moveTo>
                  <a:lnTo>
                    <a:pt x="1315212" y="2046732"/>
                  </a:lnTo>
                  <a:lnTo>
                    <a:pt x="1315212" y="2061972"/>
                  </a:lnTo>
                  <a:lnTo>
                    <a:pt x="1330452" y="2061972"/>
                  </a:lnTo>
                  <a:lnTo>
                    <a:pt x="1330452" y="2046732"/>
                  </a:lnTo>
                  <a:close/>
                </a:path>
                <a:path w="2301875" h="2178050">
                  <a:moveTo>
                    <a:pt x="1330452" y="2016252"/>
                  </a:moveTo>
                  <a:lnTo>
                    <a:pt x="1315212" y="2016252"/>
                  </a:lnTo>
                  <a:lnTo>
                    <a:pt x="1315212" y="2031492"/>
                  </a:lnTo>
                  <a:lnTo>
                    <a:pt x="1330452" y="2031492"/>
                  </a:lnTo>
                  <a:lnTo>
                    <a:pt x="1330452" y="2016252"/>
                  </a:lnTo>
                  <a:close/>
                </a:path>
                <a:path w="2301875" h="2178050">
                  <a:moveTo>
                    <a:pt x="1330452" y="1985772"/>
                  </a:moveTo>
                  <a:lnTo>
                    <a:pt x="1315212" y="1985772"/>
                  </a:lnTo>
                  <a:lnTo>
                    <a:pt x="1315212" y="2001012"/>
                  </a:lnTo>
                  <a:lnTo>
                    <a:pt x="1330452" y="2001012"/>
                  </a:lnTo>
                  <a:lnTo>
                    <a:pt x="1330452" y="1985772"/>
                  </a:lnTo>
                  <a:close/>
                </a:path>
                <a:path w="2301875" h="2178050">
                  <a:moveTo>
                    <a:pt x="1330452" y="1953768"/>
                  </a:moveTo>
                  <a:lnTo>
                    <a:pt x="1315212" y="1953768"/>
                  </a:lnTo>
                  <a:lnTo>
                    <a:pt x="1315212" y="1970532"/>
                  </a:lnTo>
                  <a:lnTo>
                    <a:pt x="1330452" y="1970532"/>
                  </a:lnTo>
                  <a:lnTo>
                    <a:pt x="1330452" y="1953768"/>
                  </a:lnTo>
                  <a:close/>
                </a:path>
                <a:path w="2301875" h="2178050">
                  <a:moveTo>
                    <a:pt x="1330452" y="1923288"/>
                  </a:moveTo>
                  <a:lnTo>
                    <a:pt x="1315212" y="1923288"/>
                  </a:lnTo>
                  <a:lnTo>
                    <a:pt x="1315212" y="1938528"/>
                  </a:lnTo>
                  <a:lnTo>
                    <a:pt x="1330452" y="1938528"/>
                  </a:lnTo>
                  <a:lnTo>
                    <a:pt x="1330452" y="1923288"/>
                  </a:lnTo>
                  <a:close/>
                </a:path>
                <a:path w="2301875" h="2178050">
                  <a:moveTo>
                    <a:pt x="1330452" y="1892808"/>
                  </a:moveTo>
                  <a:lnTo>
                    <a:pt x="1315212" y="1892808"/>
                  </a:lnTo>
                  <a:lnTo>
                    <a:pt x="1315212" y="1908048"/>
                  </a:lnTo>
                  <a:lnTo>
                    <a:pt x="1330452" y="1908048"/>
                  </a:lnTo>
                  <a:lnTo>
                    <a:pt x="1330452" y="1892808"/>
                  </a:lnTo>
                  <a:close/>
                </a:path>
                <a:path w="2301875" h="2178050">
                  <a:moveTo>
                    <a:pt x="1330452" y="1862328"/>
                  </a:moveTo>
                  <a:lnTo>
                    <a:pt x="1322832" y="1862328"/>
                  </a:lnTo>
                  <a:lnTo>
                    <a:pt x="1322832" y="1854708"/>
                  </a:lnTo>
                  <a:lnTo>
                    <a:pt x="1318260" y="1854708"/>
                  </a:lnTo>
                  <a:lnTo>
                    <a:pt x="1318260" y="1862328"/>
                  </a:lnTo>
                  <a:lnTo>
                    <a:pt x="1315212" y="1862328"/>
                  </a:lnTo>
                  <a:lnTo>
                    <a:pt x="1315212" y="1877568"/>
                  </a:lnTo>
                  <a:lnTo>
                    <a:pt x="1330452" y="1877568"/>
                  </a:lnTo>
                  <a:lnTo>
                    <a:pt x="1330452" y="1869948"/>
                  </a:lnTo>
                  <a:lnTo>
                    <a:pt x="1330452" y="1862328"/>
                  </a:lnTo>
                  <a:close/>
                </a:path>
                <a:path w="2301875" h="2178050">
                  <a:moveTo>
                    <a:pt x="1331988" y="371856"/>
                  </a:moveTo>
                  <a:lnTo>
                    <a:pt x="1316736" y="371856"/>
                  </a:lnTo>
                  <a:lnTo>
                    <a:pt x="1316736" y="387096"/>
                  </a:lnTo>
                  <a:lnTo>
                    <a:pt x="1331988" y="387096"/>
                  </a:lnTo>
                  <a:lnTo>
                    <a:pt x="1331988" y="371856"/>
                  </a:lnTo>
                  <a:close/>
                </a:path>
                <a:path w="2301875" h="2178050">
                  <a:moveTo>
                    <a:pt x="1336560" y="1421892"/>
                  </a:moveTo>
                  <a:lnTo>
                    <a:pt x="1321308" y="1421892"/>
                  </a:lnTo>
                  <a:lnTo>
                    <a:pt x="1321308" y="1437132"/>
                  </a:lnTo>
                  <a:lnTo>
                    <a:pt x="1336560" y="1437132"/>
                  </a:lnTo>
                  <a:lnTo>
                    <a:pt x="1336560" y="1421892"/>
                  </a:lnTo>
                  <a:close/>
                </a:path>
                <a:path w="2301875" h="2178050">
                  <a:moveTo>
                    <a:pt x="1338084" y="309372"/>
                  </a:moveTo>
                  <a:lnTo>
                    <a:pt x="1322832" y="309372"/>
                  </a:lnTo>
                  <a:lnTo>
                    <a:pt x="1322832" y="324612"/>
                  </a:lnTo>
                  <a:lnTo>
                    <a:pt x="1338084" y="324612"/>
                  </a:lnTo>
                  <a:lnTo>
                    <a:pt x="1338084" y="309372"/>
                  </a:lnTo>
                  <a:close/>
                </a:path>
                <a:path w="2301875" h="2178050">
                  <a:moveTo>
                    <a:pt x="1347228" y="0"/>
                  </a:moveTo>
                  <a:lnTo>
                    <a:pt x="1331988" y="0"/>
                  </a:lnTo>
                  <a:lnTo>
                    <a:pt x="1331988" y="15240"/>
                  </a:lnTo>
                  <a:lnTo>
                    <a:pt x="1347228" y="15240"/>
                  </a:lnTo>
                  <a:lnTo>
                    <a:pt x="1347228" y="0"/>
                  </a:lnTo>
                  <a:close/>
                </a:path>
                <a:path w="2301875" h="2178050">
                  <a:moveTo>
                    <a:pt x="1348752" y="1112520"/>
                  </a:moveTo>
                  <a:lnTo>
                    <a:pt x="1333512" y="1112520"/>
                  </a:lnTo>
                  <a:lnTo>
                    <a:pt x="1333512" y="1127760"/>
                  </a:lnTo>
                  <a:lnTo>
                    <a:pt x="1348752" y="1127760"/>
                  </a:lnTo>
                  <a:lnTo>
                    <a:pt x="1348752" y="1112520"/>
                  </a:lnTo>
                  <a:close/>
                </a:path>
                <a:path w="2301875" h="2178050">
                  <a:moveTo>
                    <a:pt x="1356372" y="679704"/>
                  </a:moveTo>
                  <a:lnTo>
                    <a:pt x="1339608" y="679704"/>
                  </a:lnTo>
                  <a:lnTo>
                    <a:pt x="1339608" y="694944"/>
                  </a:lnTo>
                  <a:lnTo>
                    <a:pt x="1356372" y="694944"/>
                  </a:lnTo>
                  <a:lnTo>
                    <a:pt x="1356372" y="679704"/>
                  </a:lnTo>
                  <a:close/>
                </a:path>
                <a:path w="2301875" h="2178050">
                  <a:moveTo>
                    <a:pt x="1357896" y="1050036"/>
                  </a:moveTo>
                  <a:lnTo>
                    <a:pt x="1342656" y="1050036"/>
                  </a:lnTo>
                  <a:lnTo>
                    <a:pt x="1342656" y="1065276"/>
                  </a:lnTo>
                  <a:lnTo>
                    <a:pt x="1357896" y="1065276"/>
                  </a:lnTo>
                  <a:lnTo>
                    <a:pt x="1357896" y="1050036"/>
                  </a:lnTo>
                  <a:close/>
                </a:path>
                <a:path w="2301875" h="2178050">
                  <a:moveTo>
                    <a:pt x="1359420" y="742188"/>
                  </a:moveTo>
                  <a:lnTo>
                    <a:pt x="1344180" y="742188"/>
                  </a:lnTo>
                  <a:lnTo>
                    <a:pt x="1344180" y="757428"/>
                  </a:lnTo>
                  <a:lnTo>
                    <a:pt x="1359420" y="757428"/>
                  </a:lnTo>
                  <a:lnTo>
                    <a:pt x="1359420" y="742188"/>
                  </a:lnTo>
                  <a:close/>
                </a:path>
                <a:path w="2301875" h="2178050">
                  <a:moveTo>
                    <a:pt x="1362468" y="371856"/>
                  </a:moveTo>
                  <a:lnTo>
                    <a:pt x="1347228" y="371856"/>
                  </a:lnTo>
                  <a:lnTo>
                    <a:pt x="1347228" y="387096"/>
                  </a:lnTo>
                  <a:lnTo>
                    <a:pt x="1362468" y="387096"/>
                  </a:lnTo>
                  <a:lnTo>
                    <a:pt x="1362468" y="371856"/>
                  </a:lnTo>
                  <a:close/>
                </a:path>
                <a:path w="2301875" h="2178050">
                  <a:moveTo>
                    <a:pt x="1368564" y="1421892"/>
                  </a:moveTo>
                  <a:lnTo>
                    <a:pt x="1353324" y="1421892"/>
                  </a:lnTo>
                  <a:lnTo>
                    <a:pt x="1353324" y="1437132"/>
                  </a:lnTo>
                  <a:lnTo>
                    <a:pt x="1368564" y="1437132"/>
                  </a:lnTo>
                  <a:lnTo>
                    <a:pt x="1368564" y="1421892"/>
                  </a:lnTo>
                  <a:close/>
                </a:path>
                <a:path w="2301875" h="2178050">
                  <a:moveTo>
                    <a:pt x="1370088" y="309372"/>
                  </a:moveTo>
                  <a:lnTo>
                    <a:pt x="1353324" y="309372"/>
                  </a:lnTo>
                  <a:lnTo>
                    <a:pt x="1353324" y="324612"/>
                  </a:lnTo>
                  <a:lnTo>
                    <a:pt x="1370088" y="324612"/>
                  </a:lnTo>
                  <a:lnTo>
                    <a:pt x="1370088" y="309372"/>
                  </a:lnTo>
                  <a:close/>
                </a:path>
                <a:path w="2301875" h="2178050">
                  <a:moveTo>
                    <a:pt x="1379232" y="1112520"/>
                  </a:moveTo>
                  <a:lnTo>
                    <a:pt x="1363992" y="1112520"/>
                  </a:lnTo>
                  <a:lnTo>
                    <a:pt x="1363992" y="1127760"/>
                  </a:lnTo>
                  <a:lnTo>
                    <a:pt x="1379232" y="1127760"/>
                  </a:lnTo>
                  <a:lnTo>
                    <a:pt x="1379232" y="1112520"/>
                  </a:lnTo>
                  <a:close/>
                </a:path>
                <a:path w="2301875" h="2178050">
                  <a:moveTo>
                    <a:pt x="1379232" y="0"/>
                  </a:moveTo>
                  <a:lnTo>
                    <a:pt x="1362468" y="0"/>
                  </a:lnTo>
                  <a:lnTo>
                    <a:pt x="1362468" y="15240"/>
                  </a:lnTo>
                  <a:lnTo>
                    <a:pt x="1379232" y="15240"/>
                  </a:lnTo>
                  <a:lnTo>
                    <a:pt x="1379232" y="0"/>
                  </a:lnTo>
                  <a:close/>
                </a:path>
                <a:path w="2301875" h="2178050">
                  <a:moveTo>
                    <a:pt x="1386852" y="679704"/>
                  </a:moveTo>
                  <a:lnTo>
                    <a:pt x="1371612" y="679704"/>
                  </a:lnTo>
                  <a:lnTo>
                    <a:pt x="1371612" y="694944"/>
                  </a:lnTo>
                  <a:lnTo>
                    <a:pt x="1386852" y="694944"/>
                  </a:lnTo>
                  <a:lnTo>
                    <a:pt x="1386852" y="679704"/>
                  </a:lnTo>
                  <a:close/>
                </a:path>
                <a:path w="2301875" h="2178050">
                  <a:moveTo>
                    <a:pt x="1388376" y="1050036"/>
                  </a:moveTo>
                  <a:lnTo>
                    <a:pt x="1373136" y="1050036"/>
                  </a:lnTo>
                  <a:lnTo>
                    <a:pt x="1373136" y="1065276"/>
                  </a:lnTo>
                  <a:lnTo>
                    <a:pt x="1388376" y="1065276"/>
                  </a:lnTo>
                  <a:lnTo>
                    <a:pt x="1388376" y="1050036"/>
                  </a:lnTo>
                  <a:close/>
                </a:path>
                <a:path w="2301875" h="2178050">
                  <a:moveTo>
                    <a:pt x="1391424" y="742188"/>
                  </a:moveTo>
                  <a:lnTo>
                    <a:pt x="1376184" y="742188"/>
                  </a:lnTo>
                  <a:lnTo>
                    <a:pt x="1376184" y="757428"/>
                  </a:lnTo>
                  <a:lnTo>
                    <a:pt x="1391424" y="757428"/>
                  </a:lnTo>
                  <a:lnTo>
                    <a:pt x="1391424" y="742188"/>
                  </a:lnTo>
                  <a:close/>
                </a:path>
                <a:path w="2301875" h="2178050">
                  <a:moveTo>
                    <a:pt x="1392948" y="371856"/>
                  </a:moveTo>
                  <a:lnTo>
                    <a:pt x="1377708" y="371856"/>
                  </a:lnTo>
                  <a:lnTo>
                    <a:pt x="1377708" y="387096"/>
                  </a:lnTo>
                  <a:lnTo>
                    <a:pt x="1392948" y="387096"/>
                  </a:lnTo>
                  <a:lnTo>
                    <a:pt x="1392948" y="371856"/>
                  </a:lnTo>
                  <a:close/>
                </a:path>
                <a:path w="2301875" h="2178050">
                  <a:moveTo>
                    <a:pt x="1399044" y="1421892"/>
                  </a:moveTo>
                  <a:lnTo>
                    <a:pt x="1383804" y="1421892"/>
                  </a:lnTo>
                  <a:lnTo>
                    <a:pt x="1383804" y="1437132"/>
                  </a:lnTo>
                  <a:lnTo>
                    <a:pt x="1399044" y="1437132"/>
                  </a:lnTo>
                  <a:lnTo>
                    <a:pt x="1399044" y="1421892"/>
                  </a:lnTo>
                  <a:close/>
                </a:path>
                <a:path w="2301875" h="2178050">
                  <a:moveTo>
                    <a:pt x="1400568" y="309372"/>
                  </a:moveTo>
                  <a:lnTo>
                    <a:pt x="1385328" y="309372"/>
                  </a:lnTo>
                  <a:lnTo>
                    <a:pt x="1385328" y="324612"/>
                  </a:lnTo>
                  <a:lnTo>
                    <a:pt x="1400568" y="324612"/>
                  </a:lnTo>
                  <a:lnTo>
                    <a:pt x="1400568" y="309372"/>
                  </a:lnTo>
                  <a:close/>
                </a:path>
                <a:path w="2301875" h="2178050">
                  <a:moveTo>
                    <a:pt x="1409712" y="0"/>
                  </a:moveTo>
                  <a:lnTo>
                    <a:pt x="1394472" y="0"/>
                  </a:lnTo>
                  <a:lnTo>
                    <a:pt x="1394472" y="15240"/>
                  </a:lnTo>
                  <a:lnTo>
                    <a:pt x="1409712" y="15240"/>
                  </a:lnTo>
                  <a:lnTo>
                    <a:pt x="1409712" y="0"/>
                  </a:lnTo>
                  <a:close/>
                </a:path>
                <a:path w="2301875" h="2178050">
                  <a:moveTo>
                    <a:pt x="1411236" y="1112520"/>
                  </a:moveTo>
                  <a:lnTo>
                    <a:pt x="1395996" y="1112520"/>
                  </a:lnTo>
                  <a:lnTo>
                    <a:pt x="1395996" y="1127760"/>
                  </a:lnTo>
                  <a:lnTo>
                    <a:pt x="1411236" y="1127760"/>
                  </a:lnTo>
                  <a:lnTo>
                    <a:pt x="1411236" y="1112520"/>
                  </a:lnTo>
                  <a:close/>
                </a:path>
                <a:path w="2301875" h="2178050">
                  <a:moveTo>
                    <a:pt x="1417332" y="679704"/>
                  </a:moveTo>
                  <a:lnTo>
                    <a:pt x="1402092" y="679704"/>
                  </a:lnTo>
                  <a:lnTo>
                    <a:pt x="1402092" y="694944"/>
                  </a:lnTo>
                  <a:lnTo>
                    <a:pt x="1417332" y="694944"/>
                  </a:lnTo>
                  <a:lnTo>
                    <a:pt x="1417332" y="679704"/>
                  </a:lnTo>
                  <a:close/>
                </a:path>
                <a:path w="2301875" h="2178050">
                  <a:moveTo>
                    <a:pt x="1420380" y="1050036"/>
                  </a:moveTo>
                  <a:lnTo>
                    <a:pt x="1405140" y="1050036"/>
                  </a:lnTo>
                  <a:lnTo>
                    <a:pt x="1405140" y="1065276"/>
                  </a:lnTo>
                  <a:lnTo>
                    <a:pt x="1420380" y="1065276"/>
                  </a:lnTo>
                  <a:lnTo>
                    <a:pt x="1420380" y="1050036"/>
                  </a:lnTo>
                  <a:close/>
                </a:path>
                <a:path w="2301875" h="2178050">
                  <a:moveTo>
                    <a:pt x="1421904" y="742188"/>
                  </a:moveTo>
                  <a:lnTo>
                    <a:pt x="1406664" y="742188"/>
                  </a:lnTo>
                  <a:lnTo>
                    <a:pt x="1406664" y="757428"/>
                  </a:lnTo>
                  <a:lnTo>
                    <a:pt x="1421904" y="757428"/>
                  </a:lnTo>
                  <a:lnTo>
                    <a:pt x="1421904" y="742188"/>
                  </a:lnTo>
                  <a:close/>
                </a:path>
                <a:path w="2301875" h="2178050">
                  <a:moveTo>
                    <a:pt x="1424952" y="371856"/>
                  </a:moveTo>
                  <a:lnTo>
                    <a:pt x="1408188" y="371856"/>
                  </a:lnTo>
                  <a:lnTo>
                    <a:pt x="1408188" y="387096"/>
                  </a:lnTo>
                  <a:lnTo>
                    <a:pt x="1424952" y="387096"/>
                  </a:lnTo>
                  <a:lnTo>
                    <a:pt x="1424952" y="371856"/>
                  </a:lnTo>
                  <a:close/>
                </a:path>
                <a:path w="2301875" h="2178050">
                  <a:moveTo>
                    <a:pt x="1429524" y="1421892"/>
                  </a:moveTo>
                  <a:lnTo>
                    <a:pt x="1414284" y="1421892"/>
                  </a:lnTo>
                  <a:lnTo>
                    <a:pt x="1414284" y="1437132"/>
                  </a:lnTo>
                  <a:lnTo>
                    <a:pt x="1429524" y="1437132"/>
                  </a:lnTo>
                  <a:lnTo>
                    <a:pt x="1429524" y="1421892"/>
                  </a:lnTo>
                  <a:close/>
                </a:path>
                <a:path w="2301875" h="2178050">
                  <a:moveTo>
                    <a:pt x="1431048" y="309372"/>
                  </a:moveTo>
                  <a:lnTo>
                    <a:pt x="1415808" y="309372"/>
                  </a:lnTo>
                  <a:lnTo>
                    <a:pt x="1415808" y="324612"/>
                  </a:lnTo>
                  <a:lnTo>
                    <a:pt x="1431048" y="324612"/>
                  </a:lnTo>
                  <a:lnTo>
                    <a:pt x="1431048" y="309372"/>
                  </a:lnTo>
                  <a:close/>
                </a:path>
                <a:path w="2301875" h="2178050">
                  <a:moveTo>
                    <a:pt x="1440192" y="0"/>
                  </a:moveTo>
                  <a:lnTo>
                    <a:pt x="1424952" y="0"/>
                  </a:lnTo>
                  <a:lnTo>
                    <a:pt x="1424952" y="15240"/>
                  </a:lnTo>
                  <a:lnTo>
                    <a:pt x="1440192" y="15240"/>
                  </a:lnTo>
                  <a:lnTo>
                    <a:pt x="1440192" y="0"/>
                  </a:lnTo>
                  <a:close/>
                </a:path>
                <a:path w="2301875" h="2178050">
                  <a:moveTo>
                    <a:pt x="1441716" y="1112520"/>
                  </a:moveTo>
                  <a:lnTo>
                    <a:pt x="1426476" y="1112520"/>
                  </a:lnTo>
                  <a:lnTo>
                    <a:pt x="1426476" y="1127760"/>
                  </a:lnTo>
                  <a:lnTo>
                    <a:pt x="1441716" y="1127760"/>
                  </a:lnTo>
                  <a:lnTo>
                    <a:pt x="1441716" y="1112520"/>
                  </a:lnTo>
                  <a:close/>
                </a:path>
                <a:path w="2301875" h="2178050">
                  <a:moveTo>
                    <a:pt x="1447812" y="679704"/>
                  </a:moveTo>
                  <a:lnTo>
                    <a:pt x="1432572" y="679704"/>
                  </a:lnTo>
                  <a:lnTo>
                    <a:pt x="1432572" y="694944"/>
                  </a:lnTo>
                  <a:lnTo>
                    <a:pt x="1447812" y="694944"/>
                  </a:lnTo>
                  <a:lnTo>
                    <a:pt x="1447812" y="679704"/>
                  </a:lnTo>
                  <a:close/>
                </a:path>
                <a:path w="2301875" h="2178050">
                  <a:moveTo>
                    <a:pt x="1450860" y="1050036"/>
                  </a:moveTo>
                  <a:lnTo>
                    <a:pt x="1435620" y="1050036"/>
                  </a:lnTo>
                  <a:lnTo>
                    <a:pt x="1435620" y="1065276"/>
                  </a:lnTo>
                  <a:lnTo>
                    <a:pt x="1450860" y="1065276"/>
                  </a:lnTo>
                  <a:lnTo>
                    <a:pt x="1450860" y="1050036"/>
                  </a:lnTo>
                  <a:close/>
                </a:path>
                <a:path w="2301875" h="2178050">
                  <a:moveTo>
                    <a:pt x="1452384" y="742188"/>
                  </a:moveTo>
                  <a:lnTo>
                    <a:pt x="1437144" y="742188"/>
                  </a:lnTo>
                  <a:lnTo>
                    <a:pt x="1437144" y="757428"/>
                  </a:lnTo>
                  <a:lnTo>
                    <a:pt x="1452384" y="757428"/>
                  </a:lnTo>
                  <a:lnTo>
                    <a:pt x="1452384" y="742188"/>
                  </a:lnTo>
                  <a:close/>
                </a:path>
                <a:path w="2301875" h="2178050">
                  <a:moveTo>
                    <a:pt x="1455432" y="371856"/>
                  </a:moveTo>
                  <a:lnTo>
                    <a:pt x="1440192" y="371856"/>
                  </a:lnTo>
                  <a:lnTo>
                    <a:pt x="1440192" y="387096"/>
                  </a:lnTo>
                  <a:lnTo>
                    <a:pt x="1455432" y="387096"/>
                  </a:lnTo>
                  <a:lnTo>
                    <a:pt x="1455432" y="371856"/>
                  </a:lnTo>
                  <a:close/>
                </a:path>
                <a:path w="2301875" h="2178050">
                  <a:moveTo>
                    <a:pt x="1461528" y="309372"/>
                  </a:moveTo>
                  <a:lnTo>
                    <a:pt x="1446288" y="309372"/>
                  </a:lnTo>
                  <a:lnTo>
                    <a:pt x="1446288" y="324612"/>
                  </a:lnTo>
                  <a:lnTo>
                    <a:pt x="1461528" y="324612"/>
                  </a:lnTo>
                  <a:lnTo>
                    <a:pt x="1461528" y="309372"/>
                  </a:lnTo>
                  <a:close/>
                </a:path>
                <a:path w="2301875" h="2178050">
                  <a:moveTo>
                    <a:pt x="1467624" y="1427988"/>
                  </a:moveTo>
                  <a:lnTo>
                    <a:pt x="1453908" y="1427988"/>
                  </a:lnTo>
                  <a:lnTo>
                    <a:pt x="1460004" y="1421892"/>
                  </a:lnTo>
                  <a:lnTo>
                    <a:pt x="1444764" y="1421892"/>
                  </a:lnTo>
                  <a:lnTo>
                    <a:pt x="1444764" y="1437132"/>
                  </a:lnTo>
                  <a:lnTo>
                    <a:pt x="1463052" y="1437132"/>
                  </a:lnTo>
                  <a:lnTo>
                    <a:pt x="1467624" y="1434084"/>
                  </a:lnTo>
                  <a:lnTo>
                    <a:pt x="1467624" y="1429512"/>
                  </a:lnTo>
                  <a:lnTo>
                    <a:pt x="1467624" y="1427988"/>
                  </a:lnTo>
                  <a:close/>
                </a:path>
                <a:path w="2301875" h="2178050">
                  <a:moveTo>
                    <a:pt x="1467624" y="1397508"/>
                  </a:moveTo>
                  <a:lnTo>
                    <a:pt x="1452384" y="1397508"/>
                  </a:lnTo>
                  <a:lnTo>
                    <a:pt x="1452384" y="1412748"/>
                  </a:lnTo>
                  <a:lnTo>
                    <a:pt x="1467624" y="1412748"/>
                  </a:lnTo>
                  <a:lnTo>
                    <a:pt x="1467624" y="1397508"/>
                  </a:lnTo>
                  <a:close/>
                </a:path>
                <a:path w="2301875" h="2178050">
                  <a:moveTo>
                    <a:pt x="1467624" y="1367028"/>
                  </a:moveTo>
                  <a:lnTo>
                    <a:pt x="1452384" y="1367028"/>
                  </a:lnTo>
                  <a:lnTo>
                    <a:pt x="1452384" y="1382268"/>
                  </a:lnTo>
                  <a:lnTo>
                    <a:pt x="1467624" y="1382268"/>
                  </a:lnTo>
                  <a:lnTo>
                    <a:pt x="1467624" y="1367028"/>
                  </a:lnTo>
                  <a:close/>
                </a:path>
                <a:path w="2301875" h="2178050">
                  <a:moveTo>
                    <a:pt x="1467624" y="1336548"/>
                  </a:moveTo>
                  <a:lnTo>
                    <a:pt x="1452384" y="1336548"/>
                  </a:lnTo>
                  <a:lnTo>
                    <a:pt x="1452384" y="1351788"/>
                  </a:lnTo>
                  <a:lnTo>
                    <a:pt x="1467624" y="1351788"/>
                  </a:lnTo>
                  <a:lnTo>
                    <a:pt x="1467624" y="1336548"/>
                  </a:lnTo>
                  <a:close/>
                </a:path>
                <a:path w="2301875" h="2178050">
                  <a:moveTo>
                    <a:pt x="1467624" y="1304544"/>
                  </a:moveTo>
                  <a:lnTo>
                    <a:pt x="1452384" y="1304544"/>
                  </a:lnTo>
                  <a:lnTo>
                    <a:pt x="1452384" y="1319784"/>
                  </a:lnTo>
                  <a:lnTo>
                    <a:pt x="1467624" y="1319784"/>
                  </a:lnTo>
                  <a:lnTo>
                    <a:pt x="1467624" y="1304544"/>
                  </a:lnTo>
                  <a:close/>
                </a:path>
                <a:path w="2301875" h="2178050">
                  <a:moveTo>
                    <a:pt x="1467624" y="1274064"/>
                  </a:moveTo>
                  <a:lnTo>
                    <a:pt x="1452384" y="1274064"/>
                  </a:lnTo>
                  <a:lnTo>
                    <a:pt x="1452384" y="1289304"/>
                  </a:lnTo>
                  <a:lnTo>
                    <a:pt x="1467624" y="1289304"/>
                  </a:lnTo>
                  <a:lnTo>
                    <a:pt x="1467624" y="1274064"/>
                  </a:lnTo>
                  <a:close/>
                </a:path>
                <a:path w="2301875" h="2178050">
                  <a:moveTo>
                    <a:pt x="1467624" y="1243584"/>
                  </a:moveTo>
                  <a:lnTo>
                    <a:pt x="1452384" y="1243584"/>
                  </a:lnTo>
                  <a:lnTo>
                    <a:pt x="1452384" y="1258824"/>
                  </a:lnTo>
                  <a:lnTo>
                    <a:pt x="1467624" y="1258824"/>
                  </a:lnTo>
                  <a:lnTo>
                    <a:pt x="1467624" y="1243584"/>
                  </a:lnTo>
                  <a:close/>
                </a:path>
                <a:path w="2301875" h="2178050">
                  <a:moveTo>
                    <a:pt x="1467624" y="1213104"/>
                  </a:moveTo>
                  <a:lnTo>
                    <a:pt x="1452384" y="1213104"/>
                  </a:lnTo>
                  <a:lnTo>
                    <a:pt x="1452384" y="1228344"/>
                  </a:lnTo>
                  <a:lnTo>
                    <a:pt x="1467624" y="1228344"/>
                  </a:lnTo>
                  <a:lnTo>
                    <a:pt x="1467624" y="1213104"/>
                  </a:lnTo>
                  <a:close/>
                </a:path>
                <a:path w="2301875" h="2178050">
                  <a:moveTo>
                    <a:pt x="1467624" y="1181100"/>
                  </a:moveTo>
                  <a:lnTo>
                    <a:pt x="1452384" y="1181100"/>
                  </a:lnTo>
                  <a:lnTo>
                    <a:pt x="1452384" y="1196340"/>
                  </a:lnTo>
                  <a:lnTo>
                    <a:pt x="1467624" y="1196340"/>
                  </a:lnTo>
                  <a:lnTo>
                    <a:pt x="1467624" y="1181100"/>
                  </a:lnTo>
                  <a:close/>
                </a:path>
                <a:path w="2301875" h="2178050">
                  <a:moveTo>
                    <a:pt x="1467624" y="1150620"/>
                  </a:moveTo>
                  <a:lnTo>
                    <a:pt x="1452384" y="1150620"/>
                  </a:lnTo>
                  <a:lnTo>
                    <a:pt x="1452384" y="1165860"/>
                  </a:lnTo>
                  <a:lnTo>
                    <a:pt x="1467624" y="1165860"/>
                  </a:lnTo>
                  <a:lnTo>
                    <a:pt x="1467624" y="1150620"/>
                  </a:lnTo>
                  <a:close/>
                </a:path>
                <a:path w="2301875" h="2178050">
                  <a:moveTo>
                    <a:pt x="1467624" y="1120140"/>
                  </a:moveTo>
                  <a:lnTo>
                    <a:pt x="1460004" y="1120140"/>
                  </a:lnTo>
                  <a:lnTo>
                    <a:pt x="1460004" y="1112520"/>
                  </a:lnTo>
                  <a:lnTo>
                    <a:pt x="1456956" y="1112520"/>
                  </a:lnTo>
                  <a:lnTo>
                    <a:pt x="1456956" y="1120140"/>
                  </a:lnTo>
                  <a:lnTo>
                    <a:pt x="1452384" y="1120140"/>
                  </a:lnTo>
                  <a:lnTo>
                    <a:pt x="1452384" y="1135380"/>
                  </a:lnTo>
                  <a:lnTo>
                    <a:pt x="1467624" y="1135380"/>
                  </a:lnTo>
                  <a:lnTo>
                    <a:pt x="1467624" y="1127760"/>
                  </a:lnTo>
                  <a:lnTo>
                    <a:pt x="1467624" y="1120140"/>
                  </a:lnTo>
                  <a:close/>
                </a:path>
                <a:path w="2301875" h="2178050">
                  <a:moveTo>
                    <a:pt x="1470672" y="0"/>
                  </a:moveTo>
                  <a:lnTo>
                    <a:pt x="1455432" y="0"/>
                  </a:lnTo>
                  <a:lnTo>
                    <a:pt x="1455432" y="15240"/>
                  </a:lnTo>
                  <a:lnTo>
                    <a:pt x="1470672" y="15240"/>
                  </a:lnTo>
                  <a:lnTo>
                    <a:pt x="1470672" y="0"/>
                  </a:lnTo>
                  <a:close/>
                </a:path>
                <a:path w="2301875" h="2178050">
                  <a:moveTo>
                    <a:pt x="1479816" y="679704"/>
                  </a:moveTo>
                  <a:lnTo>
                    <a:pt x="1463052" y="679704"/>
                  </a:lnTo>
                  <a:lnTo>
                    <a:pt x="1463052" y="694944"/>
                  </a:lnTo>
                  <a:lnTo>
                    <a:pt x="1479816" y="694944"/>
                  </a:lnTo>
                  <a:lnTo>
                    <a:pt x="1479816" y="679704"/>
                  </a:lnTo>
                  <a:close/>
                </a:path>
                <a:path w="2301875" h="2178050">
                  <a:moveTo>
                    <a:pt x="1481340" y="1050036"/>
                  </a:moveTo>
                  <a:lnTo>
                    <a:pt x="1466100" y="1050036"/>
                  </a:lnTo>
                  <a:lnTo>
                    <a:pt x="1466100" y="1065276"/>
                  </a:lnTo>
                  <a:lnTo>
                    <a:pt x="1481340" y="1065276"/>
                  </a:lnTo>
                  <a:lnTo>
                    <a:pt x="1481340" y="1050036"/>
                  </a:lnTo>
                  <a:close/>
                </a:path>
                <a:path w="2301875" h="2178050">
                  <a:moveTo>
                    <a:pt x="1482864" y="742188"/>
                  </a:moveTo>
                  <a:lnTo>
                    <a:pt x="1467624" y="742188"/>
                  </a:lnTo>
                  <a:lnTo>
                    <a:pt x="1467624" y="757428"/>
                  </a:lnTo>
                  <a:lnTo>
                    <a:pt x="1482864" y="757428"/>
                  </a:lnTo>
                  <a:lnTo>
                    <a:pt x="1482864" y="742188"/>
                  </a:lnTo>
                  <a:close/>
                </a:path>
                <a:path w="2301875" h="2178050">
                  <a:moveTo>
                    <a:pt x="1485912" y="371856"/>
                  </a:moveTo>
                  <a:lnTo>
                    <a:pt x="1470672" y="371856"/>
                  </a:lnTo>
                  <a:lnTo>
                    <a:pt x="1470672" y="387096"/>
                  </a:lnTo>
                  <a:lnTo>
                    <a:pt x="1485912" y="387096"/>
                  </a:lnTo>
                  <a:lnTo>
                    <a:pt x="1485912" y="371856"/>
                  </a:lnTo>
                  <a:close/>
                </a:path>
                <a:path w="2301875" h="2178050">
                  <a:moveTo>
                    <a:pt x="1493532" y="309372"/>
                  </a:moveTo>
                  <a:lnTo>
                    <a:pt x="1476768" y="309372"/>
                  </a:lnTo>
                  <a:lnTo>
                    <a:pt x="1476768" y="324612"/>
                  </a:lnTo>
                  <a:lnTo>
                    <a:pt x="1493532" y="324612"/>
                  </a:lnTo>
                  <a:lnTo>
                    <a:pt x="1493532" y="309372"/>
                  </a:lnTo>
                  <a:close/>
                </a:path>
                <a:path w="2301875" h="2178050">
                  <a:moveTo>
                    <a:pt x="1502676" y="0"/>
                  </a:moveTo>
                  <a:lnTo>
                    <a:pt x="1485912" y="0"/>
                  </a:lnTo>
                  <a:lnTo>
                    <a:pt x="1485912" y="15240"/>
                  </a:lnTo>
                  <a:lnTo>
                    <a:pt x="1502676" y="15240"/>
                  </a:lnTo>
                  <a:lnTo>
                    <a:pt x="1502676" y="0"/>
                  </a:lnTo>
                  <a:close/>
                </a:path>
                <a:path w="2301875" h="2178050">
                  <a:moveTo>
                    <a:pt x="1510296" y="679704"/>
                  </a:moveTo>
                  <a:lnTo>
                    <a:pt x="1495056" y="679704"/>
                  </a:lnTo>
                  <a:lnTo>
                    <a:pt x="1495056" y="694944"/>
                  </a:lnTo>
                  <a:lnTo>
                    <a:pt x="1510296" y="694944"/>
                  </a:lnTo>
                  <a:lnTo>
                    <a:pt x="1510296" y="679704"/>
                  </a:lnTo>
                  <a:close/>
                </a:path>
                <a:path w="2301875" h="2178050">
                  <a:moveTo>
                    <a:pt x="1511820" y="1050036"/>
                  </a:moveTo>
                  <a:lnTo>
                    <a:pt x="1496580" y="1050036"/>
                  </a:lnTo>
                  <a:lnTo>
                    <a:pt x="1496580" y="1065276"/>
                  </a:lnTo>
                  <a:lnTo>
                    <a:pt x="1511820" y="1065276"/>
                  </a:lnTo>
                  <a:lnTo>
                    <a:pt x="1511820" y="1050036"/>
                  </a:lnTo>
                  <a:close/>
                </a:path>
                <a:path w="2301875" h="2178050">
                  <a:moveTo>
                    <a:pt x="1514868" y="742188"/>
                  </a:moveTo>
                  <a:lnTo>
                    <a:pt x="1499628" y="742188"/>
                  </a:lnTo>
                  <a:lnTo>
                    <a:pt x="1499628" y="757428"/>
                  </a:lnTo>
                  <a:lnTo>
                    <a:pt x="1514868" y="757428"/>
                  </a:lnTo>
                  <a:lnTo>
                    <a:pt x="1514868" y="742188"/>
                  </a:lnTo>
                  <a:close/>
                </a:path>
                <a:path w="2301875" h="2178050">
                  <a:moveTo>
                    <a:pt x="1516392" y="371856"/>
                  </a:moveTo>
                  <a:lnTo>
                    <a:pt x="1501152" y="371856"/>
                  </a:lnTo>
                  <a:lnTo>
                    <a:pt x="1501152" y="387096"/>
                  </a:lnTo>
                  <a:lnTo>
                    <a:pt x="1516392" y="387096"/>
                  </a:lnTo>
                  <a:lnTo>
                    <a:pt x="1516392" y="371856"/>
                  </a:lnTo>
                  <a:close/>
                </a:path>
                <a:path w="2301875" h="2178050">
                  <a:moveTo>
                    <a:pt x="1524012" y="309372"/>
                  </a:moveTo>
                  <a:lnTo>
                    <a:pt x="1508772" y="309372"/>
                  </a:lnTo>
                  <a:lnTo>
                    <a:pt x="1508772" y="324612"/>
                  </a:lnTo>
                  <a:lnTo>
                    <a:pt x="1524012" y="324612"/>
                  </a:lnTo>
                  <a:lnTo>
                    <a:pt x="1524012" y="309372"/>
                  </a:lnTo>
                  <a:close/>
                </a:path>
                <a:path w="2301875" h="2178050">
                  <a:moveTo>
                    <a:pt x="1533156" y="0"/>
                  </a:moveTo>
                  <a:lnTo>
                    <a:pt x="1517916" y="0"/>
                  </a:lnTo>
                  <a:lnTo>
                    <a:pt x="1517916" y="15240"/>
                  </a:lnTo>
                  <a:lnTo>
                    <a:pt x="1533156" y="15240"/>
                  </a:lnTo>
                  <a:lnTo>
                    <a:pt x="1533156" y="0"/>
                  </a:lnTo>
                  <a:close/>
                </a:path>
                <a:path w="2301875" h="2178050">
                  <a:moveTo>
                    <a:pt x="1540776" y="679704"/>
                  </a:moveTo>
                  <a:lnTo>
                    <a:pt x="1525536" y="679704"/>
                  </a:lnTo>
                  <a:lnTo>
                    <a:pt x="1525536" y="694944"/>
                  </a:lnTo>
                  <a:lnTo>
                    <a:pt x="1540776" y="694944"/>
                  </a:lnTo>
                  <a:lnTo>
                    <a:pt x="1540776" y="679704"/>
                  </a:lnTo>
                  <a:close/>
                </a:path>
                <a:path w="2301875" h="2178050">
                  <a:moveTo>
                    <a:pt x="1543824" y="1050036"/>
                  </a:moveTo>
                  <a:lnTo>
                    <a:pt x="1528584" y="1050036"/>
                  </a:lnTo>
                  <a:lnTo>
                    <a:pt x="1528584" y="1065276"/>
                  </a:lnTo>
                  <a:lnTo>
                    <a:pt x="1543824" y="1065276"/>
                  </a:lnTo>
                  <a:lnTo>
                    <a:pt x="1543824" y="1050036"/>
                  </a:lnTo>
                  <a:close/>
                </a:path>
                <a:path w="2301875" h="2178050">
                  <a:moveTo>
                    <a:pt x="1545348" y="742188"/>
                  </a:moveTo>
                  <a:lnTo>
                    <a:pt x="1530108" y="742188"/>
                  </a:lnTo>
                  <a:lnTo>
                    <a:pt x="1530108" y="757428"/>
                  </a:lnTo>
                  <a:lnTo>
                    <a:pt x="1545348" y="757428"/>
                  </a:lnTo>
                  <a:lnTo>
                    <a:pt x="1545348" y="742188"/>
                  </a:lnTo>
                  <a:close/>
                </a:path>
                <a:path w="2301875" h="2178050">
                  <a:moveTo>
                    <a:pt x="1548396" y="371856"/>
                  </a:moveTo>
                  <a:lnTo>
                    <a:pt x="1531632" y="371856"/>
                  </a:lnTo>
                  <a:lnTo>
                    <a:pt x="1531632" y="387096"/>
                  </a:lnTo>
                  <a:lnTo>
                    <a:pt x="1548396" y="387096"/>
                  </a:lnTo>
                  <a:lnTo>
                    <a:pt x="1548396" y="371856"/>
                  </a:lnTo>
                  <a:close/>
                </a:path>
                <a:path w="2301875" h="2178050">
                  <a:moveTo>
                    <a:pt x="1554492" y="309372"/>
                  </a:moveTo>
                  <a:lnTo>
                    <a:pt x="1539252" y="309372"/>
                  </a:lnTo>
                  <a:lnTo>
                    <a:pt x="1539252" y="324612"/>
                  </a:lnTo>
                  <a:lnTo>
                    <a:pt x="1554492" y="324612"/>
                  </a:lnTo>
                  <a:lnTo>
                    <a:pt x="1554492" y="309372"/>
                  </a:lnTo>
                  <a:close/>
                </a:path>
                <a:path w="2301875" h="2178050">
                  <a:moveTo>
                    <a:pt x="1563636" y="0"/>
                  </a:moveTo>
                  <a:lnTo>
                    <a:pt x="1548396" y="0"/>
                  </a:lnTo>
                  <a:lnTo>
                    <a:pt x="1548396" y="15240"/>
                  </a:lnTo>
                  <a:lnTo>
                    <a:pt x="1563636" y="15240"/>
                  </a:lnTo>
                  <a:lnTo>
                    <a:pt x="1563636" y="0"/>
                  </a:lnTo>
                  <a:close/>
                </a:path>
                <a:path w="2301875" h="2178050">
                  <a:moveTo>
                    <a:pt x="1571256" y="679704"/>
                  </a:moveTo>
                  <a:lnTo>
                    <a:pt x="1556016" y="679704"/>
                  </a:lnTo>
                  <a:lnTo>
                    <a:pt x="1556016" y="694944"/>
                  </a:lnTo>
                  <a:lnTo>
                    <a:pt x="1571256" y="694944"/>
                  </a:lnTo>
                  <a:lnTo>
                    <a:pt x="1571256" y="679704"/>
                  </a:lnTo>
                  <a:close/>
                </a:path>
                <a:path w="2301875" h="2178050">
                  <a:moveTo>
                    <a:pt x="1574304" y="1050036"/>
                  </a:moveTo>
                  <a:lnTo>
                    <a:pt x="1559064" y="1050036"/>
                  </a:lnTo>
                  <a:lnTo>
                    <a:pt x="1559064" y="1065276"/>
                  </a:lnTo>
                  <a:lnTo>
                    <a:pt x="1574304" y="1065276"/>
                  </a:lnTo>
                  <a:lnTo>
                    <a:pt x="1574304" y="1050036"/>
                  </a:lnTo>
                  <a:close/>
                </a:path>
                <a:path w="2301875" h="2178050">
                  <a:moveTo>
                    <a:pt x="1578876" y="371856"/>
                  </a:moveTo>
                  <a:lnTo>
                    <a:pt x="1563636" y="371856"/>
                  </a:lnTo>
                  <a:lnTo>
                    <a:pt x="1563636" y="387096"/>
                  </a:lnTo>
                  <a:lnTo>
                    <a:pt x="1578876" y="387096"/>
                  </a:lnTo>
                  <a:lnTo>
                    <a:pt x="1578876" y="371856"/>
                  </a:lnTo>
                  <a:close/>
                </a:path>
                <a:path w="2301875" h="2178050">
                  <a:moveTo>
                    <a:pt x="1581924" y="1027176"/>
                  </a:moveTo>
                  <a:lnTo>
                    <a:pt x="1566684" y="1027176"/>
                  </a:lnTo>
                  <a:lnTo>
                    <a:pt x="1566684" y="1042416"/>
                  </a:lnTo>
                  <a:lnTo>
                    <a:pt x="1581924" y="1042416"/>
                  </a:lnTo>
                  <a:lnTo>
                    <a:pt x="1581924" y="1027176"/>
                  </a:lnTo>
                  <a:close/>
                </a:path>
                <a:path w="2301875" h="2178050">
                  <a:moveTo>
                    <a:pt x="1581924" y="996696"/>
                  </a:moveTo>
                  <a:lnTo>
                    <a:pt x="1566684" y="996696"/>
                  </a:lnTo>
                  <a:lnTo>
                    <a:pt x="1566684" y="1011936"/>
                  </a:lnTo>
                  <a:lnTo>
                    <a:pt x="1581924" y="1011936"/>
                  </a:lnTo>
                  <a:lnTo>
                    <a:pt x="1581924" y="996696"/>
                  </a:lnTo>
                  <a:close/>
                </a:path>
                <a:path w="2301875" h="2178050">
                  <a:moveTo>
                    <a:pt x="1581924" y="966216"/>
                  </a:moveTo>
                  <a:lnTo>
                    <a:pt x="1566684" y="966216"/>
                  </a:lnTo>
                  <a:lnTo>
                    <a:pt x="1566684" y="981456"/>
                  </a:lnTo>
                  <a:lnTo>
                    <a:pt x="1581924" y="981456"/>
                  </a:lnTo>
                  <a:lnTo>
                    <a:pt x="1581924" y="966216"/>
                  </a:lnTo>
                  <a:close/>
                </a:path>
                <a:path w="2301875" h="2178050">
                  <a:moveTo>
                    <a:pt x="1581924" y="934212"/>
                  </a:moveTo>
                  <a:lnTo>
                    <a:pt x="1566684" y="934212"/>
                  </a:lnTo>
                  <a:lnTo>
                    <a:pt x="1566684" y="949452"/>
                  </a:lnTo>
                  <a:lnTo>
                    <a:pt x="1581924" y="949452"/>
                  </a:lnTo>
                  <a:lnTo>
                    <a:pt x="1581924" y="934212"/>
                  </a:lnTo>
                  <a:close/>
                </a:path>
                <a:path w="2301875" h="2178050">
                  <a:moveTo>
                    <a:pt x="1581924" y="903732"/>
                  </a:moveTo>
                  <a:lnTo>
                    <a:pt x="1566684" y="903732"/>
                  </a:lnTo>
                  <a:lnTo>
                    <a:pt x="1566684" y="918972"/>
                  </a:lnTo>
                  <a:lnTo>
                    <a:pt x="1581924" y="918972"/>
                  </a:lnTo>
                  <a:lnTo>
                    <a:pt x="1581924" y="903732"/>
                  </a:lnTo>
                  <a:close/>
                </a:path>
                <a:path w="2301875" h="2178050">
                  <a:moveTo>
                    <a:pt x="1581924" y="873252"/>
                  </a:moveTo>
                  <a:lnTo>
                    <a:pt x="1566684" y="873252"/>
                  </a:lnTo>
                  <a:lnTo>
                    <a:pt x="1566684" y="888492"/>
                  </a:lnTo>
                  <a:lnTo>
                    <a:pt x="1581924" y="888492"/>
                  </a:lnTo>
                  <a:lnTo>
                    <a:pt x="1581924" y="873252"/>
                  </a:lnTo>
                  <a:close/>
                </a:path>
                <a:path w="2301875" h="2178050">
                  <a:moveTo>
                    <a:pt x="1581924" y="842772"/>
                  </a:moveTo>
                  <a:lnTo>
                    <a:pt x="1566684" y="842772"/>
                  </a:lnTo>
                  <a:lnTo>
                    <a:pt x="1566684" y="858012"/>
                  </a:lnTo>
                  <a:lnTo>
                    <a:pt x="1581924" y="858012"/>
                  </a:lnTo>
                  <a:lnTo>
                    <a:pt x="1581924" y="842772"/>
                  </a:lnTo>
                  <a:close/>
                </a:path>
                <a:path w="2301875" h="2178050">
                  <a:moveTo>
                    <a:pt x="1581924" y="810768"/>
                  </a:moveTo>
                  <a:lnTo>
                    <a:pt x="1566684" y="810768"/>
                  </a:lnTo>
                  <a:lnTo>
                    <a:pt x="1566684" y="826008"/>
                  </a:lnTo>
                  <a:lnTo>
                    <a:pt x="1581924" y="826008"/>
                  </a:lnTo>
                  <a:lnTo>
                    <a:pt x="1581924" y="810768"/>
                  </a:lnTo>
                  <a:close/>
                </a:path>
                <a:path w="2301875" h="2178050">
                  <a:moveTo>
                    <a:pt x="1581924" y="780288"/>
                  </a:moveTo>
                  <a:lnTo>
                    <a:pt x="1566684" y="780288"/>
                  </a:lnTo>
                  <a:lnTo>
                    <a:pt x="1566684" y="795528"/>
                  </a:lnTo>
                  <a:lnTo>
                    <a:pt x="1581924" y="795528"/>
                  </a:lnTo>
                  <a:lnTo>
                    <a:pt x="1581924" y="780288"/>
                  </a:lnTo>
                  <a:close/>
                </a:path>
                <a:path w="2301875" h="2178050">
                  <a:moveTo>
                    <a:pt x="1581924" y="749808"/>
                  </a:moveTo>
                  <a:lnTo>
                    <a:pt x="1574304" y="749808"/>
                  </a:lnTo>
                  <a:lnTo>
                    <a:pt x="1574304" y="742188"/>
                  </a:lnTo>
                  <a:lnTo>
                    <a:pt x="1560588" y="742188"/>
                  </a:lnTo>
                  <a:lnTo>
                    <a:pt x="1560588" y="757428"/>
                  </a:lnTo>
                  <a:lnTo>
                    <a:pt x="1566684" y="757428"/>
                  </a:lnTo>
                  <a:lnTo>
                    <a:pt x="1566684" y="765048"/>
                  </a:lnTo>
                  <a:lnTo>
                    <a:pt x="1581924" y="765048"/>
                  </a:lnTo>
                  <a:lnTo>
                    <a:pt x="1581924" y="757428"/>
                  </a:lnTo>
                  <a:lnTo>
                    <a:pt x="1581924" y="749808"/>
                  </a:lnTo>
                  <a:close/>
                </a:path>
                <a:path w="2301875" h="2178050">
                  <a:moveTo>
                    <a:pt x="1584972" y="309372"/>
                  </a:moveTo>
                  <a:lnTo>
                    <a:pt x="1569732" y="309372"/>
                  </a:lnTo>
                  <a:lnTo>
                    <a:pt x="1569732" y="324612"/>
                  </a:lnTo>
                  <a:lnTo>
                    <a:pt x="1584972" y="324612"/>
                  </a:lnTo>
                  <a:lnTo>
                    <a:pt x="1584972" y="309372"/>
                  </a:lnTo>
                  <a:close/>
                </a:path>
                <a:path w="2301875" h="2178050">
                  <a:moveTo>
                    <a:pt x="1594116" y="0"/>
                  </a:moveTo>
                  <a:lnTo>
                    <a:pt x="1578876" y="0"/>
                  </a:lnTo>
                  <a:lnTo>
                    <a:pt x="1578876" y="15240"/>
                  </a:lnTo>
                  <a:lnTo>
                    <a:pt x="1594116" y="15240"/>
                  </a:lnTo>
                  <a:lnTo>
                    <a:pt x="1594116" y="0"/>
                  </a:lnTo>
                  <a:close/>
                </a:path>
                <a:path w="2301875" h="2178050">
                  <a:moveTo>
                    <a:pt x="1603260" y="679704"/>
                  </a:moveTo>
                  <a:lnTo>
                    <a:pt x="1586496" y="679704"/>
                  </a:lnTo>
                  <a:lnTo>
                    <a:pt x="1586496" y="694944"/>
                  </a:lnTo>
                  <a:lnTo>
                    <a:pt x="1603260" y="694944"/>
                  </a:lnTo>
                  <a:lnTo>
                    <a:pt x="1603260" y="679704"/>
                  </a:lnTo>
                  <a:close/>
                </a:path>
                <a:path w="2301875" h="2178050">
                  <a:moveTo>
                    <a:pt x="1609356" y="371856"/>
                  </a:moveTo>
                  <a:lnTo>
                    <a:pt x="1594116" y="371856"/>
                  </a:lnTo>
                  <a:lnTo>
                    <a:pt x="1594116" y="387096"/>
                  </a:lnTo>
                  <a:lnTo>
                    <a:pt x="1609356" y="387096"/>
                  </a:lnTo>
                  <a:lnTo>
                    <a:pt x="1609356" y="371856"/>
                  </a:lnTo>
                  <a:close/>
                </a:path>
                <a:path w="2301875" h="2178050">
                  <a:moveTo>
                    <a:pt x="1616976" y="309372"/>
                  </a:moveTo>
                  <a:lnTo>
                    <a:pt x="1600212" y="309372"/>
                  </a:lnTo>
                  <a:lnTo>
                    <a:pt x="1600212" y="324612"/>
                  </a:lnTo>
                  <a:lnTo>
                    <a:pt x="1616976" y="324612"/>
                  </a:lnTo>
                  <a:lnTo>
                    <a:pt x="1616976" y="309372"/>
                  </a:lnTo>
                  <a:close/>
                </a:path>
                <a:path w="2301875" h="2178050">
                  <a:moveTo>
                    <a:pt x="1626120" y="0"/>
                  </a:moveTo>
                  <a:lnTo>
                    <a:pt x="1609356" y="0"/>
                  </a:lnTo>
                  <a:lnTo>
                    <a:pt x="1609356" y="15240"/>
                  </a:lnTo>
                  <a:lnTo>
                    <a:pt x="1626120" y="15240"/>
                  </a:lnTo>
                  <a:lnTo>
                    <a:pt x="1626120" y="0"/>
                  </a:lnTo>
                  <a:close/>
                </a:path>
                <a:path w="2301875" h="2178050">
                  <a:moveTo>
                    <a:pt x="1633740" y="679704"/>
                  </a:moveTo>
                  <a:lnTo>
                    <a:pt x="1618500" y="679704"/>
                  </a:lnTo>
                  <a:lnTo>
                    <a:pt x="1618500" y="694944"/>
                  </a:lnTo>
                  <a:lnTo>
                    <a:pt x="1633740" y="694944"/>
                  </a:lnTo>
                  <a:lnTo>
                    <a:pt x="1633740" y="679704"/>
                  </a:lnTo>
                  <a:close/>
                </a:path>
                <a:path w="2301875" h="2178050">
                  <a:moveTo>
                    <a:pt x="1639836" y="371856"/>
                  </a:moveTo>
                  <a:lnTo>
                    <a:pt x="1624596" y="371856"/>
                  </a:lnTo>
                  <a:lnTo>
                    <a:pt x="1624596" y="387096"/>
                  </a:lnTo>
                  <a:lnTo>
                    <a:pt x="1639836" y="387096"/>
                  </a:lnTo>
                  <a:lnTo>
                    <a:pt x="1639836" y="371856"/>
                  </a:lnTo>
                  <a:close/>
                </a:path>
                <a:path w="2301875" h="2178050">
                  <a:moveTo>
                    <a:pt x="1647456" y="309372"/>
                  </a:moveTo>
                  <a:lnTo>
                    <a:pt x="1632216" y="309372"/>
                  </a:lnTo>
                  <a:lnTo>
                    <a:pt x="1632216" y="324612"/>
                  </a:lnTo>
                  <a:lnTo>
                    <a:pt x="1647456" y="324612"/>
                  </a:lnTo>
                  <a:lnTo>
                    <a:pt x="1647456" y="309372"/>
                  </a:lnTo>
                  <a:close/>
                </a:path>
                <a:path w="2301875" h="2178050">
                  <a:moveTo>
                    <a:pt x="1656600" y="0"/>
                  </a:moveTo>
                  <a:lnTo>
                    <a:pt x="1641360" y="0"/>
                  </a:lnTo>
                  <a:lnTo>
                    <a:pt x="1641360" y="15240"/>
                  </a:lnTo>
                  <a:lnTo>
                    <a:pt x="1656600" y="15240"/>
                  </a:lnTo>
                  <a:lnTo>
                    <a:pt x="1656600" y="0"/>
                  </a:lnTo>
                  <a:close/>
                </a:path>
                <a:path w="2301875" h="2178050">
                  <a:moveTo>
                    <a:pt x="1664220" y="679704"/>
                  </a:moveTo>
                  <a:lnTo>
                    <a:pt x="1648980" y="679704"/>
                  </a:lnTo>
                  <a:lnTo>
                    <a:pt x="1648980" y="694944"/>
                  </a:lnTo>
                  <a:lnTo>
                    <a:pt x="1664220" y="694944"/>
                  </a:lnTo>
                  <a:lnTo>
                    <a:pt x="1664220" y="679704"/>
                  </a:lnTo>
                  <a:close/>
                </a:path>
                <a:path w="2301875" h="2178050">
                  <a:moveTo>
                    <a:pt x="1671840" y="371856"/>
                  </a:moveTo>
                  <a:lnTo>
                    <a:pt x="1655076" y="371856"/>
                  </a:lnTo>
                  <a:lnTo>
                    <a:pt x="1655076" y="387096"/>
                  </a:lnTo>
                  <a:lnTo>
                    <a:pt x="1671840" y="387096"/>
                  </a:lnTo>
                  <a:lnTo>
                    <a:pt x="1671840" y="371856"/>
                  </a:lnTo>
                  <a:close/>
                </a:path>
                <a:path w="2301875" h="2178050">
                  <a:moveTo>
                    <a:pt x="1677936" y="309372"/>
                  </a:moveTo>
                  <a:lnTo>
                    <a:pt x="1662696" y="309372"/>
                  </a:lnTo>
                  <a:lnTo>
                    <a:pt x="1662696" y="324612"/>
                  </a:lnTo>
                  <a:lnTo>
                    <a:pt x="1677936" y="324612"/>
                  </a:lnTo>
                  <a:lnTo>
                    <a:pt x="1677936" y="309372"/>
                  </a:lnTo>
                  <a:close/>
                </a:path>
                <a:path w="2301875" h="2178050">
                  <a:moveTo>
                    <a:pt x="1687080" y="0"/>
                  </a:moveTo>
                  <a:lnTo>
                    <a:pt x="1671840" y="0"/>
                  </a:lnTo>
                  <a:lnTo>
                    <a:pt x="1671840" y="15240"/>
                  </a:lnTo>
                  <a:lnTo>
                    <a:pt x="1687080" y="15240"/>
                  </a:lnTo>
                  <a:lnTo>
                    <a:pt x="1687080" y="0"/>
                  </a:lnTo>
                  <a:close/>
                </a:path>
                <a:path w="2301875" h="2178050">
                  <a:moveTo>
                    <a:pt x="1694700" y="679704"/>
                  </a:moveTo>
                  <a:lnTo>
                    <a:pt x="1679460" y="679704"/>
                  </a:lnTo>
                  <a:lnTo>
                    <a:pt x="1679460" y="694944"/>
                  </a:lnTo>
                  <a:lnTo>
                    <a:pt x="1694700" y="694944"/>
                  </a:lnTo>
                  <a:lnTo>
                    <a:pt x="1694700" y="679704"/>
                  </a:lnTo>
                  <a:close/>
                </a:path>
                <a:path w="2301875" h="2178050">
                  <a:moveTo>
                    <a:pt x="1702320" y="371856"/>
                  </a:moveTo>
                  <a:lnTo>
                    <a:pt x="1687080" y="371856"/>
                  </a:lnTo>
                  <a:lnTo>
                    <a:pt x="1687080" y="387096"/>
                  </a:lnTo>
                  <a:lnTo>
                    <a:pt x="1702320" y="387096"/>
                  </a:lnTo>
                  <a:lnTo>
                    <a:pt x="1702320" y="371856"/>
                  </a:lnTo>
                  <a:close/>
                </a:path>
                <a:path w="2301875" h="2178050">
                  <a:moveTo>
                    <a:pt x="1708416" y="309372"/>
                  </a:moveTo>
                  <a:lnTo>
                    <a:pt x="1693176" y="309372"/>
                  </a:lnTo>
                  <a:lnTo>
                    <a:pt x="1693176" y="324612"/>
                  </a:lnTo>
                  <a:lnTo>
                    <a:pt x="1708416" y="324612"/>
                  </a:lnTo>
                  <a:lnTo>
                    <a:pt x="1708416" y="309372"/>
                  </a:lnTo>
                  <a:close/>
                </a:path>
                <a:path w="2301875" h="2178050">
                  <a:moveTo>
                    <a:pt x="1717560" y="0"/>
                  </a:moveTo>
                  <a:lnTo>
                    <a:pt x="1702320" y="0"/>
                  </a:lnTo>
                  <a:lnTo>
                    <a:pt x="1702320" y="15240"/>
                  </a:lnTo>
                  <a:lnTo>
                    <a:pt x="1717560" y="15240"/>
                  </a:lnTo>
                  <a:lnTo>
                    <a:pt x="1717560" y="0"/>
                  </a:lnTo>
                  <a:close/>
                </a:path>
                <a:path w="2301875" h="2178050">
                  <a:moveTo>
                    <a:pt x="1726704" y="679704"/>
                  </a:moveTo>
                  <a:lnTo>
                    <a:pt x="1709940" y="679704"/>
                  </a:lnTo>
                  <a:lnTo>
                    <a:pt x="1709940" y="694944"/>
                  </a:lnTo>
                  <a:lnTo>
                    <a:pt x="1726704" y="694944"/>
                  </a:lnTo>
                  <a:lnTo>
                    <a:pt x="1726704" y="679704"/>
                  </a:lnTo>
                  <a:close/>
                </a:path>
                <a:path w="2301875" h="2178050">
                  <a:moveTo>
                    <a:pt x="1732800" y="371856"/>
                  </a:moveTo>
                  <a:lnTo>
                    <a:pt x="1717560" y="371856"/>
                  </a:lnTo>
                  <a:lnTo>
                    <a:pt x="1717560" y="387096"/>
                  </a:lnTo>
                  <a:lnTo>
                    <a:pt x="1732800" y="387096"/>
                  </a:lnTo>
                  <a:lnTo>
                    <a:pt x="1732800" y="371856"/>
                  </a:lnTo>
                  <a:close/>
                </a:path>
                <a:path w="2301875" h="2178050">
                  <a:moveTo>
                    <a:pt x="1740420" y="309372"/>
                  </a:moveTo>
                  <a:lnTo>
                    <a:pt x="1723656" y="309372"/>
                  </a:lnTo>
                  <a:lnTo>
                    <a:pt x="1723656" y="324612"/>
                  </a:lnTo>
                  <a:lnTo>
                    <a:pt x="1740420" y="324612"/>
                  </a:lnTo>
                  <a:lnTo>
                    <a:pt x="1740420" y="309372"/>
                  </a:lnTo>
                  <a:close/>
                </a:path>
                <a:path w="2301875" h="2178050">
                  <a:moveTo>
                    <a:pt x="1749564" y="0"/>
                  </a:moveTo>
                  <a:lnTo>
                    <a:pt x="1732800" y="0"/>
                  </a:lnTo>
                  <a:lnTo>
                    <a:pt x="1732800" y="15240"/>
                  </a:lnTo>
                  <a:lnTo>
                    <a:pt x="1749564" y="15240"/>
                  </a:lnTo>
                  <a:lnTo>
                    <a:pt x="1749564" y="0"/>
                  </a:lnTo>
                  <a:close/>
                </a:path>
                <a:path w="2301875" h="2178050">
                  <a:moveTo>
                    <a:pt x="1757184" y="679704"/>
                  </a:moveTo>
                  <a:lnTo>
                    <a:pt x="1741944" y="679704"/>
                  </a:lnTo>
                  <a:lnTo>
                    <a:pt x="1741944" y="694944"/>
                  </a:lnTo>
                  <a:lnTo>
                    <a:pt x="1757184" y="694944"/>
                  </a:lnTo>
                  <a:lnTo>
                    <a:pt x="1757184" y="679704"/>
                  </a:lnTo>
                  <a:close/>
                </a:path>
                <a:path w="2301875" h="2178050">
                  <a:moveTo>
                    <a:pt x="1763280" y="371856"/>
                  </a:moveTo>
                  <a:lnTo>
                    <a:pt x="1748040" y="371856"/>
                  </a:lnTo>
                  <a:lnTo>
                    <a:pt x="1748040" y="387096"/>
                  </a:lnTo>
                  <a:lnTo>
                    <a:pt x="1763280" y="387096"/>
                  </a:lnTo>
                  <a:lnTo>
                    <a:pt x="1763280" y="371856"/>
                  </a:lnTo>
                  <a:close/>
                </a:path>
                <a:path w="2301875" h="2178050">
                  <a:moveTo>
                    <a:pt x="1770900" y="309372"/>
                  </a:moveTo>
                  <a:lnTo>
                    <a:pt x="1755660" y="309372"/>
                  </a:lnTo>
                  <a:lnTo>
                    <a:pt x="1755660" y="324612"/>
                  </a:lnTo>
                  <a:lnTo>
                    <a:pt x="1770900" y="324612"/>
                  </a:lnTo>
                  <a:lnTo>
                    <a:pt x="1770900" y="309372"/>
                  </a:lnTo>
                  <a:close/>
                </a:path>
                <a:path w="2301875" h="2178050">
                  <a:moveTo>
                    <a:pt x="1780044" y="0"/>
                  </a:moveTo>
                  <a:lnTo>
                    <a:pt x="1764804" y="0"/>
                  </a:lnTo>
                  <a:lnTo>
                    <a:pt x="1764804" y="15240"/>
                  </a:lnTo>
                  <a:lnTo>
                    <a:pt x="1780044" y="15240"/>
                  </a:lnTo>
                  <a:lnTo>
                    <a:pt x="1780044" y="0"/>
                  </a:lnTo>
                  <a:close/>
                </a:path>
                <a:path w="2301875" h="2178050">
                  <a:moveTo>
                    <a:pt x="1787664" y="679704"/>
                  </a:moveTo>
                  <a:lnTo>
                    <a:pt x="1772424" y="679704"/>
                  </a:lnTo>
                  <a:lnTo>
                    <a:pt x="1772424" y="694944"/>
                  </a:lnTo>
                  <a:lnTo>
                    <a:pt x="1787664" y="694944"/>
                  </a:lnTo>
                  <a:lnTo>
                    <a:pt x="1787664" y="679704"/>
                  </a:lnTo>
                  <a:close/>
                </a:path>
                <a:path w="2301875" h="2178050">
                  <a:moveTo>
                    <a:pt x="1795284" y="371856"/>
                  </a:moveTo>
                  <a:lnTo>
                    <a:pt x="1778520" y="371856"/>
                  </a:lnTo>
                  <a:lnTo>
                    <a:pt x="1778520" y="387096"/>
                  </a:lnTo>
                  <a:lnTo>
                    <a:pt x="1795284" y="387096"/>
                  </a:lnTo>
                  <a:lnTo>
                    <a:pt x="1795284" y="371856"/>
                  </a:lnTo>
                  <a:close/>
                </a:path>
                <a:path w="2301875" h="2178050">
                  <a:moveTo>
                    <a:pt x="1801380" y="309372"/>
                  </a:moveTo>
                  <a:lnTo>
                    <a:pt x="1786140" y="309372"/>
                  </a:lnTo>
                  <a:lnTo>
                    <a:pt x="1786140" y="324612"/>
                  </a:lnTo>
                  <a:lnTo>
                    <a:pt x="1801380" y="324612"/>
                  </a:lnTo>
                  <a:lnTo>
                    <a:pt x="1801380" y="309372"/>
                  </a:lnTo>
                  <a:close/>
                </a:path>
                <a:path w="2301875" h="2178050">
                  <a:moveTo>
                    <a:pt x="1810524" y="0"/>
                  </a:moveTo>
                  <a:lnTo>
                    <a:pt x="1795284" y="0"/>
                  </a:lnTo>
                  <a:lnTo>
                    <a:pt x="1795284" y="15240"/>
                  </a:lnTo>
                  <a:lnTo>
                    <a:pt x="1810524" y="15240"/>
                  </a:lnTo>
                  <a:lnTo>
                    <a:pt x="1810524" y="0"/>
                  </a:lnTo>
                  <a:close/>
                </a:path>
                <a:path w="2301875" h="2178050">
                  <a:moveTo>
                    <a:pt x="1818144" y="679704"/>
                  </a:moveTo>
                  <a:lnTo>
                    <a:pt x="1802904" y="679704"/>
                  </a:lnTo>
                  <a:lnTo>
                    <a:pt x="1802904" y="694944"/>
                  </a:lnTo>
                  <a:lnTo>
                    <a:pt x="1818144" y="694944"/>
                  </a:lnTo>
                  <a:lnTo>
                    <a:pt x="1818144" y="679704"/>
                  </a:lnTo>
                  <a:close/>
                </a:path>
                <a:path w="2301875" h="2178050">
                  <a:moveTo>
                    <a:pt x="1825764" y="371856"/>
                  </a:moveTo>
                  <a:lnTo>
                    <a:pt x="1810524" y="371856"/>
                  </a:lnTo>
                  <a:lnTo>
                    <a:pt x="1810524" y="387096"/>
                  </a:lnTo>
                  <a:lnTo>
                    <a:pt x="1825764" y="387096"/>
                  </a:lnTo>
                  <a:lnTo>
                    <a:pt x="1825764" y="371856"/>
                  </a:lnTo>
                  <a:close/>
                </a:path>
                <a:path w="2301875" h="2178050">
                  <a:moveTo>
                    <a:pt x="1831860" y="309372"/>
                  </a:moveTo>
                  <a:lnTo>
                    <a:pt x="1816620" y="309372"/>
                  </a:lnTo>
                  <a:lnTo>
                    <a:pt x="1816620" y="324612"/>
                  </a:lnTo>
                  <a:lnTo>
                    <a:pt x="1831860" y="324612"/>
                  </a:lnTo>
                  <a:lnTo>
                    <a:pt x="1831860" y="309372"/>
                  </a:lnTo>
                  <a:close/>
                </a:path>
                <a:path w="2301875" h="2178050">
                  <a:moveTo>
                    <a:pt x="1841004" y="0"/>
                  </a:moveTo>
                  <a:lnTo>
                    <a:pt x="1825764" y="0"/>
                  </a:lnTo>
                  <a:lnTo>
                    <a:pt x="1825764" y="15240"/>
                  </a:lnTo>
                  <a:lnTo>
                    <a:pt x="1841004" y="15240"/>
                  </a:lnTo>
                  <a:lnTo>
                    <a:pt x="1841004" y="0"/>
                  </a:lnTo>
                  <a:close/>
                </a:path>
                <a:path w="2301875" h="2178050">
                  <a:moveTo>
                    <a:pt x="1850148" y="679704"/>
                  </a:moveTo>
                  <a:lnTo>
                    <a:pt x="1833384" y="679704"/>
                  </a:lnTo>
                  <a:lnTo>
                    <a:pt x="1833384" y="694944"/>
                  </a:lnTo>
                  <a:lnTo>
                    <a:pt x="1850148" y="694944"/>
                  </a:lnTo>
                  <a:lnTo>
                    <a:pt x="1850148" y="679704"/>
                  </a:lnTo>
                  <a:close/>
                </a:path>
                <a:path w="2301875" h="2178050">
                  <a:moveTo>
                    <a:pt x="1856244" y="371856"/>
                  </a:moveTo>
                  <a:lnTo>
                    <a:pt x="1841004" y="371856"/>
                  </a:lnTo>
                  <a:lnTo>
                    <a:pt x="1841004" y="387096"/>
                  </a:lnTo>
                  <a:lnTo>
                    <a:pt x="1856244" y="387096"/>
                  </a:lnTo>
                  <a:lnTo>
                    <a:pt x="1856244" y="371856"/>
                  </a:lnTo>
                  <a:close/>
                </a:path>
                <a:path w="2301875" h="2178050">
                  <a:moveTo>
                    <a:pt x="1863864" y="309372"/>
                  </a:moveTo>
                  <a:lnTo>
                    <a:pt x="1847100" y="309372"/>
                  </a:lnTo>
                  <a:lnTo>
                    <a:pt x="1847100" y="324612"/>
                  </a:lnTo>
                  <a:lnTo>
                    <a:pt x="1863864" y="324612"/>
                  </a:lnTo>
                  <a:lnTo>
                    <a:pt x="1863864" y="309372"/>
                  </a:lnTo>
                  <a:close/>
                </a:path>
                <a:path w="2301875" h="2178050">
                  <a:moveTo>
                    <a:pt x="1873008" y="0"/>
                  </a:moveTo>
                  <a:lnTo>
                    <a:pt x="1856244" y="0"/>
                  </a:lnTo>
                  <a:lnTo>
                    <a:pt x="1856244" y="15240"/>
                  </a:lnTo>
                  <a:lnTo>
                    <a:pt x="1873008" y="15240"/>
                  </a:lnTo>
                  <a:lnTo>
                    <a:pt x="1873008" y="0"/>
                  </a:lnTo>
                  <a:close/>
                </a:path>
                <a:path w="2301875" h="2178050">
                  <a:moveTo>
                    <a:pt x="1880628" y="679704"/>
                  </a:moveTo>
                  <a:lnTo>
                    <a:pt x="1865388" y="679704"/>
                  </a:lnTo>
                  <a:lnTo>
                    <a:pt x="1865388" y="694944"/>
                  </a:lnTo>
                  <a:lnTo>
                    <a:pt x="1880628" y="694944"/>
                  </a:lnTo>
                  <a:lnTo>
                    <a:pt x="1880628" y="679704"/>
                  </a:lnTo>
                  <a:close/>
                </a:path>
                <a:path w="2301875" h="2178050">
                  <a:moveTo>
                    <a:pt x="1886724" y="371856"/>
                  </a:moveTo>
                  <a:lnTo>
                    <a:pt x="1871484" y="371856"/>
                  </a:lnTo>
                  <a:lnTo>
                    <a:pt x="1871484" y="387096"/>
                  </a:lnTo>
                  <a:lnTo>
                    <a:pt x="1886724" y="387096"/>
                  </a:lnTo>
                  <a:lnTo>
                    <a:pt x="1886724" y="371856"/>
                  </a:lnTo>
                  <a:close/>
                </a:path>
                <a:path w="2301875" h="2178050">
                  <a:moveTo>
                    <a:pt x="1894344" y="309372"/>
                  </a:moveTo>
                  <a:lnTo>
                    <a:pt x="1879104" y="309372"/>
                  </a:lnTo>
                  <a:lnTo>
                    <a:pt x="1879104" y="324612"/>
                  </a:lnTo>
                  <a:lnTo>
                    <a:pt x="1894344" y="324612"/>
                  </a:lnTo>
                  <a:lnTo>
                    <a:pt x="1894344" y="309372"/>
                  </a:lnTo>
                  <a:close/>
                </a:path>
                <a:path w="2301875" h="2178050">
                  <a:moveTo>
                    <a:pt x="1903488" y="0"/>
                  </a:moveTo>
                  <a:lnTo>
                    <a:pt x="1888248" y="0"/>
                  </a:lnTo>
                  <a:lnTo>
                    <a:pt x="1888248" y="15240"/>
                  </a:lnTo>
                  <a:lnTo>
                    <a:pt x="1903488" y="15240"/>
                  </a:lnTo>
                  <a:lnTo>
                    <a:pt x="1903488" y="0"/>
                  </a:lnTo>
                  <a:close/>
                </a:path>
                <a:path w="2301875" h="2178050">
                  <a:moveTo>
                    <a:pt x="1911108" y="679704"/>
                  </a:moveTo>
                  <a:lnTo>
                    <a:pt x="1895868" y="679704"/>
                  </a:lnTo>
                  <a:lnTo>
                    <a:pt x="1895868" y="694944"/>
                  </a:lnTo>
                  <a:lnTo>
                    <a:pt x="1911108" y="694944"/>
                  </a:lnTo>
                  <a:lnTo>
                    <a:pt x="1911108" y="679704"/>
                  </a:lnTo>
                  <a:close/>
                </a:path>
                <a:path w="2301875" h="2178050">
                  <a:moveTo>
                    <a:pt x="1918728" y="371856"/>
                  </a:moveTo>
                  <a:lnTo>
                    <a:pt x="1901964" y="371856"/>
                  </a:lnTo>
                  <a:lnTo>
                    <a:pt x="1901964" y="387096"/>
                  </a:lnTo>
                  <a:lnTo>
                    <a:pt x="1918728" y="387096"/>
                  </a:lnTo>
                  <a:lnTo>
                    <a:pt x="1918728" y="371856"/>
                  </a:lnTo>
                  <a:close/>
                </a:path>
                <a:path w="2301875" h="2178050">
                  <a:moveTo>
                    <a:pt x="1924824" y="309372"/>
                  </a:moveTo>
                  <a:lnTo>
                    <a:pt x="1909584" y="309372"/>
                  </a:lnTo>
                  <a:lnTo>
                    <a:pt x="1909584" y="324612"/>
                  </a:lnTo>
                  <a:lnTo>
                    <a:pt x="1924824" y="324612"/>
                  </a:lnTo>
                  <a:lnTo>
                    <a:pt x="1924824" y="309372"/>
                  </a:lnTo>
                  <a:close/>
                </a:path>
                <a:path w="2301875" h="2178050">
                  <a:moveTo>
                    <a:pt x="1933968" y="0"/>
                  </a:moveTo>
                  <a:lnTo>
                    <a:pt x="1918728" y="0"/>
                  </a:lnTo>
                  <a:lnTo>
                    <a:pt x="1918728" y="15240"/>
                  </a:lnTo>
                  <a:lnTo>
                    <a:pt x="1933968" y="15240"/>
                  </a:lnTo>
                  <a:lnTo>
                    <a:pt x="1933968" y="0"/>
                  </a:lnTo>
                  <a:close/>
                </a:path>
                <a:path w="2301875" h="2178050">
                  <a:moveTo>
                    <a:pt x="1941588" y="679704"/>
                  </a:moveTo>
                  <a:lnTo>
                    <a:pt x="1926348" y="679704"/>
                  </a:lnTo>
                  <a:lnTo>
                    <a:pt x="1926348" y="694944"/>
                  </a:lnTo>
                  <a:lnTo>
                    <a:pt x="1941588" y="694944"/>
                  </a:lnTo>
                  <a:lnTo>
                    <a:pt x="1941588" y="679704"/>
                  </a:lnTo>
                  <a:close/>
                </a:path>
                <a:path w="2301875" h="2178050">
                  <a:moveTo>
                    <a:pt x="1949208" y="371856"/>
                  </a:moveTo>
                  <a:lnTo>
                    <a:pt x="1933968" y="371856"/>
                  </a:lnTo>
                  <a:lnTo>
                    <a:pt x="1933968" y="387096"/>
                  </a:lnTo>
                  <a:lnTo>
                    <a:pt x="1949208" y="387096"/>
                  </a:lnTo>
                  <a:lnTo>
                    <a:pt x="1949208" y="371856"/>
                  </a:lnTo>
                  <a:close/>
                </a:path>
                <a:path w="2301875" h="2178050">
                  <a:moveTo>
                    <a:pt x="1955304" y="309372"/>
                  </a:moveTo>
                  <a:lnTo>
                    <a:pt x="1940064" y="309372"/>
                  </a:lnTo>
                  <a:lnTo>
                    <a:pt x="1940064" y="324612"/>
                  </a:lnTo>
                  <a:lnTo>
                    <a:pt x="1955304" y="324612"/>
                  </a:lnTo>
                  <a:lnTo>
                    <a:pt x="1955304" y="309372"/>
                  </a:lnTo>
                  <a:close/>
                </a:path>
                <a:path w="2301875" h="2178050">
                  <a:moveTo>
                    <a:pt x="1964448" y="0"/>
                  </a:moveTo>
                  <a:lnTo>
                    <a:pt x="1949208" y="0"/>
                  </a:lnTo>
                  <a:lnTo>
                    <a:pt x="1949208" y="15240"/>
                  </a:lnTo>
                  <a:lnTo>
                    <a:pt x="1964448" y="15240"/>
                  </a:lnTo>
                  <a:lnTo>
                    <a:pt x="1964448" y="0"/>
                  </a:lnTo>
                  <a:close/>
                </a:path>
                <a:path w="2301875" h="2178050">
                  <a:moveTo>
                    <a:pt x="1973592" y="679704"/>
                  </a:moveTo>
                  <a:lnTo>
                    <a:pt x="1956828" y="679704"/>
                  </a:lnTo>
                  <a:lnTo>
                    <a:pt x="1956828" y="694944"/>
                  </a:lnTo>
                  <a:lnTo>
                    <a:pt x="1973592" y="694944"/>
                  </a:lnTo>
                  <a:lnTo>
                    <a:pt x="1973592" y="679704"/>
                  </a:lnTo>
                  <a:close/>
                </a:path>
                <a:path w="2301875" h="2178050">
                  <a:moveTo>
                    <a:pt x="1981212" y="656844"/>
                  </a:moveTo>
                  <a:lnTo>
                    <a:pt x="1965972" y="656844"/>
                  </a:lnTo>
                  <a:lnTo>
                    <a:pt x="1965972" y="672084"/>
                  </a:lnTo>
                  <a:lnTo>
                    <a:pt x="1981212" y="672084"/>
                  </a:lnTo>
                  <a:lnTo>
                    <a:pt x="1981212" y="656844"/>
                  </a:lnTo>
                  <a:close/>
                </a:path>
                <a:path w="2301875" h="2178050">
                  <a:moveTo>
                    <a:pt x="1981212" y="626364"/>
                  </a:moveTo>
                  <a:lnTo>
                    <a:pt x="1965972" y="626364"/>
                  </a:lnTo>
                  <a:lnTo>
                    <a:pt x="1965972" y="641604"/>
                  </a:lnTo>
                  <a:lnTo>
                    <a:pt x="1981212" y="641604"/>
                  </a:lnTo>
                  <a:lnTo>
                    <a:pt x="1981212" y="626364"/>
                  </a:lnTo>
                  <a:close/>
                </a:path>
                <a:path w="2301875" h="2178050">
                  <a:moveTo>
                    <a:pt x="1981212" y="595884"/>
                  </a:moveTo>
                  <a:lnTo>
                    <a:pt x="1965972" y="595884"/>
                  </a:lnTo>
                  <a:lnTo>
                    <a:pt x="1965972" y="611124"/>
                  </a:lnTo>
                  <a:lnTo>
                    <a:pt x="1981212" y="611124"/>
                  </a:lnTo>
                  <a:lnTo>
                    <a:pt x="1981212" y="595884"/>
                  </a:lnTo>
                  <a:close/>
                </a:path>
                <a:path w="2301875" h="2178050">
                  <a:moveTo>
                    <a:pt x="1981212" y="563880"/>
                  </a:moveTo>
                  <a:lnTo>
                    <a:pt x="1965972" y="563880"/>
                  </a:lnTo>
                  <a:lnTo>
                    <a:pt x="1965972" y="579120"/>
                  </a:lnTo>
                  <a:lnTo>
                    <a:pt x="1981212" y="579120"/>
                  </a:lnTo>
                  <a:lnTo>
                    <a:pt x="1981212" y="563880"/>
                  </a:lnTo>
                  <a:close/>
                </a:path>
                <a:path w="2301875" h="2178050">
                  <a:moveTo>
                    <a:pt x="1981212" y="533400"/>
                  </a:moveTo>
                  <a:lnTo>
                    <a:pt x="1965972" y="533400"/>
                  </a:lnTo>
                  <a:lnTo>
                    <a:pt x="1965972" y="548640"/>
                  </a:lnTo>
                  <a:lnTo>
                    <a:pt x="1981212" y="548640"/>
                  </a:lnTo>
                  <a:lnTo>
                    <a:pt x="1981212" y="533400"/>
                  </a:lnTo>
                  <a:close/>
                </a:path>
                <a:path w="2301875" h="2178050">
                  <a:moveTo>
                    <a:pt x="1981212" y="502920"/>
                  </a:moveTo>
                  <a:lnTo>
                    <a:pt x="1965972" y="502920"/>
                  </a:lnTo>
                  <a:lnTo>
                    <a:pt x="1965972" y="518160"/>
                  </a:lnTo>
                  <a:lnTo>
                    <a:pt x="1981212" y="518160"/>
                  </a:lnTo>
                  <a:lnTo>
                    <a:pt x="1981212" y="502920"/>
                  </a:lnTo>
                  <a:close/>
                </a:path>
                <a:path w="2301875" h="2178050">
                  <a:moveTo>
                    <a:pt x="1981212" y="472440"/>
                  </a:moveTo>
                  <a:lnTo>
                    <a:pt x="1965972" y="472440"/>
                  </a:lnTo>
                  <a:lnTo>
                    <a:pt x="1965972" y="487680"/>
                  </a:lnTo>
                  <a:lnTo>
                    <a:pt x="1981212" y="487680"/>
                  </a:lnTo>
                  <a:lnTo>
                    <a:pt x="1981212" y="472440"/>
                  </a:lnTo>
                  <a:close/>
                </a:path>
                <a:path w="2301875" h="2178050">
                  <a:moveTo>
                    <a:pt x="1981212" y="440436"/>
                  </a:moveTo>
                  <a:lnTo>
                    <a:pt x="1965972" y="440436"/>
                  </a:lnTo>
                  <a:lnTo>
                    <a:pt x="1965972" y="455676"/>
                  </a:lnTo>
                  <a:lnTo>
                    <a:pt x="1981212" y="455676"/>
                  </a:lnTo>
                  <a:lnTo>
                    <a:pt x="1981212" y="440436"/>
                  </a:lnTo>
                  <a:close/>
                </a:path>
                <a:path w="2301875" h="2178050">
                  <a:moveTo>
                    <a:pt x="1981212" y="409956"/>
                  </a:moveTo>
                  <a:lnTo>
                    <a:pt x="1965972" y="409956"/>
                  </a:lnTo>
                  <a:lnTo>
                    <a:pt x="1965972" y="425196"/>
                  </a:lnTo>
                  <a:lnTo>
                    <a:pt x="1981212" y="425196"/>
                  </a:lnTo>
                  <a:lnTo>
                    <a:pt x="1981212" y="409956"/>
                  </a:lnTo>
                  <a:close/>
                </a:path>
                <a:path w="2301875" h="2178050">
                  <a:moveTo>
                    <a:pt x="1981212" y="379476"/>
                  </a:moveTo>
                  <a:lnTo>
                    <a:pt x="1973592" y="379476"/>
                  </a:lnTo>
                  <a:lnTo>
                    <a:pt x="1973592" y="371856"/>
                  </a:lnTo>
                  <a:lnTo>
                    <a:pt x="1964448" y="371856"/>
                  </a:lnTo>
                  <a:lnTo>
                    <a:pt x="1964448" y="387096"/>
                  </a:lnTo>
                  <a:lnTo>
                    <a:pt x="1965972" y="387096"/>
                  </a:lnTo>
                  <a:lnTo>
                    <a:pt x="1965972" y="394716"/>
                  </a:lnTo>
                  <a:lnTo>
                    <a:pt x="1981212" y="394716"/>
                  </a:lnTo>
                  <a:lnTo>
                    <a:pt x="1981212" y="387096"/>
                  </a:lnTo>
                  <a:lnTo>
                    <a:pt x="1981212" y="379476"/>
                  </a:lnTo>
                  <a:close/>
                </a:path>
                <a:path w="2301875" h="2178050">
                  <a:moveTo>
                    <a:pt x="1987308" y="309372"/>
                  </a:moveTo>
                  <a:lnTo>
                    <a:pt x="1970544" y="309372"/>
                  </a:lnTo>
                  <a:lnTo>
                    <a:pt x="1970544" y="324612"/>
                  </a:lnTo>
                  <a:lnTo>
                    <a:pt x="1987308" y="324612"/>
                  </a:lnTo>
                  <a:lnTo>
                    <a:pt x="1987308" y="309372"/>
                  </a:lnTo>
                  <a:close/>
                </a:path>
                <a:path w="2301875" h="2178050">
                  <a:moveTo>
                    <a:pt x="1996452" y="0"/>
                  </a:moveTo>
                  <a:lnTo>
                    <a:pt x="1979688" y="0"/>
                  </a:lnTo>
                  <a:lnTo>
                    <a:pt x="1979688" y="15240"/>
                  </a:lnTo>
                  <a:lnTo>
                    <a:pt x="1996452" y="15240"/>
                  </a:lnTo>
                  <a:lnTo>
                    <a:pt x="1996452" y="0"/>
                  </a:lnTo>
                  <a:close/>
                </a:path>
                <a:path w="2301875" h="2178050">
                  <a:moveTo>
                    <a:pt x="2017788" y="309372"/>
                  </a:moveTo>
                  <a:lnTo>
                    <a:pt x="2002548" y="309372"/>
                  </a:lnTo>
                  <a:lnTo>
                    <a:pt x="2002548" y="324612"/>
                  </a:lnTo>
                  <a:lnTo>
                    <a:pt x="2017788" y="324612"/>
                  </a:lnTo>
                  <a:lnTo>
                    <a:pt x="2017788" y="309372"/>
                  </a:lnTo>
                  <a:close/>
                </a:path>
                <a:path w="2301875" h="2178050">
                  <a:moveTo>
                    <a:pt x="2026932" y="0"/>
                  </a:moveTo>
                  <a:lnTo>
                    <a:pt x="2011692" y="0"/>
                  </a:lnTo>
                  <a:lnTo>
                    <a:pt x="2011692" y="15240"/>
                  </a:lnTo>
                  <a:lnTo>
                    <a:pt x="2026932" y="15240"/>
                  </a:lnTo>
                  <a:lnTo>
                    <a:pt x="2026932" y="0"/>
                  </a:lnTo>
                  <a:close/>
                </a:path>
                <a:path w="2301875" h="2178050">
                  <a:moveTo>
                    <a:pt x="2048268" y="309372"/>
                  </a:moveTo>
                  <a:lnTo>
                    <a:pt x="2033028" y="309372"/>
                  </a:lnTo>
                  <a:lnTo>
                    <a:pt x="2033028" y="324612"/>
                  </a:lnTo>
                  <a:lnTo>
                    <a:pt x="2048268" y="324612"/>
                  </a:lnTo>
                  <a:lnTo>
                    <a:pt x="2048268" y="309372"/>
                  </a:lnTo>
                  <a:close/>
                </a:path>
                <a:path w="2301875" h="2178050">
                  <a:moveTo>
                    <a:pt x="2057412" y="0"/>
                  </a:moveTo>
                  <a:lnTo>
                    <a:pt x="2042172" y="0"/>
                  </a:lnTo>
                  <a:lnTo>
                    <a:pt x="2042172" y="15240"/>
                  </a:lnTo>
                  <a:lnTo>
                    <a:pt x="2057412" y="15240"/>
                  </a:lnTo>
                  <a:lnTo>
                    <a:pt x="2057412" y="0"/>
                  </a:lnTo>
                  <a:close/>
                </a:path>
                <a:path w="2301875" h="2178050">
                  <a:moveTo>
                    <a:pt x="2078748" y="309372"/>
                  </a:moveTo>
                  <a:lnTo>
                    <a:pt x="2063508" y="309372"/>
                  </a:lnTo>
                  <a:lnTo>
                    <a:pt x="2063508" y="324612"/>
                  </a:lnTo>
                  <a:lnTo>
                    <a:pt x="2078748" y="324612"/>
                  </a:lnTo>
                  <a:lnTo>
                    <a:pt x="2078748" y="309372"/>
                  </a:lnTo>
                  <a:close/>
                </a:path>
                <a:path w="2301875" h="2178050">
                  <a:moveTo>
                    <a:pt x="2087892" y="0"/>
                  </a:moveTo>
                  <a:lnTo>
                    <a:pt x="2072652" y="0"/>
                  </a:lnTo>
                  <a:lnTo>
                    <a:pt x="2072652" y="15240"/>
                  </a:lnTo>
                  <a:lnTo>
                    <a:pt x="2087892" y="15240"/>
                  </a:lnTo>
                  <a:lnTo>
                    <a:pt x="2087892" y="0"/>
                  </a:lnTo>
                  <a:close/>
                </a:path>
                <a:path w="2301875" h="2178050">
                  <a:moveTo>
                    <a:pt x="2110752" y="309372"/>
                  </a:moveTo>
                  <a:lnTo>
                    <a:pt x="2093988" y="309372"/>
                  </a:lnTo>
                  <a:lnTo>
                    <a:pt x="2093988" y="324612"/>
                  </a:lnTo>
                  <a:lnTo>
                    <a:pt x="2110752" y="324612"/>
                  </a:lnTo>
                  <a:lnTo>
                    <a:pt x="2110752" y="309372"/>
                  </a:lnTo>
                  <a:close/>
                </a:path>
                <a:path w="2301875" h="2178050">
                  <a:moveTo>
                    <a:pt x="2119896" y="0"/>
                  </a:moveTo>
                  <a:lnTo>
                    <a:pt x="2103132" y="0"/>
                  </a:lnTo>
                  <a:lnTo>
                    <a:pt x="2103132" y="15240"/>
                  </a:lnTo>
                  <a:lnTo>
                    <a:pt x="2119896" y="15240"/>
                  </a:lnTo>
                  <a:lnTo>
                    <a:pt x="2119896" y="0"/>
                  </a:lnTo>
                  <a:close/>
                </a:path>
                <a:path w="2301875" h="2178050">
                  <a:moveTo>
                    <a:pt x="2141232" y="309372"/>
                  </a:moveTo>
                  <a:lnTo>
                    <a:pt x="2125992" y="309372"/>
                  </a:lnTo>
                  <a:lnTo>
                    <a:pt x="2125992" y="324612"/>
                  </a:lnTo>
                  <a:lnTo>
                    <a:pt x="2141232" y="324612"/>
                  </a:lnTo>
                  <a:lnTo>
                    <a:pt x="2141232" y="309372"/>
                  </a:lnTo>
                  <a:close/>
                </a:path>
                <a:path w="2301875" h="2178050">
                  <a:moveTo>
                    <a:pt x="2150376" y="0"/>
                  </a:moveTo>
                  <a:lnTo>
                    <a:pt x="2135136" y="0"/>
                  </a:lnTo>
                  <a:lnTo>
                    <a:pt x="2135136" y="15240"/>
                  </a:lnTo>
                  <a:lnTo>
                    <a:pt x="2150376" y="15240"/>
                  </a:lnTo>
                  <a:lnTo>
                    <a:pt x="2150376" y="0"/>
                  </a:lnTo>
                  <a:close/>
                </a:path>
                <a:path w="2301875" h="2178050">
                  <a:moveTo>
                    <a:pt x="2171712" y="309372"/>
                  </a:moveTo>
                  <a:lnTo>
                    <a:pt x="2156472" y="309372"/>
                  </a:lnTo>
                  <a:lnTo>
                    <a:pt x="2156472" y="324612"/>
                  </a:lnTo>
                  <a:lnTo>
                    <a:pt x="2171712" y="324612"/>
                  </a:lnTo>
                  <a:lnTo>
                    <a:pt x="2171712" y="309372"/>
                  </a:lnTo>
                  <a:close/>
                </a:path>
                <a:path w="2301875" h="2178050">
                  <a:moveTo>
                    <a:pt x="2180856" y="0"/>
                  </a:moveTo>
                  <a:lnTo>
                    <a:pt x="2165616" y="0"/>
                  </a:lnTo>
                  <a:lnTo>
                    <a:pt x="2165616" y="15240"/>
                  </a:lnTo>
                  <a:lnTo>
                    <a:pt x="2180856" y="15240"/>
                  </a:lnTo>
                  <a:lnTo>
                    <a:pt x="2180856" y="0"/>
                  </a:lnTo>
                  <a:close/>
                </a:path>
                <a:path w="2301875" h="2178050">
                  <a:moveTo>
                    <a:pt x="2202192" y="309372"/>
                  </a:moveTo>
                  <a:lnTo>
                    <a:pt x="2186952" y="309372"/>
                  </a:lnTo>
                  <a:lnTo>
                    <a:pt x="2186952" y="324612"/>
                  </a:lnTo>
                  <a:lnTo>
                    <a:pt x="2202192" y="324612"/>
                  </a:lnTo>
                  <a:lnTo>
                    <a:pt x="2202192" y="309372"/>
                  </a:lnTo>
                  <a:close/>
                </a:path>
                <a:path w="2301875" h="2178050">
                  <a:moveTo>
                    <a:pt x="2211336" y="0"/>
                  </a:moveTo>
                  <a:lnTo>
                    <a:pt x="2196096" y="0"/>
                  </a:lnTo>
                  <a:lnTo>
                    <a:pt x="2196096" y="15240"/>
                  </a:lnTo>
                  <a:lnTo>
                    <a:pt x="2211336" y="15240"/>
                  </a:lnTo>
                  <a:lnTo>
                    <a:pt x="2211336" y="0"/>
                  </a:lnTo>
                  <a:close/>
                </a:path>
                <a:path w="2301875" h="2178050">
                  <a:moveTo>
                    <a:pt x="2234196" y="309372"/>
                  </a:moveTo>
                  <a:lnTo>
                    <a:pt x="2217432" y="309372"/>
                  </a:lnTo>
                  <a:lnTo>
                    <a:pt x="2217432" y="324612"/>
                  </a:lnTo>
                  <a:lnTo>
                    <a:pt x="2234196" y="324612"/>
                  </a:lnTo>
                  <a:lnTo>
                    <a:pt x="2234196" y="309372"/>
                  </a:lnTo>
                  <a:close/>
                </a:path>
                <a:path w="2301875" h="2178050">
                  <a:moveTo>
                    <a:pt x="2243340" y="0"/>
                  </a:moveTo>
                  <a:lnTo>
                    <a:pt x="2226576" y="0"/>
                  </a:lnTo>
                  <a:lnTo>
                    <a:pt x="2226576" y="15240"/>
                  </a:lnTo>
                  <a:lnTo>
                    <a:pt x="2243340" y="15240"/>
                  </a:lnTo>
                  <a:lnTo>
                    <a:pt x="2243340" y="0"/>
                  </a:lnTo>
                  <a:close/>
                </a:path>
                <a:path w="2301875" h="2178050">
                  <a:moveTo>
                    <a:pt x="2264676" y="309372"/>
                  </a:moveTo>
                  <a:lnTo>
                    <a:pt x="2249436" y="309372"/>
                  </a:lnTo>
                  <a:lnTo>
                    <a:pt x="2249436" y="324612"/>
                  </a:lnTo>
                  <a:lnTo>
                    <a:pt x="2264676" y="324612"/>
                  </a:lnTo>
                  <a:lnTo>
                    <a:pt x="2264676" y="309372"/>
                  </a:lnTo>
                  <a:close/>
                </a:path>
                <a:path w="2301875" h="2178050">
                  <a:moveTo>
                    <a:pt x="2273820" y="0"/>
                  </a:moveTo>
                  <a:lnTo>
                    <a:pt x="2258580" y="0"/>
                  </a:lnTo>
                  <a:lnTo>
                    <a:pt x="2258580" y="15240"/>
                  </a:lnTo>
                  <a:lnTo>
                    <a:pt x="2273820" y="15240"/>
                  </a:lnTo>
                  <a:lnTo>
                    <a:pt x="2273820" y="0"/>
                  </a:lnTo>
                  <a:close/>
                </a:path>
                <a:path w="2301875" h="2178050">
                  <a:moveTo>
                    <a:pt x="2301252" y="316992"/>
                  </a:moveTo>
                  <a:lnTo>
                    <a:pt x="2286012" y="316992"/>
                  </a:lnTo>
                  <a:lnTo>
                    <a:pt x="2293632" y="309372"/>
                  </a:lnTo>
                  <a:lnTo>
                    <a:pt x="2279916" y="309372"/>
                  </a:lnTo>
                  <a:lnTo>
                    <a:pt x="2279916" y="324612"/>
                  </a:lnTo>
                  <a:lnTo>
                    <a:pt x="2298204" y="324612"/>
                  </a:lnTo>
                  <a:lnTo>
                    <a:pt x="2301252" y="321564"/>
                  </a:lnTo>
                  <a:lnTo>
                    <a:pt x="2301252" y="316992"/>
                  </a:lnTo>
                  <a:close/>
                </a:path>
                <a:path w="2301875" h="2178050">
                  <a:moveTo>
                    <a:pt x="2301252" y="284988"/>
                  </a:moveTo>
                  <a:lnTo>
                    <a:pt x="2286012" y="284988"/>
                  </a:lnTo>
                  <a:lnTo>
                    <a:pt x="2286012" y="300228"/>
                  </a:lnTo>
                  <a:lnTo>
                    <a:pt x="2301252" y="300228"/>
                  </a:lnTo>
                  <a:lnTo>
                    <a:pt x="2301252" y="284988"/>
                  </a:lnTo>
                  <a:close/>
                </a:path>
                <a:path w="2301875" h="2178050">
                  <a:moveTo>
                    <a:pt x="2301252" y="254508"/>
                  </a:moveTo>
                  <a:lnTo>
                    <a:pt x="2286012" y="254508"/>
                  </a:lnTo>
                  <a:lnTo>
                    <a:pt x="2286012" y="269748"/>
                  </a:lnTo>
                  <a:lnTo>
                    <a:pt x="2301252" y="269748"/>
                  </a:lnTo>
                  <a:lnTo>
                    <a:pt x="2301252" y="254508"/>
                  </a:lnTo>
                  <a:close/>
                </a:path>
                <a:path w="2301875" h="2178050">
                  <a:moveTo>
                    <a:pt x="2301252" y="224028"/>
                  </a:moveTo>
                  <a:lnTo>
                    <a:pt x="2286012" y="224028"/>
                  </a:lnTo>
                  <a:lnTo>
                    <a:pt x="2286012" y="239268"/>
                  </a:lnTo>
                  <a:lnTo>
                    <a:pt x="2301252" y="239268"/>
                  </a:lnTo>
                  <a:lnTo>
                    <a:pt x="2301252" y="224028"/>
                  </a:lnTo>
                  <a:close/>
                </a:path>
                <a:path w="2301875" h="2178050">
                  <a:moveTo>
                    <a:pt x="2301252" y="193548"/>
                  </a:moveTo>
                  <a:lnTo>
                    <a:pt x="2286012" y="193548"/>
                  </a:lnTo>
                  <a:lnTo>
                    <a:pt x="2286012" y="208788"/>
                  </a:lnTo>
                  <a:lnTo>
                    <a:pt x="2301252" y="208788"/>
                  </a:lnTo>
                  <a:lnTo>
                    <a:pt x="2301252" y="193548"/>
                  </a:lnTo>
                  <a:close/>
                </a:path>
                <a:path w="2301875" h="2178050">
                  <a:moveTo>
                    <a:pt x="2301252" y="161544"/>
                  </a:moveTo>
                  <a:lnTo>
                    <a:pt x="2286012" y="161544"/>
                  </a:lnTo>
                  <a:lnTo>
                    <a:pt x="2286012" y="176784"/>
                  </a:lnTo>
                  <a:lnTo>
                    <a:pt x="2301252" y="176784"/>
                  </a:lnTo>
                  <a:lnTo>
                    <a:pt x="2301252" y="161544"/>
                  </a:lnTo>
                  <a:close/>
                </a:path>
                <a:path w="2301875" h="2178050">
                  <a:moveTo>
                    <a:pt x="2301252" y="131064"/>
                  </a:moveTo>
                  <a:lnTo>
                    <a:pt x="2286012" y="131064"/>
                  </a:lnTo>
                  <a:lnTo>
                    <a:pt x="2286012" y="146304"/>
                  </a:lnTo>
                  <a:lnTo>
                    <a:pt x="2301252" y="146304"/>
                  </a:lnTo>
                  <a:lnTo>
                    <a:pt x="2301252" y="131064"/>
                  </a:lnTo>
                  <a:close/>
                </a:path>
                <a:path w="2301875" h="2178050">
                  <a:moveTo>
                    <a:pt x="2301252" y="100584"/>
                  </a:moveTo>
                  <a:lnTo>
                    <a:pt x="2286012" y="100584"/>
                  </a:lnTo>
                  <a:lnTo>
                    <a:pt x="2286012" y="115824"/>
                  </a:lnTo>
                  <a:lnTo>
                    <a:pt x="2301252" y="115824"/>
                  </a:lnTo>
                  <a:lnTo>
                    <a:pt x="2301252" y="100584"/>
                  </a:lnTo>
                  <a:close/>
                </a:path>
                <a:path w="2301875" h="2178050">
                  <a:moveTo>
                    <a:pt x="2301252" y="70104"/>
                  </a:moveTo>
                  <a:lnTo>
                    <a:pt x="2286012" y="70104"/>
                  </a:lnTo>
                  <a:lnTo>
                    <a:pt x="2286012" y="85344"/>
                  </a:lnTo>
                  <a:lnTo>
                    <a:pt x="2301252" y="85344"/>
                  </a:lnTo>
                  <a:lnTo>
                    <a:pt x="2301252" y="70104"/>
                  </a:lnTo>
                  <a:close/>
                </a:path>
                <a:path w="2301875" h="2178050">
                  <a:moveTo>
                    <a:pt x="2301252" y="38100"/>
                  </a:moveTo>
                  <a:lnTo>
                    <a:pt x="2286012" y="38100"/>
                  </a:lnTo>
                  <a:lnTo>
                    <a:pt x="2286012" y="53340"/>
                  </a:lnTo>
                  <a:lnTo>
                    <a:pt x="2301252" y="53340"/>
                  </a:lnTo>
                  <a:lnTo>
                    <a:pt x="2301252" y="38100"/>
                  </a:lnTo>
                  <a:close/>
                </a:path>
                <a:path w="2301875" h="2178050">
                  <a:moveTo>
                    <a:pt x="2301252" y="7620"/>
                  </a:moveTo>
                  <a:lnTo>
                    <a:pt x="2293632" y="7620"/>
                  </a:lnTo>
                  <a:lnTo>
                    <a:pt x="2293632" y="0"/>
                  </a:lnTo>
                  <a:lnTo>
                    <a:pt x="2289060" y="0"/>
                  </a:lnTo>
                  <a:lnTo>
                    <a:pt x="2289060" y="7620"/>
                  </a:lnTo>
                  <a:lnTo>
                    <a:pt x="2286012" y="7620"/>
                  </a:lnTo>
                  <a:lnTo>
                    <a:pt x="2286012" y="22860"/>
                  </a:lnTo>
                  <a:lnTo>
                    <a:pt x="2301252" y="22860"/>
                  </a:lnTo>
                  <a:lnTo>
                    <a:pt x="2301252" y="15240"/>
                  </a:lnTo>
                  <a:lnTo>
                    <a:pt x="2301252" y="762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946681" y="1528838"/>
              <a:ext cx="0" cy="2595880"/>
            </a:xfrm>
            <a:custGeom>
              <a:avLst/>
              <a:gdLst/>
              <a:ahLst/>
              <a:cxnLst/>
              <a:rect l="l" t="t" r="r" b="b"/>
              <a:pathLst>
                <a:path w="0" h="2595879">
                  <a:moveTo>
                    <a:pt x="0" y="2595372"/>
                  </a:moveTo>
                  <a:lnTo>
                    <a:pt x="0" y="0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602257" y="3414026"/>
            <a:ext cx="344805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602257" y="2671838"/>
            <a:ext cx="344805" cy="30988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12%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73657" y="2301506"/>
            <a:ext cx="573405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223520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257833" y="1931174"/>
            <a:ext cx="688975" cy="307975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0485" rIns="0" bIns="0" rtlCol="0" vert="horz">
            <a:spAutoFit/>
          </a:bodyPr>
          <a:lstStyle/>
          <a:p>
            <a:pPr marL="33972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24%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029233" y="1559318"/>
            <a:ext cx="917575" cy="309880"/>
          </a:xfrm>
          <a:prstGeom prst="rect">
            <a:avLst/>
          </a:prstGeom>
          <a:solidFill>
            <a:srgbClr val="CA904D"/>
          </a:solidFill>
        </p:spPr>
        <p:txBody>
          <a:bodyPr wrap="square" lIns="0" tIns="72390" rIns="0" bIns="0" rtlCol="0" vert="horz">
            <a:spAutoFit/>
          </a:bodyPr>
          <a:lstStyle/>
          <a:p>
            <a:pPr marL="568325">
              <a:lnSpc>
                <a:spcPct val="100000"/>
              </a:lnSpc>
              <a:spcBef>
                <a:spcPts val="570"/>
              </a:spcBef>
            </a:pPr>
            <a:r>
              <a:rPr dirty="0" sz="1100" spc="-25" b="1">
                <a:solidFill>
                  <a:srgbClr val="525252"/>
                </a:solidFill>
                <a:latin typeface="Century Gothic"/>
                <a:cs typeface="Century Gothic"/>
              </a:rPr>
              <a:t>32%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665671" y="3837524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993324" y="3467274"/>
            <a:ext cx="23241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665671" y="3096953"/>
            <a:ext cx="560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b="1">
                <a:solidFill>
                  <a:srgbClr val="525252"/>
                </a:solidFill>
                <a:latin typeface="Century Gothic"/>
                <a:cs typeface="Century Gothic"/>
              </a:rPr>
              <a:t>0%</a:t>
            </a:r>
            <a:r>
              <a:rPr dirty="0" sz="1100" spc="195" b="1">
                <a:solidFill>
                  <a:srgbClr val="525252"/>
                </a:solidFill>
                <a:latin typeface="Century Gothic"/>
                <a:cs typeface="Century Gothic"/>
              </a:rPr>
              <a:t>  </a:t>
            </a: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993324" y="2726704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993324" y="2354902"/>
            <a:ext cx="31305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10%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946681" y="1931174"/>
            <a:ext cx="957580" cy="307975"/>
          </a:xfrm>
          <a:prstGeom prst="rect">
            <a:avLst/>
          </a:prstGeom>
          <a:solidFill>
            <a:srgbClr val="13425D"/>
          </a:solidFill>
        </p:spPr>
        <p:txBody>
          <a:bodyPr wrap="square" lIns="0" tIns="70485" rIns="0" bIns="0" rtlCol="0" vert="horz">
            <a:spAutoFit/>
          </a:bodyPr>
          <a:lstStyle/>
          <a:p>
            <a:pPr marL="59055">
              <a:lnSpc>
                <a:spcPct val="100000"/>
              </a:lnSpc>
              <a:spcBef>
                <a:spcPts val="55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33%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950491" y="1614402"/>
            <a:ext cx="136334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35"/>
              </a:spcBef>
            </a:pPr>
            <a:r>
              <a:rPr dirty="0" sz="1100" spc="-25" b="1">
                <a:solidFill>
                  <a:srgbClr val="538235"/>
                </a:solidFill>
                <a:latin typeface="Century Gothic"/>
                <a:cs typeface="Century Gothic"/>
              </a:rPr>
              <a:t>48%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257066" y="3828358"/>
            <a:ext cx="6997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DIVERSOS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378978" y="3458109"/>
            <a:ext cx="57721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ELOGIO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197696" y="3087859"/>
            <a:ext cx="75946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SUGESTÃO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183947" y="2717538"/>
            <a:ext cx="77343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DENÚNCIA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69101" y="2345807"/>
            <a:ext cx="987425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SOLICITAÇÃO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21860" y="1975486"/>
            <a:ext cx="103505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INFORMAÇÃO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88367" y="1605236"/>
            <a:ext cx="1068070" cy="1987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 spc="-10">
                <a:solidFill>
                  <a:srgbClr val="173B46"/>
                </a:solidFill>
                <a:latin typeface="Century Gothic"/>
                <a:cs typeface="Century Gothic"/>
              </a:rPr>
              <a:t>RECLAMAÇÃO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5336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110"/>
              </a:spcBef>
            </a:pPr>
            <a:r>
              <a:rPr dirty="0"/>
              <a:t>TIPOS</a:t>
            </a:r>
            <a:r>
              <a:rPr dirty="0" spc="5"/>
              <a:t> </a:t>
            </a:r>
            <a:r>
              <a:rPr dirty="0"/>
              <a:t>DE</a:t>
            </a:r>
            <a:r>
              <a:rPr dirty="0" spc="10"/>
              <a:t> </a:t>
            </a:r>
            <a:r>
              <a:rPr dirty="0"/>
              <a:t>PROTOCOLOS</a:t>
            </a:r>
            <a:r>
              <a:rPr dirty="0" spc="15"/>
              <a:t> </a:t>
            </a:r>
            <a:r>
              <a:rPr dirty="0"/>
              <a:t>POR</a:t>
            </a:r>
            <a:r>
              <a:rPr dirty="0" spc="-5"/>
              <a:t> </a:t>
            </a:r>
            <a:r>
              <a:rPr dirty="0" spc="-10"/>
              <a:t>GÊNERO</a:t>
            </a:r>
          </a:p>
          <a:p>
            <a:pPr marL="12700">
              <a:lnSpc>
                <a:spcPts val="2245"/>
              </a:lnSpc>
            </a:pPr>
            <a:r>
              <a:rPr dirty="0"/>
              <a:t>(pessoa</a:t>
            </a:r>
            <a:r>
              <a:rPr dirty="0" spc="5"/>
              <a:t> </a:t>
            </a:r>
            <a:r>
              <a:rPr dirty="0" spc="-10"/>
              <a:t>física)</a:t>
            </a:r>
          </a:p>
        </p:txBody>
      </p:sp>
      <p:sp>
        <p:nvSpPr>
          <p:cNvPr id="31" name="object 31" descr=""/>
          <p:cNvSpPr/>
          <p:nvPr/>
        </p:nvSpPr>
        <p:spPr>
          <a:xfrm>
            <a:off x="266477" y="326402"/>
            <a:ext cx="0" cy="1321435"/>
          </a:xfrm>
          <a:custGeom>
            <a:avLst/>
            <a:gdLst/>
            <a:ahLst/>
            <a:cxnLst/>
            <a:rect l="l" t="t" r="r" b="b"/>
            <a:pathLst>
              <a:path w="0" h="1321435">
                <a:moveTo>
                  <a:pt x="0" y="0"/>
                </a:moveTo>
                <a:lnTo>
                  <a:pt x="0" y="1321308"/>
                </a:lnTo>
              </a:path>
            </a:pathLst>
          </a:custGeom>
          <a:ln w="45719">
            <a:solidFill>
              <a:srgbClr val="173B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503692" y="892766"/>
            <a:ext cx="511175" cy="2051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173B46"/>
                </a:solidFill>
                <a:latin typeface="Century Gothic"/>
                <a:cs typeface="Century Gothic"/>
              </a:rPr>
              <a:t>JUN</a:t>
            </a:r>
            <a:r>
              <a:rPr dirty="0" sz="1150" spc="30" b="1">
                <a:solidFill>
                  <a:srgbClr val="173B4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173B4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8107552" y="4120221"/>
            <a:ext cx="1096645" cy="1096645"/>
            <a:chOff x="8107552" y="4120221"/>
            <a:chExt cx="1096645" cy="1096645"/>
          </a:xfrm>
        </p:grpSpPr>
        <p:sp>
          <p:nvSpPr>
            <p:cNvPr id="34" name="object 34" descr=""/>
            <p:cNvSpPr/>
            <p:nvPr/>
          </p:nvSpPr>
          <p:spPr>
            <a:xfrm>
              <a:off x="8107552" y="4120221"/>
              <a:ext cx="940435" cy="1023619"/>
            </a:xfrm>
            <a:custGeom>
              <a:avLst/>
              <a:gdLst/>
              <a:ahLst/>
              <a:cxnLst/>
              <a:rect l="l" t="t" r="r" b="b"/>
              <a:pathLst>
                <a:path w="940434" h="1023620">
                  <a:moveTo>
                    <a:pt x="274225" y="1023545"/>
                  </a:moveTo>
                  <a:lnTo>
                    <a:pt x="234277" y="997999"/>
                  </a:lnTo>
                  <a:lnTo>
                    <a:pt x="197252" y="969638"/>
                  </a:lnTo>
                  <a:lnTo>
                    <a:pt x="163209" y="938685"/>
                  </a:lnTo>
                  <a:lnTo>
                    <a:pt x="132208" y="905365"/>
                  </a:lnTo>
                  <a:lnTo>
                    <a:pt x="104310" y="869900"/>
                  </a:lnTo>
                  <a:lnTo>
                    <a:pt x="79573" y="832517"/>
                  </a:lnTo>
                  <a:lnTo>
                    <a:pt x="58059" y="793437"/>
                  </a:lnTo>
                  <a:lnTo>
                    <a:pt x="39827" y="752885"/>
                  </a:lnTo>
                  <a:lnTo>
                    <a:pt x="24937" y="711086"/>
                  </a:lnTo>
                  <a:lnTo>
                    <a:pt x="13450" y="668263"/>
                  </a:lnTo>
                  <a:lnTo>
                    <a:pt x="5424" y="624640"/>
                  </a:lnTo>
                  <a:lnTo>
                    <a:pt x="921" y="580441"/>
                  </a:lnTo>
                  <a:lnTo>
                    <a:pt x="0" y="535890"/>
                  </a:lnTo>
                  <a:lnTo>
                    <a:pt x="2720" y="491212"/>
                  </a:lnTo>
                  <a:lnTo>
                    <a:pt x="9143" y="446629"/>
                  </a:lnTo>
                  <a:lnTo>
                    <a:pt x="19329" y="402366"/>
                  </a:lnTo>
                  <a:lnTo>
                    <a:pt x="33336" y="358647"/>
                  </a:lnTo>
                  <a:lnTo>
                    <a:pt x="51225" y="315696"/>
                  </a:lnTo>
                  <a:lnTo>
                    <a:pt x="73057" y="273737"/>
                  </a:lnTo>
                  <a:lnTo>
                    <a:pt x="98374" y="233789"/>
                  </a:lnTo>
                  <a:lnTo>
                    <a:pt x="126533" y="196766"/>
                  </a:lnTo>
                  <a:lnTo>
                    <a:pt x="157309" y="162727"/>
                  </a:lnTo>
                  <a:lnTo>
                    <a:pt x="190477" y="131734"/>
                  </a:lnTo>
                  <a:lnTo>
                    <a:pt x="225815" y="103849"/>
                  </a:lnTo>
                  <a:lnTo>
                    <a:pt x="263097" y="79133"/>
                  </a:lnTo>
                  <a:lnTo>
                    <a:pt x="302101" y="57647"/>
                  </a:lnTo>
                  <a:lnTo>
                    <a:pt x="342602" y="39453"/>
                  </a:lnTo>
                  <a:lnTo>
                    <a:pt x="384375" y="24611"/>
                  </a:lnTo>
                  <a:lnTo>
                    <a:pt x="427199" y="13184"/>
                  </a:lnTo>
                  <a:lnTo>
                    <a:pt x="470847" y="5232"/>
                  </a:lnTo>
                  <a:lnTo>
                    <a:pt x="515096" y="816"/>
                  </a:lnTo>
                  <a:lnTo>
                    <a:pt x="559723" y="0"/>
                  </a:lnTo>
                  <a:lnTo>
                    <a:pt x="604503" y="2842"/>
                  </a:lnTo>
                  <a:lnTo>
                    <a:pt x="649213" y="9405"/>
                  </a:lnTo>
                  <a:lnTo>
                    <a:pt x="693628" y="19751"/>
                  </a:lnTo>
                  <a:lnTo>
                    <a:pt x="737524" y="33939"/>
                  </a:lnTo>
                  <a:lnTo>
                    <a:pt x="780678" y="52033"/>
                  </a:lnTo>
                  <a:lnTo>
                    <a:pt x="822865" y="74093"/>
                  </a:lnTo>
                  <a:lnTo>
                    <a:pt x="884396" y="115241"/>
                  </a:lnTo>
                  <a:lnTo>
                    <a:pt x="940213" y="165533"/>
                  </a:lnTo>
                  <a:lnTo>
                    <a:pt x="548545" y="548057"/>
                  </a:lnTo>
                  <a:lnTo>
                    <a:pt x="274225" y="1023545"/>
                  </a:lnTo>
                  <a:close/>
                </a:path>
              </a:pathLst>
            </a:custGeom>
            <a:solidFill>
              <a:srgbClr val="CA904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8381777" y="4285754"/>
              <a:ext cx="822325" cy="930910"/>
            </a:xfrm>
            <a:custGeom>
              <a:avLst/>
              <a:gdLst/>
              <a:ahLst/>
              <a:cxnLst/>
              <a:rect l="l" t="t" r="r" b="b"/>
              <a:pathLst>
                <a:path w="822325" h="930910">
                  <a:moveTo>
                    <a:pt x="272247" y="930773"/>
                  </a:moveTo>
                  <a:lnTo>
                    <a:pt x="225495" y="928736"/>
                  </a:lnTo>
                  <a:lnTo>
                    <a:pt x="178933" y="922703"/>
                  </a:lnTo>
                  <a:lnTo>
                    <a:pt x="132831" y="912644"/>
                  </a:lnTo>
                  <a:lnTo>
                    <a:pt x="87461" y="898529"/>
                  </a:lnTo>
                  <a:lnTo>
                    <a:pt x="43094" y="880328"/>
                  </a:lnTo>
                  <a:lnTo>
                    <a:pt x="0" y="858012"/>
                  </a:lnTo>
                  <a:lnTo>
                    <a:pt x="274320" y="382524"/>
                  </a:lnTo>
                  <a:lnTo>
                    <a:pt x="665988" y="0"/>
                  </a:lnTo>
                  <a:lnTo>
                    <a:pt x="697638" y="35207"/>
                  </a:lnTo>
                  <a:lnTo>
                    <a:pt x="725695" y="72337"/>
                  </a:lnTo>
                  <a:lnTo>
                    <a:pt x="750163" y="111159"/>
                  </a:lnTo>
                  <a:lnTo>
                    <a:pt x="771047" y="151442"/>
                  </a:lnTo>
                  <a:lnTo>
                    <a:pt x="788350" y="192956"/>
                  </a:lnTo>
                  <a:lnTo>
                    <a:pt x="802076" y="235469"/>
                  </a:lnTo>
                  <a:lnTo>
                    <a:pt x="812229" y="278752"/>
                  </a:lnTo>
                  <a:lnTo>
                    <a:pt x="818813" y="322573"/>
                  </a:lnTo>
                  <a:lnTo>
                    <a:pt x="821833" y="366702"/>
                  </a:lnTo>
                  <a:lnTo>
                    <a:pt x="821292" y="410908"/>
                  </a:lnTo>
                  <a:lnTo>
                    <a:pt x="817193" y="454962"/>
                  </a:lnTo>
                  <a:lnTo>
                    <a:pt x="809543" y="498631"/>
                  </a:lnTo>
                  <a:lnTo>
                    <a:pt x="798343" y="541685"/>
                  </a:lnTo>
                  <a:lnTo>
                    <a:pt x="783598" y="583895"/>
                  </a:lnTo>
                  <a:lnTo>
                    <a:pt x="765313" y="625028"/>
                  </a:lnTo>
                  <a:lnTo>
                    <a:pt x="743491" y="664855"/>
                  </a:lnTo>
                  <a:lnTo>
                    <a:pt x="718136" y="703145"/>
                  </a:lnTo>
                  <a:lnTo>
                    <a:pt x="689252" y="739668"/>
                  </a:lnTo>
                  <a:lnTo>
                    <a:pt x="656844" y="774192"/>
                  </a:lnTo>
                  <a:lnTo>
                    <a:pt x="620577" y="806780"/>
                  </a:lnTo>
                  <a:lnTo>
                    <a:pt x="582061" y="835640"/>
                  </a:lnTo>
                  <a:lnTo>
                    <a:pt x="541568" y="860743"/>
                  </a:lnTo>
                  <a:lnTo>
                    <a:pt x="499368" y="882057"/>
                  </a:lnTo>
                  <a:lnTo>
                    <a:pt x="455732" y="899555"/>
                  </a:lnTo>
                  <a:lnTo>
                    <a:pt x="410931" y="913205"/>
                  </a:lnTo>
                  <a:lnTo>
                    <a:pt x="365236" y="922978"/>
                  </a:lnTo>
                  <a:lnTo>
                    <a:pt x="318917" y="928844"/>
                  </a:lnTo>
                  <a:lnTo>
                    <a:pt x="272247" y="930773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8241054" y="4261152"/>
            <a:ext cx="826135" cy="699770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450" spc="-25" b="1">
                <a:solidFill>
                  <a:srgbClr val="525252"/>
                </a:solidFill>
                <a:latin typeface="Century Gothic"/>
                <a:cs typeface="Century Gothic"/>
              </a:rPr>
              <a:t>54%</a:t>
            </a:r>
            <a:endParaRPr sz="1450">
              <a:latin typeface="Century Gothic"/>
              <a:cs typeface="Century Gothic"/>
            </a:endParaRPr>
          </a:p>
          <a:p>
            <a:pPr marL="447040">
              <a:lnSpc>
                <a:spcPct val="100000"/>
              </a:lnSpc>
              <a:spcBef>
                <a:spcPts val="915"/>
              </a:spcBef>
            </a:pPr>
            <a:r>
              <a:rPr dirty="0" sz="1450" spc="-25" b="1">
                <a:solidFill>
                  <a:srgbClr val="538235"/>
                </a:solidFill>
                <a:latin typeface="Century Gothic"/>
                <a:cs typeface="Century Gothic"/>
              </a:rPr>
              <a:t>46%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9517380" cy="5384165"/>
            <a:chOff x="0" y="0"/>
            <a:chExt cx="9517380" cy="5384165"/>
          </a:xfrm>
        </p:grpSpPr>
        <p:sp>
          <p:nvSpPr>
            <p:cNvPr id="3" name="object 3" descr=""/>
            <p:cNvSpPr/>
            <p:nvPr/>
          </p:nvSpPr>
          <p:spPr>
            <a:xfrm>
              <a:off x="0" y="1182890"/>
              <a:ext cx="9517380" cy="4201795"/>
            </a:xfrm>
            <a:custGeom>
              <a:avLst/>
              <a:gdLst/>
              <a:ahLst/>
              <a:cxnLst/>
              <a:rect l="l" t="t" r="r" b="b"/>
              <a:pathLst>
                <a:path w="9517380" h="4201795">
                  <a:moveTo>
                    <a:pt x="0" y="4201223"/>
                  </a:moveTo>
                  <a:lnTo>
                    <a:pt x="9516917" y="4201223"/>
                  </a:lnTo>
                  <a:lnTo>
                    <a:pt x="9516917" y="0"/>
                  </a:lnTo>
                  <a:lnTo>
                    <a:pt x="0" y="0"/>
                  </a:lnTo>
                  <a:lnTo>
                    <a:pt x="0" y="4201223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0" y="0"/>
              <a:ext cx="9517380" cy="1183005"/>
            </a:xfrm>
            <a:custGeom>
              <a:avLst/>
              <a:gdLst/>
              <a:ahLst/>
              <a:cxnLst/>
              <a:rect l="l" t="t" r="r" b="b"/>
              <a:pathLst>
                <a:path w="9517380" h="1183005">
                  <a:moveTo>
                    <a:pt x="9516917" y="1182890"/>
                  </a:moveTo>
                  <a:lnTo>
                    <a:pt x="0" y="1182890"/>
                  </a:lnTo>
                  <a:lnTo>
                    <a:pt x="0" y="0"/>
                  </a:lnTo>
                  <a:lnTo>
                    <a:pt x="9516917" y="0"/>
                  </a:lnTo>
                  <a:lnTo>
                    <a:pt x="9516917" y="118289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261393" y="2322842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1825751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261393" y="2322842"/>
              <a:ext cx="1927860" cy="609600"/>
            </a:xfrm>
            <a:custGeom>
              <a:avLst/>
              <a:gdLst/>
              <a:ahLst/>
              <a:cxnLst/>
              <a:rect l="l" t="t" r="r" b="b"/>
              <a:pathLst>
                <a:path w="192786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1825751" y="0"/>
                  </a:lnTo>
                  <a:lnTo>
                    <a:pt x="1865495" y="8001"/>
                  </a:lnTo>
                  <a:lnTo>
                    <a:pt x="1897951" y="29718"/>
                  </a:lnTo>
                  <a:lnTo>
                    <a:pt x="1919835" y="61722"/>
                  </a:lnTo>
                  <a:lnTo>
                    <a:pt x="1927859" y="100584"/>
                  </a:lnTo>
                  <a:lnTo>
                    <a:pt x="1927859" y="509016"/>
                  </a:lnTo>
                  <a:lnTo>
                    <a:pt x="1919835" y="548520"/>
                  </a:lnTo>
                  <a:lnTo>
                    <a:pt x="1897951" y="580453"/>
                  </a:lnTo>
                  <a:lnTo>
                    <a:pt x="1865495" y="601813"/>
                  </a:lnTo>
                  <a:lnTo>
                    <a:pt x="1825751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37521" y="2092718"/>
              <a:ext cx="1900555" cy="840105"/>
            </a:xfrm>
            <a:custGeom>
              <a:avLst/>
              <a:gdLst/>
              <a:ahLst/>
              <a:cxnLst/>
              <a:rect l="l" t="t" r="r" b="b"/>
              <a:pathLst>
                <a:path w="1900555" h="840105">
                  <a:moveTo>
                    <a:pt x="0" y="140208"/>
                  </a:moveTo>
                  <a:lnTo>
                    <a:pt x="7120" y="95780"/>
                  </a:lnTo>
                  <a:lnTo>
                    <a:pt x="26968" y="57278"/>
                  </a:lnTo>
                  <a:lnTo>
                    <a:pt x="57278" y="26968"/>
                  </a:lnTo>
                  <a:lnTo>
                    <a:pt x="95780" y="7120"/>
                  </a:lnTo>
                  <a:lnTo>
                    <a:pt x="140208" y="0"/>
                  </a:lnTo>
                  <a:lnTo>
                    <a:pt x="1760220" y="0"/>
                  </a:lnTo>
                  <a:lnTo>
                    <a:pt x="1804062" y="7120"/>
                  </a:lnTo>
                  <a:lnTo>
                    <a:pt x="1842491" y="26968"/>
                  </a:lnTo>
                  <a:lnTo>
                    <a:pt x="1873020" y="57278"/>
                  </a:lnTo>
                  <a:lnTo>
                    <a:pt x="1893161" y="95780"/>
                  </a:lnTo>
                  <a:lnTo>
                    <a:pt x="1900428" y="140208"/>
                  </a:lnTo>
                  <a:lnTo>
                    <a:pt x="1900428" y="701040"/>
                  </a:lnTo>
                  <a:lnTo>
                    <a:pt x="1893161" y="744723"/>
                  </a:lnTo>
                  <a:lnTo>
                    <a:pt x="1873020" y="782775"/>
                  </a:lnTo>
                  <a:lnTo>
                    <a:pt x="1842491" y="812852"/>
                  </a:lnTo>
                  <a:lnTo>
                    <a:pt x="1804062" y="832616"/>
                  </a:lnTo>
                  <a:lnTo>
                    <a:pt x="1760220" y="839724"/>
                  </a:lnTo>
                  <a:lnTo>
                    <a:pt x="140208" y="839724"/>
                  </a:lnTo>
                  <a:lnTo>
                    <a:pt x="95780" y="832616"/>
                  </a:lnTo>
                  <a:lnTo>
                    <a:pt x="57278" y="812852"/>
                  </a:lnTo>
                  <a:lnTo>
                    <a:pt x="26968" y="782775"/>
                  </a:lnTo>
                  <a:lnTo>
                    <a:pt x="7120" y="744723"/>
                  </a:lnTo>
                  <a:lnTo>
                    <a:pt x="0" y="701040"/>
                  </a:lnTo>
                  <a:lnTo>
                    <a:pt x="0" y="140208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2393475" y="2432080"/>
            <a:ext cx="147701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7/4/22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ROBERTO</a:t>
            </a:r>
            <a:r>
              <a:rPr dirty="0" sz="1100" spc="1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FFFFFF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31494" y="2174522"/>
            <a:ext cx="1343025" cy="702310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300"/>
              </a:lnSpc>
              <a:spcBef>
                <a:spcPts val="6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equipe</a:t>
            </a:r>
            <a:r>
              <a:rPr dirty="0" sz="95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CAU/BR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VANESSA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NAYANE</a:t>
            </a:r>
            <a:r>
              <a:rPr dirty="0" sz="1100" spc="12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OLIVEIRA </a:t>
            </a: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RENATA</a:t>
            </a:r>
            <a:r>
              <a:rPr dirty="0" sz="1100" spc="95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ALVES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54285" y="3784358"/>
            <a:ext cx="8130540" cy="597535"/>
            <a:chOff x="254285" y="3784358"/>
            <a:chExt cx="8130540" cy="597535"/>
          </a:xfrm>
        </p:grpSpPr>
        <p:sp>
          <p:nvSpPr>
            <p:cNvPr id="11" name="object 11" descr=""/>
            <p:cNvSpPr/>
            <p:nvPr/>
          </p:nvSpPr>
          <p:spPr>
            <a:xfrm>
              <a:off x="269525" y="3802646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6240557" y="3799598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2036063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240557" y="3799598"/>
              <a:ext cx="2129155" cy="563880"/>
            </a:xfrm>
            <a:custGeom>
              <a:avLst/>
              <a:gdLst/>
              <a:ahLst/>
              <a:cxnLst/>
              <a:rect l="l" t="t" r="r" b="b"/>
              <a:pathLst>
                <a:path w="212915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2036063" y="0"/>
                  </a:lnTo>
                  <a:lnTo>
                    <a:pt x="2072449" y="7262"/>
                  </a:lnTo>
                  <a:lnTo>
                    <a:pt x="2101977" y="27241"/>
                  </a:lnTo>
                  <a:lnTo>
                    <a:pt x="2121789" y="57221"/>
                  </a:lnTo>
                  <a:lnTo>
                    <a:pt x="2129028" y="94487"/>
                  </a:lnTo>
                  <a:lnTo>
                    <a:pt x="2129028" y="469392"/>
                  </a:lnTo>
                  <a:lnTo>
                    <a:pt x="2121789" y="506015"/>
                  </a:lnTo>
                  <a:lnTo>
                    <a:pt x="2101977" y="536066"/>
                  </a:lnTo>
                  <a:lnTo>
                    <a:pt x="2072449" y="556402"/>
                  </a:lnTo>
                  <a:lnTo>
                    <a:pt x="2036063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01593" y="3837228"/>
            <a:ext cx="1177925" cy="525145"/>
          </a:xfrm>
          <a:prstGeom prst="rect">
            <a:avLst/>
          </a:prstGeom>
        </p:spPr>
        <p:txBody>
          <a:bodyPr wrap="square" lIns="0" tIns="7620" rIns="0" bIns="0" rtlCol="0" vert="horz">
            <a:spAutoFit/>
          </a:bodyPr>
          <a:lstStyle/>
          <a:p>
            <a:pPr marL="12700" marR="5080">
              <a:lnSpc>
                <a:spcPct val="105100"/>
              </a:lnSpc>
              <a:spcBef>
                <a:spcPts val="60"/>
              </a:spcBef>
            </a:pPr>
            <a:r>
              <a:rPr dirty="0" sz="950">
                <a:solidFill>
                  <a:srgbClr val="3B6431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3B6431"/>
                </a:solidFill>
                <a:latin typeface="Century Gothic"/>
                <a:cs typeface="Century Gothic"/>
              </a:rPr>
              <a:t>CAU/SP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BRUNO</a:t>
            </a:r>
            <a:r>
              <a:rPr dirty="0" sz="1100" spc="90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CORREIA </a:t>
            </a:r>
            <a:r>
              <a:rPr dirty="0" sz="1100" b="1">
                <a:solidFill>
                  <a:srgbClr val="3B6431"/>
                </a:solidFill>
                <a:latin typeface="Century Gothic"/>
                <a:cs typeface="Century Gothic"/>
              </a:rPr>
              <a:t>IGOR</a:t>
            </a:r>
            <a:r>
              <a:rPr dirty="0" sz="1100" spc="85" b="1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3B6431"/>
                </a:solidFill>
                <a:latin typeface="Century Gothic"/>
                <a:cs typeface="Century Gothic"/>
              </a:rPr>
              <a:t>CASAL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262917" y="3784358"/>
            <a:ext cx="1899285" cy="594360"/>
            <a:chOff x="2262917" y="3784358"/>
            <a:chExt cx="1899285" cy="594360"/>
          </a:xfrm>
        </p:grpSpPr>
        <p:sp>
          <p:nvSpPr>
            <p:cNvPr id="16" name="object 16" descr=""/>
            <p:cNvSpPr/>
            <p:nvPr/>
          </p:nvSpPr>
          <p:spPr>
            <a:xfrm>
              <a:off x="2278157" y="3799598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278157" y="3799598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4" h="563879">
                  <a:moveTo>
                    <a:pt x="0" y="94487"/>
                  </a:moveTo>
                  <a:lnTo>
                    <a:pt x="7477" y="57221"/>
                  </a:lnTo>
                  <a:lnTo>
                    <a:pt x="27813" y="27241"/>
                  </a:lnTo>
                  <a:lnTo>
                    <a:pt x="57864" y="7262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262"/>
                  </a:lnTo>
                  <a:lnTo>
                    <a:pt x="1840611" y="27241"/>
                  </a:lnTo>
                  <a:lnTo>
                    <a:pt x="1860946" y="57221"/>
                  </a:lnTo>
                  <a:lnTo>
                    <a:pt x="1868424" y="94487"/>
                  </a:lnTo>
                  <a:lnTo>
                    <a:pt x="1868424" y="469392"/>
                  </a:lnTo>
                  <a:lnTo>
                    <a:pt x="1860946" y="506015"/>
                  </a:lnTo>
                  <a:lnTo>
                    <a:pt x="1840611" y="536066"/>
                  </a:lnTo>
                  <a:lnTo>
                    <a:pt x="1810559" y="556402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402"/>
                  </a:lnTo>
                  <a:lnTo>
                    <a:pt x="27813" y="536066"/>
                  </a:lnTo>
                  <a:lnTo>
                    <a:pt x="7477" y="506015"/>
                  </a:lnTo>
                  <a:lnTo>
                    <a:pt x="0" y="469392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2397988" y="3905830"/>
            <a:ext cx="1371600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14/3/22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RICARDO</a:t>
            </a:r>
            <a:r>
              <a:rPr dirty="0" sz="1100" spc="1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SILOTTO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255809" y="3055886"/>
            <a:ext cx="3889375" cy="596265"/>
            <a:chOff x="255809" y="3055886"/>
            <a:chExt cx="3889375" cy="596265"/>
          </a:xfrm>
        </p:grpSpPr>
        <p:sp>
          <p:nvSpPr>
            <p:cNvPr id="20" name="object 20" descr=""/>
            <p:cNvSpPr/>
            <p:nvPr/>
          </p:nvSpPr>
          <p:spPr>
            <a:xfrm>
              <a:off x="2261393" y="3071126"/>
              <a:ext cx="1868805" cy="565785"/>
            </a:xfrm>
            <a:custGeom>
              <a:avLst/>
              <a:gdLst/>
              <a:ahLst/>
              <a:cxnLst/>
              <a:rect l="l" t="t" r="r" b="b"/>
              <a:pathLst>
                <a:path w="1868804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539"/>
                  </a:lnTo>
                  <a:lnTo>
                    <a:pt x="1840611" y="537590"/>
                  </a:lnTo>
                  <a:lnTo>
                    <a:pt x="1810559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71049" y="3072650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1772412" y="563879"/>
                  </a:move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71049" y="3072650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2963"/>
                  </a:moveTo>
                  <a:lnTo>
                    <a:pt x="7239" y="56578"/>
                  </a:lnTo>
                  <a:lnTo>
                    <a:pt x="27051" y="27050"/>
                  </a:lnTo>
                  <a:lnTo>
                    <a:pt x="56578" y="7238"/>
                  </a:lnTo>
                  <a:lnTo>
                    <a:pt x="92964" y="0"/>
                  </a:lnTo>
                  <a:lnTo>
                    <a:pt x="1772412" y="0"/>
                  </a:lnTo>
                  <a:lnTo>
                    <a:pt x="1809035" y="7238"/>
                  </a:lnTo>
                  <a:lnTo>
                    <a:pt x="1839087" y="27050"/>
                  </a:lnTo>
                  <a:lnTo>
                    <a:pt x="1859422" y="56578"/>
                  </a:lnTo>
                  <a:lnTo>
                    <a:pt x="1866900" y="92963"/>
                  </a:lnTo>
                  <a:lnTo>
                    <a:pt x="1866900" y="469391"/>
                  </a:lnTo>
                  <a:lnTo>
                    <a:pt x="1859422" y="506015"/>
                  </a:lnTo>
                  <a:lnTo>
                    <a:pt x="1839087" y="536066"/>
                  </a:lnTo>
                  <a:lnTo>
                    <a:pt x="1809035" y="556402"/>
                  </a:lnTo>
                  <a:lnTo>
                    <a:pt x="1772412" y="563879"/>
                  </a:lnTo>
                  <a:lnTo>
                    <a:pt x="92964" y="563879"/>
                  </a:lnTo>
                  <a:lnTo>
                    <a:pt x="56578" y="556402"/>
                  </a:lnTo>
                  <a:lnTo>
                    <a:pt x="27051" y="536066"/>
                  </a:lnTo>
                  <a:lnTo>
                    <a:pt x="7239" y="506015"/>
                  </a:lnTo>
                  <a:lnTo>
                    <a:pt x="0" y="469391"/>
                  </a:lnTo>
                  <a:lnTo>
                    <a:pt x="0" y="92963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316256" y="3177322"/>
            <a:ext cx="1659255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</a:t>
            </a:r>
            <a:r>
              <a:rPr dirty="0" sz="950" spc="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r>
              <a:rPr dirty="0" sz="950" spc="5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até</a:t>
            </a:r>
            <a:r>
              <a:rPr dirty="0" sz="950" spc="6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5/9/22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LEONARDO</a:t>
            </a:r>
            <a:r>
              <a:rPr dirty="0" sz="1100" spc="1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RIBEIRO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4254785" y="244106"/>
            <a:ext cx="4665345" cy="4137660"/>
            <a:chOff x="4254785" y="244106"/>
            <a:chExt cx="4665345" cy="4137660"/>
          </a:xfrm>
        </p:grpSpPr>
        <p:sp>
          <p:nvSpPr>
            <p:cNvPr id="25" name="object 25" descr=""/>
            <p:cNvSpPr/>
            <p:nvPr/>
          </p:nvSpPr>
          <p:spPr>
            <a:xfrm>
              <a:off x="8896889" y="266966"/>
              <a:ext cx="0" cy="1260475"/>
            </a:xfrm>
            <a:custGeom>
              <a:avLst/>
              <a:gdLst/>
              <a:ahLst/>
              <a:cxnLst/>
              <a:rect l="l" t="t" r="r" b="b"/>
              <a:pathLst>
                <a:path w="0" h="1260475">
                  <a:moveTo>
                    <a:pt x="0" y="0"/>
                  </a:moveTo>
                  <a:lnTo>
                    <a:pt x="0" y="1260347"/>
                  </a:lnTo>
                </a:path>
              </a:pathLst>
            </a:custGeom>
            <a:ln w="45719">
              <a:solidFill>
                <a:srgbClr val="183B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4270025" y="3802646"/>
              <a:ext cx="1866900" cy="563880"/>
            </a:xfrm>
            <a:custGeom>
              <a:avLst/>
              <a:gdLst/>
              <a:ahLst/>
              <a:cxnLst/>
              <a:rect l="l" t="t" r="r" b="b"/>
              <a:pathLst>
                <a:path w="1866900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301"/>
                  </a:lnTo>
                  <a:lnTo>
                    <a:pt x="1839848" y="536828"/>
                  </a:lnTo>
                  <a:lnTo>
                    <a:pt x="1810321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3B64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 descr=""/>
          <p:cNvSpPr txBox="1"/>
          <p:nvPr/>
        </p:nvSpPr>
        <p:spPr>
          <a:xfrm>
            <a:off x="2369127" y="3119420"/>
            <a:ext cx="1190625" cy="476884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ct val="77100"/>
              </a:lnSpc>
              <a:spcBef>
                <a:spcPts val="380"/>
              </a:spcBef>
            </a:pP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de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1/19</a:t>
            </a:r>
            <a:r>
              <a:rPr dirty="0" sz="950" spc="4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a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5/9/22 (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c</a:t>
            </a:r>
            <a:r>
              <a:rPr dirty="0" sz="95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15">
                <a:solidFill>
                  <a:srgbClr val="B35E07"/>
                </a:solidFill>
                <a:latin typeface="Century Gothic"/>
                <a:cs typeface="Century Gothic"/>
              </a:rPr>
              <a:t>r</a:t>
            </a:r>
            <a:r>
              <a:rPr dirty="0" sz="950" spc="5">
                <a:solidFill>
                  <a:srgbClr val="B35E07"/>
                </a:solidFill>
                <a:latin typeface="Century Gothic"/>
                <a:cs typeface="Century Gothic"/>
              </a:rPr>
              <a:t>ra</a:t>
            </a:r>
            <a:r>
              <a:rPr dirty="0" sz="950" spc="20">
                <a:solidFill>
                  <a:srgbClr val="B35E07"/>
                </a:solidFill>
                <a:latin typeface="Century Gothic"/>
                <a:cs typeface="Century Gothic"/>
              </a:rPr>
              <a:t>m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e</a:t>
            </a:r>
            <a:r>
              <a:rPr dirty="0" sz="950" spc="-200">
                <a:solidFill>
                  <a:srgbClr val="B35E07"/>
                </a:solidFill>
                <a:latin typeface="Century Gothic"/>
                <a:cs typeface="Century Gothic"/>
              </a:rPr>
              <a:t>n</a:t>
            </a:r>
            <a:r>
              <a:rPr dirty="0" baseline="-4115" sz="2025" spc="-81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t</a:t>
            </a:r>
            <a:r>
              <a:rPr dirty="0" sz="950" spc="10">
                <a:solidFill>
                  <a:srgbClr val="B35E07"/>
                </a:solidFill>
                <a:latin typeface="Century Gothic"/>
                <a:cs typeface="Century Gothic"/>
              </a:rPr>
              <a:t>o</a:t>
            </a:r>
            <a:r>
              <a:rPr dirty="0" sz="950" spc="30">
                <a:solidFill>
                  <a:srgbClr val="B35E07"/>
                </a:solidFill>
                <a:latin typeface="Century Gothic"/>
                <a:cs typeface="Century Gothic"/>
              </a:rPr>
              <a:t> </a:t>
            </a:r>
            <a:r>
              <a:rPr dirty="0" sz="950" spc="-25">
                <a:solidFill>
                  <a:srgbClr val="B35E07"/>
                </a:solidFill>
                <a:latin typeface="Century Gothic"/>
                <a:cs typeface="Century Gothic"/>
              </a:rPr>
              <a:t>das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ts val="1120"/>
              </a:lnSpc>
            </a:pPr>
            <a:r>
              <a:rPr dirty="0" sz="950" spc="-10">
                <a:solidFill>
                  <a:srgbClr val="B35E07"/>
                </a:solidFill>
                <a:latin typeface="Century Gothic"/>
                <a:cs typeface="Century Gothic"/>
              </a:rPr>
              <a:t>atividades)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399055" y="3902998"/>
            <a:ext cx="1094105" cy="37592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65"/>
              </a:spcBef>
            </a:pP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desde</a:t>
            </a:r>
            <a:r>
              <a:rPr dirty="0" sz="1100" spc="80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3B6431"/>
                </a:solidFill>
                <a:latin typeface="Century Gothic"/>
                <a:cs typeface="Century Gothic"/>
              </a:rPr>
              <a:t>2015</a:t>
            </a:r>
            <a:r>
              <a:rPr dirty="0" sz="1100" spc="65">
                <a:solidFill>
                  <a:srgbClr val="3B6431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3B6431"/>
                </a:solidFill>
                <a:latin typeface="Century Gothic"/>
                <a:cs typeface="Century Gothic"/>
              </a:rPr>
              <a:t>em </a:t>
            </a:r>
            <a:r>
              <a:rPr dirty="0" sz="1100" spc="-10">
                <a:solidFill>
                  <a:srgbClr val="3B6431"/>
                </a:solidFill>
                <a:latin typeface="Century Gothic"/>
                <a:cs typeface="Century Gothic"/>
              </a:rPr>
              <a:t>atividade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4270025" y="2322842"/>
            <a:ext cx="1923414" cy="609600"/>
          </a:xfrm>
          <a:custGeom>
            <a:avLst/>
            <a:gdLst/>
            <a:ahLst/>
            <a:cxnLst/>
            <a:rect l="l" t="t" r="r" b="b"/>
            <a:pathLst>
              <a:path w="1923414" h="609600">
                <a:moveTo>
                  <a:pt x="0" y="100584"/>
                </a:moveTo>
                <a:lnTo>
                  <a:pt x="8024" y="61722"/>
                </a:lnTo>
                <a:lnTo>
                  <a:pt x="29908" y="29718"/>
                </a:lnTo>
                <a:lnTo>
                  <a:pt x="62364" y="8001"/>
                </a:lnTo>
                <a:lnTo>
                  <a:pt x="102108" y="0"/>
                </a:lnTo>
                <a:lnTo>
                  <a:pt x="1822704" y="0"/>
                </a:lnTo>
                <a:lnTo>
                  <a:pt x="1862208" y="8001"/>
                </a:lnTo>
                <a:lnTo>
                  <a:pt x="1894141" y="29718"/>
                </a:lnTo>
                <a:lnTo>
                  <a:pt x="1915501" y="61722"/>
                </a:lnTo>
                <a:lnTo>
                  <a:pt x="1923287" y="100584"/>
                </a:lnTo>
                <a:lnTo>
                  <a:pt x="1923287" y="509016"/>
                </a:lnTo>
                <a:lnTo>
                  <a:pt x="1915501" y="548520"/>
                </a:lnTo>
                <a:lnTo>
                  <a:pt x="1894141" y="580453"/>
                </a:lnTo>
                <a:lnTo>
                  <a:pt x="1862208" y="601813"/>
                </a:lnTo>
                <a:lnTo>
                  <a:pt x="1822704" y="609599"/>
                </a:lnTo>
                <a:lnTo>
                  <a:pt x="102108" y="609599"/>
                </a:lnTo>
                <a:lnTo>
                  <a:pt x="62364" y="601813"/>
                </a:lnTo>
                <a:lnTo>
                  <a:pt x="29908" y="580453"/>
                </a:lnTo>
                <a:lnTo>
                  <a:pt x="8024" y="548520"/>
                </a:lnTo>
                <a:lnTo>
                  <a:pt x="0" y="509016"/>
                </a:lnTo>
                <a:lnTo>
                  <a:pt x="0" y="100584"/>
                </a:lnTo>
                <a:close/>
              </a:path>
            </a:pathLst>
          </a:custGeom>
          <a:ln w="30480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4399055" y="2432080"/>
            <a:ext cx="14966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ouvidora</a:t>
            </a:r>
            <a:r>
              <a:rPr dirty="0" sz="950" spc="6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771F28"/>
                </a:solidFill>
                <a:latin typeface="Century Gothic"/>
                <a:cs typeface="Century Gothic"/>
              </a:rPr>
              <a:t>geral</a:t>
            </a:r>
            <a:r>
              <a:rPr dirty="0" sz="950" spc="5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771F28"/>
                </a:solidFill>
                <a:latin typeface="Century Gothic"/>
                <a:cs typeface="Century Gothic"/>
              </a:rPr>
              <a:t>2-26/5/22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771F28"/>
                </a:solidFill>
                <a:latin typeface="Century Gothic"/>
                <a:cs typeface="Century Gothic"/>
              </a:rPr>
              <a:t>SYLVIA</a:t>
            </a:r>
            <a:r>
              <a:rPr dirty="0" sz="1100" spc="90" b="1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771F28"/>
                </a:solidFill>
                <a:latin typeface="Century Gothic"/>
                <a:cs typeface="Century Gothic"/>
              </a:rPr>
              <a:t>FICHER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6251225" y="2307602"/>
            <a:ext cx="2133600" cy="640080"/>
            <a:chOff x="6251225" y="2307602"/>
            <a:chExt cx="2133600" cy="640080"/>
          </a:xfrm>
        </p:grpSpPr>
        <p:sp>
          <p:nvSpPr>
            <p:cNvPr id="32" name="object 32" descr=""/>
            <p:cNvSpPr/>
            <p:nvPr/>
          </p:nvSpPr>
          <p:spPr>
            <a:xfrm>
              <a:off x="6266465" y="2322842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2002536" y="609599"/>
                  </a:move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266465" y="2322842"/>
              <a:ext cx="2103120" cy="609600"/>
            </a:xfrm>
            <a:custGeom>
              <a:avLst/>
              <a:gdLst/>
              <a:ahLst/>
              <a:cxnLst/>
              <a:rect l="l" t="t" r="r" b="b"/>
              <a:pathLst>
                <a:path w="2103120" h="609600">
                  <a:moveTo>
                    <a:pt x="0" y="100584"/>
                  </a:moveTo>
                  <a:lnTo>
                    <a:pt x="8024" y="61722"/>
                  </a:lnTo>
                  <a:lnTo>
                    <a:pt x="29908" y="29718"/>
                  </a:lnTo>
                  <a:lnTo>
                    <a:pt x="62364" y="8001"/>
                  </a:lnTo>
                  <a:lnTo>
                    <a:pt x="102108" y="0"/>
                  </a:lnTo>
                  <a:lnTo>
                    <a:pt x="2002536" y="0"/>
                  </a:lnTo>
                  <a:lnTo>
                    <a:pt x="2041398" y="8001"/>
                  </a:lnTo>
                  <a:lnTo>
                    <a:pt x="2073402" y="29718"/>
                  </a:lnTo>
                  <a:lnTo>
                    <a:pt x="2095119" y="61722"/>
                  </a:lnTo>
                  <a:lnTo>
                    <a:pt x="2103120" y="100584"/>
                  </a:lnTo>
                  <a:lnTo>
                    <a:pt x="2103120" y="509016"/>
                  </a:lnTo>
                  <a:lnTo>
                    <a:pt x="2095119" y="548520"/>
                  </a:lnTo>
                  <a:lnTo>
                    <a:pt x="2073402" y="580453"/>
                  </a:lnTo>
                  <a:lnTo>
                    <a:pt x="2041398" y="601813"/>
                  </a:lnTo>
                  <a:lnTo>
                    <a:pt x="2002536" y="609599"/>
                  </a:lnTo>
                  <a:lnTo>
                    <a:pt x="102108" y="609599"/>
                  </a:lnTo>
                  <a:lnTo>
                    <a:pt x="62364" y="601813"/>
                  </a:lnTo>
                  <a:lnTo>
                    <a:pt x="29908" y="580453"/>
                  </a:lnTo>
                  <a:lnTo>
                    <a:pt x="8024" y="548520"/>
                  </a:lnTo>
                  <a:lnTo>
                    <a:pt x="0" y="509016"/>
                  </a:lnTo>
                  <a:lnTo>
                    <a:pt x="0" y="100584"/>
                  </a:lnTo>
                  <a:close/>
                </a:path>
              </a:pathLst>
            </a:custGeom>
            <a:ln w="30480">
              <a:solidFill>
                <a:srgbClr val="771F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 descr=""/>
          <p:cNvSpPr txBox="1"/>
          <p:nvPr/>
        </p:nvSpPr>
        <p:spPr>
          <a:xfrm>
            <a:off x="6372601" y="2432080"/>
            <a:ext cx="1801495" cy="3486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ouvidora</a:t>
            </a:r>
            <a:r>
              <a:rPr dirty="0" sz="950" spc="7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geral</a:t>
            </a:r>
            <a:r>
              <a:rPr dirty="0" sz="950" spc="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26/7/22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ANA</a:t>
            </a:r>
            <a:r>
              <a:rPr dirty="0" sz="1100" spc="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LATERZA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5674612" y="529047"/>
            <a:ext cx="3041650" cy="55499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ts val="2645"/>
              </a:lnSpc>
              <a:spcBef>
                <a:spcPts val="115"/>
              </a:spcBef>
            </a:pPr>
            <a:r>
              <a:rPr dirty="0" sz="2250">
                <a:solidFill>
                  <a:srgbClr val="183B46"/>
                </a:solidFill>
              </a:rPr>
              <a:t>PERFIL</a:t>
            </a:r>
            <a:r>
              <a:rPr dirty="0" sz="2250" spc="-10">
                <a:solidFill>
                  <a:srgbClr val="183B46"/>
                </a:solidFill>
              </a:rPr>
              <a:t> </a:t>
            </a:r>
            <a:r>
              <a:rPr dirty="0" sz="2250">
                <a:solidFill>
                  <a:srgbClr val="183B46"/>
                </a:solidFill>
              </a:rPr>
              <a:t>DA </a:t>
            </a:r>
            <a:r>
              <a:rPr dirty="0" sz="2250" spc="-10">
                <a:solidFill>
                  <a:srgbClr val="183B46"/>
                </a:solidFill>
              </a:rPr>
              <a:t>OUVIDORIA</a:t>
            </a:r>
            <a:endParaRPr sz="2250"/>
          </a:p>
          <a:p>
            <a:pPr marL="1793875">
              <a:lnSpc>
                <a:spcPts val="1505"/>
              </a:lnSpc>
            </a:pPr>
            <a:r>
              <a:rPr dirty="0" sz="1300">
                <a:solidFill>
                  <a:srgbClr val="183B46"/>
                </a:solidFill>
              </a:rPr>
              <a:t>no</a:t>
            </a:r>
            <a:r>
              <a:rPr dirty="0" sz="1300" spc="-20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ano</a:t>
            </a:r>
            <a:r>
              <a:rPr dirty="0" sz="1300" spc="-35">
                <a:solidFill>
                  <a:srgbClr val="183B46"/>
                </a:solidFill>
              </a:rPr>
              <a:t> </a:t>
            </a:r>
            <a:r>
              <a:rPr dirty="0" sz="1300">
                <a:solidFill>
                  <a:srgbClr val="183B46"/>
                </a:solidFill>
              </a:rPr>
              <a:t>de</a:t>
            </a:r>
            <a:r>
              <a:rPr dirty="0" sz="1300" spc="-20">
                <a:solidFill>
                  <a:srgbClr val="183B46"/>
                </a:solidFill>
              </a:rPr>
              <a:t> 2022</a:t>
            </a:r>
            <a:endParaRPr sz="1300"/>
          </a:p>
        </p:txBody>
      </p:sp>
      <p:grpSp>
        <p:nvGrpSpPr>
          <p:cNvPr id="36" name="object 36" descr=""/>
          <p:cNvGrpSpPr/>
          <p:nvPr/>
        </p:nvGrpSpPr>
        <p:grpSpPr>
          <a:xfrm>
            <a:off x="254285" y="4520450"/>
            <a:ext cx="1899285" cy="594360"/>
            <a:chOff x="254285" y="4520450"/>
            <a:chExt cx="1899285" cy="594360"/>
          </a:xfrm>
        </p:grpSpPr>
        <p:sp>
          <p:nvSpPr>
            <p:cNvPr id="37" name="object 37" descr=""/>
            <p:cNvSpPr/>
            <p:nvPr/>
          </p:nvSpPr>
          <p:spPr>
            <a:xfrm>
              <a:off x="269525" y="453569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1773936" y="563879"/>
                  </a:move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269525" y="4535690"/>
              <a:ext cx="1868805" cy="563880"/>
            </a:xfrm>
            <a:custGeom>
              <a:avLst/>
              <a:gdLst/>
              <a:ahLst/>
              <a:cxnLst/>
              <a:rect l="l" t="t" r="r" b="b"/>
              <a:pathLst>
                <a:path w="1868805" h="563879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559" y="7477"/>
                  </a:lnTo>
                  <a:lnTo>
                    <a:pt x="1840611" y="27812"/>
                  </a:lnTo>
                  <a:lnTo>
                    <a:pt x="1860946" y="57864"/>
                  </a:lnTo>
                  <a:lnTo>
                    <a:pt x="1868424" y="94487"/>
                  </a:lnTo>
                  <a:lnTo>
                    <a:pt x="1868424" y="470916"/>
                  </a:lnTo>
                  <a:lnTo>
                    <a:pt x="1860946" y="507301"/>
                  </a:lnTo>
                  <a:lnTo>
                    <a:pt x="1840611" y="536828"/>
                  </a:lnTo>
                  <a:lnTo>
                    <a:pt x="1810559" y="556640"/>
                  </a:lnTo>
                  <a:lnTo>
                    <a:pt x="1773936" y="563879"/>
                  </a:lnTo>
                  <a:lnTo>
                    <a:pt x="94488" y="563879"/>
                  </a:lnTo>
                  <a:lnTo>
                    <a:pt x="57864" y="556640"/>
                  </a:lnTo>
                  <a:lnTo>
                    <a:pt x="27813" y="536828"/>
                  </a:lnTo>
                  <a:lnTo>
                    <a:pt x="7477" y="507301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 descr=""/>
          <p:cNvSpPr txBox="1"/>
          <p:nvPr/>
        </p:nvSpPr>
        <p:spPr>
          <a:xfrm>
            <a:off x="401593" y="4637313"/>
            <a:ext cx="138176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FFFFFF"/>
                </a:solidFill>
                <a:latin typeface="Century Gothic"/>
                <a:cs typeface="Century Gothic"/>
              </a:rPr>
              <a:t>equipe</a:t>
            </a:r>
            <a:r>
              <a:rPr dirty="0" sz="950" spc="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FFFFFF"/>
                </a:solidFill>
                <a:latin typeface="Century Gothic"/>
                <a:cs typeface="Century Gothic"/>
              </a:rPr>
              <a:t>LEANDRO</a:t>
            </a:r>
            <a:r>
              <a:rPr dirty="0" sz="1100" spc="1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REGUELIN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0" name="object 40" descr=""/>
          <p:cNvSpPr/>
          <p:nvPr/>
        </p:nvSpPr>
        <p:spPr>
          <a:xfrm>
            <a:off x="2278157" y="4531118"/>
            <a:ext cx="1868805" cy="565785"/>
          </a:xfrm>
          <a:custGeom>
            <a:avLst/>
            <a:gdLst/>
            <a:ahLst/>
            <a:cxnLst/>
            <a:rect l="l" t="t" r="r" b="b"/>
            <a:pathLst>
              <a:path w="1868804" h="565785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1773936" y="0"/>
                </a:lnTo>
                <a:lnTo>
                  <a:pt x="1810559" y="7477"/>
                </a:lnTo>
                <a:lnTo>
                  <a:pt x="1840611" y="27812"/>
                </a:lnTo>
                <a:lnTo>
                  <a:pt x="1860946" y="57864"/>
                </a:lnTo>
                <a:lnTo>
                  <a:pt x="1868424" y="94487"/>
                </a:lnTo>
                <a:lnTo>
                  <a:pt x="1868424" y="470916"/>
                </a:lnTo>
                <a:lnTo>
                  <a:pt x="1860946" y="507539"/>
                </a:lnTo>
                <a:lnTo>
                  <a:pt x="1840611" y="537590"/>
                </a:lnTo>
                <a:lnTo>
                  <a:pt x="1810559" y="557926"/>
                </a:lnTo>
                <a:lnTo>
                  <a:pt x="1773936" y="565403"/>
                </a:lnTo>
                <a:lnTo>
                  <a:pt x="94488" y="565403"/>
                </a:lnTo>
                <a:lnTo>
                  <a:pt x="57864" y="557926"/>
                </a:lnTo>
                <a:lnTo>
                  <a:pt x="27813" y="537590"/>
                </a:lnTo>
                <a:lnTo>
                  <a:pt x="7477" y="507539"/>
                </a:lnTo>
                <a:lnTo>
                  <a:pt x="0" y="470916"/>
                </a:lnTo>
                <a:lnTo>
                  <a:pt x="0" y="94487"/>
                </a:lnTo>
                <a:close/>
              </a:path>
            </a:pathLst>
          </a:custGeom>
          <a:ln w="30480">
            <a:solidFill>
              <a:srgbClr val="4836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 txBox="1"/>
          <p:nvPr/>
        </p:nvSpPr>
        <p:spPr>
          <a:xfrm>
            <a:off x="2448329" y="4637313"/>
            <a:ext cx="1371600" cy="34988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ouvidor</a:t>
            </a:r>
            <a:r>
              <a:rPr dirty="0" sz="950" spc="60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>
                <a:solidFill>
                  <a:srgbClr val="483659"/>
                </a:solidFill>
                <a:latin typeface="Century Gothic"/>
                <a:cs typeface="Century Gothic"/>
              </a:rPr>
              <a:t>desde</a:t>
            </a:r>
            <a:r>
              <a:rPr dirty="0" sz="950" spc="35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950" spc="-10">
                <a:solidFill>
                  <a:srgbClr val="483659"/>
                </a:solidFill>
                <a:latin typeface="Century Gothic"/>
                <a:cs typeface="Century Gothic"/>
              </a:rPr>
              <a:t>10/3/22</a:t>
            </a: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100" b="1">
                <a:solidFill>
                  <a:srgbClr val="483659"/>
                </a:solidFill>
                <a:latin typeface="Century Gothic"/>
                <a:cs typeface="Century Gothic"/>
              </a:rPr>
              <a:t>ROBERTO</a:t>
            </a:r>
            <a:r>
              <a:rPr dirty="0" sz="1100" spc="105" b="1">
                <a:solidFill>
                  <a:srgbClr val="483659"/>
                </a:solidFill>
                <a:latin typeface="Century Gothic"/>
                <a:cs typeface="Century Gothic"/>
              </a:rPr>
              <a:t> </a:t>
            </a:r>
            <a:r>
              <a:rPr dirty="0" sz="1100" spc="-20" b="1">
                <a:solidFill>
                  <a:srgbClr val="483659"/>
                </a:solidFill>
                <a:latin typeface="Century Gothic"/>
                <a:cs typeface="Century Gothic"/>
              </a:rPr>
              <a:t>SIMON</a:t>
            </a:r>
            <a:endParaRPr sz="1100">
              <a:latin typeface="Century Gothic"/>
              <a:cs typeface="Century Gothic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4254785" y="3055886"/>
            <a:ext cx="1897380" cy="2060575"/>
            <a:chOff x="4254785" y="3055886"/>
            <a:chExt cx="1897380" cy="2060575"/>
          </a:xfrm>
        </p:grpSpPr>
        <p:sp>
          <p:nvSpPr>
            <p:cNvPr id="43" name="object 43" descr=""/>
            <p:cNvSpPr/>
            <p:nvPr/>
          </p:nvSpPr>
          <p:spPr>
            <a:xfrm>
              <a:off x="4270025" y="453569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48365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4270025" y="4535690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48365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4270025" y="3071126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1773936" y="565403"/>
                  </a:move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4270025" y="3071126"/>
              <a:ext cx="1866900" cy="565785"/>
            </a:xfrm>
            <a:custGeom>
              <a:avLst/>
              <a:gdLst/>
              <a:ahLst/>
              <a:cxnLst/>
              <a:rect l="l" t="t" r="r" b="b"/>
              <a:pathLst>
                <a:path w="1866900" h="565785">
                  <a:moveTo>
                    <a:pt x="0" y="94487"/>
                  </a:moveTo>
                  <a:lnTo>
                    <a:pt x="7477" y="57864"/>
                  </a:lnTo>
                  <a:lnTo>
                    <a:pt x="27813" y="27812"/>
                  </a:lnTo>
                  <a:lnTo>
                    <a:pt x="57864" y="7477"/>
                  </a:lnTo>
                  <a:lnTo>
                    <a:pt x="94488" y="0"/>
                  </a:lnTo>
                  <a:lnTo>
                    <a:pt x="1773936" y="0"/>
                  </a:lnTo>
                  <a:lnTo>
                    <a:pt x="1810321" y="7477"/>
                  </a:lnTo>
                  <a:lnTo>
                    <a:pt x="1839848" y="27812"/>
                  </a:lnTo>
                  <a:lnTo>
                    <a:pt x="1859660" y="57864"/>
                  </a:lnTo>
                  <a:lnTo>
                    <a:pt x="1866900" y="94487"/>
                  </a:lnTo>
                  <a:lnTo>
                    <a:pt x="1866900" y="470916"/>
                  </a:lnTo>
                  <a:lnTo>
                    <a:pt x="1859660" y="507539"/>
                  </a:lnTo>
                  <a:lnTo>
                    <a:pt x="1839848" y="537590"/>
                  </a:lnTo>
                  <a:lnTo>
                    <a:pt x="1810321" y="557926"/>
                  </a:lnTo>
                  <a:lnTo>
                    <a:pt x="1773936" y="565403"/>
                  </a:lnTo>
                  <a:lnTo>
                    <a:pt x="94488" y="565403"/>
                  </a:lnTo>
                  <a:lnTo>
                    <a:pt x="57864" y="557926"/>
                  </a:lnTo>
                  <a:lnTo>
                    <a:pt x="27813" y="537590"/>
                  </a:lnTo>
                  <a:lnTo>
                    <a:pt x="7477" y="507539"/>
                  </a:lnTo>
                  <a:lnTo>
                    <a:pt x="0" y="470916"/>
                  </a:lnTo>
                  <a:lnTo>
                    <a:pt x="0" y="94487"/>
                  </a:lnTo>
                  <a:close/>
                </a:path>
              </a:pathLst>
            </a:custGeom>
            <a:ln w="30480">
              <a:solidFill>
                <a:srgbClr val="B35E0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7" name="object 47" descr=""/>
          <p:cNvSpPr txBox="1"/>
          <p:nvPr/>
        </p:nvSpPr>
        <p:spPr>
          <a:xfrm>
            <a:off x="6371015" y="3893919"/>
            <a:ext cx="1372870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CAU/SP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354</a:t>
            </a:r>
            <a:r>
              <a:rPr dirty="0" sz="1100" spc="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4402052" y="3146715"/>
            <a:ext cx="1220470" cy="41592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CAU/CE</a:t>
            </a:r>
            <a:endParaRPr sz="1100">
              <a:latin typeface="Century Gothic"/>
              <a:cs typeface="Century Gothic"/>
            </a:endParaRPr>
          </a:p>
          <a:p>
            <a:pPr marL="18415">
              <a:lnSpc>
                <a:spcPct val="100000"/>
              </a:lnSpc>
              <a:spcBef>
                <a:spcPts val="219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405094" y="4623905"/>
            <a:ext cx="1293495" cy="3727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35"/>
              </a:spcBef>
            </a:pPr>
            <a:r>
              <a:rPr dirty="0" sz="1100" spc="-10" b="1">
                <a:solidFill>
                  <a:srgbClr val="FFFFFF"/>
                </a:solidFill>
                <a:latin typeface="Century Gothic"/>
                <a:cs typeface="Century Gothic"/>
              </a:rPr>
              <a:t>CAU/PR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67</a:t>
            </a:r>
            <a:r>
              <a:rPr dirty="0" sz="1100" spc="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Century Gothic"/>
                <a:cs typeface="Century Gothic"/>
              </a:rPr>
              <a:t>ATENDIMENTOS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269525" y="196862"/>
            <a:ext cx="0" cy="1312545"/>
          </a:xfrm>
          <a:custGeom>
            <a:avLst/>
            <a:gdLst/>
            <a:ahLst/>
            <a:cxnLst/>
            <a:rect l="l" t="t" r="r" b="b"/>
            <a:pathLst>
              <a:path w="0" h="1312545">
                <a:moveTo>
                  <a:pt x="0" y="0"/>
                </a:moveTo>
                <a:lnTo>
                  <a:pt x="0" y="1312163"/>
                </a:lnTo>
              </a:path>
            </a:pathLst>
          </a:custGeom>
          <a:ln w="45719">
            <a:solidFill>
              <a:srgbClr val="183B46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3449801" y="1103642"/>
            <a:ext cx="2632710" cy="2633345"/>
            <a:chOff x="3449801" y="1103642"/>
            <a:chExt cx="2632710" cy="2633345"/>
          </a:xfrm>
        </p:grpSpPr>
        <p:sp>
          <p:nvSpPr>
            <p:cNvPr id="5" name="object 5" descr=""/>
            <p:cNvSpPr/>
            <p:nvPr/>
          </p:nvSpPr>
          <p:spPr>
            <a:xfrm>
              <a:off x="4765325" y="1103642"/>
              <a:ext cx="1316990" cy="2237740"/>
            </a:xfrm>
            <a:custGeom>
              <a:avLst/>
              <a:gdLst/>
              <a:ahLst/>
              <a:cxnLst/>
              <a:rect l="l" t="t" r="r" b="b"/>
              <a:pathLst>
                <a:path w="1316989" h="2237740">
                  <a:moveTo>
                    <a:pt x="941831" y="2237232"/>
                  </a:moveTo>
                  <a:lnTo>
                    <a:pt x="556260" y="1859279"/>
                  </a:lnTo>
                  <a:lnTo>
                    <a:pt x="588358" y="1824498"/>
                  </a:lnTo>
                  <a:lnTo>
                    <a:pt x="617937" y="1788301"/>
                  </a:lnTo>
                  <a:lnTo>
                    <a:pt x="644999" y="1750804"/>
                  </a:lnTo>
                  <a:lnTo>
                    <a:pt x="669545" y="1712122"/>
                  </a:lnTo>
                  <a:lnTo>
                    <a:pt x="691577" y="1672371"/>
                  </a:lnTo>
                  <a:lnTo>
                    <a:pt x="711097" y="1631666"/>
                  </a:lnTo>
                  <a:lnTo>
                    <a:pt x="728107" y="1590122"/>
                  </a:lnTo>
                  <a:lnTo>
                    <a:pt x="742609" y="1547854"/>
                  </a:lnTo>
                  <a:lnTo>
                    <a:pt x="754605" y="1504978"/>
                  </a:lnTo>
                  <a:lnTo>
                    <a:pt x="764097" y="1461608"/>
                  </a:lnTo>
                  <a:lnTo>
                    <a:pt x="771085" y="1417860"/>
                  </a:lnTo>
                  <a:lnTo>
                    <a:pt x="775573" y="1373849"/>
                  </a:lnTo>
                  <a:lnTo>
                    <a:pt x="777562" y="1329690"/>
                  </a:lnTo>
                  <a:lnTo>
                    <a:pt x="777055" y="1285499"/>
                  </a:lnTo>
                  <a:lnTo>
                    <a:pt x="774051" y="1241391"/>
                  </a:lnTo>
                  <a:lnTo>
                    <a:pt x="768555" y="1197480"/>
                  </a:lnTo>
                  <a:lnTo>
                    <a:pt x="760567" y="1153882"/>
                  </a:lnTo>
                  <a:lnTo>
                    <a:pt x="750090" y="1110713"/>
                  </a:lnTo>
                  <a:lnTo>
                    <a:pt x="737125" y="1068088"/>
                  </a:lnTo>
                  <a:lnTo>
                    <a:pt x="721673" y="1026121"/>
                  </a:lnTo>
                  <a:lnTo>
                    <a:pt x="703738" y="984928"/>
                  </a:lnTo>
                  <a:lnTo>
                    <a:pt x="683321" y="944624"/>
                  </a:lnTo>
                  <a:lnTo>
                    <a:pt x="660424" y="905325"/>
                  </a:lnTo>
                  <a:lnTo>
                    <a:pt x="635048" y="867145"/>
                  </a:lnTo>
                  <a:lnTo>
                    <a:pt x="607195" y="830200"/>
                  </a:lnTo>
                  <a:lnTo>
                    <a:pt x="576868" y="794605"/>
                  </a:lnTo>
                  <a:lnTo>
                    <a:pt x="544067" y="760475"/>
                  </a:lnTo>
                  <a:lnTo>
                    <a:pt x="506528" y="726354"/>
                  </a:lnTo>
                  <a:lnTo>
                    <a:pt x="467148" y="694894"/>
                  </a:lnTo>
                  <a:lnTo>
                    <a:pt x="426053" y="666154"/>
                  </a:lnTo>
                  <a:lnTo>
                    <a:pt x="383370" y="640192"/>
                  </a:lnTo>
                  <a:lnTo>
                    <a:pt x="339227" y="617067"/>
                  </a:lnTo>
                  <a:lnTo>
                    <a:pt x="293750" y="596836"/>
                  </a:lnTo>
                  <a:lnTo>
                    <a:pt x="247067" y="579558"/>
                  </a:lnTo>
                  <a:lnTo>
                    <a:pt x="199305" y="565291"/>
                  </a:lnTo>
                  <a:lnTo>
                    <a:pt x="150590" y="554093"/>
                  </a:lnTo>
                  <a:lnTo>
                    <a:pt x="101049" y="546022"/>
                  </a:lnTo>
                  <a:lnTo>
                    <a:pt x="50810" y="541137"/>
                  </a:lnTo>
                  <a:lnTo>
                    <a:pt x="0" y="539495"/>
                  </a:lnTo>
                  <a:lnTo>
                    <a:pt x="0" y="0"/>
                  </a:lnTo>
                  <a:lnTo>
                    <a:pt x="48352" y="868"/>
                  </a:lnTo>
                  <a:lnTo>
                    <a:pt x="96259" y="3455"/>
                  </a:lnTo>
                  <a:lnTo>
                    <a:pt x="143692" y="7729"/>
                  </a:lnTo>
                  <a:lnTo>
                    <a:pt x="190621" y="13662"/>
                  </a:lnTo>
                  <a:lnTo>
                    <a:pt x="237016" y="21223"/>
                  </a:lnTo>
                  <a:lnTo>
                    <a:pt x="282848" y="30382"/>
                  </a:lnTo>
                  <a:lnTo>
                    <a:pt x="328089" y="41110"/>
                  </a:lnTo>
                  <a:lnTo>
                    <a:pt x="372707" y="53377"/>
                  </a:lnTo>
                  <a:lnTo>
                    <a:pt x="416673" y="67153"/>
                  </a:lnTo>
                  <a:lnTo>
                    <a:pt x="459959" y="82408"/>
                  </a:lnTo>
                  <a:lnTo>
                    <a:pt x="502534" y="99113"/>
                  </a:lnTo>
                  <a:lnTo>
                    <a:pt x="544370" y="117238"/>
                  </a:lnTo>
                  <a:lnTo>
                    <a:pt x="585435" y="136752"/>
                  </a:lnTo>
                  <a:lnTo>
                    <a:pt x="625702" y="157627"/>
                  </a:lnTo>
                  <a:lnTo>
                    <a:pt x="665141" y="179831"/>
                  </a:lnTo>
                  <a:lnTo>
                    <a:pt x="703721" y="203337"/>
                  </a:lnTo>
                  <a:lnTo>
                    <a:pt x="741414" y="228113"/>
                  </a:lnTo>
                  <a:lnTo>
                    <a:pt x="778191" y="254130"/>
                  </a:lnTo>
                  <a:lnTo>
                    <a:pt x="814020" y="281357"/>
                  </a:lnTo>
                  <a:lnTo>
                    <a:pt x="848874" y="309767"/>
                  </a:lnTo>
                  <a:lnTo>
                    <a:pt x="882722" y="339327"/>
                  </a:lnTo>
                  <a:lnTo>
                    <a:pt x="915535" y="370010"/>
                  </a:lnTo>
                  <a:lnTo>
                    <a:pt x="947284" y="401784"/>
                  </a:lnTo>
                  <a:lnTo>
                    <a:pt x="977939" y="434620"/>
                  </a:lnTo>
                  <a:lnTo>
                    <a:pt x="1007470" y="468488"/>
                  </a:lnTo>
                  <a:lnTo>
                    <a:pt x="1035849" y="503359"/>
                  </a:lnTo>
                  <a:lnTo>
                    <a:pt x="1063044" y="539203"/>
                  </a:lnTo>
                  <a:lnTo>
                    <a:pt x="1089028" y="575989"/>
                  </a:lnTo>
                  <a:lnTo>
                    <a:pt x="1113771" y="613689"/>
                  </a:lnTo>
                  <a:lnTo>
                    <a:pt x="1137242" y="652272"/>
                  </a:lnTo>
                  <a:lnTo>
                    <a:pt x="1159413" y="691708"/>
                  </a:lnTo>
                  <a:lnTo>
                    <a:pt x="1180254" y="731967"/>
                  </a:lnTo>
                  <a:lnTo>
                    <a:pt x="1199736" y="773021"/>
                  </a:lnTo>
                  <a:lnTo>
                    <a:pt x="1217828" y="814839"/>
                  </a:lnTo>
                  <a:lnTo>
                    <a:pt x="1234502" y="857391"/>
                  </a:lnTo>
                  <a:lnTo>
                    <a:pt x="1249728" y="900647"/>
                  </a:lnTo>
                  <a:lnTo>
                    <a:pt x="1263477" y="944578"/>
                  </a:lnTo>
                  <a:lnTo>
                    <a:pt x="1275718" y="989154"/>
                  </a:lnTo>
                  <a:lnTo>
                    <a:pt x="1286424" y="1034344"/>
                  </a:lnTo>
                  <a:lnTo>
                    <a:pt x="1295563" y="1080120"/>
                  </a:lnTo>
                  <a:lnTo>
                    <a:pt x="1303106" y="1126452"/>
                  </a:lnTo>
                  <a:lnTo>
                    <a:pt x="1309025" y="1173309"/>
                  </a:lnTo>
                  <a:lnTo>
                    <a:pt x="1313289" y="1220662"/>
                  </a:lnTo>
                  <a:lnTo>
                    <a:pt x="1315869" y="1268481"/>
                  </a:lnTo>
                  <a:lnTo>
                    <a:pt x="1316736" y="1316736"/>
                  </a:lnTo>
                  <a:lnTo>
                    <a:pt x="1315826" y="1365828"/>
                  </a:lnTo>
                  <a:lnTo>
                    <a:pt x="1313110" y="1414670"/>
                  </a:lnTo>
                  <a:lnTo>
                    <a:pt x="1308605" y="1463217"/>
                  </a:lnTo>
                  <a:lnTo>
                    <a:pt x="1302328" y="1511427"/>
                  </a:lnTo>
                  <a:lnTo>
                    <a:pt x="1294298" y="1559256"/>
                  </a:lnTo>
                  <a:lnTo>
                    <a:pt x="1284532" y="1606660"/>
                  </a:lnTo>
                  <a:lnTo>
                    <a:pt x="1273048" y="1653596"/>
                  </a:lnTo>
                  <a:lnTo>
                    <a:pt x="1259863" y="1700021"/>
                  </a:lnTo>
                  <a:lnTo>
                    <a:pt x="1244996" y="1745890"/>
                  </a:lnTo>
                  <a:lnTo>
                    <a:pt x="1228465" y="1791162"/>
                  </a:lnTo>
                  <a:lnTo>
                    <a:pt x="1210287" y="1835791"/>
                  </a:lnTo>
                  <a:lnTo>
                    <a:pt x="1190479" y="1879736"/>
                  </a:lnTo>
                  <a:lnTo>
                    <a:pt x="1169060" y="1922951"/>
                  </a:lnTo>
                  <a:lnTo>
                    <a:pt x="1146048" y="1965395"/>
                  </a:lnTo>
                  <a:lnTo>
                    <a:pt x="1121459" y="2007023"/>
                  </a:lnTo>
                  <a:lnTo>
                    <a:pt x="1095313" y="2047792"/>
                  </a:lnTo>
                  <a:lnTo>
                    <a:pt x="1067626" y="2087659"/>
                  </a:lnTo>
                  <a:lnTo>
                    <a:pt x="1038417" y="2126579"/>
                  </a:lnTo>
                  <a:lnTo>
                    <a:pt x="1007703" y="2164511"/>
                  </a:lnTo>
                  <a:lnTo>
                    <a:pt x="975502" y="2201409"/>
                  </a:lnTo>
                  <a:lnTo>
                    <a:pt x="941831" y="2237232"/>
                  </a:lnTo>
                  <a:close/>
                </a:path>
              </a:pathLst>
            </a:custGeom>
            <a:solidFill>
              <a:srgbClr val="B35E07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116102" y="2962922"/>
              <a:ext cx="1591310" cy="774065"/>
            </a:xfrm>
            <a:custGeom>
              <a:avLst/>
              <a:gdLst/>
              <a:ahLst/>
              <a:cxnLst/>
              <a:rect l="l" t="t" r="r" b="b"/>
              <a:pathLst>
                <a:path w="1591310" h="774064">
                  <a:moveTo>
                    <a:pt x="674153" y="773603"/>
                  </a:moveTo>
                  <a:lnTo>
                    <a:pt x="628120" y="773645"/>
                  </a:lnTo>
                  <a:lnTo>
                    <a:pt x="582055" y="772074"/>
                  </a:lnTo>
                  <a:lnTo>
                    <a:pt x="536001" y="768884"/>
                  </a:lnTo>
                  <a:lnTo>
                    <a:pt x="490002" y="764069"/>
                  </a:lnTo>
                  <a:lnTo>
                    <a:pt x="444101" y="757622"/>
                  </a:lnTo>
                  <a:lnTo>
                    <a:pt x="398341" y="749537"/>
                  </a:lnTo>
                  <a:lnTo>
                    <a:pt x="352765" y="739808"/>
                  </a:lnTo>
                  <a:lnTo>
                    <a:pt x="307417" y="728427"/>
                  </a:lnTo>
                  <a:lnTo>
                    <a:pt x="262340" y="715388"/>
                  </a:lnTo>
                  <a:lnTo>
                    <a:pt x="217578" y="700685"/>
                  </a:lnTo>
                  <a:lnTo>
                    <a:pt x="173173" y="684311"/>
                  </a:lnTo>
                  <a:lnTo>
                    <a:pt x="129170" y="666261"/>
                  </a:lnTo>
                  <a:lnTo>
                    <a:pt x="85611" y="646526"/>
                  </a:lnTo>
                  <a:lnTo>
                    <a:pt x="42540" y="625101"/>
                  </a:lnTo>
                  <a:lnTo>
                    <a:pt x="0" y="601979"/>
                  </a:lnTo>
                  <a:lnTo>
                    <a:pt x="266700" y="132587"/>
                  </a:lnTo>
                  <a:lnTo>
                    <a:pt x="308942" y="155063"/>
                  </a:lnTo>
                  <a:lnTo>
                    <a:pt x="352043" y="174704"/>
                  </a:lnTo>
                  <a:lnTo>
                    <a:pt x="395882" y="191528"/>
                  </a:lnTo>
                  <a:lnTo>
                    <a:pt x="440335" y="205554"/>
                  </a:lnTo>
                  <a:lnTo>
                    <a:pt x="485279" y="216799"/>
                  </a:lnTo>
                  <a:lnTo>
                    <a:pt x="530591" y="225281"/>
                  </a:lnTo>
                  <a:lnTo>
                    <a:pt x="576149" y="231019"/>
                  </a:lnTo>
                  <a:lnTo>
                    <a:pt x="621829" y="234030"/>
                  </a:lnTo>
                  <a:lnTo>
                    <a:pt x="667510" y="234333"/>
                  </a:lnTo>
                  <a:lnTo>
                    <a:pt x="713068" y="231945"/>
                  </a:lnTo>
                  <a:lnTo>
                    <a:pt x="758380" y="226885"/>
                  </a:lnTo>
                  <a:lnTo>
                    <a:pt x="803324" y="219170"/>
                  </a:lnTo>
                  <a:lnTo>
                    <a:pt x="847776" y="208819"/>
                  </a:lnTo>
                  <a:lnTo>
                    <a:pt x="891615" y="195850"/>
                  </a:lnTo>
                  <a:lnTo>
                    <a:pt x="934717" y="180280"/>
                  </a:lnTo>
                  <a:lnTo>
                    <a:pt x="976959" y="162129"/>
                  </a:lnTo>
                  <a:lnTo>
                    <a:pt x="1018219" y="141412"/>
                  </a:lnTo>
                  <a:lnTo>
                    <a:pt x="1058373" y="118150"/>
                  </a:lnTo>
                  <a:lnTo>
                    <a:pt x="1097300" y="92360"/>
                  </a:lnTo>
                  <a:lnTo>
                    <a:pt x="1134876" y="64059"/>
                  </a:lnTo>
                  <a:lnTo>
                    <a:pt x="1170978" y="33266"/>
                  </a:lnTo>
                  <a:lnTo>
                    <a:pt x="1205483" y="0"/>
                  </a:lnTo>
                  <a:lnTo>
                    <a:pt x="1591055" y="377951"/>
                  </a:lnTo>
                  <a:lnTo>
                    <a:pt x="1556691" y="411818"/>
                  </a:lnTo>
                  <a:lnTo>
                    <a:pt x="1521341" y="444215"/>
                  </a:lnTo>
                  <a:lnTo>
                    <a:pt x="1485049" y="475137"/>
                  </a:lnTo>
                  <a:lnTo>
                    <a:pt x="1447859" y="504576"/>
                  </a:lnTo>
                  <a:lnTo>
                    <a:pt x="1409813" y="532526"/>
                  </a:lnTo>
                  <a:lnTo>
                    <a:pt x="1370955" y="558981"/>
                  </a:lnTo>
                  <a:lnTo>
                    <a:pt x="1331329" y="583934"/>
                  </a:lnTo>
                  <a:lnTo>
                    <a:pt x="1290977" y="607380"/>
                  </a:lnTo>
                  <a:lnTo>
                    <a:pt x="1249943" y="629310"/>
                  </a:lnTo>
                  <a:lnTo>
                    <a:pt x="1208270" y="649719"/>
                  </a:lnTo>
                  <a:lnTo>
                    <a:pt x="1166002" y="668600"/>
                  </a:lnTo>
                  <a:lnTo>
                    <a:pt x="1123183" y="685947"/>
                  </a:lnTo>
                  <a:lnTo>
                    <a:pt x="1079854" y="701753"/>
                  </a:lnTo>
                  <a:lnTo>
                    <a:pt x="1036060" y="716013"/>
                  </a:lnTo>
                  <a:lnTo>
                    <a:pt x="991844" y="728718"/>
                  </a:lnTo>
                  <a:lnTo>
                    <a:pt x="947249" y="739863"/>
                  </a:lnTo>
                  <a:lnTo>
                    <a:pt x="902319" y="749441"/>
                  </a:lnTo>
                  <a:lnTo>
                    <a:pt x="857097" y="757446"/>
                  </a:lnTo>
                  <a:lnTo>
                    <a:pt x="811626" y="763871"/>
                  </a:lnTo>
                  <a:lnTo>
                    <a:pt x="765949" y="768710"/>
                  </a:lnTo>
                  <a:lnTo>
                    <a:pt x="720110" y="771956"/>
                  </a:lnTo>
                  <a:lnTo>
                    <a:pt x="674153" y="773603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450113" y="2438666"/>
              <a:ext cx="932815" cy="1126490"/>
            </a:xfrm>
            <a:custGeom>
              <a:avLst/>
              <a:gdLst/>
              <a:ahLst/>
              <a:cxnLst/>
              <a:rect l="l" t="t" r="r" b="b"/>
              <a:pathLst>
                <a:path w="932814" h="1126489">
                  <a:moveTo>
                    <a:pt x="665987" y="1126235"/>
                  </a:moveTo>
                  <a:lnTo>
                    <a:pt x="623456" y="1101161"/>
                  </a:lnTo>
                  <a:lnTo>
                    <a:pt x="582092" y="1074624"/>
                  </a:lnTo>
                  <a:lnTo>
                    <a:pt x="541923" y="1046669"/>
                  </a:lnTo>
                  <a:lnTo>
                    <a:pt x="502973" y="1017338"/>
                  </a:lnTo>
                  <a:lnTo>
                    <a:pt x="465267" y="986674"/>
                  </a:lnTo>
                  <a:lnTo>
                    <a:pt x="428832" y="954720"/>
                  </a:lnTo>
                  <a:lnTo>
                    <a:pt x="393692" y="921519"/>
                  </a:lnTo>
                  <a:lnTo>
                    <a:pt x="359872" y="887114"/>
                  </a:lnTo>
                  <a:lnTo>
                    <a:pt x="327399" y="851547"/>
                  </a:lnTo>
                  <a:lnTo>
                    <a:pt x="296298" y="814862"/>
                  </a:lnTo>
                  <a:lnTo>
                    <a:pt x="266594" y="777102"/>
                  </a:lnTo>
                  <a:lnTo>
                    <a:pt x="238312" y="738309"/>
                  </a:lnTo>
                  <a:lnTo>
                    <a:pt x="211478" y="698526"/>
                  </a:lnTo>
                  <a:lnTo>
                    <a:pt x="186118" y="657796"/>
                  </a:lnTo>
                  <a:lnTo>
                    <a:pt x="162256" y="616162"/>
                  </a:lnTo>
                  <a:lnTo>
                    <a:pt x="139919" y="573668"/>
                  </a:lnTo>
                  <a:lnTo>
                    <a:pt x="119131" y="530355"/>
                  </a:lnTo>
                  <a:lnTo>
                    <a:pt x="99918" y="486267"/>
                  </a:lnTo>
                  <a:lnTo>
                    <a:pt x="82305" y="441447"/>
                  </a:lnTo>
                  <a:lnTo>
                    <a:pt x="66318" y="395937"/>
                  </a:lnTo>
                  <a:lnTo>
                    <a:pt x="51982" y="349781"/>
                  </a:lnTo>
                  <a:lnTo>
                    <a:pt x="39323" y="303022"/>
                  </a:lnTo>
                  <a:lnTo>
                    <a:pt x="28366" y="255701"/>
                  </a:lnTo>
                  <a:lnTo>
                    <a:pt x="19136" y="207863"/>
                  </a:lnTo>
                  <a:lnTo>
                    <a:pt x="11659" y="159550"/>
                  </a:lnTo>
                  <a:lnTo>
                    <a:pt x="5961" y="110806"/>
                  </a:lnTo>
                  <a:lnTo>
                    <a:pt x="2065" y="61672"/>
                  </a:lnTo>
                  <a:lnTo>
                    <a:pt x="0" y="12191"/>
                  </a:lnTo>
                  <a:lnTo>
                    <a:pt x="539495" y="0"/>
                  </a:lnTo>
                  <a:lnTo>
                    <a:pt x="542304" y="50858"/>
                  </a:lnTo>
                  <a:lnTo>
                    <a:pt x="548389" y="101045"/>
                  </a:lnTo>
                  <a:lnTo>
                    <a:pt x="557672" y="150423"/>
                  </a:lnTo>
                  <a:lnTo>
                    <a:pt x="570071" y="198858"/>
                  </a:lnTo>
                  <a:lnTo>
                    <a:pt x="585506" y="246211"/>
                  </a:lnTo>
                  <a:lnTo>
                    <a:pt x="603896" y="292349"/>
                  </a:lnTo>
                  <a:lnTo>
                    <a:pt x="625162" y="337133"/>
                  </a:lnTo>
                  <a:lnTo>
                    <a:pt x="649223" y="380428"/>
                  </a:lnTo>
                  <a:lnTo>
                    <a:pt x="675999" y="422098"/>
                  </a:lnTo>
                  <a:lnTo>
                    <a:pt x="705409" y="462007"/>
                  </a:lnTo>
                  <a:lnTo>
                    <a:pt x="737373" y="500018"/>
                  </a:lnTo>
                  <a:lnTo>
                    <a:pt x="771810" y="535995"/>
                  </a:lnTo>
                  <a:lnTo>
                    <a:pt x="808641" y="569802"/>
                  </a:lnTo>
                  <a:lnTo>
                    <a:pt x="847784" y="601304"/>
                  </a:lnTo>
                  <a:lnTo>
                    <a:pt x="889160" y="630363"/>
                  </a:lnTo>
                  <a:lnTo>
                    <a:pt x="932687" y="656843"/>
                  </a:lnTo>
                  <a:lnTo>
                    <a:pt x="665987" y="1126235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449801" y="1195082"/>
              <a:ext cx="1032510" cy="1256030"/>
            </a:xfrm>
            <a:custGeom>
              <a:avLst/>
              <a:gdLst/>
              <a:ahLst/>
              <a:cxnLst/>
              <a:rect l="l" t="t" r="r" b="b"/>
              <a:pathLst>
                <a:path w="1032510" h="1256030">
                  <a:moveTo>
                    <a:pt x="312" y="1255775"/>
                  </a:moveTo>
                  <a:lnTo>
                    <a:pt x="0" y="1207234"/>
                  </a:lnTo>
                  <a:lnTo>
                    <a:pt x="1465" y="1158991"/>
                  </a:lnTo>
                  <a:lnTo>
                    <a:pt x="4682" y="1111086"/>
                  </a:lnTo>
                  <a:lnTo>
                    <a:pt x="9626" y="1063555"/>
                  </a:lnTo>
                  <a:lnTo>
                    <a:pt x="16272" y="1016437"/>
                  </a:lnTo>
                  <a:lnTo>
                    <a:pt x="24592" y="969769"/>
                  </a:lnTo>
                  <a:lnTo>
                    <a:pt x="34563" y="923590"/>
                  </a:lnTo>
                  <a:lnTo>
                    <a:pt x="46158" y="877938"/>
                  </a:lnTo>
                  <a:lnTo>
                    <a:pt x="59352" y="832850"/>
                  </a:lnTo>
                  <a:lnTo>
                    <a:pt x="74119" y="788364"/>
                  </a:lnTo>
                  <a:lnTo>
                    <a:pt x="90434" y="744518"/>
                  </a:lnTo>
                  <a:lnTo>
                    <a:pt x="108270" y="701351"/>
                  </a:lnTo>
                  <a:lnTo>
                    <a:pt x="127603" y="658900"/>
                  </a:lnTo>
                  <a:lnTo>
                    <a:pt x="148407" y="617202"/>
                  </a:lnTo>
                  <a:lnTo>
                    <a:pt x="170656" y="576297"/>
                  </a:lnTo>
                  <a:lnTo>
                    <a:pt x="194325" y="536222"/>
                  </a:lnTo>
                  <a:lnTo>
                    <a:pt x="219387" y="497014"/>
                  </a:lnTo>
                  <a:lnTo>
                    <a:pt x="245818" y="458712"/>
                  </a:lnTo>
                  <a:lnTo>
                    <a:pt x="273592" y="421354"/>
                  </a:lnTo>
                  <a:lnTo>
                    <a:pt x="302683" y="384977"/>
                  </a:lnTo>
                  <a:lnTo>
                    <a:pt x="333066" y="349619"/>
                  </a:lnTo>
                  <a:lnTo>
                    <a:pt x="364715" y="315320"/>
                  </a:lnTo>
                  <a:lnTo>
                    <a:pt x="397605" y="282115"/>
                  </a:lnTo>
                  <a:lnTo>
                    <a:pt x="431709" y="250043"/>
                  </a:lnTo>
                  <a:lnTo>
                    <a:pt x="467002" y="219143"/>
                  </a:lnTo>
                  <a:lnTo>
                    <a:pt x="503460" y="189452"/>
                  </a:lnTo>
                  <a:lnTo>
                    <a:pt x="541055" y="161008"/>
                  </a:lnTo>
                  <a:lnTo>
                    <a:pt x="579763" y="133848"/>
                  </a:lnTo>
                  <a:lnTo>
                    <a:pt x="619558" y="108012"/>
                  </a:lnTo>
                  <a:lnTo>
                    <a:pt x="660414" y="83536"/>
                  </a:lnTo>
                  <a:lnTo>
                    <a:pt x="702306" y="60459"/>
                  </a:lnTo>
                  <a:lnTo>
                    <a:pt x="745208" y="38819"/>
                  </a:lnTo>
                  <a:lnTo>
                    <a:pt x="789095" y="18653"/>
                  </a:lnTo>
                  <a:lnTo>
                    <a:pt x="833940" y="0"/>
                  </a:lnTo>
                  <a:lnTo>
                    <a:pt x="1032060" y="502919"/>
                  </a:lnTo>
                  <a:lnTo>
                    <a:pt x="987381" y="522058"/>
                  </a:lnTo>
                  <a:lnTo>
                    <a:pt x="944375" y="543738"/>
                  </a:lnTo>
                  <a:lnTo>
                    <a:pt x="903116" y="567851"/>
                  </a:lnTo>
                  <a:lnTo>
                    <a:pt x="863677" y="594286"/>
                  </a:lnTo>
                  <a:lnTo>
                    <a:pt x="826130" y="622934"/>
                  </a:lnTo>
                  <a:lnTo>
                    <a:pt x="790549" y="653686"/>
                  </a:lnTo>
                  <a:lnTo>
                    <a:pt x="757007" y="686430"/>
                  </a:lnTo>
                  <a:lnTo>
                    <a:pt x="725578" y="721059"/>
                  </a:lnTo>
                  <a:lnTo>
                    <a:pt x="696334" y="757461"/>
                  </a:lnTo>
                  <a:lnTo>
                    <a:pt x="669348" y="795527"/>
                  </a:lnTo>
                  <a:lnTo>
                    <a:pt x="644695" y="835148"/>
                  </a:lnTo>
                  <a:lnTo>
                    <a:pt x="622446" y="876214"/>
                  </a:lnTo>
                  <a:lnTo>
                    <a:pt x="602675" y="918615"/>
                  </a:lnTo>
                  <a:lnTo>
                    <a:pt x="585455" y="962241"/>
                  </a:lnTo>
                  <a:lnTo>
                    <a:pt x="570860" y="1006982"/>
                  </a:lnTo>
                  <a:lnTo>
                    <a:pt x="558962" y="1052730"/>
                  </a:lnTo>
                  <a:lnTo>
                    <a:pt x="549835" y="1099373"/>
                  </a:lnTo>
                  <a:lnTo>
                    <a:pt x="543551" y="1146803"/>
                  </a:lnTo>
                  <a:lnTo>
                    <a:pt x="540185" y="1194910"/>
                  </a:lnTo>
                  <a:lnTo>
                    <a:pt x="539808" y="1243583"/>
                  </a:lnTo>
                  <a:lnTo>
                    <a:pt x="312" y="1255775"/>
                  </a:lnTo>
                  <a:close/>
                </a:path>
              </a:pathLst>
            </a:custGeom>
            <a:solidFill>
              <a:srgbClr val="3B64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83742" y="1103642"/>
              <a:ext cx="481965" cy="594360"/>
            </a:xfrm>
            <a:custGeom>
              <a:avLst/>
              <a:gdLst/>
              <a:ahLst/>
              <a:cxnLst/>
              <a:rect l="l" t="t" r="r" b="b"/>
              <a:pathLst>
                <a:path w="481964" h="594360">
                  <a:moveTo>
                    <a:pt x="198119" y="594359"/>
                  </a:moveTo>
                  <a:lnTo>
                    <a:pt x="0" y="91439"/>
                  </a:lnTo>
                  <a:lnTo>
                    <a:pt x="46443" y="74436"/>
                  </a:lnTo>
                  <a:lnTo>
                    <a:pt x="93390" y="59106"/>
                  </a:lnTo>
                  <a:lnTo>
                    <a:pt x="140794" y="45477"/>
                  </a:lnTo>
                  <a:lnTo>
                    <a:pt x="188610" y="33576"/>
                  </a:lnTo>
                  <a:lnTo>
                    <a:pt x="236791" y="23431"/>
                  </a:lnTo>
                  <a:lnTo>
                    <a:pt x="285292" y="15069"/>
                  </a:lnTo>
                  <a:lnTo>
                    <a:pt x="334068" y="8517"/>
                  </a:lnTo>
                  <a:lnTo>
                    <a:pt x="383072" y="3803"/>
                  </a:lnTo>
                  <a:lnTo>
                    <a:pt x="432259" y="955"/>
                  </a:lnTo>
                  <a:lnTo>
                    <a:pt x="481584" y="0"/>
                  </a:lnTo>
                  <a:lnTo>
                    <a:pt x="481584" y="539496"/>
                  </a:lnTo>
                  <a:lnTo>
                    <a:pt x="433493" y="541020"/>
                  </a:lnTo>
                  <a:lnTo>
                    <a:pt x="385402" y="545592"/>
                  </a:lnTo>
                  <a:lnTo>
                    <a:pt x="337565" y="553211"/>
                  </a:lnTo>
                  <a:lnTo>
                    <a:pt x="290237" y="563879"/>
                  </a:lnTo>
                  <a:lnTo>
                    <a:pt x="243670" y="577595"/>
                  </a:lnTo>
                  <a:lnTo>
                    <a:pt x="198119" y="594359"/>
                  </a:lnTo>
                  <a:close/>
                </a:path>
              </a:pathLst>
            </a:custGeom>
            <a:solidFill>
              <a:srgbClr val="9A743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561821" y="1902123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37%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699487" y="2845429"/>
            <a:ext cx="1379220" cy="7226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17%</a:t>
            </a:r>
            <a:endParaRPr sz="13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21%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25381" y="1729847"/>
            <a:ext cx="33528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19%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258802" y="1017063"/>
            <a:ext cx="356235" cy="54102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123825">
              <a:lnSpc>
                <a:spcPct val="100000"/>
              </a:lnSpc>
              <a:spcBef>
                <a:spcPts val="57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6%</a:t>
            </a:r>
            <a:endParaRPr sz="13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42874" y="1286372"/>
            <a:ext cx="245110" cy="2228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300" spc="-25">
                <a:solidFill>
                  <a:srgbClr val="FFFFFF"/>
                </a:solidFill>
                <a:latin typeface="Century Gothic"/>
                <a:cs typeface="Century Gothic"/>
              </a:rPr>
              <a:t>0%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469169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B35E07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6" name="object 16" descr=""/>
          <p:cNvGraphicFramePr>
            <a:graphicFrameLocks noGrp="1"/>
          </p:cNvGraphicFramePr>
          <p:nvPr/>
        </p:nvGraphicFramePr>
        <p:xfrm>
          <a:off x="565449" y="4005305"/>
          <a:ext cx="8520430" cy="4959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2070"/>
                <a:gridCol w="1416684"/>
                <a:gridCol w="1367154"/>
                <a:gridCol w="1257935"/>
                <a:gridCol w="956310"/>
                <a:gridCol w="1216025"/>
                <a:gridCol w="908050"/>
              </a:tblGrid>
              <a:tr h="273685">
                <a:tc>
                  <a:txBody>
                    <a:bodyPr/>
                    <a:lstStyle/>
                    <a:p>
                      <a:pPr algn="ctr" marR="2724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25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14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73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11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628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spc="-25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13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R="158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4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 algn="ctr" marL="1276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600" b="1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3810"/>
                </a:tc>
              </a:tr>
              <a:tr h="222250">
                <a:tc>
                  <a:txBody>
                    <a:bodyPr/>
                    <a:lstStyle/>
                    <a:p>
                      <a:pPr algn="ctr" marR="19875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Reclamação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Informação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Solicitação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Denúncia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Elogio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Sugestão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485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183B46"/>
                          </a:solidFill>
                          <a:latin typeface="Century Gothic"/>
                          <a:cs typeface="Century Gothic"/>
                        </a:rPr>
                        <a:t>Diversos</a:t>
                      </a:r>
                      <a:endParaRPr sz="1300">
                        <a:latin typeface="Century Gothic"/>
                        <a:cs typeface="Century Gothic"/>
                      </a:endParaRPr>
                    </a:p>
                  </a:txBody>
                  <a:tcPr marL="0" marR="0" marB="0" marT="20955"/>
                </a:tc>
              </a:tr>
            </a:tbl>
          </a:graphicData>
        </a:graphic>
      </p:graphicFrame>
      <p:sp>
        <p:nvSpPr>
          <p:cNvPr id="17" name="object 17" descr=""/>
          <p:cNvSpPr/>
          <p:nvPr/>
        </p:nvSpPr>
        <p:spPr>
          <a:xfrm>
            <a:off x="1997741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71F2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3413537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13425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4780565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3B643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6037865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2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2" y="0"/>
                </a:lnTo>
                <a:lnTo>
                  <a:pt x="88392" y="88391"/>
                </a:lnTo>
                <a:close/>
              </a:path>
            </a:pathLst>
          </a:custGeom>
          <a:solidFill>
            <a:srgbClr val="4836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6994938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9A74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8211090" y="4366526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88391"/>
                </a:moveTo>
                <a:lnTo>
                  <a:pt x="0" y="88391"/>
                </a:lnTo>
                <a:lnTo>
                  <a:pt x="0" y="0"/>
                </a:lnTo>
                <a:lnTo>
                  <a:pt x="88391" y="0"/>
                </a:lnTo>
                <a:lnTo>
                  <a:pt x="88391" y="88391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3" name="object 2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5829" y="1967750"/>
            <a:ext cx="1065275" cy="877824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7873" y="4525022"/>
            <a:ext cx="630935" cy="515112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93397" y="4578362"/>
            <a:ext cx="489204" cy="403859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84809" y="4561598"/>
            <a:ext cx="541019" cy="445007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299481" y="4541786"/>
            <a:ext cx="589787" cy="486155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151909" y="4561598"/>
            <a:ext cx="536448" cy="445007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083586" y="4561598"/>
            <a:ext cx="539495" cy="445007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998497" y="4558550"/>
            <a:ext cx="553212" cy="448055"/>
          </a:xfrm>
          <a:prstGeom prst="rect">
            <a:avLst/>
          </a:prstGeom>
        </p:spPr>
      </p:pic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6708" rIns="0" bIns="0" rtlCol="0" vert="horz">
            <a:spAutoFit/>
          </a:bodyPr>
          <a:lstStyle/>
          <a:p>
            <a:pPr marL="16510">
              <a:lnSpc>
                <a:spcPts val="2340"/>
              </a:lnSpc>
              <a:spcBef>
                <a:spcPts val="110"/>
              </a:spcBef>
            </a:pPr>
            <a:r>
              <a:rPr dirty="0">
                <a:solidFill>
                  <a:srgbClr val="2F3D46"/>
                </a:solidFill>
              </a:rPr>
              <a:t>PERCENTUAL</a:t>
            </a:r>
            <a:r>
              <a:rPr dirty="0" spc="20">
                <a:solidFill>
                  <a:srgbClr val="2F3D46"/>
                </a:solidFill>
              </a:rPr>
              <a:t> </a:t>
            </a:r>
            <a:r>
              <a:rPr dirty="0" spc="-10">
                <a:solidFill>
                  <a:srgbClr val="2F3D46"/>
                </a:solidFill>
              </a:rPr>
              <a:t>TOTAL</a:t>
            </a:r>
          </a:p>
          <a:p>
            <a:pPr marL="15240">
              <a:lnSpc>
                <a:spcPts val="1260"/>
              </a:lnSpc>
            </a:pPr>
            <a:r>
              <a:rPr dirty="0" sz="1150">
                <a:solidFill>
                  <a:srgbClr val="183B46"/>
                </a:solidFill>
              </a:rPr>
              <a:t>JUN</a:t>
            </a:r>
            <a:r>
              <a:rPr dirty="0" sz="1150" spc="30">
                <a:solidFill>
                  <a:srgbClr val="183B46"/>
                </a:solidFill>
              </a:rPr>
              <a:t> </a:t>
            </a:r>
            <a:r>
              <a:rPr dirty="0" sz="1150" spc="-25">
                <a:solidFill>
                  <a:srgbClr val="183B46"/>
                </a:solidFill>
              </a:rPr>
              <a:t>22</a:t>
            </a:r>
            <a:endParaRPr sz="11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0"/>
            <a:ext cx="2350135" cy="5384165"/>
          </a:xfrm>
          <a:custGeom>
            <a:avLst/>
            <a:gdLst/>
            <a:ahLst/>
            <a:cxnLst/>
            <a:rect l="l" t="t" r="r" b="b"/>
            <a:pathLst>
              <a:path w="2350135" h="5384165">
                <a:moveTo>
                  <a:pt x="0" y="5384114"/>
                </a:moveTo>
                <a:lnTo>
                  <a:pt x="0" y="0"/>
                </a:lnTo>
                <a:lnTo>
                  <a:pt x="2349785" y="0"/>
                </a:lnTo>
                <a:lnTo>
                  <a:pt x="2349785" y="5384114"/>
                </a:lnTo>
                <a:lnTo>
                  <a:pt x="0" y="5384114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5009" y="1452638"/>
            <a:ext cx="1455419" cy="118872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4366976" y="2760571"/>
            <a:ext cx="322008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B45F06"/>
                </a:solidFill>
                <a:latin typeface="Century Gothic"/>
                <a:cs typeface="Century Gothic"/>
              </a:rPr>
              <a:t>RECLAMAÇÃO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70051" y="162066"/>
            <a:ext cx="629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B45F06"/>
                </a:solidFill>
                <a:latin typeface="Century Gothic"/>
                <a:cs typeface="Century Gothic"/>
              </a:rPr>
              <a:t>JUN</a:t>
            </a:r>
            <a:r>
              <a:rPr dirty="0" sz="1450" spc="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798336" y="3510473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B45F06"/>
                </a:solidFill>
                <a:latin typeface="Century Gothic"/>
                <a:cs typeface="Century Gothic"/>
              </a:rPr>
              <a:t>25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342677" y="1915934"/>
            <a:ext cx="1640205" cy="1531620"/>
          </a:xfrm>
          <a:custGeom>
            <a:avLst/>
            <a:gdLst/>
            <a:ahLst/>
            <a:cxnLst/>
            <a:rect l="l" t="t" r="r" b="b"/>
            <a:pathLst>
              <a:path w="1640205" h="1531620">
                <a:moveTo>
                  <a:pt x="62484" y="742188"/>
                </a:moveTo>
                <a:lnTo>
                  <a:pt x="1524" y="740664"/>
                </a:lnTo>
                <a:lnTo>
                  <a:pt x="0" y="766572"/>
                </a:lnTo>
                <a:lnTo>
                  <a:pt x="1524" y="804672"/>
                </a:lnTo>
                <a:lnTo>
                  <a:pt x="62484" y="803148"/>
                </a:lnTo>
                <a:lnTo>
                  <a:pt x="62484" y="742188"/>
                </a:lnTo>
                <a:close/>
              </a:path>
              <a:path w="1640205" h="1531620">
                <a:moveTo>
                  <a:pt x="76187" y="897636"/>
                </a:moveTo>
                <a:lnTo>
                  <a:pt x="70091" y="871728"/>
                </a:lnTo>
                <a:lnTo>
                  <a:pt x="71615" y="873252"/>
                </a:lnTo>
                <a:lnTo>
                  <a:pt x="71348" y="871728"/>
                </a:lnTo>
                <a:lnTo>
                  <a:pt x="65519" y="839724"/>
                </a:lnTo>
                <a:lnTo>
                  <a:pt x="4559" y="847344"/>
                </a:lnTo>
                <a:lnTo>
                  <a:pt x="9131" y="882396"/>
                </a:lnTo>
                <a:lnTo>
                  <a:pt x="15227" y="909828"/>
                </a:lnTo>
                <a:lnTo>
                  <a:pt x="76187" y="897636"/>
                </a:lnTo>
                <a:close/>
              </a:path>
              <a:path w="1640205" h="1531620">
                <a:moveTo>
                  <a:pt x="77724" y="624840"/>
                </a:moveTo>
                <a:lnTo>
                  <a:pt x="16764" y="614172"/>
                </a:lnTo>
                <a:lnTo>
                  <a:pt x="9144" y="649224"/>
                </a:lnTo>
                <a:lnTo>
                  <a:pt x="6096" y="676656"/>
                </a:lnTo>
                <a:lnTo>
                  <a:pt x="67056" y="684276"/>
                </a:lnTo>
                <a:lnTo>
                  <a:pt x="71348" y="659892"/>
                </a:lnTo>
                <a:lnTo>
                  <a:pt x="71628" y="658368"/>
                </a:lnTo>
                <a:lnTo>
                  <a:pt x="70104" y="659892"/>
                </a:lnTo>
                <a:lnTo>
                  <a:pt x="77724" y="624840"/>
                </a:lnTo>
                <a:close/>
              </a:path>
              <a:path w="1640205" h="1531620">
                <a:moveTo>
                  <a:pt x="109715" y="1010412"/>
                </a:moveTo>
                <a:lnTo>
                  <a:pt x="108953" y="1008888"/>
                </a:lnTo>
                <a:lnTo>
                  <a:pt x="108191" y="1007364"/>
                </a:lnTo>
                <a:lnTo>
                  <a:pt x="108191" y="1008888"/>
                </a:lnTo>
                <a:lnTo>
                  <a:pt x="96532" y="975360"/>
                </a:lnTo>
                <a:lnTo>
                  <a:pt x="95999" y="973836"/>
                </a:lnTo>
                <a:lnTo>
                  <a:pt x="95999" y="975360"/>
                </a:lnTo>
                <a:lnTo>
                  <a:pt x="89903" y="954024"/>
                </a:lnTo>
                <a:lnTo>
                  <a:pt x="30467" y="972312"/>
                </a:lnTo>
                <a:lnTo>
                  <a:pt x="38087" y="993648"/>
                </a:lnTo>
                <a:lnTo>
                  <a:pt x="51803" y="1034796"/>
                </a:lnTo>
                <a:lnTo>
                  <a:pt x="109715" y="1010412"/>
                </a:lnTo>
                <a:close/>
              </a:path>
              <a:path w="1640205" h="1531620">
                <a:moveTo>
                  <a:pt x="112776" y="513588"/>
                </a:moveTo>
                <a:lnTo>
                  <a:pt x="54864" y="490728"/>
                </a:lnTo>
                <a:lnTo>
                  <a:pt x="50292" y="501396"/>
                </a:lnTo>
                <a:lnTo>
                  <a:pt x="33528" y="551688"/>
                </a:lnTo>
                <a:lnTo>
                  <a:pt x="92964" y="568452"/>
                </a:lnTo>
                <a:lnTo>
                  <a:pt x="96012" y="556260"/>
                </a:lnTo>
                <a:lnTo>
                  <a:pt x="96012" y="557784"/>
                </a:lnTo>
                <a:lnTo>
                  <a:pt x="96532" y="556260"/>
                </a:lnTo>
                <a:lnTo>
                  <a:pt x="108204" y="522732"/>
                </a:lnTo>
                <a:lnTo>
                  <a:pt x="108204" y="524256"/>
                </a:lnTo>
                <a:lnTo>
                  <a:pt x="108851" y="522732"/>
                </a:lnTo>
                <a:lnTo>
                  <a:pt x="112776" y="513588"/>
                </a:lnTo>
                <a:close/>
              </a:path>
              <a:path w="1640205" h="1531620">
                <a:moveTo>
                  <a:pt x="163055" y="1115568"/>
                </a:moveTo>
                <a:lnTo>
                  <a:pt x="152387" y="1100328"/>
                </a:lnTo>
                <a:lnTo>
                  <a:pt x="153911" y="1101852"/>
                </a:lnTo>
                <a:lnTo>
                  <a:pt x="153047" y="1100328"/>
                </a:lnTo>
                <a:lnTo>
                  <a:pt x="135623" y="1069848"/>
                </a:lnTo>
                <a:lnTo>
                  <a:pt x="137147" y="1071372"/>
                </a:lnTo>
                <a:lnTo>
                  <a:pt x="136385" y="1069848"/>
                </a:lnTo>
                <a:lnTo>
                  <a:pt x="134099" y="1065276"/>
                </a:lnTo>
                <a:lnTo>
                  <a:pt x="77711" y="1091184"/>
                </a:lnTo>
                <a:lnTo>
                  <a:pt x="82283" y="1098804"/>
                </a:lnTo>
                <a:lnTo>
                  <a:pt x="109715" y="1149096"/>
                </a:lnTo>
                <a:lnTo>
                  <a:pt x="163055" y="1115568"/>
                </a:lnTo>
                <a:close/>
              </a:path>
              <a:path w="1640205" h="1531620">
                <a:moveTo>
                  <a:pt x="166116" y="408432"/>
                </a:moveTo>
                <a:lnTo>
                  <a:pt x="114300" y="376428"/>
                </a:lnTo>
                <a:lnTo>
                  <a:pt x="100584" y="399288"/>
                </a:lnTo>
                <a:lnTo>
                  <a:pt x="82296" y="431292"/>
                </a:lnTo>
                <a:lnTo>
                  <a:pt x="137160" y="460248"/>
                </a:lnTo>
                <a:lnTo>
                  <a:pt x="153085" y="431292"/>
                </a:lnTo>
                <a:lnTo>
                  <a:pt x="153924" y="429768"/>
                </a:lnTo>
                <a:lnTo>
                  <a:pt x="152400" y="431292"/>
                </a:lnTo>
                <a:lnTo>
                  <a:pt x="166116" y="408432"/>
                </a:lnTo>
                <a:close/>
              </a:path>
              <a:path w="1640205" h="1531620">
                <a:moveTo>
                  <a:pt x="233159" y="1211580"/>
                </a:moveTo>
                <a:lnTo>
                  <a:pt x="211823" y="1185672"/>
                </a:lnTo>
                <a:lnTo>
                  <a:pt x="213347" y="1187196"/>
                </a:lnTo>
                <a:lnTo>
                  <a:pt x="212128" y="1185672"/>
                </a:lnTo>
                <a:lnTo>
                  <a:pt x="195059" y="1164336"/>
                </a:lnTo>
                <a:lnTo>
                  <a:pt x="146291" y="1202436"/>
                </a:lnTo>
                <a:lnTo>
                  <a:pt x="164579" y="1225296"/>
                </a:lnTo>
                <a:lnTo>
                  <a:pt x="185915" y="1251204"/>
                </a:lnTo>
                <a:lnTo>
                  <a:pt x="233159" y="1211580"/>
                </a:lnTo>
                <a:close/>
              </a:path>
              <a:path w="1640205" h="1531620">
                <a:moveTo>
                  <a:pt x="237744" y="315480"/>
                </a:moveTo>
                <a:lnTo>
                  <a:pt x="192024" y="272808"/>
                </a:lnTo>
                <a:lnTo>
                  <a:pt x="188976" y="277380"/>
                </a:lnTo>
                <a:lnTo>
                  <a:pt x="164592" y="306336"/>
                </a:lnTo>
                <a:lnTo>
                  <a:pt x="150876" y="323100"/>
                </a:lnTo>
                <a:lnTo>
                  <a:pt x="199644" y="361200"/>
                </a:lnTo>
                <a:lnTo>
                  <a:pt x="212102" y="345960"/>
                </a:lnTo>
                <a:lnTo>
                  <a:pt x="213360" y="344436"/>
                </a:lnTo>
                <a:lnTo>
                  <a:pt x="211836" y="345960"/>
                </a:lnTo>
                <a:lnTo>
                  <a:pt x="234696" y="318528"/>
                </a:lnTo>
                <a:lnTo>
                  <a:pt x="237744" y="315480"/>
                </a:lnTo>
                <a:close/>
              </a:path>
              <a:path w="1640205" h="1531620">
                <a:moveTo>
                  <a:pt x="316979" y="1292352"/>
                </a:moveTo>
                <a:lnTo>
                  <a:pt x="311264" y="1287780"/>
                </a:lnTo>
                <a:lnTo>
                  <a:pt x="309359" y="1286256"/>
                </a:lnTo>
                <a:lnTo>
                  <a:pt x="310883" y="1287780"/>
                </a:lnTo>
                <a:lnTo>
                  <a:pt x="283451" y="1263396"/>
                </a:lnTo>
                <a:lnTo>
                  <a:pt x="274307" y="1254252"/>
                </a:lnTo>
                <a:lnTo>
                  <a:pt x="230111" y="1298448"/>
                </a:lnTo>
                <a:lnTo>
                  <a:pt x="240779" y="1309116"/>
                </a:lnTo>
                <a:lnTo>
                  <a:pt x="278879" y="1341120"/>
                </a:lnTo>
                <a:lnTo>
                  <a:pt x="316979" y="1292352"/>
                </a:lnTo>
                <a:close/>
              </a:path>
              <a:path w="1640205" h="1531620">
                <a:moveTo>
                  <a:pt x="324612" y="233184"/>
                </a:moveTo>
                <a:lnTo>
                  <a:pt x="284988" y="185940"/>
                </a:lnTo>
                <a:lnTo>
                  <a:pt x="269748" y="198132"/>
                </a:lnTo>
                <a:lnTo>
                  <a:pt x="240792" y="222516"/>
                </a:lnTo>
                <a:lnTo>
                  <a:pt x="236220" y="228612"/>
                </a:lnTo>
                <a:lnTo>
                  <a:pt x="278892" y="272808"/>
                </a:lnTo>
                <a:lnTo>
                  <a:pt x="283464" y="268236"/>
                </a:lnTo>
                <a:lnTo>
                  <a:pt x="310896" y="243852"/>
                </a:lnTo>
                <a:lnTo>
                  <a:pt x="309372" y="245376"/>
                </a:lnTo>
                <a:lnTo>
                  <a:pt x="311277" y="243852"/>
                </a:lnTo>
                <a:lnTo>
                  <a:pt x="324612" y="233184"/>
                </a:lnTo>
                <a:close/>
              </a:path>
              <a:path w="1640205" h="1531620">
                <a:moveTo>
                  <a:pt x="414515" y="1360932"/>
                </a:moveTo>
                <a:lnTo>
                  <a:pt x="397179" y="1350264"/>
                </a:lnTo>
                <a:lnTo>
                  <a:pt x="394703" y="1348740"/>
                </a:lnTo>
                <a:lnTo>
                  <a:pt x="396227" y="1350264"/>
                </a:lnTo>
                <a:lnTo>
                  <a:pt x="367931" y="1330452"/>
                </a:lnTo>
                <a:lnTo>
                  <a:pt x="365747" y="1328928"/>
                </a:lnTo>
                <a:lnTo>
                  <a:pt x="329171" y="1379220"/>
                </a:lnTo>
                <a:lnTo>
                  <a:pt x="330695" y="1380744"/>
                </a:lnTo>
                <a:lnTo>
                  <a:pt x="362699" y="1402080"/>
                </a:lnTo>
                <a:lnTo>
                  <a:pt x="384035" y="1414272"/>
                </a:lnTo>
                <a:lnTo>
                  <a:pt x="414515" y="1360932"/>
                </a:lnTo>
                <a:close/>
              </a:path>
              <a:path w="1640205" h="1531620">
                <a:moveTo>
                  <a:pt x="422148" y="166128"/>
                </a:moveTo>
                <a:lnTo>
                  <a:pt x="390144" y="112788"/>
                </a:lnTo>
                <a:lnTo>
                  <a:pt x="362712" y="129552"/>
                </a:lnTo>
                <a:lnTo>
                  <a:pt x="336804" y="146316"/>
                </a:lnTo>
                <a:lnTo>
                  <a:pt x="370332" y="198132"/>
                </a:lnTo>
                <a:lnTo>
                  <a:pt x="396240" y="181368"/>
                </a:lnTo>
                <a:lnTo>
                  <a:pt x="394716" y="182892"/>
                </a:lnTo>
                <a:lnTo>
                  <a:pt x="397205" y="181368"/>
                </a:lnTo>
                <a:lnTo>
                  <a:pt x="422148" y="166128"/>
                </a:lnTo>
                <a:close/>
              </a:path>
              <a:path w="1640205" h="1531620">
                <a:moveTo>
                  <a:pt x="521195" y="1414272"/>
                </a:moveTo>
                <a:lnTo>
                  <a:pt x="490715" y="1400556"/>
                </a:lnTo>
                <a:lnTo>
                  <a:pt x="492239" y="1400556"/>
                </a:lnTo>
                <a:lnTo>
                  <a:pt x="466331" y="1389888"/>
                </a:lnTo>
                <a:lnTo>
                  <a:pt x="440423" y="1444752"/>
                </a:lnTo>
                <a:lnTo>
                  <a:pt x="466331" y="1456944"/>
                </a:lnTo>
                <a:lnTo>
                  <a:pt x="498335" y="1470660"/>
                </a:lnTo>
                <a:lnTo>
                  <a:pt x="521195" y="1414272"/>
                </a:lnTo>
                <a:close/>
              </a:path>
              <a:path w="1640205" h="1531620">
                <a:moveTo>
                  <a:pt x="528828" y="115836"/>
                </a:moveTo>
                <a:lnTo>
                  <a:pt x="507492" y="57924"/>
                </a:lnTo>
                <a:lnTo>
                  <a:pt x="501396" y="59448"/>
                </a:lnTo>
                <a:lnTo>
                  <a:pt x="466344" y="74688"/>
                </a:lnTo>
                <a:lnTo>
                  <a:pt x="448056" y="83832"/>
                </a:lnTo>
                <a:lnTo>
                  <a:pt x="473964" y="138696"/>
                </a:lnTo>
                <a:lnTo>
                  <a:pt x="492252" y="131076"/>
                </a:lnTo>
                <a:lnTo>
                  <a:pt x="490728" y="131076"/>
                </a:lnTo>
                <a:lnTo>
                  <a:pt x="525780" y="115836"/>
                </a:lnTo>
                <a:lnTo>
                  <a:pt x="524256" y="117360"/>
                </a:lnTo>
                <a:lnTo>
                  <a:pt x="528828" y="115836"/>
                </a:lnTo>
                <a:close/>
              </a:path>
              <a:path w="1640205" h="1531620">
                <a:moveTo>
                  <a:pt x="633971" y="1449324"/>
                </a:moveTo>
                <a:lnTo>
                  <a:pt x="629399" y="1447800"/>
                </a:lnTo>
                <a:lnTo>
                  <a:pt x="630923" y="1447800"/>
                </a:lnTo>
                <a:lnTo>
                  <a:pt x="594347" y="1438656"/>
                </a:lnTo>
                <a:lnTo>
                  <a:pt x="595871" y="1438656"/>
                </a:lnTo>
                <a:lnTo>
                  <a:pt x="577583" y="1434084"/>
                </a:lnTo>
                <a:lnTo>
                  <a:pt x="559295" y="1491996"/>
                </a:lnTo>
                <a:lnTo>
                  <a:pt x="577583" y="1498092"/>
                </a:lnTo>
                <a:lnTo>
                  <a:pt x="615683" y="1508760"/>
                </a:lnTo>
                <a:lnTo>
                  <a:pt x="620255" y="1508760"/>
                </a:lnTo>
                <a:lnTo>
                  <a:pt x="633971" y="1449324"/>
                </a:lnTo>
                <a:close/>
              </a:path>
              <a:path w="1640205" h="1531620">
                <a:moveTo>
                  <a:pt x="641604" y="80772"/>
                </a:moveTo>
                <a:lnTo>
                  <a:pt x="629412" y="21336"/>
                </a:lnTo>
                <a:lnTo>
                  <a:pt x="615696" y="22860"/>
                </a:lnTo>
                <a:lnTo>
                  <a:pt x="566928" y="36576"/>
                </a:lnTo>
                <a:lnTo>
                  <a:pt x="585216" y="96012"/>
                </a:lnTo>
                <a:lnTo>
                  <a:pt x="595884" y="92964"/>
                </a:lnTo>
                <a:lnTo>
                  <a:pt x="594360" y="92964"/>
                </a:lnTo>
                <a:lnTo>
                  <a:pt x="630936" y="83820"/>
                </a:lnTo>
                <a:lnTo>
                  <a:pt x="629412" y="83820"/>
                </a:lnTo>
                <a:lnTo>
                  <a:pt x="641604" y="80772"/>
                </a:lnTo>
                <a:close/>
              </a:path>
              <a:path w="1640205" h="1531620">
                <a:moveTo>
                  <a:pt x="751319" y="1467612"/>
                </a:moveTo>
                <a:lnTo>
                  <a:pt x="743699" y="1467612"/>
                </a:lnTo>
                <a:lnTo>
                  <a:pt x="704075" y="1463040"/>
                </a:lnTo>
                <a:lnTo>
                  <a:pt x="705599" y="1463040"/>
                </a:lnTo>
                <a:lnTo>
                  <a:pt x="693407" y="1459992"/>
                </a:lnTo>
                <a:lnTo>
                  <a:pt x="682739" y="1520952"/>
                </a:lnTo>
                <a:lnTo>
                  <a:pt x="696455" y="1524000"/>
                </a:lnTo>
                <a:lnTo>
                  <a:pt x="737603" y="1528572"/>
                </a:lnTo>
                <a:lnTo>
                  <a:pt x="746747" y="1528572"/>
                </a:lnTo>
                <a:lnTo>
                  <a:pt x="751319" y="1467612"/>
                </a:lnTo>
                <a:close/>
              </a:path>
              <a:path w="1640205" h="1531620">
                <a:moveTo>
                  <a:pt x="758952" y="64008"/>
                </a:moveTo>
                <a:lnTo>
                  <a:pt x="755904" y="1524"/>
                </a:lnTo>
                <a:lnTo>
                  <a:pt x="737616" y="3048"/>
                </a:lnTo>
                <a:lnTo>
                  <a:pt x="696468" y="7620"/>
                </a:lnTo>
                <a:lnTo>
                  <a:pt x="690372" y="9144"/>
                </a:lnTo>
                <a:lnTo>
                  <a:pt x="701040" y="70104"/>
                </a:lnTo>
                <a:lnTo>
                  <a:pt x="705612" y="68580"/>
                </a:lnTo>
                <a:lnTo>
                  <a:pt x="704088" y="70104"/>
                </a:lnTo>
                <a:lnTo>
                  <a:pt x="713994" y="68580"/>
                </a:lnTo>
                <a:lnTo>
                  <a:pt x="743712" y="64008"/>
                </a:lnTo>
                <a:lnTo>
                  <a:pt x="742188" y="65532"/>
                </a:lnTo>
                <a:lnTo>
                  <a:pt x="758952" y="64008"/>
                </a:lnTo>
                <a:close/>
              </a:path>
              <a:path w="1640205" h="1531620">
                <a:moveTo>
                  <a:pt x="874763" y="1530096"/>
                </a:moveTo>
                <a:lnTo>
                  <a:pt x="870191" y="1469136"/>
                </a:lnTo>
                <a:lnTo>
                  <a:pt x="861047" y="1469136"/>
                </a:lnTo>
                <a:lnTo>
                  <a:pt x="819899" y="1470660"/>
                </a:lnTo>
                <a:lnTo>
                  <a:pt x="812279" y="1470660"/>
                </a:lnTo>
                <a:lnTo>
                  <a:pt x="810755" y="1531620"/>
                </a:lnTo>
                <a:lnTo>
                  <a:pt x="862571" y="1531620"/>
                </a:lnTo>
                <a:lnTo>
                  <a:pt x="874763" y="1530096"/>
                </a:lnTo>
                <a:close/>
              </a:path>
              <a:path w="1640205" h="1531620">
                <a:moveTo>
                  <a:pt x="882396" y="1524"/>
                </a:moveTo>
                <a:lnTo>
                  <a:pt x="862584" y="0"/>
                </a:lnTo>
                <a:lnTo>
                  <a:pt x="818388" y="0"/>
                </a:lnTo>
                <a:lnTo>
                  <a:pt x="819912" y="60960"/>
                </a:lnTo>
                <a:lnTo>
                  <a:pt x="861060" y="62484"/>
                </a:lnTo>
                <a:lnTo>
                  <a:pt x="859536" y="62484"/>
                </a:lnTo>
                <a:lnTo>
                  <a:pt x="877824" y="64008"/>
                </a:lnTo>
                <a:lnTo>
                  <a:pt x="882396" y="1524"/>
                </a:lnTo>
                <a:close/>
              </a:path>
              <a:path w="1640205" h="1531620">
                <a:moveTo>
                  <a:pt x="1001255" y="1513332"/>
                </a:moveTo>
                <a:lnTo>
                  <a:pt x="988568" y="1456944"/>
                </a:lnTo>
                <a:lnTo>
                  <a:pt x="987539" y="1452372"/>
                </a:lnTo>
                <a:lnTo>
                  <a:pt x="973823" y="1456944"/>
                </a:lnTo>
                <a:lnTo>
                  <a:pt x="973823" y="1455420"/>
                </a:lnTo>
                <a:lnTo>
                  <a:pt x="935723" y="1463040"/>
                </a:lnTo>
                <a:lnTo>
                  <a:pt x="929627" y="1463040"/>
                </a:lnTo>
                <a:lnTo>
                  <a:pt x="937247" y="1524000"/>
                </a:lnTo>
                <a:lnTo>
                  <a:pt x="944867" y="1524000"/>
                </a:lnTo>
                <a:lnTo>
                  <a:pt x="986015" y="1516380"/>
                </a:lnTo>
                <a:lnTo>
                  <a:pt x="1001255" y="1513332"/>
                </a:lnTo>
                <a:close/>
              </a:path>
              <a:path w="1640205" h="1531620">
                <a:moveTo>
                  <a:pt x="1008888" y="19812"/>
                </a:moveTo>
                <a:lnTo>
                  <a:pt x="986028" y="15240"/>
                </a:lnTo>
                <a:lnTo>
                  <a:pt x="947928" y="9144"/>
                </a:lnTo>
                <a:lnTo>
                  <a:pt x="937260" y="70104"/>
                </a:lnTo>
                <a:lnTo>
                  <a:pt x="973836" y="76200"/>
                </a:lnTo>
                <a:lnTo>
                  <a:pt x="973836" y="74676"/>
                </a:lnTo>
                <a:lnTo>
                  <a:pt x="996696" y="80772"/>
                </a:lnTo>
                <a:lnTo>
                  <a:pt x="997915" y="74676"/>
                </a:lnTo>
                <a:lnTo>
                  <a:pt x="1008888" y="19812"/>
                </a:lnTo>
                <a:close/>
              </a:path>
              <a:path w="1640205" h="1531620">
                <a:moveTo>
                  <a:pt x="1123175" y="1478280"/>
                </a:moveTo>
                <a:lnTo>
                  <a:pt x="1101839" y="1420368"/>
                </a:lnTo>
                <a:lnTo>
                  <a:pt x="1080503" y="1427988"/>
                </a:lnTo>
                <a:lnTo>
                  <a:pt x="1082027" y="1427988"/>
                </a:lnTo>
                <a:lnTo>
                  <a:pt x="1045451" y="1438656"/>
                </a:lnTo>
                <a:lnTo>
                  <a:pt x="1046975" y="1438656"/>
                </a:lnTo>
                <a:lnTo>
                  <a:pt x="1062215" y="1498092"/>
                </a:lnTo>
                <a:lnTo>
                  <a:pt x="1063739" y="1498092"/>
                </a:lnTo>
                <a:lnTo>
                  <a:pt x="1101839" y="1485900"/>
                </a:lnTo>
                <a:lnTo>
                  <a:pt x="1123175" y="1478280"/>
                </a:lnTo>
                <a:close/>
              </a:path>
              <a:path w="1640205" h="1531620">
                <a:moveTo>
                  <a:pt x="1130795" y="56388"/>
                </a:moveTo>
                <a:lnTo>
                  <a:pt x="1101839" y="45720"/>
                </a:lnTo>
                <a:lnTo>
                  <a:pt x="1071359" y="36576"/>
                </a:lnTo>
                <a:lnTo>
                  <a:pt x="1053071" y="94488"/>
                </a:lnTo>
                <a:lnTo>
                  <a:pt x="1082027" y="103632"/>
                </a:lnTo>
                <a:lnTo>
                  <a:pt x="1110983" y="114300"/>
                </a:lnTo>
                <a:lnTo>
                  <a:pt x="1130795" y="56388"/>
                </a:lnTo>
                <a:close/>
              </a:path>
              <a:path w="1640205" h="1531620">
                <a:moveTo>
                  <a:pt x="1240523" y="1424940"/>
                </a:moveTo>
                <a:lnTo>
                  <a:pt x="1210043" y="1370076"/>
                </a:lnTo>
                <a:lnTo>
                  <a:pt x="1182611" y="1385316"/>
                </a:lnTo>
                <a:lnTo>
                  <a:pt x="1184135" y="1385316"/>
                </a:lnTo>
                <a:lnTo>
                  <a:pt x="1156703" y="1397508"/>
                </a:lnTo>
                <a:lnTo>
                  <a:pt x="1184135" y="1453896"/>
                </a:lnTo>
                <a:lnTo>
                  <a:pt x="1210043" y="1440180"/>
                </a:lnTo>
                <a:lnTo>
                  <a:pt x="1240523" y="1424940"/>
                </a:lnTo>
                <a:close/>
              </a:path>
              <a:path w="1640205" h="1531620">
                <a:moveTo>
                  <a:pt x="1248143" y="111252"/>
                </a:moveTo>
                <a:lnTo>
                  <a:pt x="1245095" y="109728"/>
                </a:lnTo>
                <a:lnTo>
                  <a:pt x="1210043" y="91440"/>
                </a:lnTo>
                <a:lnTo>
                  <a:pt x="1190231" y="82296"/>
                </a:lnTo>
                <a:lnTo>
                  <a:pt x="1164323" y="137160"/>
                </a:lnTo>
                <a:lnTo>
                  <a:pt x="1184135" y="146304"/>
                </a:lnTo>
                <a:lnTo>
                  <a:pt x="1182611" y="146304"/>
                </a:lnTo>
                <a:lnTo>
                  <a:pt x="1214615" y="164592"/>
                </a:lnTo>
                <a:lnTo>
                  <a:pt x="1214615" y="163068"/>
                </a:lnTo>
                <a:lnTo>
                  <a:pt x="1216139" y="164592"/>
                </a:lnTo>
                <a:lnTo>
                  <a:pt x="1217053" y="163068"/>
                </a:lnTo>
                <a:lnTo>
                  <a:pt x="1248143" y="111252"/>
                </a:lnTo>
                <a:close/>
              </a:path>
              <a:path w="1640205" h="1531620">
                <a:moveTo>
                  <a:pt x="1347203" y="1353312"/>
                </a:moveTo>
                <a:lnTo>
                  <a:pt x="1329347" y="1330452"/>
                </a:lnTo>
                <a:lnTo>
                  <a:pt x="1309103" y="1304544"/>
                </a:lnTo>
                <a:lnTo>
                  <a:pt x="1303007" y="1309116"/>
                </a:lnTo>
                <a:lnTo>
                  <a:pt x="1304531" y="1309116"/>
                </a:lnTo>
                <a:lnTo>
                  <a:pt x="1274051" y="1330452"/>
                </a:lnTo>
                <a:lnTo>
                  <a:pt x="1275575" y="1328928"/>
                </a:lnTo>
                <a:lnTo>
                  <a:pt x="1260335" y="1339596"/>
                </a:lnTo>
                <a:lnTo>
                  <a:pt x="1295387" y="1391412"/>
                </a:lnTo>
                <a:lnTo>
                  <a:pt x="1310627" y="1380744"/>
                </a:lnTo>
                <a:lnTo>
                  <a:pt x="1347203" y="1353312"/>
                </a:lnTo>
                <a:close/>
              </a:path>
              <a:path w="1640205" h="1531620">
                <a:moveTo>
                  <a:pt x="1353299" y="184404"/>
                </a:moveTo>
                <a:lnTo>
                  <a:pt x="1341107" y="173736"/>
                </a:lnTo>
                <a:lnTo>
                  <a:pt x="1310627" y="150876"/>
                </a:lnTo>
                <a:lnTo>
                  <a:pt x="1301483" y="144780"/>
                </a:lnTo>
                <a:lnTo>
                  <a:pt x="1267955" y="196596"/>
                </a:lnTo>
                <a:lnTo>
                  <a:pt x="1275575" y="202692"/>
                </a:lnTo>
                <a:lnTo>
                  <a:pt x="1274051" y="201168"/>
                </a:lnTo>
                <a:lnTo>
                  <a:pt x="1304531" y="222504"/>
                </a:lnTo>
                <a:lnTo>
                  <a:pt x="1303007" y="222504"/>
                </a:lnTo>
                <a:lnTo>
                  <a:pt x="1315199" y="231648"/>
                </a:lnTo>
                <a:lnTo>
                  <a:pt x="1339786" y="201168"/>
                </a:lnTo>
                <a:lnTo>
                  <a:pt x="1353299" y="184404"/>
                </a:lnTo>
                <a:close/>
              </a:path>
              <a:path w="1640205" h="1531620">
                <a:moveTo>
                  <a:pt x="1441691" y="1266444"/>
                </a:moveTo>
                <a:lnTo>
                  <a:pt x="1395971" y="1225296"/>
                </a:lnTo>
                <a:lnTo>
                  <a:pt x="1382255" y="1239012"/>
                </a:lnTo>
                <a:lnTo>
                  <a:pt x="1383779" y="1239012"/>
                </a:lnTo>
                <a:lnTo>
                  <a:pt x="1356347" y="1263396"/>
                </a:lnTo>
                <a:lnTo>
                  <a:pt x="1357871" y="1263396"/>
                </a:lnTo>
                <a:lnTo>
                  <a:pt x="1354823" y="1266444"/>
                </a:lnTo>
                <a:lnTo>
                  <a:pt x="1395971" y="1312164"/>
                </a:lnTo>
                <a:lnTo>
                  <a:pt x="1441691" y="1266444"/>
                </a:lnTo>
                <a:close/>
              </a:path>
              <a:path w="1640205" h="1531620">
                <a:moveTo>
                  <a:pt x="1446263" y="271272"/>
                </a:moveTo>
                <a:lnTo>
                  <a:pt x="1426451" y="249936"/>
                </a:lnTo>
                <a:lnTo>
                  <a:pt x="1402067" y="225552"/>
                </a:lnTo>
                <a:lnTo>
                  <a:pt x="1359395" y="269748"/>
                </a:lnTo>
                <a:lnTo>
                  <a:pt x="1383779" y="292608"/>
                </a:lnTo>
                <a:lnTo>
                  <a:pt x="1382255" y="292608"/>
                </a:lnTo>
                <a:lnTo>
                  <a:pt x="1402067" y="312420"/>
                </a:lnTo>
                <a:lnTo>
                  <a:pt x="1446263" y="271272"/>
                </a:lnTo>
                <a:close/>
              </a:path>
              <a:path w="1640205" h="1531620">
                <a:moveTo>
                  <a:pt x="1519428" y="1165860"/>
                </a:moveTo>
                <a:lnTo>
                  <a:pt x="1508493" y="1158240"/>
                </a:lnTo>
                <a:lnTo>
                  <a:pt x="1469136" y="1130808"/>
                </a:lnTo>
                <a:lnTo>
                  <a:pt x="1449324" y="1159764"/>
                </a:lnTo>
                <a:lnTo>
                  <a:pt x="1450848" y="1158240"/>
                </a:lnTo>
                <a:lnTo>
                  <a:pt x="1434084" y="1179576"/>
                </a:lnTo>
                <a:lnTo>
                  <a:pt x="1482852" y="1217676"/>
                </a:lnTo>
                <a:lnTo>
                  <a:pt x="1499616" y="1194816"/>
                </a:lnTo>
                <a:lnTo>
                  <a:pt x="1519428" y="1165860"/>
                </a:lnTo>
                <a:close/>
              </a:path>
              <a:path w="1640205" h="1531620">
                <a:moveTo>
                  <a:pt x="1525524" y="373380"/>
                </a:moveTo>
                <a:lnTo>
                  <a:pt x="1520952" y="367284"/>
                </a:lnTo>
                <a:lnTo>
                  <a:pt x="1499616" y="336804"/>
                </a:lnTo>
                <a:lnTo>
                  <a:pt x="1487424" y="321564"/>
                </a:lnTo>
                <a:lnTo>
                  <a:pt x="1438656" y="358140"/>
                </a:lnTo>
                <a:lnTo>
                  <a:pt x="1450848" y="373380"/>
                </a:lnTo>
                <a:lnTo>
                  <a:pt x="1449324" y="371856"/>
                </a:lnTo>
                <a:lnTo>
                  <a:pt x="1470660" y="402336"/>
                </a:lnTo>
                <a:lnTo>
                  <a:pt x="1469136" y="400812"/>
                </a:lnTo>
                <a:lnTo>
                  <a:pt x="1472184" y="406908"/>
                </a:lnTo>
                <a:lnTo>
                  <a:pt x="1479448" y="402336"/>
                </a:lnTo>
                <a:lnTo>
                  <a:pt x="1525524" y="373380"/>
                </a:lnTo>
                <a:close/>
              </a:path>
              <a:path w="1640205" h="1531620">
                <a:moveTo>
                  <a:pt x="1581912" y="1051560"/>
                </a:moveTo>
                <a:lnTo>
                  <a:pt x="1554886" y="1040892"/>
                </a:lnTo>
                <a:lnTo>
                  <a:pt x="1524000" y="1028700"/>
                </a:lnTo>
                <a:lnTo>
                  <a:pt x="1519428" y="1040892"/>
                </a:lnTo>
                <a:lnTo>
                  <a:pt x="1519428" y="1039368"/>
                </a:lnTo>
                <a:lnTo>
                  <a:pt x="1504188" y="1071372"/>
                </a:lnTo>
                <a:lnTo>
                  <a:pt x="1504188" y="1069848"/>
                </a:lnTo>
                <a:lnTo>
                  <a:pt x="1499616" y="1080516"/>
                </a:lnTo>
                <a:lnTo>
                  <a:pt x="1552956" y="1110996"/>
                </a:lnTo>
                <a:lnTo>
                  <a:pt x="1572768" y="1071372"/>
                </a:lnTo>
                <a:lnTo>
                  <a:pt x="1575816" y="1065276"/>
                </a:lnTo>
                <a:lnTo>
                  <a:pt x="1581912" y="1051560"/>
                </a:lnTo>
                <a:close/>
              </a:path>
              <a:path w="1640205" h="1531620">
                <a:moveTo>
                  <a:pt x="1584960" y="487680"/>
                </a:moveTo>
                <a:lnTo>
                  <a:pt x="1575816" y="466344"/>
                </a:lnTo>
                <a:lnTo>
                  <a:pt x="1572768" y="460248"/>
                </a:lnTo>
                <a:lnTo>
                  <a:pt x="1559052" y="432816"/>
                </a:lnTo>
                <a:lnTo>
                  <a:pt x="1557528" y="428244"/>
                </a:lnTo>
                <a:lnTo>
                  <a:pt x="1502664" y="458724"/>
                </a:lnTo>
                <a:lnTo>
                  <a:pt x="1504188" y="461772"/>
                </a:lnTo>
                <a:lnTo>
                  <a:pt x="1504188" y="460248"/>
                </a:lnTo>
                <a:lnTo>
                  <a:pt x="1519428" y="492252"/>
                </a:lnTo>
                <a:lnTo>
                  <a:pt x="1527048" y="512064"/>
                </a:lnTo>
                <a:lnTo>
                  <a:pt x="1584960" y="487680"/>
                </a:lnTo>
                <a:close/>
              </a:path>
              <a:path w="1640205" h="1531620">
                <a:moveTo>
                  <a:pt x="1621536" y="929640"/>
                </a:moveTo>
                <a:lnTo>
                  <a:pt x="1562100" y="915924"/>
                </a:lnTo>
                <a:lnTo>
                  <a:pt x="1554480" y="941832"/>
                </a:lnTo>
                <a:lnTo>
                  <a:pt x="1556004" y="940308"/>
                </a:lnTo>
                <a:lnTo>
                  <a:pt x="1545336" y="973836"/>
                </a:lnTo>
                <a:lnTo>
                  <a:pt x="1604772" y="990600"/>
                </a:lnTo>
                <a:lnTo>
                  <a:pt x="1613916" y="958596"/>
                </a:lnTo>
                <a:lnTo>
                  <a:pt x="1618716" y="940308"/>
                </a:lnTo>
                <a:lnTo>
                  <a:pt x="1621536" y="929640"/>
                </a:lnTo>
                <a:close/>
              </a:path>
              <a:path w="1640205" h="1531620">
                <a:moveTo>
                  <a:pt x="1623060" y="609600"/>
                </a:moveTo>
                <a:lnTo>
                  <a:pt x="1618284" y="591312"/>
                </a:lnTo>
                <a:lnTo>
                  <a:pt x="1613916" y="574548"/>
                </a:lnTo>
                <a:lnTo>
                  <a:pt x="1606296" y="548640"/>
                </a:lnTo>
                <a:lnTo>
                  <a:pt x="1548384" y="566928"/>
                </a:lnTo>
                <a:lnTo>
                  <a:pt x="1556004" y="591312"/>
                </a:lnTo>
                <a:lnTo>
                  <a:pt x="1554480" y="589788"/>
                </a:lnTo>
                <a:lnTo>
                  <a:pt x="1563624" y="624840"/>
                </a:lnTo>
                <a:lnTo>
                  <a:pt x="1623060" y="609600"/>
                </a:lnTo>
                <a:close/>
              </a:path>
              <a:path w="1640205" h="1531620">
                <a:moveTo>
                  <a:pt x="1637233" y="838200"/>
                </a:moveTo>
                <a:lnTo>
                  <a:pt x="1575587" y="838200"/>
                </a:lnTo>
                <a:lnTo>
                  <a:pt x="1572768" y="858012"/>
                </a:lnTo>
                <a:lnTo>
                  <a:pt x="1633728" y="865632"/>
                </a:lnTo>
                <a:lnTo>
                  <a:pt x="1636776" y="844296"/>
                </a:lnTo>
                <a:lnTo>
                  <a:pt x="1637233" y="838200"/>
                </a:lnTo>
                <a:close/>
              </a:path>
              <a:path w="1640205" h="1531620">
                <a:moveTo>
                  <a:pt x="1639824" y="801624"/>
                </a:moveTo>
                <a:lnTo>
                  <a:pt x="1577340" y="800100"/>
                </a:lnTo>
                <a:lnTo>
                  <a:pt x="1577340" y="801624"/>
                </a:lnTo>
                <a:lnTo>
                  <a:pt x="1574419" y="836676"/>
                </a:lnTo>
                <a:lnTo>
                  <a:pt x="1575816" y="836676"/>
                </a:lnTo>
                <a:lnTo>
                  <a:pt x="1637360" y="836676"/>
                </a:lnTo>
                <a:lnTo>
                  <a:pt x="1639824" y="804672"/>
                </a:lnTo>
                <a:lnTo>
                  <a:pt x="1639824" y="803148"/>
                </a:lnTo>
                <a:lnTo>
                  <a:pt x="1639824" y="801624"/>
                </a:lnTo>
                <a:close/>
              </a:path>
              <a:path w="1640205" h="1531620">
                <a:moveTo>
                  <a:pt x="1639824" y="729996"/>
                </a:moveTo>
                <a:lnTo>
                  <a:pt x="1577530" y="729996"/>
                </a:lnTo>
                <a:lnTo>
                  <a:pt x="1578864" y="740664"/>
                </a:lnTo>
                <a:lnTo>
                  <a:pt x="1639824" y="737616"/>
                </a:lnTo>
                <a:lnTo>
                  <a:pt x="1639824" y="729996"/>
                </a:lnTo>
                <a:close/>
              </a:path>
              <a:path w="1640205" h="1531620">
                <a:moveTo>
                  <a:pt x="1639824" y="726948"/>
                </a:moveTo>
                <a:lnTo>
                  <a:pt x="1637360" y="694944"/>
                </a:lnTo>
                <a:lnTo>
                  <a:pt x="1636776" y="687324"/>
                </a:lnTo>
                <a:lnTo>
                  <a:pt x="1633728" y="673608"/>
                </a:lnTo>
                <a:lnTo>
                  <a:pt x="1572768" y="681228"/>
                </a:lnTo>
                <a:lnTo>
                  <a:pt x="1575816" y="694944"/>
                </a:lnTo>
                <a:lnTo>
                  <a:pt x="1574292" y="693420"/>
                </a:lnTo>
                <a:lnTo>
                  <a:pt x="1577213" y="728472"/>
                </a:lnTo>
                <a:lnTo>
                  <a:pt x="1577340" y="728472"/>
                </a:lnTo>
                <a:lnTo>
                  <a:pt x="1639824" y="728472"/>
                </a:lnTo>
                <a:lnTo>
                  <a:pt x="1639824" y="726948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342426" y="3565661"/>
            <a:ext cx="1548765" cy="473709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5"/>
              </a:spcBef>
            </a:pP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reclamações</a:t>
            </a:r>
            <a:r>
              <a:rPr dirty="0" sz="1600" spc="6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B45F06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B45F06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02797" y="2264321"/>
            <a:ext cx="106870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1DA"/>
                </a:solidFill>
              </a:rPr>
              <a:t>37,3%</a:t>
            </a:r>
            <a:endParaRPr sz="2900"/>
          </a:p>
        </p:txBody>
      </p:sp>
      <p:sp>
        <p:nvSpPr>
          <p:cNvPr id="11" name="object 11" descr=""/>
          <p:cNvSpPr txBox="1"/>
          <p:nvPr/>
        </p:nvSpPr>
        <p:spPr>
          <a:xfrm>
            <a:off x="621061" y="2641548"/>
            <a:ext cx="1033144" cy="429259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14"/>
              </a:spcBef>
            </a:pP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1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1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2342165" y="4611890"/>
            <a:ext cx="2531745" cy="462280"/>
            <a:chOff x="2342165" y="4611890"/>
            <a:chExt cx="2531745" cy="462280"/>
          </a:xfrm>
        </p:grpSpPr>
        <p:sp>
          <p:nvSpPr>
            <p:cNvPr id="4" name="object 4" descr=""/>
            <p:cNvSpPr/>
            <p:nvPr/>
          </p:nvSpPr>
          <p:spPr>
            <a:xfrm>
              <a:off x="2796317" y="4688090"/>
              <a:ext cx="1990725" cy="379730"/>
            </a:xfrm>
            <a:custGeom>
              <a:avLst/>
              <a:gdLst/>
              <a:ahLst/>
              <a:cxnLst/>
              <a:rect l="l" t="t" r="r" b="b"/>
              <a:pathLst>
                <a:path w="1990725" h="379729">
                  <a:moveTo>
                    <a:pt x="0" y="379475"/>
                  </a:moveTo>
                  <a:lnTo>
                    <a:pt x="1990344" y="379475"/>
                  </a:lnTo>
                  <a:lnTo>
                    <a:pt x="1990344" y="0"/>
                  </a:lnTo>
                  <a:lnTo>
                    <a:pt x="0" y="0"/>
                  </a:lnTo>
                  <a:lnTo>
                    <a:pt x="0" y="3794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418365" y="4688090"/>
              <a:ext cx="378460" cy="379730"/>
            </a:xfrm>
            <a:custGeom>
              <a:avLst/>
              <a:gdLst/>
              <a:ahLst/>
              <a:cxnLst/>
              <a:rect l="l" t="t" r="r" b="b"/>
              <a:pathLst>
                <a:path w="378460" h="379729">
                  <a:moveTo>
                    <a:pt x="377952" y="379476"/>
                  </a:moveTo>
                  <a:lnTo>
                    <a:pt x="0" y="379476"/>
                  </a:lnTo>
                  <a:lnTo>
                    <a:pt x="0" y="0"/>
                  </a:lnTo>
                  <a:lnTo>
                    <a:pt x="377952" y="0"/>
                  </a:lnTo>
                  <a:lnTo>
                    <a:pt x="377952" y="37947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42165" y="4611890"/>
              <a:ext cx="2531363" cy="461771"/>
            </a:xfrm>
            <a:prstGeom prst="rect">
              <a:avLst/>
            </a:prstGeom>
          </p:spPr>
        </p:pic>
      </p:grpSp>
      <p:sp>
        <p:nvSpPr>
          <p:cNvPr id="7" name="object 7" descr=""/>
          <p:cNvSpPr/>
          <p:nvPr/>
        </p:nvSpPr>
        <p:spPr>
          <a:xfrm>
            <a:off x="3160553" y="1958606"/>
            <a:ext cx="222885" cy="97790"/>
          </a:xfrm>
          <a:custGeom>
            <a:avLst/>
            <a:gdLst/>
            <a:ahLst/>
            <a:cxnLst/>
            <a:rect l="l" t="t" r="r" b="b"/>
            <a:pathLst>
              <a:path w="222885" h="97789">
                <a:moveTo>
                  <a:pt x="222504" y="97536"/>
                </a:moveTo>
                <a:lnTo>
                  <a:pt x="0" y="97536"/>
                </a:lnTo>
                <a:lnTo>
                  <a:pt x="0" y="0"/>
                </a:lnTo>
                <a:lnTo>
                  <a:pt x="222504" y="0"/>
                </a:lnTo>
                <a:lnTo>
                  <a:pt x="22250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3160553" y="788174"/>
            <a:ext cx="1781810" cy="97790"/>
          </a:xfrm>
          <a:custGeom>
            <a:avLst/>
            <a:gdLst/>
            <a:ahLst/>
            <a:cxnLst/>
            <a:rect l="l" t="t" r="r" b="b"/>
            <a:pathLst>
              <a:path w="1781810" h="97790">
                <a:moveTo>
                  <a:pt x="1781556" y="97536"/>
                </a:moveTo>
                <a:lnTo>
                  <a:pt x="0" y="97536"/>
                </a:lnTo>
                <a:lnTo>
                  <a:pt x="0" y="0"/>
                </a:lnTo>
                <a:lnTo>
                  <a:pt x="1781556" y="0"/>
                </a:lnTo>
                <a:lnTo>
                  <a:pt x="178155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3160553" y="983246"/>
            <a:ext cx="890269" cy="97790"/>
          </a:xfrm>
          <a:custGeom>
            <a:avLst/>
            <a:gdLst/>
            <a:ahLst/>
            <a:cxnLst/>
            <a:rect l="l" t="t" r="r" b="b"/>
            <a:pathLst>
              <a:path w="890270" h="97790">
                <a:moveTo>
                  <a:pt x="890016" y="97536"/>
                </a:moveTo>
                <a:lnTo>
                  <a:pt x="0" y="97536"/>
                </a:lnTo>
                <a:lnTo>
                  <a:pt x="0" y="0"/>
                </a:lnTo>
                <a:lnTo>
                  <a:pt x="890016" y="0"/>
                </a:lnTo>
                <a:lnTo>
                  <a:pt x="890016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3160553" y="1179842"/>
            <a:ext cx="668020" cy="97790"/>
          </a:xfrm>
          <a:custGeom>
            <a:avLst/>
            <a:gdLst/>
            <a:ahLst/>
            <a:cxnLst/>
            <a:rect l="l" t="t" r="r" b="b"/>
            <a:pathLst>
              <a:path w="668020" h="97790">
                <a:moveTo>
                  <a:pt x="667512" y="97536"/>
                </a:moveTo>
                <a:lnTo>
                  <a:pt x="0" y="97536"/>
                </a:lnTo>
                <a:lnTo>
                  <a:pt x="0" y="0"/>
                </a:lnTo>
                <a:lnTo>
                  <a:pt x="667512" y="0"/>
                </a:lnTo>
                <a:lnTo>
                  <a:pt x="667512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3160553" y="1374914"/>
            <a:ext cx="445134" cy="97790"/>
          </a:xfrm>
          <a:custGeom>
            <a:avLst/>
            <a:gdLst/>
            <a:ahLst/>
            <a:cxnLst/>
            <a:rect l="l" t="t" r="r" b="b"/>
            <a:pathLst>
              <a:path w="445135" h="97790">
                <a:moveTo>
                  <a:pt x="445008" y="97536"/>
                </a:moveTo>
                <a:lnTo>
                  <a:pt x="0" y="97536"/>
                </a:lnTo>
                <a:lnTo>
                  <a:pt x="0" y="0"/>
                </a:lnTo>
                <a:lnTo>
                  <a:pt x="445008" y="0"/>
                </a:lnTo>
                <a:lnTo>
                  <a:pt x="445008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160553" y="1569986"/>
            <a:ext cx="445134" cy="96520"/>
          </a:xfrm>
          <a:custGeom>
            <a:avLst/>
            <a:gdLst/>
            <a:ahLst/>
            <a:cxnLst/>
            <a:rect l="l" t="t" r="r" b="b"/>
            <a:pathLst>
              <a:path w="445135" h="96519">
                <a:moveTo>
                  <a:pt x="445008" y="96012"/>
                </a:moveTo>
                <a:lnTo>
                  <a:pt x="0" y="96012"/>
                </a:lnTo>
                <a:lnTo>
                  <a:pt x="0" y="0"/>
                </a:lnTo>
                <a:lnTo>
                  <a:pt x="445008" y="0"/>
                </a:lnTo>
                <a:lnTo>
                  <a:pt x="445008" y="96012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3160553" y="1763534"/>
            <a:ext cx="222885" cy="97790"/>
          </a:xfrm>
          <a:custGeom>
            <a:avLst/>
            <a:gdLst/>
            <a:ahLst/>
            <a:cxnLst/>
            <a:rect l="l" t="t" r="r" b="b"/>
            <a:pathLst>
              <a:path w="222885" h="97789">
                <a:moveTo>
                  <a:pt x="222504" y="97536"/>
                </a:moveTo>
                <a:lnTo>
                  <a:pt x="0" y="97536"/>
                </a:lnTo>
                <a:lnTo>
                  <a:pt x="0" y="0"/>
                </a:lnTo>
                <a:lnTo>
                  <a:pt x="222504" y="0"/>
                </a:lnTo>
                <a:lnTo>
                  <a:pt x="22250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3160553" y="2153678"/>
            <a:ext cx="222885" cy="97790"/>
          </a:xfrm>
          <a:custGeom>
            <a:avLst/>
            <a:gdLst/>
            <a:ahLst/>
            <a:cxnLst/>
            <a:rect l="l" t="t" r="r" b="b"/>
            <a:pathLst>
              <a:path w="222885" h="97789">
                <a:moveTo>
                  <a:pt x="222504" y="97536"/>
                </a:moveTo>
                <a:lnTo>
                  <a:pt x="0" y="97536"/>
                </a:lnTo>
                <a:lnTo>
                  <a:pt x="0" y="0"/>
                </a:lnTo>
                <a:lnTo>
                  <a:pt x="222504" y="0"/>
                </a:lnTo>
                <a:lnTo>
                  <a:pt x="22250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3160553" y="2348750"/>
            <a:ext cx="222885" cy="97790"/>
          </a:xfrm>
          <a:custGeom>
            <a:avLst/>
            <a:gdLst/>
            <a:ahLst/>
            <a:cxnLst/>
            <a:rect l="l" t="t" r="r" b="b"/>
            <a:pathLst>
              <a:path w="222885" h="97789">
                <a:moveTo>
                  <a:pt x="222504" y="97536"/>
                </a:moveTo>
                <a:lnTo>
                  <a:pt x="0" y="97536"/>
                </a:lnTo>
                <a:lnTo>
                  <a:pt x="0" y="0"/>
                </a:lnTo>
                <a:lnTo>
                  <a:pt x="222504" y="0"/>
                </a:lnTo>
                <a:lnTo>
                  <a:pt x="22250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3160553" y="2543822"/>
            <a:ext cx="222885" cy="97790"/>
          </a:xfrm>
          <a:custGeom>
            <a:avLst/>
            <a:gdLst/>
            <a:ahLst/>
            <a:cxnLst/>
            <a:rect l="l" t="t" r="r" b="b"/>
            <a:pathLst>
              <a:path w="222885" h="97789">
                <a:moveTo>
                  <a:pt x="222504" y="97536"/>
                </a:moveTo>
                <a:lnTo>
                  <a:pt x="0" y="97536"/>
                </a:lnTo>
                <a:lnTo>
                  <a:pt x="0" y="0"/>
                </a:lnTo>
                <a:lnTo>
                  <a:pt x="222504" y="0"/>
                </a:lnTo>
                <a:lnTo>
                  <a:pt x="222504" y="97536"/>
                </a:lnTo>
                <a:close/>
              </a:path>
            </a:pathLst>
          </a:custGeom>
          <a:solidFill>
            <a:srgbClr val="B45F06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7" name="object 17" descr=""/>
          <p:cNvGrpSpPr/>
          <p:nvPr/>
        </p:nvGrpSpPr>
        <p:grpSpPr>
          <a:xfrm>
            <a:off x="3123977" y="735596"/>
            <a:ext cx="259079" cy="3716020"/>
            <a:chOff x="3123977" y="735596"/>
            <a:chExt cx="259079" cy="3716020"/>
          </a:xfrm>
        </p:grpSpPr>
        <p:sp>
          <p:nvSpPr>
            <p:cNvPr id="18" name="object 18" descr=""/>
            <p:cNvSpPr/>
            <p:nvPr/>
          </p:nvSpPr>
          <p:spPr>
            <a:xfrm>
              <a:off x="3160553" y="2738894"/>
              <a:ext cx="222885" cy="97790"/>
            </a:xfrm>
            <a:custGeom>
              <a:avLst/>
              <a:gdLst/>
              <a:ahLst/>
              <a:cxnLst/>
              <a:rect l="l" t="t" r="r" b="b"/>
              <a:pathLst>
                <a:path w="222885" h="97789">
                  <a:moveTo>
                    <a:pt x="222504" y="97536"/>
                  </a:moveTo>
                  <a:lnTo>
                    <a:pt x="0" y="97536"/>
                  </a:lnTo>
                  <a:lnTo>
                    <a:pt x="0" y="0"/>
                  </a:lnTo>
                  <a:lnTo>
                    <a:pt x="222504" y="0"/>
                  </a:lnTo>
                  <a:lnTo>
                    <a:pt x="222504" y="97536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160553" y="73940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123977" y="73940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95072"/>
                  </a:moveTo>
                  <a:lnTo>
                    <a:pt x="36576" y="195072"/>
                  </a:lnTo>
                </a:path>
                <a:path w="36830" h="3708400">
                  <a:moveTo>
                    <a:pt x="0" y="390144"/>
                  </a:moveTo>
                  <a:lnTo>
                    <a:pt x="36576" y="390144"/>
                  </a:lnTo>
                </a:path>
                <a:path w="36830" h="3708400">
                  <a:moveTo>
                    <a:pt x="0" y="585216"/>
                  </a:moveTo>
                  <a:lnTo>
                    <a:pt x="36576" y="585216"/>
                  </a:lnTo>
                </a:path>
                <a:path w="36830" h="3708400">
                  <a:moveTo>
                    <a:pt x="0" y="780288"/>
                  </a:moveTo>
                  <a:lnTo>
                    <a:pt x="36576" y="780288"/>
                  </a:lnTo>
                </a:path>
                <a:path w="36830" h="3708400">
                  <a:moveTo>
                    <a:pt x="0" y="975360"/>
                  </a:moveTo>
                  <a:lnTo>
                    <a:pt x="36576" y="975360"/>
                  </a:lnTo>
                </a:path>
                <a:path w="36830" h="3708400">
                  <a:moveTo>
                    <a:pt x="0" y="1170432"/>
                  </a:moveTo>
                  <a:lnTo>
                    <a:pt x="36576" y="1170432"/>
                  </a:lnTo>
                </a:path>
                <a:path w="36830" h="3708400">
                  <a:moveTo>
                    <a:pt x="0" y="1365504"/>
                  </a:moveTo>
                  <a:lnTo>
                    <a:pt x="36576" y="1365504"/>
                  </a:lnTo>
                </a:path>
                <a:path w="36830" h="3708400">
                  <a:moveTo>
                    <a:pt x="0" y="1560576"/>
                  </a:moveTo>
                  <a:lnTo>
                    <a:pt x="36576" y="1560576"/>
                  </a:lnTo>
                </a:path>
                <a:path w="36830" h="3708400">
                  <a:moveTo>
                    <a:pt x="0" y="1757171"/>
                  </a:moveTo>
                  <a:lnTo>
                    <a:pt x="36576" y="1757171"/>
                  </a:lnTo>
                </a:path>
                <a:path w="36830" h="3708400">
                  <a:moveTo>
                    <a:pt x="0" y="1952244"/>
                  </a:moveTo>
                  <a:lnTo>
                    <a:pt x="36576" y="1952244"/>
                  </a:lnTo>
                </a:path>
                <a:path w="36830" h="3708400">
                  <a:moveTo>
                    <a:pt x="0" y="2147316"/>
                  </a:moveTo>
                  <a:lnTo>
                    <a:pt x="36576" y="2147316"/>
                  </a:lnTo>
                </a:path>
                <a:path w="36830" h="3708400">
                  <a:moveTo>
                    <a:pt x="0" y="2342388"/>
                  </a:moveTo>
                  <a:lnTo>
                    <a:pt x="36576" y="2342388"/>
                  </a:lnTo>
                </a:path>
                <a:path w="36830" h="3708400">
                  <a:moveTo>
                    <a:pt x="0" y="2537460"/>
                  </a:moveTo>
                  <a:lnTo>
                    <a:pt x="36576" y="2537460"/>
                  </a:lnTo>
                </a:path>
                <a:path w="36830" h="3708400">
                  <a:moveTo>
                    <a:pt x="0" y="2732532"/>
                  </a:moveTo>
                  <a:lnTo>
                    <a:pt x="36576" y="2732532"/>
                  </a:lnTo>
                </a:path>
                <a:path w="36830" h="3708400">
                  <a:moveTo>
                    <a:pt x="0" y="2927604"/>
                  </a:moveTo>
                  <a:lnTo>
                    <a:pt x="36576" y="2927604"/>
                  </a:lnTo>
                </a:path>
                <a:path w="36830" h="3708400">
                  <a:moveTo>
                    <a:pt x="0" y="3122676"/>
                  </a:moveTo>
                  <a:lnTo>
                    <a:pt x="36576" y="3122676"/>
                  </a:lnTo>
                </a:path>
                <a:path w="36830" h="3708400">
                  <a:moveTo>
                    <a:pt x="0" y="3317748"/>
                  </a:moveTo>
                  <a:lnTo>
                    <a:pt x="36576" y="3317748"/>
                  </a:lnTo>
                </a:path>
                <a:path w="36830" h="3708400">
                  <a:moveTo>
                    <a:pt x="0" y="3512820"/>
                  </a:moveTo>
                  <a:lnTo>
                    <a:pt x="36576" y="3512820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4990308" y="73076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8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098242" y="926013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875624" y="1121191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653006" y="1307971"/>
            <a:ext cx="111125" cy="41592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430387" y="1698325"/>
            <a:ext cx="111125" cy="119697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207769" y="2869315"/>
            <a:ext cx="111125" cy="15875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5905277" y="0"/>
            <a:ext cx="3611879" cy="5384165"/>
            <a:chOff x="5905277" y="0"/>
            <a:chExt cx="3611879" cy="5384165"/>
          </a:xfrm>
        </p:grpSpPr>
        <p:sp>
          <p:nvSpPr>
            <p:cNvPr id="28" name="object 28" descr=""/>
            <p:cNvSpPr/>
            <p:nvPr/>
          </p:nvSpPr>
          <p:spPr>
            <a:xfrm>
              <a:off x="5905277" y="0"/>
              <a:ext cx="3611879" cy="5384165"/>
            </a:xfrm>
            <a:custGeom>
              <a:avLst/>
              <a:gdLst/>
              <a:ahLst/>
              <a:cxnLst/>
              <a:rect l="l" t="t" r="r" b="b"/>
              <a:pathLst>
                <a:path w="3611879" h="5384165">
                  <a:moveTo>
                    <a:pt x="3611639" y="5384114"/>
                  </a:moveTo>
                  <a:lnTo>
                    <a:pt x="0" y="5384114"/>
                  </a:lnTo>
                  <a:lnTo>
                    <a:pt x="0" y="0"/>
                  </a:lnTo>
                  <a:lnTo>
                    <a:pt x="3611639" y="0"/>
                  </a:lnTo>
                  <a:lnTo>
                    <a:pt x="3611639" y="5384114"/>
                  </a:lnTo>
                  <a:close/>
                </a:path>
              </a:pathLst>
            </a:custGeom>
            <a:solidFill>
              <a:srgbClr val="B45F0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525064" y="199820"/>
            <a:ext cx="1873250" cy="339725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0">
                <a:solidFill>
                  <a:srgbClr val="B45F06"/>
                </a:solidFill>
              </a:rPr>
              <a:t>RECLAMAÇÃO</a:t>
            </a:r>
          </a:p>
        </p:txBody>
      </p:sp>
      <p:sp>
        <p:nvSpPr>
          <p:cNvPr id="31" name="object 31" descr=""/>
          <p:cNvSpPr/>
          <p:nvPr/>
        </p:nvSpPr>
        <p:spPr>
          <a:xfrm>
            <a:off x="287813" y="286778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B45F0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 txBox="1"/>
          <p:nvPr/>
        </p:nvSpPr>
        <p:spPr>
          <a:xfrm>
            <a:off x="523529" y="473695"/>
            <a:ext cx="2548890" cy="395287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50" b="1">
                <a:solidFill>
                  <a:srgbClr val="B45F06"/>
                </a:solidFill>
                <a:latin typeface="Century Gothic"/>
                <a:cs typeface="Century Gothic"/>
              </a:rPr>
              <a:t>JUN</a:t>
            </a:r>
            <a:r>
              <a:rPr dirty="0" sz="1150" spc="30" b="1">
                <a:solidFill>
                  <a:srgbClr val="B45F06"/>
                </a:solidFill>
                <a:latin typeface="Century Gothic"/>
                <a:cs typeface="Century Gothic"/>
              </a:rPr>
              <a:t> </a:t>
            </a:r>
            <a:r>
              <a:rPr dirty="0" sz="1150" spc="-25" b="1">
                <a:solidFill>
                  <a:srgbClr val="B45F06"/>
                </a:solidFill>
                <a:latin typeface="Century Gothic"/>
                <a:cs typeface="Century Gothic"/>
              </a:rPr>
              <a:t>22</a:t>
            </a:r>
            <a:endParaRPr sz="115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76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ATENDIMENTO</a:t>
            </a:r>
            <a:endParaRPr sz="900">
              <a:latin typeface="Century Gothic"/>
              <a:cs typeface="Century Gothic"/>
            </a:endParaRPr>
          </a:p>
          <a:p>
            <a:pPr algn="r" marL="1202690" marR="6985" indent="1143000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196340" marR="8890" indent="755650">
              <a:lnSpc>
                <a:spcPct val="142300"/>
              </a:lnSpc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ANUIDADE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FISCALIZACÃO</a:t>
            </a:r>
            <a:r>
              <a:rPr dirty="0" sz="900" spc="5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R="5080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459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L="2058035" marR="6350" indent="-35560">
              <a:lnSpc>
                <a:spcPct val="1423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SUPORTE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ACESSO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SICCAU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237490" marR="5715" indent="2070100">
              <a:lnSpc>
                <a:spcPct val="1423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</a:t>
            </a:r>
            <a:endParaRPr sz="900">
              <a:latin typeface="Century Gothic"/>
              <a:cs typeface="Century Gothic"/>
            </a:endParaRPr>
          </a:p>
          <a:p>
            <a:pPr algn="r" marR="8890">
              <a:lnSpc>
                <a:spcPct val="100000"/>
              </a:lnSpc>
              <a:spcBef>
                <a:spcPts val="455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just" marL="970915" marR="5080" indent="1324610">
              <a:lnSpc>
                <a:spcPct val="142300"/>
              </a:lnSpc>
              <a:spcBef>
                <a:spcPts val="10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RECLAMAÇÕES ESPECÍFICAS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R="6985">
              <a:lnSpc>
                <a:spcPct val="100000"/>
              </a:lnSpc>
              <a:spcBef>
                <a:spcPts val="459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267198" y="4597837"/>
            <a:ext cx="1010285" cy="5334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r" marR="5080">
              <a:lnSpc>
                <a:spcPts val="2210"/>
              </a:lnSpc>
              <a:spcBef>
                <a:spcPts val="90"/>
              </a:spcBef>
            </a:pPr>
            <a:r>
              <a:rPr dirty="0" sz="1950" spc="-25" b="1">
                <a:solidFill>
                  <a:srgbClr val="B45F06"/>
                </a:solidFill>
                <a:latin typeface="Century Gothic"/>
                <a:cs typeface="Century Gothic"/>
              </a:rPr>
              <a:t>16%</a:t>
            </a:r>
            <a:endParaRPr sz="1950">
              <a:latin typeface="Century Gothic"/>
              <a:cs typeface="Century Gothic"/>
            </a:endParaRPr>
          </a:p>
          <a:p>
            <a:pPr algn="r" marR="7620">
              <a:lnSpc>
                <a:spcPts val="1789"/>
              </a:lnSpc>
            </a:pPr>
            <a:r>
              <a:rPr dirty="0" sz="1600" spc="-10">
                <a:solidFill>
                  <a:srgbClr val="B45F06"/>
                </a:solidFill>
                <a:latin typeface="Century Gothic"/>
                <a:cs typeface="Century Gothic"/>
              </a:rPr>
              <a:t>anônimas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6311701" y="637839"/>
            <a:ext cx="2191385" cy="22752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65"/>
              </a:lnSpc>
              <a:spcBef>
                <a:spcPts val="114"/>
              </a:spcBef>
            </a:pPr>
            <a:r>
              <a:rPr dirty="0" sz="3550" spc="-25" b="1">
                <a:solidFill>
                  <a:srgbClr val="DDE1DA"/>
                </a:solidFill>
                <a:latin typeface="Century Gothic"/>
                <a:cs typeface="Century Gothic"/>
              </a:rPr>
              <a:t>32%</a:t>
            </a:r>
            <a:endParaRPr sz="3550">
              <a:latin typeface="Century Gothic"/>
              <a:cs typeface="Century Gothic"/>
            </a:endParaRPr>
          </a:p>
          <a:p>
            <a:pPr marL="12700" marR="384175">
              <a:lnSpc>
                <a:spcPts val="1910"/>
              </a:lnSpc>
              <a:spcBef>
                <a:spcPts val="229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11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50">
                <a:solidFill>
                  <a:srgbClr val="DDE1DA"/>
                </a:solidFill>
                <a:latin typeface="Century Gothic"/>
                <a:cs typeface="Century Gothic"/>
              </a:rPr>
              <a:t>a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ATENDIMENTO</a:t>
            </a:r>
            <a:endParaRPr sz="1950">
              <a:latin typeface="Century Gothic"/>
              <a:cs typeface="Century Gothic"/>
            </a:endParaRPr>
          </a:p>
          <a:p>
            <a:pPr marL="15240">
              <a:lnSpc>
                <a:spcPts val="2250"/>
              </a:lnSpc>
              <a:spcBef>
                <a:spcPts val="196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1605" indent="-126364">
              <a:lnSpc>
                <a:spcPts val="112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registro</a:t>
            </a:r>
            <a:r>
              <a:rPr dirty="0" sz="1100" spc="4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não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efetivado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115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cau/br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6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8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solução;</a:t>
            </a:r>
            <a:endParaRPr sz="1100">
              <a:latin typeface="Century Gothic"/>
              <a:cs typeface="Century Gothic"/>
            </a:endParaRPr>
          </a:p>
          <a:p>
            <a:pPr marL="141605" indent="-126364">
              <a:lnSpc>
                <a:spcPts val="1220"/>
              </a:lnSpc>
              <a:buChar char="•"/>
              <a:tabLst>
                <a:tab pos="14160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cau/uf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-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demora</a:t>
            </a:r>
            <a:r>
              <a:rPr dirty="0" sz="1100" spc="5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na</a:t>
            </a:r>
            <a:r>
              <a:rPr dirty="0" sz="1100" spc="7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solução.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23109" y="1377962"/>
            <a:ext cx="1321307" cy="1080515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84165"/>
            <a:chOff x="0" y="0"/>
            <a:chExt cx="2350135" cy="538416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84165"/>
            </a:xfrm>
            <a:custGeom>
              <a:avLst/>
              <a:gdLst/>
              <a:ahLst/>
              <a:cxnLst/>
              <a:rect l="l" t="t" r="r" b="b"/>
              <a:pathLst>
                <a:path w="2350135" h="5384165">
                  <a:moveTo>
                    <a:pt x="0" y="5384114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84114"/>
                  </a:lnTo>
                  <a:lnTo>
                    <a:pt x="0" y="5384114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15934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397503" y="2760724"/>
            <a:ext cx="3160395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0052" y="162089"/>
            <a:ext cx="629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771F28"/>
                </a:solidFill>
                <a:latin typeface="Century Gothic"/>
                <a:cs typeface="Century Gothic"/>
              </a:rPr>
              <a:t>JUN</a:t>
            </a:r>
            <a:r>
              <a:rPr dirty="0" sz="1450" spc="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771F28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51062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771F28"/>
                </a:solidFill>
                <a:latin typeface="Century Gothic"/>
                <a:cs typeface="Century Gothic"/>
              </a:rPr>
              <a:t>14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65504"/>
            <a:ext cx="119761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771F28"/>
                </a:solidFill>
                <a:latin typeface="Century Gothic"/>
                <a:cs typeface="Century Gothic"/>
              </a:rPr>
              <a:t>pedidos</a:t>
            </a:r>
            <a:r>
              <a:rPr dirty="0" sz="1600" spc="45">
                <a:solidFill>
                  <a:srgbClr val="771F28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771F28"/>
                </a:solidFill>
                <a:latin typeface="Century Gothic"/>
                <a:cs typeface="Century Gothic"/>
              </a:rPr>
              <a:t>de </a:t>
            </a:r>
            <a:r>
              <a:rPr dirty="0" sz="1600" spc="-10">
                <a:solidFill>
                  <a:srgbClr val="771F28"/>
                </a:solidFill>
                <a:latin typeface="Century Gothic"/>
                <a:cs typeface="Century Gothic"/>
              </a:rPr>
              <a:t>informação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2797" y="2264367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20,9%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4157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5905277" y="0"/>
            <a:ext cx="3611879" cy="5384165"/>
            <a:chOff x="5905277" y="0"/>
            <a:chExt cx="3611879" cy="5384165"/>
          </a:xfrm>
        </p:grpSpPr>
        <p:sp>
          <p:nvSpPr>
            <p:cNvPr id="4" name="object 4" descr=""/>
            <p:cNvSpPr/>
            <p:nvPr/>
          </p:nvSpPr>
          <p:spPr>
            <a:xfrm>
              <a:off x="5905277" y="0"/>
              <a:ext cx="3611879" cy="5384165"/>
            </a:xfrm>
            <a:custGeom>
              <a:avLst/>
              <a:gdLst/>
              <a:ahLst/>
              <a:cxnLst/>
              <a:rect l="l" t="t" r="r" b="b"/>
              <a:pathLst>
                <a:path w="3611879" h="5384165">
                  <a:moveTo>
                    <a:pt x="3611639" y="5384114"/>
                  </a:moveTo>
                  <a:lnTo>
                    <a:pt x="0" y="5384114"/>
                  </a:lnTo>
                  <a:lnTo>
                    <a:pt x="0" y="0"/>
                  </a:lnTo>
                  <a:lnTo>
                    <a:pt x="3611639" y="0"/>
                  </a:lnTo>
                  <a:lnTo>
                    <a:pt x="3611639" y="5384114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287813" y="286778"/>
            <a:ext cx="0" cy="1289685"/>
          </a:xfrm>
          <a:custGeom>
            <a:avLst/>
            <a:gdLst/>
            <a:ahLst/>
            <a:cxnLst/>
            <a:rect l="l" t="t" r="r" b="b"/>
            <a:pathLst>
              <a:path w="0" h="1289685">
                <a:moveTo>
                  <a:pt x="0" y="0"/>
                </a:moveTo>
                <a:lnTo>
                  <a:pt x="0" y="1289304"/>
                </a:lnTo>
              </a:path>
            </a:pathLst>
          </a:custGeom>
          <a:ln w="45719">
            <a:solidFill>
              <a:srgbClr val="771F28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3194081" y="1122692"/>
            <a:ext cx="1574800" cy="3716020"/>
            <a:chOff x="3194081" y="1122692"/>
            <a:chExt cx="1574800" cy="3716020"/>
          </a:xfrm>
        </p:grpSpPr>
        <p:sp>
          <p:nvSpPr>
            <p:cNvPr id="8" name="object 8" descr=""/>
            <p:cNvSpPr/>
            <p:nvPr/>
          </p:nvSpPr>
          <p:spPr>
            <a:xfrm>
              <a:off x="3230657" y="1169174"/>
              <a:ext cx="1537970" cy="927100"/>
            </a:xfrm>
            <a:custGeom>
              <a:avLst/>
              <a:gdLst/>
              <a:ahLst/>
              <a:cxnLst/>
              <a:rect l="l" t="t" r="r" b="b"/>
              <a:pathLst>
                <a:path w="1537970" h="927100">
                  <a:moveTo>
                    <a:pt x="384048" y="842772"/>
                  </a:moveTo>
                  <a:lnTo>
                    <a:pt x="0" y="842772"/>
                  </a:lnTo>
                  <a:lnTo>
                    <a:pt x="0" y="926592"/>
                  </a:lnTo>
                  <a:lnTo>
                    <a:pt x="384048" y="926592"/>
                  </a:lnTo>
                  <a:lnTo>
                    <a:pt x="384048" y="842772"/>
                  </a:lnTo>
                  <a:close/>
                </a:path>
                <a:path w="1537970" h="927100">
                  <a:moveTo>
                    <a:pt x="384048" y="673608"/>
                  </a:moveTo>
                  <a:lnTo>
                    <a:pt x="0" y="673608"/>
                  </a:lnTo>
                  <a:lnTo>
                    <a:pt x="0" y="757428"/>
                  </a:lnTo>
                  <a:lnTo>
                    <a:pt x="384048" y="757428"/>
                  </a:lnTo>
                  <a:lnTo>
                    <a:pt x="384048" y="673608"/>
                  </a:lnTo>
                  <a:close/>
                </a:path>
                <a:path w="1537970" h="927100">
                  <a:moveTo>
                    <a:pt x="384048" y="504444"/>
                  </a:moveTo>
                  <a:lnTo>
                    <a:pt x="0" y="504444"/>
                  </a:lnTo>
                  <a:lnTo>
                    <a:pt x="0" y="589788"/>
                  </a:lnTo>
                  <a:lnTo>
                    <a:pt x="384048" y="589788"/>
                  </a:lnTo>
                  <a:lnTo>
                    <a:pt x="384048" y="504444"/>
                  </a:lnTo>
                  <a:close/>
                </a:path>
                <a:path w="1537970" h="927100">
                  <a:moveTo>
                    <a:pt x="1153668" y="336804"/>
                  </a:moveTo>
                  <a:lnTo>
                    <a:pt x="0" y="336804"/>
                  </a:lnTo>
                  <a:lnTo>
                    <a:pt x="0" y="420624"/>
                  </a:lnTo>
                  <a:lnTo>
                    <a:pt x="1153668" y="420624"/>
                  </a:lnTo>
                  <a:lnTo>
                    <a:pt x="1153668" y="336804"/>
                  </a:lnTo>
                  <a:close/>
                </a:path>
                <a:path w="1537970" h="927100">
                  <a:moveTo>
                    <a:pt x="1537716" y="167640"/>
                  </a:moveTo>
                  <a:lnTo>
                    <a:pt x="0" y="167640"/>
                  </a:lnTo>
                  <a:lnTo>
                    <a:pt x="0" y="252984"/>
                  </a:lnTo>
                  <a:lnTo>
                    <a:pt x="1537716" y="252984"/>
                  </a:lnTo>
                  <a:lnTo>
                    <a:pt x="1537716" y="167640"/>
                  </a:lnTo>
                  <a:close/>
                </a:path>
                <a:path w="1537970" h="927100">
                  <a:moveTo>
                    <a:pt x="1537716" y="0"/>
                  </a:moveTo>
                  <a:lnTo>
                    <a:pt x="0" y="0"/>
                  </a:lnTo>
                  <a:lnTo>
                    <a:pt x="0" y="83820"/>
                  </a:lnTo>
                  <a:lnTo>
                    <a:pt x="1537716" y="83820"/>
                  </a:lnTo>
                  <a:lnTo>
                    <a:pt x="1537716" y="0"/>
                  </a:lnTo>
                  <a:close/>
                </a:path>
              </a:pathLst>
            </a:custGeom>
            <a:solidFill>
              <a:srgbClr val="771F2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230657" y="1126502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194081" y="1126502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169164"/>
                  </a:moveTo>
                  <a:lnTo>
                    <a:pt x="36576" y="169164"/>
                  </a:lnTo>
                </a:path>
                <a:path w="36830" h="3708400">
                  <a:moveTo>
                    <a:pt x="0" y="338328"/>
                  </a:moveTo>
                  <a:lnTo>
                    <a:pt x="36576" y="338328"/>
                  </a:lnTo>
                </a:path>
                <a:path w="36830" h="3708400">
                  <a:moveTo>
                    <a:pt x="0" y="505967"/>
                  </a:moveTo>
                  <a:lnTo>
                    <a:pt x="36576" y="505967"/>
                  </a:lnTo>
                </a:path>
                <a:path w="36830" h="3708400">
                  <a:moveTo>
                    <a:pt x="0" y="675132"/>
                  </a:moveTo>
                  <a:lnTo>
                    <a:pt x="36576" y="675132"/>
                  </a:lnTo>
                </a:path>
                <a:path w="36830" h="3708400">
                  <a:moveTo>
                    <a:pt x="0" y="842772"/>
                  </a:moveTo>
                  <a:lnTo>
                    <a:pt x="36576" y="842772"/>
                  </a:lnTo>
                </a:path>
                <a:path w="36830" h="3708400">
                  <a:moveTo>
                    <a:pt x="0" y="1011935"/>
                  </a:moveTo>
                  <a:lnTo>
                    <a:pt x="36576" y="1011935"/>
                  </a:lnTo>
                </a:path>
                <a:path w="36830" h="3708400">
                  <a:moveTo>
                    <a:pt x="0" y="1179576"/>
                  </a:moveTo>
                  <a:lnTo>
                    <a:pt x="36576" y="1179576"/>
                  </a:lnTo>
                </a:path>
                <a:path w="36830" h="3708400">
                  <a:moveTo>
                    <a:pt x="0" y="1348739"/>
                  </a:moveTo>
                  <a:lnTo>
                    <a:pt x="36576" y="1348739"/>
                  </a:lnTo>
                </a:path>
                <a:path w="36830" h="3708400">
                  <a:moveTo>
                    <a:pt x="0" y="1516380"/>
                  </a:moveTo>
                  <a:lnTo>
                    <a:pt x="36576" y="1516380"/>
                  </a:lnTo>
                </a:path>
                <a:path w="36830" h="3708400">
                  <a:moveTo>
                    <a:pt x="0" y="1685544"/>
                  </a:moveTo>
                  <a:lnTo>
                    <a:pt x="36576" y="1685544"/>
                  </a:lnTo>
                </a:path>
                <a:path w="36830" h="3708400">
                  <a:moveTo>
                    <a:pt x="0" y="1853184"/>
                  </a:moveTo>
                  <a:lnTo>
                    <a:pt x="36576" y="1853184"/>
                  </a:lnTo>
                </a:path>
                <a:path w="36830" h="3708400">
                  <a:moveTo>
                    <a:pt x="0" y="2022348"/>
                  </a:moveTo>
                  <a:lnTo>
                    <a:pt x="36576" y="2022348"/>
                  </a:lnTo>
                </a:path>
                <a:path w="36830" h="3708400">
                  <a:moveTo>
                    <a:pt x="0" y="2191512"/>
                  </a:moveTo>
                  <a:lnTo>
                    <a:pt x="36576" y="2191512"/>
                  </a:lnTo>
                </a:path>
                <a:path w="36830" h="3708400">
                  <a:moveTo>
                    <a:pt x="0" y="2360676"/>
                  </a:moveTo>
                  <a:lnTo>
                    <a:pt x="36576" y="2360676"/>
                  </a:lnTo>
                </a:path>
                <a:path w="36830" h="3708400">
                  <a:moveTo>
                    <a:pt x="0" y="2528316"/>
                  </a:moveTo>
                  <a:lnTo>
                    <a:pt x="36576" y="2528316"/>
                  </a:lnTo>
                </a:path>
                <a:path w="36830" h="3708400">
                  <a:moveTo>
                    <a:pt x="0" y="2697479"/>
                  </a:moveTo>
                  <a:lnTo>
                    <a:pt x="36576" y="2697479"/>
                  </a:lnTo>
                </a:path>
                <a:path w="36830" h="3708400">
                  <a:moveTo>
                    <a:pt x="0" y="2866643"/>
                  </a:moveTo>
                  <a:lnTo>
                    <a:pt x="36576" y="2866643"/>
                  </a:lnTo>
                </a:path>
                <a:path w="36830" h="3708400">
                  <a:moveTo>
                    <a:pt x="0" y="3034284"/>
                  </a:moveTo>
                  <a:lnTo>
                    <a:pt x="36576" y="3034284"/>
                  </a:lnTo>
                </a:path>
                <a:path w="36830" h="3708400">
                  <a:moveTo>
                    <a:pt x="0" y="3203448"/>
                  </a:moveTo>
                  <a:lnTo>
                    <a:pt x="36576" y="3203448"/>
                  </a:lnTo>
                </a:path>
                <a:path w="36830" h="3708400">
                  <a:moveTo>
                    <a:pt x="0" y="3371088"/>
                  </a:moveTo>
                  <a:lnTo>
                    <a:pt x="36576" y="3371088"/>
                  </a:lnTo>
                </a:path>
                <a:path w="36830" h="3708400">
                  <a:moveTo>
                    <a:pt x="0" y="3540252"/>
                  </a:moveTo>
                  <a:lnTo>
                    <a:pt x="36576" y="3540252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816547" y="1104164"/>
            <a:ext cx="111125" cy="38036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432308" y="1441144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3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62228" y="1610389"/>
            <a:ext cx="111125" cy="54800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5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77979" y="2116689"/>
            <a:ext cx="111125" cy="273939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3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25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ts val="1380"/>
              </a:lnSpc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49572" y="1092269"/>
            <a:ext cx="2494280" cy="3733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148080" marR="6985" indent="63500">
              <a:lnSpc>
                <a:spcPct val="122300"/>
              </a:lnSpc>
              <a:spcBef>
                <a:spcPts val="10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957580" marR="5080" indent="1333500">
              <a:lnSpc>
                <a:spcPct val="1230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CARTEIRA 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 CERTIDÕES</a:t>
            </a:r>
            <a:r>
              <a:rPr dirty="0" sz="900" spc="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  <a:p>
            <a:pPr algn="r" marL="1945639" marR="6350" indent="-47625">
              <a:lnSpc>
                <a:spcPts val="1330"/>
              </a:lnSpc>
              <a:spcBef>
                <a:spcPts val="7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 CARTEIRA</a:t>
            </a:r>
            <a:endParaRPr sz="900">
              <a:latin typeface="Century Gothic"/>
              <a:cs typeface="Century Gothic"/>
            </a:endParaRPr>
          </a:p>
          <a:p>
            <a:pPr algn="r" marR="10160">
              <a:lnSpc>
                <a:spcPct val="100000"/>
              </a:lnSpc>
              <a:spcBef>
                <a:spcPts val="15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</a:t>
            </a:r>
            <a:endParaRPr sz="900">
              <a:latin typeface="Century Gothic"/>
              <a:cs typeface="Century Gothic"/>
            </a:endParaRPr>
          </a:p>
          <a:p>
            <a:pPr algn="r" marL="1526540" marR="6350" indent="441959">
              <a:lnSpc>
                <a:spcPct val="122800"/>
              </a:lnSpc>
              <a:spcBef>
                <a:spcPts val="1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ELEIÇÕES FISCALIZAÇÃO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PLANO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SAÚDE</a:t>
            </a:r>
            <a:endParaRPr sz="900">
              <a:latin typeface="Century Gothic"/>
              <a:cs typeface="Century Gothic"/>
            </a:endParaRPr>
          </a:p>
          <a:p>
            <a:pPr algn="r" marL="1038225" marR="6985" indent="1202690">
              <a:lnSpc>
                <a:spcPct val="122600"/>
              </a:lnSpc>
              <a:spcBef>
                <a:spcPts val="5"/>
              </a:spcBef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EMPRESA RESOLUÇÃO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234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3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569085" marR="6985" indent="175260">
              <a:lnSpc>
                <a:spcPts val="1330"/>
              </a:lnSpc>
              <a:spcBef>
                <a:spcPts val="8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6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 RESSARCIMENTO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15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SUPORTE</a:t>
            </a:r>
            <a:endParaRPr sz="900">
              <a:latin typeface="Century Gothic"/>
              <a:cs typeface="Century Gothic"/>
            </a:endParaRPr>
          </a:p>
          <a:p>
            <a:pPr algn="r" marR="9525">
              <a:lnSpc>
                <a:spcPct val="100000"/>
              </a:lnSpc>
              <a:spcBef>
                <a:spcPts val="25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DECLARAÇÕES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6311701" y="636290"/>
            <a:ext cx="2164715" cy="130048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28,6%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ct val="81200"/>
              </a:lnSpc>
              <a:spcBef>
                <a:spcPts val="250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25">
                <a:solidFill>
                  <a:srgbClr val="DDE1DA"/>
                </a:solidFill>
                <a:latin typeface="Century Gothic"/>
                <a:cs typeface="Century Gothic"/>
              </a:rPr>
              <a:t>CAU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ASSUNTOS</a:t>
            </a:r>
            <a:r>
              <a:rPr dirty="0" sz="1950" spc="-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GERAIS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771F28"/>
                </a:solidFill>
              </a:rPr>
              <a:t>INFORMAÇÃO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771F28"/>
                </a:solidFill>
              </a:rPr>
              <a:t>JUN</a:t>
            </a:r>
            <a:r>
              <a:rPr dirty="0" sz="1150" spc="30">
                <a:solidFill>
                  <a:srgbClr val="771F28"/>
                </a:solidFill>
              </a:rPr>
              <a:t> </a:t>
            </a:r>
            <a:r>
              <a:rPr dirty="0" sz="1150" spc="-25">
                <a:solidFill>
                  <a:srgbClr val="771F28"/>
                </a:solidFill>
              </a:rPr>
              <a:t>22</a:t>
            </a:r>
            <a:endParaRPr sz="1150"/>
          </a:p>
        </p:txBody>
      </p:sp>
      <p:sp>
        <p:nvSpPr>
          <p:cNvPr id="18" name="object 18" descr=""/>
          <p:cNvSpPr txBox="1"/>
          <p:nvPr/>
        </p:nvSpPr>
        <p:spPr>
          <a:xfrm>
            <a:off x="6311601" y="2313267"/>
            <a:ext cx="2487295" cy="889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5240">
              <a:lnSpc>
                <a:spcPts val="2250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40335" indent="-127635">
              <a:lnSpc>
                <a:spcPts val="1120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atribuição</a:t>
            </a:r>
            <a:r>
              <a:rPr dirty="0" sz="1100" spc="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profissional;</a:t>
            </a:r>
            <a:endParaRPr sz="1100">
              <a:latin typeface="Century Gothic"/>
              <a:cs typeface="Century Gothic"/>
            </a:endParaRPr>
          </a:p>
          <a:p>
            <a:pPr marL="12700" marR="225425" indent="127635">
              <a:lnSpc>
                <a:spcPts val="1120"/>
              </a:lnSpc>
              <a:spcBef>
                <a:spcPts val="100"/>
              </a:spcBef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12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solicitação</a:t>
            </a:r>
            <a:r>
              <a:rPr dirty="0" sz="1100" spc="12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DDE1DA"/>
                </a:solidFill>
                <a:latin typeface="Century Gothic"/>
                <a:cs typeface="Century Gothic"/>
              </a:rPr>
              <a:t>de </a:t>
            </a: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registro;</a:t>
            </a:r>
            <a:endParaRPr sz="1100">
              <a:latin typeface="Century Gothic"/>
              <a:cs typeface="Century Gothic"/>
            </a:endParaRPr>
          </a:p>
          <a:p>
            <a:pPr marL="140335" indent="-127635">
              <a:lnSpc>
                <a:spcPts val="1095"/>
              </a:lnSpc>
              <a:buChar char="•"/>
              <a:tabLst>
                <a:tab pos="14033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orientações</a:t>
            </a:r>
            <a:r>
              <a:rPr dirty="0" sz="1100" spc="8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emissão</a:t>
            </a:r>
            <a:r>
              <a:rPr dirty="0" sz="1100" spc="15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primeira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DDE1DA"/>
                </a:solidFill>
                <a:latin typeface="Century Gothic"/>
                <a:cs typeface="Century Gothic"/>
              </a:rPr>
              <a:t>via.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2D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2817" y="1358150"/>
            <a:ext cx="1296924" cy="1071372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0" y="0"/>
            <a:ext cx="2350135" cy="5384165"/>
            <a:chOff x="0" y="0"/>
            <a:chExt cx="2350135" cy="5384165"/>
          </a:xfrm>
        </p:grpSpPr>
        <p:sp>
          <p:nvSpPr>
            <p:cNvPr id="5" name="object 5" descr=""/>
            <p:cNvSpPr/>
            <p:nvPr/>
          </p:nvSpPr>
          <p:spPr>
            <a:xfrm>
              <a:off x="0" y="0"/>
              <a:ext cx="2350135" cy="5384165"/>
            </a:xfrm>
            <a:custGeom>
              <a:avLst/>
              <a:gdLst/>
              <a:ahLst/>
              <a:cxnLst/>
              <a:rect l="l" t="t" r="r" b="b"/>
              <a:pathLst>
                <a:path w="2350135" h="5384165">
                  <a:moveTo>
                    <a:pt x="0" y="5384114"/>
                  </a:moveTo>
                  <a:lnTo>
                    <a:pt x="0" y="0"/>
                  </a:lnTo>
                  <a:lnTo>
                    <a:pt x="2349785" y="0"/>
                  </a:lnTo>
                  <a:lnTo>
                    <a:pt x="2349785" y="5384114"/>
                  </a:lnTo>
                  <a:lnTo>
                    <a:pt x="0" y="5384114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42677" y="1915934"/>
              <a:ext cx="1640205" cy="1531620"/>
            </a:xfrm>
            <a:custGeom>
              <a:avLst/>
              <a:gdLst/>
              <a:ahLst/>
              <a:cxnLst/>
              <a:rect l="l" t="t" r="r" b="b"/>
              <a:pathLst>
                <a:path w="1640205" h="1531620">
                  <a:moveTo>
                    <a:pt x="62484" y="742188"/>
                  </a:moveTo>
                  <a:lnTo>
                    <a:pt x="1524" y="740664"/>
                  </a:lnTo>
                  <a:lnTo>
                    <a:pt x="0" y="766572"/>
                  </a:lnTo>
                  <a:lnTo>
                    <a:pt x="1524" y="804672"/>
                  </a:lnTo>
                  <a:lnTo>
                    <a:pt x="62484" y="803148"/>
                  </a:lnTo>
                  <a:lnTo>
                    <a:pt x="62484" y="742188"/>
                  </a:lnTo>
                  <a:close/>
                </a:path>
                <a:path w="1640205" h="1531620">
                  <a:moveTo>
                    <a:pt x="76187" y="897636"/>
                  </a:moveTo>
                  <a:lnTo>
                    <a:pt x="70091" y="871728"/>
                  </a:lnTo>
                  <a:lnTo>
                    <a:pt x="71615" y="873252"/>
                  </a:lnTo>
                  <a:lnTo>
                    <a:pt x="71348" y="871728"/>
                  </a:lnTo>
                  <a:lnTo>
                    <a:pt x="65519" y="839724"/>
                  </a:lnTo>
                  <a:lnTo>
                    <a:pt x="4559" y="847344"/>
                  </a:lnTo>
                  <a:lnTo>
                    <a:pt x="9131" y="882396"/>
                  </a:lnTo>
                  <a:lnTo>
                    <a:pt x="15227" y="909828"/>
                  </a:lnTo>
                  <a:lnTo>
                    <a:pt x="76187" y="897636"/>
                  </a:lnTo>
                  <a:close/>
                </a:path>
                <a:path w="1640205" h="1531620">
                  <a:moveTo>
                    <a:pt x="77724" y="624852"/>
                  </a:moveTo>
                  <a:lnTo>
                    <a:pt x="16764" y="614172"/>
                  </a:lnTo>
                  <a:lnTo>
                    <a:pt x="9144" y="649224"/>
                  </a:lnTo>
                  <a:lnTo>
                    <a:pt x="6096" y="676656"/>
                  </a:lnTo>
                  <a:lnTo>
                    <a:pt x="67056" y="684276"/>
                  </a:lnTo>
                  <a:lnTo>
                    <a:pt x="71348" y="659892"/>
                  </a:lnTo>
                  <a:lnTo>
                    <a:pt x="71628" y="658368"/>
                  </a:lnTo>
                  <a:lnTo>
                    <a:pt x="70104" y="659892"/>
                  </a:lnTo>
                  <a:lnTo>
                    <a:pt x="77724" y="624852"/>
                  </a:lnTo>
                  <a:close/>
                </a:path>
                <a:path w="1640205" h="1531620">
                  <a:moveTo>
                    <a:pt x="109715" y="1010412"/>
                  </a:moveTo>
                  <a:lnTo>
                    <a:pt x="108953" y="1008888"/>
                  </a:lnTo>
                  <a:lnTo>
                    <a:pt x="108191" y="1007364"/>
                  </a:lnTo>
                  <a:lnTo>
                    <a:pt x="108191" y="1008888"/>
                  </a:lnTo>
                  <a:lnTo>
                    <a:pt x="96532" y="975360"/>
                  </a:lnTo>
                  <a:lnTo>
                    <a:pt x="95999" y="973836"/>
                  </a:lnTo>
                  <a:lnTo>
                    <a:pt x="95999" y="975360"/>
                  </a:lnTo>
                  <a:lnTo>
                    <a:pt x="89903" y="954024"/>
                  </a:lnTo>
                  <a:lnTo>
                    <a:pt x="30467" y="972312"/>
                  </a:lnTo>
                  <a:lnTo>
                    <a:pt x="38087" y="993648"/>
                  </a:lnTo>
                  <a:lnTo>
                    <a:pt x="51803" y="1034796"/>
                  </a:lnTo>
                  <a:lnTo>
                    <a:pt x="109715" y="1010412"/>
                  </a:lnTo>
                  <a:close/>
                </a:path>
                <a:path w="1640205" h="1531620">
                  <a:moveTo>
                    <a:pt x="112776" y="513588"/>
                  </a:moveTo>
                  <a:lnTo>
                    <a:pt x="54864" y="490728"/>
                  </a:lnTo>
                  <a:lnTo>
                    <a:pt x="50292" y="501396"/>
                  </a:lnTo>
                  <a:lnTo>
                    <a:pt x="33528" y="551688"/>
                  </a:lnTo>
                  <a:lnTo>
                    <a:pt x="92964" y="568452"/>
                  </a:lnTo>
                  <a:lnTo>
                    <a:pt x="96012" y="556260"/>
                  </a:lnTo>
                  <a:lnTo>
                    <a:pt x="96012" y="557784"/>
                  </a:lnTo>
                  <a:lnTo>
                    <a:pt x="96532" y="556260"/>
                  </a:lnTo>
                  <a:lnTo>
                    <a:pt x="108204" y="522732"/>
                  </a:lnTo>
                  <a:lnTo>
                    <a:pt x="108204" y="524256"/>
                  </a:lnTo>
                  <a:lnTo>
                    <a:pt x="108851" y="522732"/>
                  </a:lnTo>
                  <a:lnTo>
                    <a:pt x="112776" y="513588"/>
                  </a:lnTo>
                  <a:close/>
                </a:path>
                <a:path w="1640205" h="1531620">
                  <a:moveTo>
                    <a:pt x="163055" y="1115568"/>
                  </a:moveTo>
                  <a:lnTo>
                    <a:pt x="152387" y="1100328"/>
                  </a:lnTo>
                  <a:lnTo>
                    <a:pt x="153911" y="1101852"/>
                  </a:lnTo>
                  <a:lnTo>
                    <a:pt x="153047" y="1100328"/>
                  </a:lnTo>
                  <a:lnTo>
                    <a:pt x="135623" y="1069848"/>
                  </a:lnTo>
                  <a:lnTo>
                    <a:pt x="137147" y="1071372"/>
                  </a:lnTo>
                  <a:lnTo>
                    <a:pt x="136385" y="1069848"/>
                  </a:lnTo>
                  <a:lnTo>
                    <a:pt x="134099" y="1065276"/>
                  </a:lnTo>
                  <a:lnTo>
                    <a:pt x="77711" y="1091184"/>
                  </a:lnTo>
                  <a:lnTo>
                    <a:pt x="82283" y="1098804"/>
                  </a:lnTo>
                  <a:lnTo>
                    <a:pt x="109715" y="1149096"/>
                  </a:lnTo>
                  <a:lnTo>
                    <a:pt x="163055" y="1115568"/>
                  </a:lnTo>
                  <a:close/>
                </a:path>
                <a:path w="1640205" h="1531620">
                  <a:moveTo>
                    <a:pt x="166116" y="408444"/>
                  </a:moveTo>
                  <a:lnTo>
                    <a:pt x="114300" y="376428"/>
                  </a:lnTo>
                  <a:lnTo>
                    <a:pt x="100584" y="399288"/>
                  </a:lnTo>
                  <a:lnTo>
                    <a:pt x="82296" y="431292"/>
                  </a:lnTo>
                  <a:lnTo>
                    <a:pt x="137160" y="460248"/>
                  </a:lnTo>
                  <a:lnTo>
                    <a:pt x="153085" y="431292"/>
                  </a:lnTo>
                  <a:lnTo>
                    <a:pt x="153924" y="429768"/>
                  </a:lnTo>
                  <a:lnTo>
                    <a:pt x="152400" y="431292"/>
                  </a:lnTo>
                  <a:lnTo>
                    <a:pt x="166116" y="408444"/>
                  </a:lnTo>
                  <a:close/>
                </a:path>
                <a:path w="1640205" h="1531620">
                  <a:moveTo>
                    <a:pt x="233159" y="1211580"/>
                  </a:moveTo>
                  <a:lnTo>
                    <a:pt x="211823" y="1185672"/>
                  </a:lnTo>
                  <a:lnTo>
                    <a:pt x="213347" y="1187196"/>
                  </a:lnTo>
                  <a:lnTo>
                    <a:pt x="212128" y="1185672"/>
                  </a:lnTo>
                  <a:lnTo>
                    <a:pt x="195059" y="1164336"/>
                  </a:lnTo>
                  <a:lnTo>
                    <a:pt x="146291" y="1202436"/>
                  </a:lnTo>
                  <a:lnTo>
                    <a:pt x="164579" y="1225296"/>
                  </a:lnTo>
                  <a:lnTo>
                    <a:pt x="185915" y="1251204"/>
                  </a:lnTo>
                  <a:lnTo>
                    <a:pt x="233159" y="1211580"/>
                  </a:lnTo>
                  <a:close/>
                </a:path>
                <a:path w="1640205" h="1531620">
                  <a:moveTo>
                    <a:pt x="237744" y="315480"/>
                  </a:moveTo>
                  <a:lnTo>
                    <a:pt x="192024" y="272808"/>
                  </a:lnTo>
                  <a:lnTo>
                    <a:pt x="188976" y="277380"/>
                  </a:lnTo>
                  <a:lnTo>
                    <a:pt x="164592" y="306336"/>
                  </a:lnTo>
                  <a:lnTo>
                    <a:pt x="150876" y="323100"/>
                  </a:lnTo>
                  <a:lnTo>
                    <a:pt x="199644" y="361200"/>
                  </a:lnTo>
                  <a:lnTo>
                    <a:pt x="212102" y="345960"/>
                  </a:lnTo>
                  <a:lnTo>
                    <a:pt x="213360" y="344436"/>
                  </a:lnTo>
                  <a:lnTo>
                    <a:pt x="211836" y="345960"/>
                  </a:lnTo>
                  <a:lnTo>
                    <a:pt x="234696" y="318528"/>
                  </a:lnTo>
                  <a:lnTo>
                    <a:pt x="237744" y="315480"/>
                  </a:lnTo>
                  <a:close/>
                </a:path>
                <a:path w="1640205" h="1531620">
                  <a:moveTo>
                    <a:pt x="316979" y="1292352"/>
                  </a:moveTo>
                  <a:lnTo>
                    <a:pt x="311264" y="1287780"/>
                  </a:lnTo>
                  <a:lnTo>
                    <a:pt x="309359" y="1286256"/>
                  </a:lnTo>
                  <a:lnTo>
                    <a:pt x="310883" y="1287780"/>
                  </a:lnTo>
                  <a:lnTo>
                    <a:pt x="283451" y="1263396"/>
                  </a:lnTo>
                  <a:lnTo>
                    <a:pt x="274307" y="1254252"/>
                  </a:lnTo>
                  <a:lnTo>
                    <a:pt x="230111" y="1298448"/>
                  </a:lnTo>
                  <a:lnTo>
                    <a:pt x="240779" y="1309116"/>
                  </a:lnTo>
                  <a:lnTo>
                    <a:pt x="278879" y="1341120"/>
                  </a:lnTo>
                  <a:lnTo>
                    <a:pt x="316979" y="1292352"/>
                  </a:lnTo>
                  <a:close/>
                </a:path>
                <a:path w="1640205" h="1531620">
                  <a:moveTo>
                    <a:pt x="324612" y="233184"/>
                  </a:moveTo>
                  <a:lnTo>
                    <a:pt x="284988" y="185940"/>
                  </a:lnTo>
                  <a:lnTo>
                    <a:pt x="269748" y="198132"/>
                  </a:lnTo>
                  <a:lnTo>
                    <a:pt x="240792" y="222516"/>
                  </a:lnTo>
                  <a:lnTo>
                    <a:pt x="236220" y="228612"/>
                  </a:lnTo>
                  <a:lnTo>
                    <a:pt x="278892" y="272808"/>
                  </a:lnTo>
                  <a:lnTo>
                    <a:pt x="283464" y="268236"/>
                  </a:lnTo>
                  <a:lnTo>
                    <a:pt x="310896" y="243852"/>
                  </a:lnTo>
                  <a:lnTo>
                    <a:pt x="309372" y="245376"/>
                  </a:lnTo>
                  <a:lnTo>
                    <a:pt x="311277" y="243852"/>
                  </a:lnTo>
                  <a:lnTo>
                    <a:pt x="324612" y="233184"/>
                  </a:lnTo>
                  <a:close/>
                </a:path>
                <a:path w="1640205" h="1531620">
                  <a:moveTo>
                    <a:pt x="414515" y="1360932"/>
                  </a:moveTo>
                  <a:lnTo>
                    <a:pt x="397179" y="1350264"/>
                  </a:lnTo>
                  <a:lnTo>
                    <a:pt x="394703" y="1348740"/>
                  </a:lnTo>
                  <a:lnTo>
                    <a:pt x="396227" y="1350264"/>
                  </a:lnTo>
                  <a:lnTo>
                    <a:pt x="367931" y="1330452"/>
                  </a:lnTo>
                  <a:lnTo>
                    <a:pt x="365747" y="1328928"/>
                  </a:lnTo>
                  <a:lnTo>
                    <a:pt x="329171" y="1379220"/>
                  </a:lnTo>
                  <a:lnTo>
                    <a:pt x="330695" y="1380744"/>
                  </a:lnTo>
                  <a:lnTo>
                    <a:pt x="362699" y="1402080"/>
                  </a:lnTo>
                  <a:lnTo>
                    <a:pt x="384035" y="1414272"/>
                  </a:lnTo>
                  <a:lnTo>
                    <a:pt x="414515" y="1360932"/>
                  </a:lnTo>
                  <a:close/>
                </a:path>
                <a:path w="1640205" h="1531620">
                  <a:moveTo>
                    <a:pt x="422148" y="166128"/>
                  </a:moveTo>
                  <a:lnTo>
                    <a:pt x="390144" y="112788"/>
                  </a:lnTo>
                  <a:lnTo>
                    <a:pt x="362712" y="129552"/>
                  </a:lnTo>
                  <a:lnTo>
                    <a:pt x="336804" y="146316"/>
                  </a:lnTo>
                  <a:lnTo>
                    <a:pt x="370332" y="198132"/>
                  </a:lnTo>
                  <a:lnTo>
                    <a:pt x="396240" y="181368"/>
                  </a:lnTo>
                  <a:lnTo>
                    <a:pt x="394716" y="182892"/>
                  </a:lnTo>
                  <a:lnTo>
                    <a:pt x="397205" y="181368"/>
                  </a:lnTo>
                  <a:lnTo>
                    <a:pt x="422148" y="166128"/>
                  </a:lnTo>
                  <a:close/>
                </a:path>
                <a:path w="1640205" h="1531620">
                  <a:moveTo>
                    <a:pt x="521195" y="1414272"/>
                  </a:moveTo>
                  <a:lnTo>
                    <a:pt x="490715" y="1400556"/>
                  </a:lnTo>
                  <a:lnTo>
                    <a:pt x="492239" y="1400556"/>
                  </a:lnTo>
                  <a:lnTo>
                    <a:pt x="466331" y="1389888"/>
                  </a:lnTo>
                  <a:lnTo>
                    <a:pt x="440423" y="1444752"/>
                  </a:lnTo>
                  <a:lnTo>
                    <a:pt x="466331" y="1456944"/>
                  </a:lnTo>
                  <a:lnTo>
                    <a:pt x="498335" y="1470660"/>
                  </a:lnTo>
                  <a:lnTo>
                    <a:pt x="521195" y="1414272"/>
                  </a:lnTo>
                  <a:close/>
                </a:path>
                <a:path w="1640205" h="1531620">
                  <a:moveTo>
                    <a:pt x="528828" y="115836"/>
                  </a:moveTo>
                  <a:lnTo>
                    <a:pt x="507492" y="57924"/>
                  </a:lnTo>
                  <a:lnTo>
                    <a:pt x="501396" y="59448"/>
                  </a:lnTo>
                  <a:lnTo>
                    <a:pt x="466344" y="74688"/>
                  </a:lnTo>
                  <a:lnTo>
                    <a:pt x="448056" y="83820"/>
                  </a:lnTo>
                  <a:lnTo>
                    <a:pt x="473964" y="138696"/>
                  </a:lnTo>
                  <a:lnTo>
                    <a:pt x="492252" y="131076"/>
                  </a:lnTo>
                  <a:lnTo>
                    <a:pt x="490728" y="131076"/>
                  </a:lnTo>
                  <a:lnTo>
                    <a:pt x="525780" y="115836"/>
                  </a:lnTo>
                  <a:lnTo>
                    <a:pt x="524256" y="117360"/>
                  </a:lnTo>
                  <a:lnTo>
                    <a:pt x="528828" y="115836"/>
                  </a:lnTo>
                  <a:close/>
                </a:path>
                <a:path w="1640205" h="1531620">
                  <a:moveTo>
                    <a:pt x="633971" y="1449324"/>
                  </a:moveTo>
                  <a:lnTo>
                    <a:pt x="629399" y="1447800"/>
                  </a:lnTo>
                  <a:lnTo>
                    <a:pt x="630923" y="1447800"/>
                  </a:lnTo>
                  <a:lnTo>
                    <a:pt x="594347" y="1438656"/>
                  </a:lnTo>
                  <a:lnTo>
                    <a:pt x="595871" y="1438656"/>
                  </a:lnTo>
                  <a:lnTo>
                    <a:pt x="577583" y="1434084"/>
                  </a:lnTo>
                  <a:lnTo>
                    <a:pt x="559295" y="1491996"/>
                  </a:lnTo>
                  <a:lnTo>
                    <a:pt x="577583" y="1498092"/>
                  </a:lnTo>
                  <a:lnTo>
                    <a:pt x="615683" y="1508760"/>
                  </a:lnTo>
                  <a:lnTo>
                    <a:pt x="620255" y="1508760"/>
                  </a:lnTo>
                  <a:lnTo>
                    <a:pt x="633971" y="1449324"/>
                  </a:lnTo>
                  <a:close/>
                </a:path>
                <a:path w="1640205" h="1531620">
                  <a:moveTo>
                    <a:pt x="641604" y="80772"/>
                  </a:moveTo>
                  <a:lnTo>
                    <a:pt x="629412" y="21336"/>
                  </a:lnTo>
                  <a:lnTo>
                    <a:pt x="615696" y="22860"/>
                  </a:lnTo>
                  <a:lnTo>
                    <a:pt x="566928" y="36576"/>
                  </a:lnTo>
                  <a:lnTo>
                    <a:pt x="585216" y="96012"/>
                  </a:lnTo>
                  <a:lnTo>
                    <a:pt x="595884" y="92964"/>
                  </a:lnTo>
                  <a:lnTo>
                    <a:pt x="594360" y="92964"/>
                  </a:lnTo>
                  <a:lnTo>
                    <a:pt x="630936" y="83820"/>
                  </a:lnTo>
                  <a:lnTo>
                    <a:pt x="629412" y="83820"/>
                  </a:lnTo>
                  <a:lnTo>
                    <a:pt x="641604" y="80772"/>
                  </a:lnTo>
                  <a:close/>
                </a:path>
                <a:path w="1640205" h="1531620">
                  <a:moveTo>
                    <a:pt x="751319" y="1467612"/>
                  </a:moveTo>
                  <a:lnTo>
                    <a:pt x="743699" y="1467612"/>
                  </a:lnTo>
                  <a:lnTo>
                    <a:pt x="704075" y="1463040"/>
                  </a:lnTo>
                  <a:lnTo>
                    <a:pt x="705599" y="1463040"/>
                  </a:lnTo>
                  <a:lnTo>
                    <a:pt x="693407" y="1459992"/>
                  </a:lnTo>
                  <a:lnTo>
                    <a:pt x="682739" y="1520952"/>
                  </a:lnTo>
                  <a:lnTo>
                    <a:pt x="696455" y="1524000"/>
                  </a:lnTo>
                  <a:lnTo>
                    <a:pt x="737603" y="1528572"/>
                  </a:lnTo>
                  <a:lnTo>
                    <a:pt x="746747" y="1528572"/>
                  </a:lnTo>
                  <a:lnTo>
                    <a:pt x="751319" y="1467612"/>
                  </a:lnTo>
                  <a:close/>
                </a:path>
                <a:path w="1640205" h="1531620">
                  <a:moveTo>
                    <a:pt x="758952" y="64008"/>
                  </a:moveTo>
                  <a:lnTo>
                    <a:pt x="755904" y="1524"/>
                  </a:lnTo>
                  <a:lnTo>
                    <a:pt x="737616" y="3048"/>
                  </a:lnTo>
                  <a:lnTo>
                    <a:pt x="696468" y="7620"/>
                  </a:lnTo>
                  <a:lnTo>
                    <a:pt x="690372" y="9144"/>
                  </a:lnTo>
                  <a:lnTo>
                    <a:pt x="701040" y="70104"/>
                  </a:lnTo>
                  <a:lnTo>
                    <a:pt x="705612" y="68580"/>
                  </a:lnTo>
                  <a:lnTo>
                    <a:pt x="704088" y="70104"/>
                  </a:lnTo>
                  <a:lnTo>
                    <a:pt x="713994" y="68580"/>
                  </a:lnTo>
                  <a:lnTo>
                    <a:pt x="743712" y="64008"/>
                  </a:lnTo>
                  <a:lnTo>
                    <a:pt x="742188" y="65532"/>
                  </a:lnTo>
                  <a:lnTo>
                    <a:pt x="758952" y="64008"/>
                  </a:lnTo>
                  <a:close/>
                </a:path>
                <a:path w="1640205" h="1531620">
                  <a:moveTo>
                    <a:pt x="874763" y="1530096"/>
                  </a:moveTo>
                  <a:lnTo>
                    <a:pt x="870191" y="1469136"/>
                  </a:lnTo>
                  <a:lnTo>
                    <a:pt x="861047" y="1469136"/>
                  </a:lnTo>
                  <a:lnTo>
                    <a:pt x="819899" y="1470660"/>
                  </a:lnTo>
                  <a:lnTo>
                    <a:pt x="812279" y="1470660"/>
                  </a:lnTo>
                  <a:lnTo>
                    <a:pt x="810755" y="1531620"/>
                  </a:lnTo>
                  <a:lnTo>
                    <a:pt x="862571" y="1531620"/>
                  </a:lnTo>
                  <a:lnTo>
                    <a:pt x="874763" y="1530096"/>
                  </a:lnTo>
                  <a:close/>
                </a:path>
                <a:path w="1640205" h="1531620">
                  <a:moveTo>
                    <a:pt x="882396" y="1524"/>
                  </a:moveTo>
                  <a:lnTo>
                    <a:pt x="862584" y="0"/>
                  </a:lnTo>
                  <a:lnTo>
                    <a:pt x="818388" y="0"/>
                  </a:lnTo>
                  <a:lnTo>
                    <a:pt x="819912" y="60960"/>
                  </a:lnTo>
                  <a:lnTo>
                    <a:pt x="861060" y="62484"/>
                  </a:lnTo>
                  <a:lnTo>
                    <a:pt x="859536" y="62484"/>
                  </a:lnTo>
                  <a:lnTo>
                    <a:pt x="877824" y="64008"/>
                  </a:lnTo>
                  <a:lnTo>
                    <a:pt x="882396" y="1524"/>
                  </a:lnTo>
                  <a:close/>
                </a:path>
                <a:path w="1640205" h="1531620">
                  <a:moveTo>
                    <a:pt x="1001255" y="1513332"/>
                  </a:moveTo>
                  <a:lnTo>
                    <a:pt x="988568" y="1456944"/>
                  </a:lnTo>
                  <a:lnTo>
                    <a:pt x="987539" y="1452372"/>
                  </a:lnTo>
                  <a:lnTo>
                    <a:pt x="973823" y="1456944"/>
                  </a:lnTo>
                  <a:lnTo>
                    <a:pt x="973823" y="1455420"/>
                  </a:lnTo>
                  <a:lnTo>
                    <a:pt x="935723" y="1463040"/>
                  </a:lnTo>
                  <a:lnTo>
                    <a:pt x="929627" y="1463040"/>
                  </a:lnTo>
                  <a:lnTo>
                    <a:pt x="937247" y="1524000"/>
                  </a:lnTo>
                  <a:lnTo>
                    <a:pt x="944867" y="1524000"/>
                  </a:lnTo>
                  <a:lnTo>
                    <a:pt x="986015" y="1516380"/>
                  </a:lnTo>
                  <a:lnTo>
                    <a:pt x="1001255" y="1513332"/>
                  </a:lnTo>
                  <a:close/>
                </a:path>
                <a:path w="1640205" h="1531620">
                  <a:moveTo>
                    <a:pt x="1008888" y="19812"/>
                  </a:moveTo>
                  <a:lnTo>
                    <a:pt x="986028" y="15240"/>
                  </a:lnTo>
                  <a:lnTo>
                    <a:pt x="947928" y="9144"/>
                  </a:lnTo>
                  <a:lnTo>
                    <a:pt x="937260" y="70104"/>
                  </a:lnTo>
                  <a:lnTo>
                    <a:pt x="973836" y="76200"/>
                  </a:lnTo>
                  <a:lnTo>
                    <a:pt x="973836" y="74676"/>
                  </a:lnTo>
                  <a:lnTo>
                    <a:pt x="996696" y="80772"/>
                  </a:lnTo>
                  <a:lnTo>
                    <a:pt x="997915" y="74676"/>
                  </a:lnTo>
                  <a:lnTo>
                    <a:pt x="1008888" y="19812"/>
                  </a:lnTo>
                  <a:close/>
                </a:path>
                <a:path w="1640205" h="1531620">
                  <a:moveTo>
                    <a:pt x="1123175" y="1478280"/>
                  </a:moveTo>
                  <a:lnTo>
                    <a:pt x="1101839" y="1420368"/>
                  </a:lnTo>
                  <a:lnTo>
                    <a:pt x="1080503" y="1427988"/>
                  </a:lnTo>
                  <a:lnTo>
                    <a:pt x="1082027" y="1427988"/>
                  </a:lnTo>
                  <a:lnTo>
                    <a:pt x="1045451" y="1438656"/>
                  </a:lnTo>
                  <a:lnTo>
                    <a:pt x="1046975" y="1438656"/>
                  </a:lnTo>
                  <a:lnTo>
                    <a:pt x="1062215" y="1498092"/>
                  </a:lnTo>
                  <a:lnTo>
                    <a:pt x="1063739" y="1498092"/>
                  </a:lnTo>
                  <a:lnTo>
                    <a:pt x="1101839" y="1485900"/>
                  </a:lnTo>
                  <a:lnTo>
                    <a:pt x="1123175" y="1478280"/>
                  </a:lnTo>
                  <a:close/>
                </a:path>
                <a:path w="1640205" h="1531620">
                  <a:moveTo>
                    <a:pt x="1130795" y="56388"/>
                  </a:moveTo>
                  <a:lnTo>
                    <a:pt x="1101839" y="45720"/>
                  </a:lnTo>
                  <a:lnTo>
                    <a:pt x="1071359" y="36576"/>
                  </a:lnTo>
                  <a:lnTo>
                    <a:pt x="1053071" y="94488"/>
                  </a:lnTo>
                  <a:lnTo>
                    <a:pt x="1082027" y="103632"/>
                  </a:lnTo>
                  <a:lnTo>
                    <a:pt x="1110983" y="114300"/>
                  </a:lnTo>
                  <a:lnTo>
                    <a:pt x="1130795" y="56388"/>
                  </a:lnTo>
                  <a:close/>
                </a:path>
                <a:path w="1640205" h="1531620">
                  <a:moveTo>
                    <a:pt x="1240523" y="1424940"/>
                  </a:moveTo>
                  <a:lnTo>
                    <a:pt x="1210043" y="1370076"/>
                  </a:lnTo>
                  <a:lnTo>
                    <a:pt x="1182611" y="1385316"/>
                  </a:lnTo>
                  <a:lnTo>
                    <a:pt x="1184135" y="1385316"/>
                  </a:lnTo>
                  <a:lnTo>
                    <a:pt x="1156703" y="1397508"/>
                  </a:lnTo>
                  <a:lnTo>
                    <a:pt x="1184135" y="1453896"/>
                  </a:lnTo>
                  <a:lnTo>
                    <a:pt x="1210043" y="1440180"/>
                  </a:lnTo>
                  <a:lnTo>
                    <a:pt x="1240523" y="1424940"/>
                  </a:lnTo>
                  <a:close/>
                </a:path>
                <a:path w="1640205" h="1531620">
                  <a:moveTo>
                    <a:pt x="1248143" y="111252"/>
                  </a:moveTo>
                  <a:lnTo>
                    <a:pt x="1245095" y="109728"/>
                  </a:lnTo>
                  <a:lnTo>
                    <a:pt x="1210043" y="91440"/>
                  </a:lnTo>
                  <a:lnTo>
                    <a:pt x="1190231" y="82296"/>
                  </a:lnTo>
                  <a:lnTo>
                    <a:pt x="1164323" y="137160"/>
                  </a:lnTo>
                  <a:lnTo>
                    <a:pt x="1184135" y="146304"/>
                  </a:lnTo>
                  <a:lnTo>
                    <a:pt x="1182611" y="146304"/>
                  </a:lnTo>
                  <a:lnTo>
                    <a:pt x="1214615" y="164592"/>
                  </a:lnTo>
                  <a:lnTo>
                    <a:pt x="1214615" y="163068"/>
                  </a:lnTo>
                  <a:lnTo>
                    <a:pt x="1216139" y="164592"/>
                  </a:lnTo>
                  <a:lnTo>
                    <a:pt x="1217053" y="163068"/>
                  </a:lnTo>
                  <a:lnTo>
                    <a:pt x="1248143" y="111252"/>
                  </a:lnTo>
                  <a:close/>
                </a:path>
                <a:path w="1640205" h="1531620">
                  <a:moveTo>
                    <a:pt x="1347203" y="1353312"/>
                  </a:moveTo>
                  <a:lnTo>
                    <a:pt x="1329347" y="1330452"/>
                  </a:lnTo>
                  <a:lnTo>
                    <a:pt x="1309103" y="1304544"/>
                  </a:lnTo>
                  <a:lnTo>
                    <a:pt x="1303007" y="1309116"/>
                  </a:lnTo>
                  <a:lnTo>
                    <a:pt x="1304531" y="1309116"/>
                  </a:lnTo>
                  <a:lnTo>
                    <a:pt x="1274051" y="1330452"/>
                  </a:lnTo>
                  <a:lnTo>
                    <a:pt x="1275575" y="1328928"/>
                  </a:lnTo>
                  <a:lnTo>
                    <a:pt x="1260335" y="1339596"/>
                  </a:lnTo>
                  <a:lnTo>
                    <a:pt x="1295387" y="1391412"/>
                  </a:lnTo>
                  <a:lnTo>
                    <a:pt x="1310627" y="1380744"/>
                  </a:lnTo>
                  <a:lnTo>
                    <a:pt x="1347203" y="1353312"/>
                  </a:lnTo>
                  <a:close/>
                </a:path>
                <a:path w="1640205" h="1531620">
                  <a:moveTo>
                    <a:pt x="1353299" y="184404"/>
                  </a:moveTo>
                  <a:lnTo>
                    <a:pt x="1341107" y="173736"/>
                  </a:lnTo>
                  <a:lnTo>
                    <a:pt x="1310627" y="150876"/>
                  </a:lnTo>
                  <a:lnTo>
                    <a:pt x="1301483" y="144780"/>
                  </a:lnTo>
                  <a:lnTo>
                    <a:pt x="1267955" y="196596"/>
                  </a:lnTo>
                  <a:lnTo>
                    <a:pt x="1275575" y="202692"/>
                  </a:lnTo>
                  <a:lnTo>
                    <a:pt x="1274051" y="201168"/>
                  </a:lnTo>
                  <a:lnTo>
                    <a:pt x="1304531" y="222504"/>
                  </a:lnTo>
                  <a:lnTo>
                    <a:pt x="1303007" y="222504"/>
                  </a:lnTo>
                  <a:lnTo>
                    <a:pt x="1315199" y="231648"/>
                  </a:lnTo>
                  <a:lnTo>
                    <a:pt x="1339786" y="201168"/>
                  </a:lnTo>
                  <a:lnTo>
                    <a:pt x="1353299" y="184404"/>
                  </a:lnTo>
                  <a:close/>
                </a:path>
                <a:path w="1640205" h="1531620">
                  <a:moveTo>
                    <a:pt x="1441691" y="1266444"/>
                  </a:moveTo>
                  <a:lnTo>
                    <a:pt x="1395971" y="1225296"/>
                  </a:lnTo>
                  <a:lnTo>
                    <a:pt x="1382255" y="1239012"/>
                  </a:lnTo>
                  <a:lnTo>
                    <a:pt x="1383779" y="1239012"/>
                  </a:lnTo>
                  <a:lnTo>
                    <a:pt x="1356347" y="1263396"/>
                  </a:lnTo>
                  <a:lnTo>
                    <a:pt x="1357871" y="1263396"/>
                  </a:lnTo>
                  <a:lnTo>
                    <a:pt x="1354823" y="1266444"/>
                  </a:lnTo>
                  <a:lnTo>
                    <a:pt x="1395971" y="1312164"/>
                  </a:lnTo>
                  <a:lnTo>
                    <a:pt x="1441691" y="1266444"/>
                  </a:lnTo>
                  <a:close/>
                </a:path>
                <a:path w="1640205" h="1531620">
                  <a:moveTo>
                    <a:pt x="1446263" y="271272"/>
                  </a:moveTo>
                  <a:lnTo>
                    <a:pt x="1426451" y="249936"/>
                  </a:lnTo>
                  <a:lnTo>
                    <a:pt x="1402067" y="225552"/>
                  </a:lnTo>
                  <a:lnTo>
                    <a:pt x="1359395" y="269748"/>
                  </a:lnTo>
                  <a:lnTo>
                    <a:pt x="1383779" y="292608"/>
                  </a:lnTo>
                  <a:lnTo>
                    <a:pt x="1382255" y="292608"/>
                  </a:lnTo>
                  <a:lnTo>
                    <a:pt x="1402067" y="312420"/>
                  </a:lnTo>
                  <a:lnTo>
                    <a:pt x="1446263" y="271272"/>
                  </a:lnTo>
                  <a:close/>
                </a:path>
                <a:path w="1640205" h="1531620">
                  <a:moveTo>
                    <a:pt x="1519428" y="1165860"/>
                  </a:moveTo>
                  <a:lnTo>
                    <a:pt x="1508493" y="1158240"/>
                  </a:lnTo>
                  <a:lnTo>
                    <a:pt x="1469136" y="1130808"/>
                  </a:lnTo>
                  <a:lnTo>
                    <a:pt x="1449324" y="1159764"/>
                  </a:lnTo>
                  <a:lnTo>
                    <a:pt x="1450848" y="1158240"/>
                  </a:lnTo>
                  <a:lnTo>
                    <a:pt x="1434084" y="1179576"/>
                  </a:lnTo>
                  <a:lnTo>
                    <a:pt x="1482852" y="1217676"/>
                  </a:lnTo>
                  <a:lnTo>
                    <a:pt x="1499616" y="1194816"/>
                  </a:lnTo>
                  <a:lnTo>
                    <a:pt x="1519428" y="1165860"/>
                  </a:lnTo>
                  <a:close/>
                </a:path>
                <a:path w="1640205" h="1531620">
                  <a:moveTo>
                    <a:pt x="1525524" y="373380"/>
                  </a:moveTo>
                  <a:lnTo>
                    <a:pt x="1520952" y="367284"/>
                  </a:lnTo>
                  <a:lnTo>
                    <a:pt x="1499616" y="336804"/>
                  </a:lnTo>
                  <a:lnTo>
                    <a:pt x="1487424" y="321564"/>
                  </a:lnTo>
                  <a:lnTo>
                    <a:pt x="1438656" y="358140"/>
                  </a:lnTo>
                  <a:lnTo>
                    <a:pt x="1450848" y="373380"/>
                  </a:lnTo>
                  <a:lnTo>
                    <a:pt x="1449324" y="371856"/>
                  </a:lnTo>
                  <a:lnTo>
                    <a:pt x="1470660" y="402336"/>
                  </a:lnTo>
                  <a:lnTo>
                    <a:pt x="1469136" y="400812"/>
                  </a:lnTo>
                  <a:lnTo>
                    <a:pt x="1472184" y="406908"/>
                  </a:lnTo>
                  <a:lnTo>
                    <a:pt x="1479448" y="402336"/>
                  </a:lnTo>
                  <a:lnTo>
                    <a:pt x="1525524" y="373380"/>
                  </a:lnTo>
                  <a:close/>
                </a:path>
                <a:path w="1640205" h="1531620">
                  <a:moveTo>
                    <a:pt x="1581912" y="1051560"/>
                  </a:moveTo>
                  <a:lnTo>
                    <a:pt x="1554886" y="1040892"/>
                  </a:lnTo>
                  <a:lnTo>
                    <a:pt x="1524000" y="1028700"/>
                  </a:lnTo>
                  <a:lnTo>
                    <a:pt x="1519428" y="1040892"/>
                  </a:lnTo>
                  <a:lnTo>
                    <a:pt x="1519428" y="1039368"/>
                  </a:lnTo>
                  <a:lnTo>
                    <a:pt x="1504188" y="1071372"/>
                  </a:lnTo>
                  <a:lnTo>
                    <a:pt x="1504188" y="1069848"/>
                  </a:lnTo>
                  <a:lnTo>
                    <a:pt x="1499616" y="1080516"/>
                  </a:lnTo>
                  <a:lnTo>
                    <a:pt x="1552956" y="1110996"/>
                  </a:lnTo>
                  <a:lnTo>
                    <a:pt x="1572768" y="1071372"/>
                  </a:lnTo>
                  <a:lnTo>
                    <a:pt x="1575816" y="1065276"/>
                  </a:lnTo>
                  <a:lnTo>
                    <a:pt x="1581912" y="1051560"/>
                  </a:lnTo>
                  <a:close/>
                </a:path>
                <a:path w="1640205" h="1531620">
                  <a:moveTo>
                    <a:pt x="1584960" y="487680"/>
                  </a:moveTo>
                  <a:lnTo>
                    <a:pt x="1575816" y="466344"/>
                  </a:lnTo>
                  <a:lnTo>
                    <a:pt x="1572768" y="460248"/>
                  </a:lnTo>
                  <a:lnTo>
                    <a:pt x="1559052" y="432816"/>
                  </a:lnTo>
                  <a:lnTo>
                    <a:pt x="1557528" y="428244"/>
                  </a:lnTo>
                  <a:lnTo>
                    <a:pt x="1502664" y="458724"/>
                  </a:lnTo>
                  <a:lnTo>
                    <a:pt x="1504188" y="461772"/>
                  </a:lnTo>
                  <a:lnTo>
                    <a:pt x="1504188" y="460248"/>
                  </a:lnTo>
                  <a:lnTo>
                    <a:pt x="1519428" y="492252"/>
                  </a:lnTo>
                  <a:lnTo>
                    <a:pt x="1527048" y="512064"/>
                  </a:lnTo>
                  <a:lnTo>
                    <a:pt x="1584960" y="487680"/>
                  </a:lnTo>
                  <a:close/>
                </a:path>
                <a:path w="1640205" h="1531620">
                  <a:moveTo>
                    <a:pt x="1621536" y="929640"/>
                  </a:moveTo>
                  <a:lnTo>
                    <a:pt x="1562100" y="915924"/>
                  </a:lnTo>
                  <a:lnTo>
                    <a:pt x="1554480" y="941832"/>
                  </a:lnTo>
                  <a:lnTo>
                    <a:pt x="1556004" y="940308"/>
                  </a:lnTo>
                  <a:lnTo>
                    <a:pt x="1545336" y="973836"/>
                  </a:lnTo>
                  <a:lnTo>
                    <a:pt x="1604772" y="990600"/>
                  </a:lnTo>
                  <a:lnTo>
                    <a:pt x="1613916" y="958596"/>
                  </a:lnTo>
                  <a:lnTo>
                    <a:pt x="1618716" y="940308"/>
                  </a:lnTo>
                  <a:lnTo>
                    <a:pt x="1621536" y="929640"/>
                  </a:lnTo>
                  <a:close/>
                </a:path>
                <a:path w="1640205" h="1531620">
                  <a:moveTo>
                    <a:pt x="1623060" y="609600"/>
                  </a:moveTo>
                  <a:lnTo>
                    <a:pt x="1618284" y="591312"/>
                  </a:lnTo>
                  <a:lnTo>
                    <a:pt x="1613916" y="574548"/>
                  </a:lnTo>
                  <a:lnTo>
                    <a:pt x="1606296" y="548640"/>
                  </a:lnTo>
                  <a:lnTo>
                    <a:pt x="1548384" y="566928"/>
                  </a:lnTo>
                  <a:lnTo>
                    <a:pt x="1556004" y="591312"/>
                  </a:lnTo>
                  <a:lnTo>
                    <a:pt x="1554480" y="589788"/>
                  </a:lnTo>
                  <a:lnTo>
                    <a:pt x="1563624" y="624840"/>
                  </a:lnTo>
                  <a:lnTo>
                    <a:pt x="1623060" y="609600"/>
                  </a:lnTo>
                  <a:close/>
                </a:path>
                <a:path w="1640205" h="1531620">
                  <a:moveTo>
                    <a:pt x="1637233" y="838200"/>
                  </a:moveTo>
                  <a:lnTo>
                    <a:pt x="1575587" y="838200"/>
                  </a:lnTo>
                  <a:lnTo>
                    <a:pt x="1572768" y="858012"/>
                  </a:lnTo>
                  <a:lnTo>
                    <a:pt x="1633728" y="865632"/>
                  </a:lnTo>
                  <a:lnTo>
                    <a:pt x="1636776" y="844296"/>
                  </a:lnTo>
                  <a:lnTo>
                    <a:pt x="1637233" y="838200"/>
                  </a:lnTo>
                  <a:close/>
                </a:path>
                <a:path w="1640205" h="1531620">
                  <a:moveTo>
                    <a:pt x="1639824" y="801624"/>
                  </a:moveTo>
                  <a:lnTo>
                    <a:pt x="1577340" y="800100"/>
                  </a:lnTo>
                  <a:lnTo>
                    <a:pt x="1577340" y="801624"/>
                  </a:lnTo>
                  <a:lnTo>
                    <a:pt x="1574419" y="836676"/>
                  </a:lnTo>
                  <a:lnTo>
                    <a:pt x="1575816" y="836676"/>
                  </a:lnTo>
                  <a:lnTo>
                    <a:pt x="1637360" y="836676"/>
                  </a:lnTo>
                  <a:lnTo>
                    <a:pt x="1639824" y="804672"/>
                  </a:lnTo>
                  <a:lnTo>
                    <a:pt x="1639824" y="803148"/>
                  </a:lnTo>
                  <a:lnTo>
                    <a:pt x="1639824" y="801624"/>
                  </a:lnTo>
                  <a:close/>
                </a:path>
                <a:path w="1640205" h="1531620">
                  <a:moveTo>
                    <a:pt x="1639824" y="726948"/>
                  </a:moveTo>
                  <a:lnTo>
                    <a:pt x="1637360" y="694944"/>
                  </a:lnTo>
                  <a:lnTo>
                    <a:pt x="1636776" y="687336"/>
                  </a:lnTo>
                  <a:lnTo>
                    <a:pt x="1633728" y="673608"/>
                  </a:lnTo>
                  <a:lnTo>
                    <a:pt x="1572768" y="681228"/>
                  </a:lnTo>
                  <a:lnTo>
                    <a:pt x="1575816" y="694944"/>
                  </a:lnTo>
                  <a:lnTo>
                    <a:pt x="1574292" y="693420"/>
                  </a:lnTo>
                  <a:lnTo>
                    <a:pt x="1577213" y="728472"/>
                  </a:lnTo>
                  <a:lnTo>
                    <a:pt x="1577340" y="729996"/>
                  </a:lnTo>
                  <a:lnTo>
                    <a:pt x="1577340" y="728472"/>
                  </a:lnTo>
                  <a:lnTo>
                    <a:pt x="1578864" y="740664"/>
                  </a:lnTo>
                  <a:lnTo>
                    <a:pt x="1639824" y="737616"/>
                  </a:lnTo>
                  <a:lnTo>
                    <a:pt x="1639824" y="726948"/>
                  </a:lnTo>
                  <a:close/>
                </a:path>
              </a:pathLst>
            </a:custGeom>
            <a:solidFill>
              <a:srgbClr val="DDE2DA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457009" y="2760724"/>
            <a:ext cx="304292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10" b="1">
                <a:solidFill>
                  <a:srgbClr val="13425D"/>
                </a:solidFill>
                <a:latin typeface="Century Gothic"/>
                <a:cs typeface="Century Gothic"/>
              </a:rPr>
              <a:t>SOLICITAÇÃO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70052" y="162089"/>
            <a:ext cx="629920" cy="2476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50">
                <a:solidFill>
                  <a:srgbClr val="13425D"/>
                </a:solidFill>
                <a:latin typeface="Century Gothic"/>
                <a:cs typeface="Century Gothic"/>
              </a:rPr>
              <a:t>JUN</a:t>
            </a:r>
            <a:r>
              <a:rPr dirty="0" sz="1450" spc="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13425D"/>
                </a:solidFill>
                <a:latin typeface="Century Gothic"/>
                <a:cs typeface="Century Gothic"/>
              </a:rPr>
              <a:t>22</a:t>
            </a:r>
            <a:endParaRPr sz="145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798336" y="3510626"/>
            <a:ext cx="533400" cy="5695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3550" spc="-25" b="1">
                <a:solidFill>
                  <a:srgbClr val="13425D"/>
                </a:solidFill>
                <a:latin typeface="Century Gothic"/>
                <a:cs typeface="Century Gothic"/>
              </a:rPr>
              <a:t>11</a:t>
            </a:r>
            <a:endParaRPr sz="355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42426" y="3565504"/>
            <a:ext cx="1421130" cy="474345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marL="12700" marR="5080">
              <a:lnSpc>
                <a:spcPts val="1580"/>
              </a:lnSpc>
              <a:spcBef>
                <a:spcPts val="459"/>
              </a:spcBef>
            </a:pP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solicitações</a:t>
            </a:r>
            <a:r>
              <a:rPr dirty="0" sz="1600" spc="50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50">
                <a:solidFill>
                  <a:srgbClr val="13425D"/>
                </a:solidFill>
                <a:latin typeface="Century Gothic"/>
                <a:cs typeface="Century Gothic"/>
              </a:rPr>
              <a:t>a </a:t>
            </a:r>
            <a:r>
              <a:rPr dirty="0" sz="1600">
                <a:solidFill>
                  <a:srgbClr val="13425D"/>
                </a:solidFill>
                <a:latin typeface="Century Gothic"/>
                <a:cs typeface="Century Gothic"/>
              </a:rPr>
              <a:t>nível</a:t>
            </a:r>
            <a:r>
              <a:rPr dirty="0" sz="1600" spc="15">
                <a:solidFill>
                  <a:srgbClr val="13425D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3425D"/>
                </a:solidFill>
                <a:latin typeface="Century Gothic"/>
                <a:cs typeface="Century Gothic"/>
              </a:rPr>
              <a:t>nacional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2797" y="2264367"/>
            <a:ext cx="1069975" cy="46990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00" spc="-10">
                <a:solidFill>
                  <a:srgbClr val="DDE2DA"/>
                </a:solidFill>
              </a:rPr>
              <a:t>16,4%</a:t>
            </a:r>
            <a:endParaRPr sz="2900"/>
          </a:p>
        </p:txBody>
      </p:sp>
      <p:sp>
        <p:nvSpPr>
          <p:cNvPr id="12" name="object 12" descr=""/>
          <p:cNvSpPr txBox="1"/>
          <p:nvPr/>
        </p:nvSpPr>
        <p:spPr>
          <a:xfrm>
            <a:off x="621061" y="2641570"/>
            <a:ext cx="1033144" cy="429259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22860" marR="5080" indent="-10795">
              <a:lnSpc>
                <a:spcPts val="1430"/>
              </a:lnSpc>
              <a:spcBef>
                <a:spcPts val="409"/>
              </a:spcBef>
            </a:pP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do</a:t>
            </a:r>
            <a:r>
              <a:rPr dirty="0" sz="1450" spc="-30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>
                <a:solidFill>
                  <a:srgbClr val="DDE2DA"/>
                </a:solidFill>
                <a:latin typeface="Century Gothic"/>
                <a:cs typeface="Century Gothic"/>
              </a:rPr>
              <a:t>total</a:t>
            </a:r>
            <a:r>
              <a:rPr dirty="0" sz="1450" spc="25">
                <a:solidFill>
                  <a:srgbClr val="DDE2DA"/>
                </a:solidFill>
                <a:latin typeface="Century Gothic"/>
                <a:cs typeface="Century Gothic"/>
              </a:rPr>
              <a:t> </a:t>
            </a:r>
            <a:r>
              <a:rPr dirty="0" sz="1450" spc="-25">
                <a:solidFill>
                  <a:srgbClr val="DDE2DA"/>
                </a:solidFill>
                <a:latin typeface="Century Gothic"/>
                <a:cs typeface="Century Gothic"/>
              </a:rPr>
              <a:t>de </a:t>
            </a:r>
            <a:r>
              <a:rPr dirty="0" sz="1450" spc="-10">
                <a:solidFill>
                  <a:srgbClr val="DDE2DA"/>
                </a:solidFill>
                <a:latin typeface="Century Gothic"/>
                <a:cs typeface="Century Gothic"/>
              </a:rPr>
              <a:t>demandas</a:t>
            </a:r>
            <a:endParaRPr sz="14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9517380" cy="5384165"/>
          </a:xfrm>
          <a:custGeom>
            <a:avLst/>
            <a:gdLst/>
            <a:ahLst/>
            <a:cxnLst/>
            <a:rect l="l" t="t" r="r" b="b"/>
            <a:pathLst>
              <a:path w="9517380" h="5384165">
                <a:moveTo>
                  <a:pt x="9516917" y="5384114"/>
                </a:moveTo>
                <a:lnTo>
                  <a:pt x="0" y="5384114"/>
                </a:lnTo>
                <a:lnTo>
                  <a:pt x="0" y="0"/>
                </a:lnTo>
                <a:lnTo>
                  <a:pt x="9516917" y="0"/>
                </a:lnTo>
                <a:lnTo>
                  <a:pt x="9516917" y="5384114"/>
                </a:lnTo>
                <a:close/>
              </a:path>
            </a:pathLst>
          </a:custGeom>
          <a:solidFill>
            <a:srgbClr val="DDE1D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5905277" y="0"/>
            <a:ext cx="3611879" cy="5384165"/>
            <a:chOff x="5905277" y="0"/>
            <a:chExt cx="3611879" cy="5384165"/>
          </a:xfrm>
        </p:grpSpPr>
        <p:sp>
          <p:nvSpPr>
            <p:cNvPr id="4" name="object 4" descr=""/>
            <p:cNvSpPr/>
            <p:nvPr/>
          </p:nvSpPr>
          <p:spPr>
            <a:xfrm>
              <a:off x="5905277" y="0"/>
              <a:ext cx="3611879" cy="5384165"/>
            </a:xfrm>
            <a:custGeom>
              <a:avLst/>
              <a:gdLst/>
              <a:ahLst/>
              <a:cxnLst/>
              <a:rect l="l" t="t" r="r" b="b"/>
              <a:pathLst>
                <a:path w="3611879" h="5384165">
                  <a:moveTo>
                    <a:pt x="3611639" y="5384114"/>
                  </a:moveTo>
                  <a:lnTo>
                    <a:pt x="0" y="5384114"/>
                  </a:lnTo>
                  <a:lnTo>
                    <a:pt x="0" y="0"/>
                  </a:lnTo>
                  <a:lnTo>
                    <a:pt x="3611639" y="0"/>
                  </a:lnTo>
                  <a:lnTo>
                    <a:pt x="3611639" y="5384114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70097" y="602246"/>
              <a:ext cx="407034" cy="0"/>
            </a:xfrm>
            <a:custGeom>
              <a:avLst/>
              <a:gdLst/>
              <a:ahLst/>
              <a:cxnLst/>
              <a:rect l="l" t="t" r="r" b="b"/>
              <a:pathLst>
                <a:path w="407034" h="0">
                  <a:moveTo>
                    <a:pt x="0" y="0"/>
                  </a:moveTo>
                  <a:lnTo>
                    <a:pt x="406908" y="0"/>
                  </a:lnTo>
                </a:path>
              </a:pathLst>
            </a:custGeom>
            <a:ln w="45719">
              <a:solidFill>
                <a:srgbClr val="DDE1D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287813" y="286778"/>
            <a:ext cx="0" cy="1287780"/>
          </a:xfrm>
          <a:custGeom>
            <a:avLst/>
            <a:gdLst/>
            <a:ahLst/>
            <a:cxnLst/>
            <a:rect l="l" t="t" r="r" b="b"/>
            <a:pathLst>
              <a:path w="0" h="1287780">
                <a:moveTo>
                  <a:pt x="0" y="0"/>
                </a:moveTo>
                <a:lnTo>
                  <a:pt x="0" y="1287780"/>
                </a:lnTo>
              </a:path>
            </a:pathLst>
          </a:custGeom>
          <a:ln w="45719">
            <a:solidFill>
              <a:srgbClr val="13425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3087401" y="1131836"/>
            <a:ext cx="1572895" cy="3716020"/>
            <a:chOff x="3087401" y="1131836"/>
            <a:chExt cx="1572895" cy="3716020"/>
          </a:xfrm>
        </p:grpSpPr>
        <p:sp>
          <p:nvSpPr>
            <p:cNvPr id="8" name="object 8" descr=""/>
            <p:cNvSpPr/>
            <p:nvPr/>
          </p:nvSpPr>
          <p:spPr>
            <a:xfrm>
              <a:off x="3123977" y="1190510"/>
              <a:ext cx="1536700" cy="1417320"/>
            </a:xfrm>
            <a:custGeom>
              <a:avLst/>
              <a:gdLst/>
              <a:ahLst/>
              <a:cxnLst/>
              <a:rect l="l" t="t" r="r" b="b"/>
              <a:pathLst>
                <a:path w="1536700" h="1417320">
                  <a:moveTo>
                    <a:pt x="384048" y="1307592"/>
                  </a:moveTo>
                  <a:lnTo>
                    <a:pt x="0" y="1307592"/>
                  </a:lnTo>
                  <a:lnTo>
                    <a:pt x="0" y="1417320"/>
                  </a:lnTo>
                  <a:lnTo>
                    <a:pt x="384048" y="1417320"/>
                  </a:lnTo>
                  <a:lnTo>
                    <a:pt x="384048" y="1307592"/>
                  </a:lnTo>
                  <a:close/>
                </a:path>
                <a:path w="1536700" h="1417320">
                  <a:moveTo>
                    <a:pt x="384048" y="1089660"/>
                  </a:moveTo>
                  <a:lnTo>
                    <a:pt x="0" y="1089660"/>
                  </a:lnTo>
                  <a:lnTo>
                    <a:pt x="0" y="1199388"/>
                  </a:lnTo>
                  <a:lnTo>
                    <a:pt x="384048" y="1199388"/>
                  </a:lnTo>
                  <a:lnTo>
                    <a:pt x="384048" y="1089660"/>
                  </a:lnTo>
                  <a:close/>
                </a:path>
                <a:path w="1536700" h="1417320">
                  <a:moveTo>
                    <a:pt x="384048" y="873252"/>
                  </a:moveTo>
                  <a:lnTo>
                    <a:pt x="0" y="873252"/>
                  </a:lnTo>
                  <a:lnTo>
                    <a:pt x="0" y="981456"/>
                  </a:lnTo>
                  <a:lnTo>
                    <a:pt x="384048" y="981456"/>
                  </a:lnTo>
                  <a:lnTo>
                    <a:pt x="384048" y="873252"/>
                  </a:lnTo>
                  <a:close/>
                </a:path>
                <a:path w="1536700" h="1417320">
                  <a:moveTo>
                    <a:pt x="384048" y="653796"/>
                  </a:moveTo>
                  <a:lnTo>
                    <a:pt x="0" y="653796"/>
                  </a:lnTo>
                  <a:lnTo>
                    <a:pt x="0" y="763524"/>
                  </a:lnTo>
                  <a:lnTo>
                    <a:pt x="384048" y="763524"/>
                  </a:lnTo>
                  <a:lnTo>
                    <a:pt x="384048" y="653796"/>
                  </a:lnTo>
                  <a:close/>
                </a:path>
                <a:path w="1536700" h="1417320">
                  <a:moveTo>
                    <a:pt x="384048" y="435864"/>
                  </a:moveTo>
                  <a:lnTo>
                    <a:pt x="0" y="435864"/>
                  </a:lnTo>
                  <a:lnTo>
                    <a:pt x="0" y="545592"/>
                  </a:lnTo>
                  <a:lnTo>
                    <a:pt x="384048" y="545592"/>
                  </a:lnTo>
                  <a:lnTo>
                    <a:pt x="384048" y="435864"/>
                  </a:lnTo>
                  <a:close/>
                </a:path>
                <a:path w="1536700" h="1417320">
                  <a:moveTo>
                    <a:pt x="768096" y="217932"/>
                  </a:moveTo>
                  <a:lnTo>
                    <a:pt x="0" y="217932"/>
                  </a:lnTo>
                  <a:lnTo>
                    <a:pt x="0" y="327660"/>
                  </a:lnTo>
                  <a:lnTo>
                    <a:pt x="768096" y="327660"/>
                  </a:lnTo>
                  <a:lnTo>
                    <a:pt x="768096" y="217932"/>
                  </a:lnTo>
                  <a:close/>
                </a:path>
                <a:path w="1536700" h="1417320">
                  <a:moveTo>
                    <a:pt x="1536192" y="0"/>
                  </a:moveTo>
                  <a:lnTo>
                    <a:pt x="0" y="0"/>
                  </a:lnTo>
                  <a:lnTo>
                    <a:pt x="0" y="108204"/>
                  </a:lnTo>
                  <a:lnTo>
                    <a:pt x="1536192" y="108204"/>
                  </a:lnTo>
                  <a:lnTo>
                    <a:pt x="1536192" y="0"/>
                  </a:lnTo>
                  <a:close/>
                </a:path>
              </a:pathLst>
            </a:custGeom>
            <a:solidFill>
              <a:srgbClr val="13425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123977" y="1135646"/>
              <a:ext cx="0" cy="3708400"/>
            </a:xfrm>
            <a:custGeom>
              <a:avLst/>
              <a:gdLst/>
              <a:ahLst/>
              <a:cxnLst/>
              <a:rect l="l" t="t" r="r" b="b"/>
              <a:pathLst>
                <a:path w="0" h="3708400">
                  <a:moveTo>
                    <a:pt x="0" y="0"/>
                  </a:moveTo>
                  <a:lnTo>
                    <a:pt x="0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3087401" y="1135646"/>
              <a:ext cx="36830" cy="3708400"/>
            </a:xfrm>
            <a:custGeom>
              <a:avLst/>
              <a:gdLst/>
              <a:ahLst/>
              <a:cxnLst/>
              <a:rect l="l" t="t" r="r" b="b"/>
              <a:pathLst>
                <a:path w="36830" h="3708400">
                  <a:moveTo>
                    <a:pt x="0" y="0"/>
                  </a:moveTo>
                  <a:lnTo>
                    <a:pt x="36576" y="0"/>
                  </a:lnTo>
                </a:path>
                <a:path w="36830" h="3708400">
                  <a:moveTo>
                    <a:pt x="0" y="217932"/>
                  </a:moveTo>
                  <a:lnTo>
                    <a:pt x="36576" y="217932"/>
                  </a:lnTo>
                </a:path>
                <a:path w="36830" h="3708400">
                  <a:moveTo>
                    <a:pt x="0" y="435864"/>
                  </a:moveTo>
                  <a:lnTo>
                    <a:pt x="36576" y="435864"/>
                  </a:lnTo>
                </a:path>
                <a:path w="36830" h="3708400">
                  <a:moveTo>
                    <a:pt x="0" y="655319"/>
                  </a:moveTo>
                  <a:lnTo>
                    <a:pt x="36576" y="655319"/>
                  </a:lnTo>
                </a:path>
                <a:path w="36830" h="3708400">
                  <a:moveTo>
                    <a:pt x="0" y="871728"/>
                  </a:moveTo>
                  <a:lnTo>
                    <a:pt x="36576" y="871728"/>
                  </a:lnTo>
                </a:path>
                <a:path w="36830" h="3708400">
                  <a:moveTo>
                    <a:pt x="0" y="1091184"/>
                  </a:moveTo>
                  <a:lnTo>
                    <a:pt x="36576" y="1091184"/>
                  </a:lnTo>
                </a:path>
                <a:path w="36830" h="3708400">
                  <a:moveTo>
                    <a:pt x="0" y="1309116"/>
                  </a:moveTo>
                  <a:lnTo>
                    <a:pt x="36576" y="1309116"/>
                  </a:lnTo>
                </a:path>
                <a:path w="36830" h="3708400">
                  <a:moveTo>
                    <a:pt x="0" y="1525524"/>
                  </a:moveTo>
                  <a:lnTo>
                    <a:pt x="36576" y="1525524"/>
                  </a:lnTo>
                </a:path>
                <a:path w="36830" h="3708400">
                  <a:moveTo>
                    <a:pt x="0" y="1744979"/>
                  </a:moveTo>
                  <a:lnTo>
                    <a:pt x="36576" y="1744979"/>
                  </a:lnTo>
                </a:path>
                <a:path w="36830" h="3708400">
                  <a:moveTo>
                    <a:pt x="0" y="1962912"/>
                  </a:moveTo>
                  <a:lnTo>
                    <a:pt x="36576" y="1962912"/>
                  </a:lnTo>
                </a:path>
                <a:path w="36830" h="3708400">
                  <a:moveTo>
                    <a:pt x="0" y="2180844"/>
                  </a:moveTo>
                  <a:lnTo>
                    <a:pt x="36576" y="2180844"/>
                  </a:lnTo>
                </a:path>
                <a:path w="36830" h="3708400">
                  <a:moveTo>
                    <a:pt x="0" y="2398776"/>
                  </a:moveTo>
                  <a:lnTo>
                    <a:pt x="36576" y="2398776"/>
                  </a:lnTo>
                </a:path>
                <a:path w="36830" h="3708400">
                  <a:moveTo>
                    <a:pt x="0" y="2618232"/>
                  </a:moveTo>
                  <a:lnTo>
                    <a:pt x="36576" y="2618232"/>
                  </a:lnTo>
                </a:path>
                <a:path w="36830" h="3708400">
                  <a:moveTo>
                    <a:pt x="0" y="2834640"/>
                  </a:moveTo>
                  <a:lnTo>
                    <a:pt x="36576" y="2834640"/>
                  </a:lnTo>
                </a:path>
                <a:path w="36830" h="3708400">
                  <a:moveTo>
                    <a:pt x="0" y="3052572"/>
                  </a:moveTo>
                  <a:lnTo>
                    <a:pt x="36576" y="3052572"/>
                  </a:lnTo>
                </a:path>
                <a:path w="36830" h="3708400">
                  <a:moveTo>
                    <a:pt x="0" y="3272028"/>
                  </a:moveTo>
                  <a:lnTo>
                    <a:pt x="36576" y="3272028"/>
                  </a:lnTo>
                </a:path>
                <a:path w="36830" h="3708400">
                  <a:moveTo>
                    <a:pt x="0" y="3488436"/>
                  </a:moveTo>
                  <a:lnTo>
                    <a:pt x="36576" y="3488436"/>
                  </a:lnTo>
                </a:path>
                <a:path w="36830" h="3708400">
                  <a:moveTo>
                    <a:pt x="0" y="3707891"/>
                  </a:moveTo>
                  <a:lnTo>
                    <a:pt x="36576" y="3707891"/>
                  </a:lnTo>
                </a:path>
              </a:pathLst>
            </a:custGeom>
            <a:ln w="762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708382" y="1137692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4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939866" y="1355787"/>
            <a:ext cx="111125" cy="2108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2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55542" y="1540983"/>
            <a:ext cx="111125" cy="111760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1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171294" y="2632891"/>
            <a:ext cx="111125" cy="220789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200" spc="5">
                <a:solidFill>
                  <a:srgbClr val="2E3D46"/>
                </a:solidFill>
                <a:latin typeface="Century Gothic"/>
                <a:cs typeface="Century Gothic"/>
              </a:rPr>
              <a:t>0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41137" y="1157183"/>
            <a:ext cx="2494280" cy="36518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8890">
              <a:lnSpc>
                <a:spcPct val="100000"/>
              </a:lnSpc>
              <a:spcBef>
                <a:spcPts val="95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ANUIDADE</a:t>
            </a:r>
            <a:endParaRPr sz="900">
              <a:latin typeface="Century Gothic"/>
              <a:cs typeface="Century Gothic"/>
            </a:endParaRPr>
          </a:p>
          <a:p>
            <a:pPr algn="r" marL="1213485" marR="7620" indent="-64135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1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CAU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ASSUNTOS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GERAIS</a:t>
            </a:r>
            <a:endParaRPr sz="900">
              <a:latin typeface="Century Gothic"/>
              <a:cs typeface="Century Gothic"/>
            </a:endParaRPr>
          </a:p>
          <a:p>
            <a:pPr algn="r" marL="958850" marR="5715" indent="714375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FISCALIZAÇÃO REGISTRO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744345" marR="7620" indent="51054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CAT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DÍVIDA</a:t>
            </a:r>
            <a:r>
              <a:rPr dirty="0" sz="900" spc="-5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ATIVA</a:t>
            </a:r>
            <a:endParaRPr sz="900">
              <a:latin typeface="Century Gothic"/>
              <a:cs typeface="Century Gothic"/>
            </a:endParaRPr>
          </a:p>
          <a:p>
            <a:pPr algn="r" marR="8255">
              <a:lnSpc>
                <a:spcPct val="100000"/>
              </a:lnSpc>
              <a:spcBef>
                <a:spcPts val="635"/>
              </a:spcBef>
            </a:pPr>
            <a:r>
              <a:rPr dirty="0" sz="900" spc="-20">
                <a:solidFill>
                  <a:srgbClr val="2E3D46"/>
                </a:solidFill>
                <a:latin typeface="Century Gothic"/>
                <a:cs typeface="Century Gothic"/>
              </a:rPr>
              <a:t>.800</a:t>
            </a:r>
            <a:endParaRPr sz="9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640"/>
              </a:spcBef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ELEIÇÃO</a:t>
            </a:r>
            <a:endParaRPr sz="900">
              <a:latin typeface="Century Gothic"/>
              <a:cs typeface="Century Gothic"/>
            </a:endParaRPr>
          </a:p>
          <a:p>
            <a:pPr algn="r" marL="1142365" marR="7620" indent="217804">
              <a:lnSpc>
                <a:spcPct val="158900"/>
              </a:lnSpc>
              <a:spcBef>
                <a:spcPts val="10"/>
              </a:spcBef>
            </a:pP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GERAL</a:t>
            </a:r>
            <a:r>
              <a:rPr dirty="0" sz="900" spc="-5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(OUVIDORIA) CARTEIRA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PROFISSIONAL</a:t>
            </a:r>
            <a:endParaRPr sz="900">
              <a:latin typeface="Century Gothic"/>
              <a:cs typeface="Century Gothic"/>
            </a:endParaRPr>
          </a:p>
          <a:p>
            <a:pPr algn="r" marL="12700" marR="5080" indent="170180">
              <a:lnSpc>
                <a:spcPct val="158900"/>
              </a:lnSpc>
            </a:pP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 REGISTRO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FÍSICA CERTIDÃO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REGISTRO</a:t>
            </a:r>
            <a:r>
              <a:rPr dirty="0" sz="900" spc="-3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DE</a:t>
            </a:r>
            <a:r>
              <a:rPr dirty="0" sz="900" spc="-40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>
                <a:solidFill>
                  <a:srgbClr val="2E3D46"/>
                </a:solidFill>
                <a:latin typeface="Century Gothic"/>
                <a:cs typeface="Century Gothic"/>
              </a:rPr>
              <a:t>PESSOA</a:t>
            </a:r>
            <a:r>
              <a:rPr dirty="0" sz="900" spc="-1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JURÍDICA</a:t>
            </a:r>
            <a:endParaRPr sz="900">
              <a:latin typeface="Century Gothic"/>
              <a:cs typeface="Century Gothic"/>
            </a:endParaRPr>
          </a:p>
          <a:p>
            <a:pPr algn="r" marL="1569085" marR="5715" indent="671830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RDA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RESSARCIMENTO</a:t>
            </a:r>
            <a:endParaRPr sz="900">
              <a:latin typeface="Century Gothic"/>
              <a:cs typeface="Century Gothic"/>
            </a:endParaRPr>
          </a:p>
          <a:p>
            <a:pPr algn="r" marL="1335405" marR="6985" indent="955675">
              <a:lnSpc>
                <a:spcPct val="158900"/>
              </a:lnSpc>
            </a:pPr>
            <a:r>
              <a:rPr dirty="0" sz="900" spc="-25">
                <a:solidFill>
                  <a:srgbClr val="2E3D46"/>
                </a:solidFill>
                <a:latin typeface="Century Gothic"/>
                <a:cs typeface="Century Gothic"/>
              </a:rPr>
              <a:t>RRT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CERTIDÕES</a:t>
            </a:r>
            <a:r>
              <a:rPr dirty="0" sz="900" spc="5">
                <a:solidFill>
                  <a:srgbClr val="2E3D46"/>
                </a:solidFill>
                <a:latin typeface="Century Gothic"/>
                <a:cs typeface="Century Gothic"/>
              </a:rPr>
              <a:t> </a:t>
            </a:r>
            <a:r>
              <a:rPr dirty="0" sz="900" spc="-10">
                <a:solidFill>
                  <a:srgbClr val="2E3D46"/>
                </a:solidFill>
                <a:latin typeface="Century Gothic"/>
                <a:cs typeface="Century Gothic"/>
              </a:rPr>
              <a:t>DIVERSAS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33655">
              <a:lnSpc>
                <a:spcPts val="2315"/>
              </a:lnSpc>
              <a:spcBef>
                <a:spcPts val="110"/>
              </a:spcBef>
            </a:pPr>
            <a:r>
              <a:rPr dirty="0" spc="-10">
                <a:solidFill>
                  <a:srgbClr val="13425D"/>
                </a:solidFill>
              </a:rPr>
              <a:t>SOLICITAÇÃO</a:t>
            </a:r>
          </a:p>
          <a:p>
            <a:pPr marL="32384">
              <a:lnSpc>
                <a:spcPts val="1235"/>
              </a:lnSpc>
            </a:pPr>
            <a:r>
              <a:rPr dirty="0" sz="1150">
                <a:solidFill>
                  <a:srgbClr val="13425D"/>
                </a:solidFill>
              </a:rPr>
              <a:t>JUN</a:t>
            </a:r>
            <a:r>
              <a:rPr dirty="0" sz="1150" spc="30">
                <a:solidFill>
                  <a:srgbClr val="13425D"/>
                </a:solidFill>
              </a:rPr>
              <a:t> </a:t>
            </a:r>
            <a:r>
              <a:rPr dirty="0" sz="1150" spc="-25">
                <a:solidFill>
                  <a:srgbClr val="13425D"/>
                </a:solidFill>
              </a:rPr>
              <a:t>22</a:t>
            </a:r>
            <a:endParaRPr sz="1150"/>
          </a:p>
        </p:txBody>
      </p:sp>
      <p:sp>
        <p:nvSpPr>
          <p:cNvPr id="17" name="object 17" descr=""/>
          <p:cNvSpPr txBox="1"/>
          <p:nvPr/>
        </p:nvSpPr>
        <p:spPr>
          <a:xfrm>
            <a:off x="6311701" y="634742"/>
            <a:ext cx="2781300" cy="10598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5240">
              <a:lnSpc>
                <a:spcPts val="4075"/>
              </a:lnSpc>
              <a:spcBef>
                <a:spcPts val="114"/>
              </a:spcBef>
            </a:pPr>
            <a:r>
              <a:rPr dirty="0" sz="3550" spc="-10" b="1">
                <a:solidFill>
                  <a:srgbClr val="DDE1DA"/>
                </a:solidFill>
                <a:latin typeface="Century Gothic"/>
                <a:cs typeface="Century Gothic"/>
              </a:rPr>
              <a:t>36,4%</a:t>
            </a:r>
            <a:endParaRPr sz="3550">
              <a:latin typeface="Century Gothic"/>
              <a:cs typeface="Century Gothic"/>
            </a:endParaRPr>
          </a:p>
          <a:p>
            <a:pPr marL="12700" marR="5080">
              <a:lnSpc>
                <a:spcPts val="1889"/>
              </a:lnSpc>
              <a:spcBef>
                <a:spcPts val="254"/>
              </a:spcBef>
            </a:pP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foram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assuntos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correlatos</a:t>
            </a:r>
            <a:r>
              <a:rPr dirty="0" sz="1950" spc="-6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>
                <a:solidFill>
                  <a:srgbClr val="DDE1DA"/>
                </a:solidFill>
                <a:latin typeface="Century Gothic"/>
                <a:cs typeface="Century Gothic"/>
              </a:rPr>
              <a:t>a</a:t>
            </a:r>
            <a:r>
              <a:rPr dirty="0" sz="1950" spc="-7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>
                <a:solidFill>
                  <a:srgbClr val="DDE1DA"/>
                </a:solidFill>
                <a:latin typeface="Century Gothic"/>
                <a:cs typeface="Century Gothic"/>
              </a:rPr>
              <a:t>ANUIDADE</a:t>
            </a:r>
            <a:endParaRPr sz="195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314686" y="2296511"/>
            <a:ext cx="2811145" cy="7493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245"/>
              </a:lnSpc>
              <a:spcBef>
                <a:spcPts val="90"/>
              </a:spcBef>
            </a:pPr>
            <a:r>
              <a:rPr dirty="0" sz="1950" b="1">
                <a:solidFill>
                  <a:srgbClr val="DDE1DA"/>
                </a:solidFill>
                <a:latin typeface="Century Gothic"/>
                <a:cs typeface="Century Gothic"/>
              </a:rPr>
              <a:t>+</a:t>
            </a:r>
            <a:r>
              <a:rPr dirty="0" sz="1950" spc="-20" b="1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950" spc="-10" b="1">
                <a:solidFill>
                  <a:srgbClr val="DDE1DA"/>
                </a:solidFill>
                <a:latin typeface="Century Gothic"/>
                <a:cs typeface="Century Gothic"/>
              </a:rPr>
              <a:t>frequentes</a:t>
            </a:r>
            <a:endParaRPr sz="1950">
              <a:latin typeface="Century Gothic"/>
              <a:cs typeface="Century Gothic"/>
            </a:endParaRPr>
          </a:p>
          <a:p>
            <a:pPr marL="139065" indent="-126364">
              <a:lnSpc>
                <a:spcPts val="1120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parcelamento;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115"/>
              </a:lnSpc>
              <a:buChar char="•"/>
              <a:tabLst>
                <a:tab pos="139065" algn="l"/>
              </a:tabLst>
            </a:pPr>
            <a:r>
              <a:rPr dirty="0" sz="1100" spc="-10">
                <a:solidFill>
                  <a:srgbClr val="DDE1DA"/>
                </a:solidFill>
                <a:latin typeface="Century Gothic"/>
                <a:cs typeface="Century Gothic"/>
              </a:rPr>
              <a:t>refinanciamento;</a:t>
            </a:r>
            <a:endParaRPr sz="1100">
              <a:latin typeface="Century Gothic"/>
              <a:cs typeface="Century Gothic"/>
            </a:endParaRPr>
          </a:p>
          <a:p>
            <a:pPr marL="139065" indent="-126364">
              <a:lnSpc>
                <a:spcPts val="1220"/>
              </a:lnSpc>
              <a:buChar char="•"/>
              <a:tabLst>
                <a:tab pos="139065" algn="l"/>
              </a:tabLst>
            </a:pP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andamento</a:t>
            </a:r>
            <a:r>
              <a:rPr dirty="0" sz="1100" spc="10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sobre</a:t>
            </a:r>
            <a:r>
              <a:rPr dirty="0" sz="1100" spc="130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aprovação</a:t>
            </a:r>
            <a:r>
              <a:rPr dirty="0" sz="1100" spc="10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DDE1DA"/>
                </a:solidFill>
                <a:latin typeface="Century Gothic"/>
                <a:cs typeface="Century Gothic"/>
              </a:rPr>
              <a:t>de</a:t>
            </a:r>
            <a:r>
              <a:rPr dirty="0" sz="1100" spc="95">
                <a:solidFill>
                  <a:srgbClr val="DDE1DA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DDE1DA"/>
                </a:solidFill>
                <a:latin typeface="Century Gothic"/>
                <a:cs typeface="Century Gothic"/>
              </a:rPr>
              <a:t>cat.</a:t>
            </a:r>
            <a:endParaRPr sz="11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</dc:creator>
  <dc:title>_OUVIDORIA - relatorio anual - 2022.xlsb</dc:title>
  <dcterms:created xsi:type="dcterms:W3CDTF">2023-09-12T18:06:40Z</dcterms:created>
  <dcterms:modified xsi:type="dcterms:W3CDTF">2023-09-12T18:06:40Z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2023-08-22T00:00:00Z</vt:filetime>
  </property>
  <property fmtid="{D5CDD505-2E9C-101B-9397-08002B2CF9AE}" pid="3" name="LastSaved">
    <vt:filetime>2023-09-12T00:00:00Z</vt:filetime>
  </property>
  <property fmtid="{D5CDD505-2E9C-101B-9397-08002B2CF9AE}" pid="4" name="Producer">
    <vt:lpwstr>Microsoft: Print To PDF</vt:lpwstr>
  </property>
</Properties>
</file>