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525000" cy="5340350"/>
  <p:notesSz cx="9525000" cy="5340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4851" y="1655508"/>
            <a:ext cx="8101647" cy="11214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9702" y="2990596"/>
            <a:ext cx="6671945" cy="1335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6567" y="1228280"/>
            <a:ext cx="4146137" cy="3524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08645" y="1228280"/>
            <a:ext cx="4146137" cy="3524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5102860" cy="5340350"/>
          </a:xfrm>
          <a:custGeom>
            <a:avLst/>
            <a:gdLst/>
            <a:ahLst/>
            <a:cxnLst/>
            <a:rect l="l" t="t" r="r" b="b"/>
            <a:pathLst>
              <a:path w="5102860" h="5340350">
                <a:moveTo>
                  <a:pt x="0" y="5340045"/>
                </a:moveTo>
                <a:lnTo>
                  <a:pt x="0" y="0"/>
                </a:lnTo>
                <a:lnTo>
                  <a:pt x="5102793" y="0"/>
                </a:lnTo>
                <a:lnTo>
                  <a:pt x="5102793" y="5340045"/>
                </a:lnTo>
                <a:lnTo>
                  <a:pt x="0" y="5340045"/>
                </a:lnTo>
                <a:close/>
              </a:path>
            </a:pathLst>
          </a:custGeom>
          <a:solidFill>
            <a:srgbClr val="EDEF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48853" y="256958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218106" y="3646334"/>
            <a:ext cx="59690" cy="273050"/>
          </a:xfrm>
          <a:custGeom>
            <a:avLst/>
            <a:gdLst/>
            <a:ahLst/>
            <a:cxnLst/>
            <a:rect l="l" t="t" r="r" b="b"/>
            <a:pathLst>
              <a:path w="59690" h="273050">
                <a:moveTo>
                  <a:pt x="59436" y="175272"/>
                </a:moveTo>
                <a:lnTo>
                  <a:pt x="0" y="175272"/>
                </a:lnTo>
                <a:lnTo>
                  <a:pt x="0" y="272808"/>
                </a:lnTo>
                <a:lnTo>
                  <a:pt x="59436" y="272808"/>
                </a:lnTo>
                <a:lnTo>
                  <a:pt x="59436" y="175272"/>
                </a:lnTo>
                <a:close/>
              </a:path>
              <a:path w="59690" h="273050">
                <a:moveTo>
                  <a:pt x="59436" y="0"/>
                </a:moveTo>
                <a:lnTo>
                  <a:pt x="0" y="0"/>
                </a:lnTo>
                <a:lnTo>
                  <a:pt x="0" y="97548"/>
                </a:lnTo>
                <a:lnTo>
                  <a:pt x="59436" y="97548"/>
                </a:lnTo>
                <a:lnTo>
                  <a:pt x="5943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218106" y="3469550"/>
            <a:ext cx="59690" cy="97790"/>
          </a:xfrm>
          <a:custGeom>
            <a:avLst/>
            <a:gdLst/>
            <a:ahLst/>
            <a:cxnLst/>
            <a:rect l="l" t="t" r="r" b="b"/>
            <a:pathLst>
              <a:path w="59690" h="97789">
                <a:moveTo>
                  <a:pt x="59435" y="97536"/>
                </a:moveTo>
                <a:lnTo>
                  <a:pt x="0" y="97536"/>
                </a:lnTo>
                <a:lnTo>
                  <a:pt x="0" y="0"/>
                </a:lnTo>
                <a:lnTo>
                  <a:pt x="59435" y="0"/>
                </a:lnTo>
                <a:lnTo>
                  <a:pt x="59435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18106" y="3292766"/>
            <a:ext cx="59690" cy="99060"/>
          </a:xfrm>
          <a:custGeom>
            <a:avLst/>
            <a:gdLst/>
            <a:ahLst/>
            <a:cxnLst/>
            <a:rect l="l" t="t" r="r" b="b"/>
            <a:pathLst>
              <a:path w="59690" h="99060">
                <a:moveTo>
                  <a:pt x="59435" y="99059"/>
                </a:moveTo>
                <a:lnTo>
                  <a:pt x="0" y="99059"/>
                </a:lnTo>
                <a:lnTo>
                  <a:pt x="0" y="0"/>
                </a:lnTo>
                <a:lnTo>
                  <a:pt x="59435" y="0"/>
                </a:lnTo>
                <a:lnTo>
                  <a:pt x="59435" y="99059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7218106" y="3117506"/>
            <a:ext cx="59690" cy="97790"/>
          </a:xfrm>
          <a:custGeom>
            <a:avLst/>
            <a:gdLst/>
            <a:ahLst/>
            <a:cxnLst/>
            <a:rect l="l" t="t" r="r" b="b"/>
            <a:pathLst>
              <a:path w="59690" h="97789">
                <a:moveTo>
                  <a:pt x="59435" y="97535"/>
                </a:moveTo>
                <a:lnTo>
                  <a:pt x="0" y="97535"/>
                </a:lnTo>
                <a:lnTo>
                  <a:pt x="0" y="0"/>
                </a:lnTo>
                <a:lnTo>
                  <a:pt x="59435" y="0"/>
                </a:lnTo>
                <a:lnTo>
                  <a:pt x="59435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18106" y="2940722"/>
            <a:ext cx="59690" cy="99060"/>
          </a:xfrm>
          <a:custGeom>
            <a:avLst/>
            <a:gdLst/>
            <a:ahLst/>
            <a:cxnLst/>
            <a:rect l="l" t="t" r="r" b="b"/>
            <a:pathLst>
              <a:path w="59690" h="99060">
                <a:moveTo>
                  <a:pt x="59435" y="99059"/>
                </a:moveTo>
                <a:lnTo>
                  <a:pt x="0" y="99059"/>
                </a:lnTo>
                <a:lnTo>
                  <a:pt x="0" y="0"/>
                </a:lnTo>
                <a:lnTo>
                  <a:pt x="59435" y="0"/>
                </a:lnTo>
                <a:lnTo>
                  <a:pt x="59435" y="99059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7218106" y="2765462"/>
            <a:ext cx="59690" cy="97790"/>
          </a:xfrm>
          <a:custGeom>
            <a:avLst/>
            <a:gdLst/>
            <a:ahLst/>
            <a:cxnLst/>
            <a:rect l="l" t="t" r="r" b="b"/>
            <a:pathLst>
              <a:path w="59690" h="97789">
                <a:moveTo>
                  <a:pt x="59435" y="97535"/>
                </a:moveTo>
                <a:lnTo>
                  <a:pt x="0" y="97535"/>
                </a:lnTo>
                <a:lnTo>
                  <a:pt x="0" y="0"/>
                </a:lnTo>
                <a:lnTo>
                  <a:pt x="59435" y="0"/>
                </a:lnTo>
                <a:lnTo>
                  <a:pt x="59435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7218106" y="2588679"/>
            <a:ext cx="59690" cy="97790"/>
          </a:xfrm>
          <a:custGeom>
            <a:avLst/>
            <a:gdLst/>
            <a:ahLst/>
            <a:cxnLst/>
            <a:rect l="l" t="t" r="r" b="b"/>
            <a:pathLst>
              <a:path w="59690" h="97789">
                <a:moveTo>
                  <a:pt x="59435" y="97535"/>
                </a:moveTo>
                <a:lnTo>
                  <a:pt x="0" y="97535"/>
                </a:lnTo>
                <a:lnTo>
                  <a:pt x="0" y="0"/>
                </a:lnTo>
                <a:lnTo>
                  <a:pt x="59435" y="0"/>
                </a:lnTo>
                <a:lnTo>
                  <a:pt x="59435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7218106" y="2236634"/>
            <a:ext cx="59690" cy="274955"/>
          </a:xfrm>
          <a:custGeom>
            <a:avLst/>
            <a:gdLst/>
            <a:ahLst/>
            <a:cxnLst/>
            <a:rect l="l" t="t" r="r" b="b"/>
            <a:pathLst>
              <a:path w="59690" h="274955">
                <a:moveTo>
                  <a:pt x="59436" y="176796"/>
                </a:moveTo>
                <a:lnTo>
                  <a:pt x="0" y="176796"/>
                </a:lnTo>
                <a:lnTo>
                  <a:pt x="0" y="274332"/>
                </a:lnTo>
                <a:lnTo>
                  <a:pt x="59436" y="274332"/>
                </a:lnTo>
                <a:lnTo>
                  <a:pt x="59436" y="176796"/>
                </a:lnTo>
                <a:close/>
              </a:path>
              <a:path w="59690" h="274955">
                <a:moveTo>
                  <a:pt x="59436" y="0"/>
                </a:moveTo>
                <a:lnTo>
                  <a:pt x="0" y="0"/>
                </a:lnTo>
                <a:lnTo>
                  <a:pt x="0" y="97548"/>
                </a:lnTo>
                <a:lnTo>
                  <a:pt x="59436" y="97548"/>
                </a:lnTo>
                <a:lnTo>
                  <a:pt x="5943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7218106" y="2061374"/>
            <a:ext cx="120650" cy="97790"/>
          </a:xfrm>
          <a:custGeom>
            <a:avLst/>
            <a:gdLst/>
            <a:ahLst/>
            <a:cxnLst/>
            <a:rect l="l" t="t" r="r" b="b"/>
            <a:pathLst>
              <a:path w="120650" h="97789">
                <a:moveTo>
                  <a:pt x="120396" y="97536"/>
                </a:moveTo>
                <a:lnTo>
                  <a:pt x="0" y="97536"/>
                </a:lnTo>
                <a:lnTo>
                  <a:pt x="0" y="0"/>
                </a:lnTo>
                <a:lnTo>
                  <a:pt x="120396" y="0"/>
                </a:lnTo>
                <a:lnTo>
                  <a:pt x="120396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7218106" y="1884590"/>
            <a:ext cx="120650" cy="97790"/>
          </a:xfrm>
          <a:custGeom>
            <a:avLst/>
            <a:gdLst/>
            <a:ahLst/>
            <a:cxnLst/>
            <a:rect l="l" t="t" r="r" b="b"/>
            <a:pathLst>
              <a:path w="120650" h="97789">
                <a:moveTo>
                  <a:pt x="120396" y="97535"/>
                </a:moveTo>
                <a:lnTo>
                  <a:pt x="0" y="97535"/>
                </a:lnTo>
                <a:lnTo>
                  <a:pt x="0" y="0"/>
                </a:lnTo>
                <a:lnTo>
                  <a:pt x="120396" y="0"/>
                </a:lnTo>
                <a:lnTo>
                  <a:pt x="12039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7218106" y="1707806"/>
            <a:ext cx="120650" cy="99060"/>
          </a:xfrm>
          <a:custGeom>
            <a:avLst/>
            <a:gdLst/>
            <a:ahLst/>
            <a:cxnLst/>
            <a:rect l="l" t="t" r="r" b="b"/>
            <a:pathLst>
              <a:path w="120650" h="99060">
                <a:moveTo>
                  <a:pt x="120396" y="99059"/>
                </a:moveTo>
                <a:lnTo>
                  <a:pt x="0" y="99059"/>
                </a:lnTo>
                <a:lnTo>
                  <a:pt x="0" y="0"/>
                </a:lnTo>
                <a:lnTo>
                  <a:pt x="120396" y="0"/>
                </a:lnTo>
                <a:lnTo>
                  <a:pt x="120396" y="99059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7218106" y="1532546"/>
            <a:ext cx="181610" cy="97790"/>
          </a:xfrm>
          <a:custGeom>
            <a:avLst/>
            <a:gdLst/>
            <a:ahLst/>
            <a:cxnLst/>
            <a:rect l="l" t="t" r="r" b="b"/>
            <a:pathLst>
              <a:path w="181609" h="97789">
                <a:moveTo>
                  <a:pt x="181356" y="97535"/>
                </a:moveTo>
                <a:lnTo>
                  <a:pt x="0" y="97535"/>
                </a:lnTo>
                <a:lnTo>
                  <a:pt x="0" y="0"/>
                </a:lnTo>
                <a:lnTo>
                  <a:pt x="181356" y="0"/>
                </a:lnTo>
                <a:lnTo>
                  <a:pt x="18135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7218106" y="1355762"/>
            <a:ext cx="181610" cy="97790"/>
          </a:xfrm>
          <a:custGeom>
            <a:avLst/>
            <a:gdLst/>
            <a:ahLst/>
            <a:cxnLst/>
            <a:rect l="l" t="t" r="r" b="b"/>
            <a:pathLst>
              <a:path w="181609" h="97790">
                <a:moveTo>
                  <a:pt x="181356" y="97535"/>
                </a:moveTo>
                <a:lnTo>
                  <a:pt x="0" y="97535"/>
                </a:lnTo>
                <a:lnTo>
                  <a:pt x="0" y="0"/>
                </a:lnTo>
                <a:lnTo>
                  <a:pt x="181356" y="0"/>
                </a:lnTo>
                <a:lnTo>
                  <a:pt x="18135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7218106" y="1003718"/>
            <a:ext cx="181610" cy="274320"/>
          </a:xfrm>
          <a:custGeom>
            <a:avLst/>
            <a:gdLst/>
            <a:ahLst/>
            <a:cxnLst/>
            <a:rect l="l" t="t" r="r" b="b"/>
            <a:pathLst>
              <a:path w="181609" h="274319">
                <a:moveTo>
                  <a:pt x="181356" y="176784"/>
                </a:moveTo>
                <a:lnTo>
                  <a:pt x="0" y="176784"/>
                </a:lnTo>
                <a:lnTo>
                  <a:pt x="0" y="274320"/>
                </a:lnTo>
                <a:lnTo>
                  <a:pt x="181356" y="274320"/>
                </a:lnTo>
                <a:lnTo>
                  <a:pt x="181356" y="176784"/>
                </a:lnTo>
                <a:close/>
              </a:path>
              <a:path w="181609" h="274319">
                <a:moveTo>
                  <a:pt x="181356" y="0"/>
                </a:moveTo>
                <a:lnTo>
                  <a:pt x="0" y="0"/>
                </a:lnTo>
                <a:lnTo>
                  <a:pt x="0" y="97548"/>
                </a:lnTo>
                <a:lnTo>
                  <a:pt x="181356" y="97548"/>
                </a:lnTo>
                <a:lnTo>
                  <a:pt x="181356" y="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7218106" y="651674"/>
            <a:ext cx="303530" cy="274320"/>
          </a:xfrm>
          <a:custGeom>
            <a:avLst/>
            <a:gdLst/>
            <a:ahLst/>
            <a:cxnLst/>
            <a:rect l="l" t="t" r="r" b="b"/>
            <a:pathLst>
              <a:path w="303529" h="274319">
                <a:moveTo>
                  <a:pt x="242316" y="176796"/>
                </a:moveTo>
                <a:lnTo>
                  <a:pt x="0" y="176796"/>
                </a:lnTo>
                <a:lnTo>
                  <a:pt x="0" y="274320"/>
                </a:lnTo>
                <a:lnTo>
                  <a:pt x="242316" y="274320"/>
                </a:lnTo>
                <a:lnTo>
                  <a:pt x="242316" y="176796"/>
                </a:lnTo>
                <a:close/>
              </a:path>
              <a:path w="303529" h="274319">
                <a:moveTo>
                  <a:pt x="303276" y="0"/>
                </a:moveTo>
                <a:lnTo>
                  <a:pt x="0" y="0"/>
                </a:lnTo>
                <a:lnTo>
                  <a:pt x="0" y="97536"/>
                </a:lnTo>
                <a:lnTo>
                  <a:pt x="303276" y="97536"/>
                </a:lnTo>
                <a:lnTo>
                  <a:pt x="303276" y="0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7218106" y="474890"/>
            <a:ext cx="363220" cy="99060"/>
          </a:xfrm>
          <a:custGeom>
            <a:avLst/>
            <a:gdLst/>
            <a:ahLst/>
            <a:cxnLst/>
            <a:rect l="l" t="t" r="r" b="b"/>
            <a:pathLst>
              <a:path w="363220" h="99059">
                <a:moveTo>
                  <a:pt x="362712" y="99060"/>
                </a:moveTo>
                <a:lnTo>
                  <a:pt x="0" y="99060"/>
                </a:lnTo>
                <a:lnTo>
                  <a:pt x="0" y="0"/>
                </a:lnTo>
                <a:lnTo>
                  <a:pt x="362712" y="0"/>
                </a:lnTo>
                <a:lnTo>
                  <a:pt x="362712" y="9906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7218106" y="299630"/>
            <a:ext cx="1576070" cy="97790"/>
          </a:xfrm>
          <a:custGeom>
            <a:avLst/>
            <a:gdLst/>
            <a:ahLst/>
            <a:cxnLst/>
            <a:rect l="l" t="t" r="r" b="b"/>
            <a:pathLst>
              <a:path w="1576070" h="97789">
                <a:moveTo>
                  <a:pt x="1575816" y="97535"/>
                </a:moveTo>
                <a:lnTo>
                  <a:pt x="0" y="97535"/>
                </a:lnTo>
                <a:lnTo>
                  <a:pt x="0" y="0"/>
                </a:lnTo>
                <a:lnTo>
                  <a:pt x="1575816" y="0"/>
                </a:lnTo>
                <a:lnTo>
                  <a:pt x="1575816" y="97535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7218106" y="260006"/>
            <a:ext cx="0" cy="4754880"/>
          </a:xfrm>
          <a:custGeom>
            <a:avLst/>
            <a:gdLst/>
            <a:ahLst/>
            <a:cxnLst/>
            <a:rect l="l" t="t" r="r" b="b"/>
            <a:pathLst>
              <a:path w="0" h="4754880">
                <a:moveTo>
                  <a:pt x="0" y="4754880"/>
                </a:moveTo>
                <a:lnTo>
                  <a:pt x="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6101" y="179126"/>
            <a:ext cx="5317490" cy="68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6567" y="1228280"/>
            <a:ext cx="8578215" cy="3524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40659" y="4966525"/>
            <a:ext cx="3050032" cy="2670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6567" y="4966525"/>
            <a:ext cx="2192210" cy="2670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62572" y="4966525"/>
            <a:ext cx="2192210" cy="2670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Relationship Id="rId3" Type="http://schemas.openxmlformats.org/officeDocument/2006/relationships/image" Target="../media/image27.jpg"/><Relationship Id="rId4" Type="http://schemas.openxmlformats.org/officeDocument/2006/relationships/image" Target="../media/image28.png"/><Relationship Id="rId5" Type="http://schemas.openxmlformats.org/officeDocument/2006/relationships/image" Target="../media/image2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g"/><Relationship Id="rId3" Type="http://schemas.openxmlformats.org/officeDocument/2006/relationships/image" Target="../media/image31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9781" y="790155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93093" y="4386999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18963" y="3139871"/>
            <a:ext cx="783590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JULHO</a:t>
            </a:r>
            <a:endParaRPr sz="1950">
              <a:latin typeface="Century Gothic"/>
              <a:cs typeface="Century Gothic"/>
            </a:endParaRPr>
          </a:p>
          <a:p>
            <a:pPr algn="ctr" marL="35560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52758" y="1972982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6530" y="1406054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32355" cy="5340350"/>
            <a:chOff x="0" y="0"/>
            <a:chExt cx="2332355" cy="534035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32355" cy="5340350"/>
            </a:xfrm>
            <a:custGeom>
              <a:avLst/>
              <a:gdLst/>
              <a:ahLst/>
              <a:cxnLst/>
              <a:rect l="l" t="t" r="r" b="b"/>
              <a:pathLst>
                <a:path w="2332355" h="5340350">
                  <a:moveTo>
                    <a:pt x="0" y="5340045"/>
                  </a:moveTo>
                  <a:lnTo>
                    <a:pt x="0" y="0"/>
                  </a:lnTo>
                  <a:lnTo>
                    <a:pt x="2332162" y="0"/>
                  </a:lnTo>
                  <a:lnTo>
                    <a:pt x="2332162" y="5340045"/>
                  </a:lnTo>
                  <a:lnTo>
                    <a:pt x="0" y="5340045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25054" y="1898306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782261" y="2734027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8309" y="144461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80712" y="3480832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13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24802" y="3535697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85174" y="2242219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18,8%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03437" y="2616348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33686" y="4574451"/>
            <a:ext cx="2527300" cy="457200"/>
            <a:chOff x="2333686" y="4574451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3866830" y="4653698"/>
              <a:ext cx="909955" cy="365760"/>
            </a:xfrm>
            <a:custGeom>
              <a:avLst/>
              <a:gdLst/>
              <a:ahLst/>
              <a:cxnLst/>
              <a:rect l="l" t="t" r="r" b="b"/>
              <a:pathLst>
                <a:path w="909954" h="365760">
                  <a:moveTo>
                    <a:pt x="0" y="365760"/>
                  </a:moveTo>
                  <a:lnTo>
                    <a:pt x="909827" y="365760"/>
                  </a:lnTo>
                  <a:lnTo>
                    <a:pt x="909827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09886" y="4653698"/>
              <a:ext cx="1457325" cy="365760"/>
            </a:xfrm>
            <a:custGeom>
              <a:avLst/>
              <a:gdLst/>
              <a:ahLst/>
              <a:cxnLst/>
              <a:rect l="l" t="t" r="r" b="b"/>
              <a:pathLst>
                <a:path w="1457325" h="365760">
                  <a:moveTo>
                    <a:pt x="1456944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456944" y="0"/>
                  </a:lnTo>
                  <a:lnTo>
                    <a:pt x="1456944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33686" y="4574451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887653" y="0"/>
            <a:ext cx="3638550" cy="5340350"/>
            <a:chOff x="5887653" y="0"/>
            <a:chExt cx="3638550" cy="5340350"/>
          </a:xfrm>
        </p:grpSpPr>
        <p:sp>
          <p:nvSpPr>
            <p:cNvPr id="7" name="object 7" descr=""/>
            <p:cNvSpPr/>
            <p:nvPr/>
          </p:nvSpPr>
          <p:spPr>
            <a:xfrm>
              <a:off x="5887653" y="0"/>
              <a:ext cx="3638550" cy="5340350"/>
            </a:xfrm>
            <a:custGeom>
              <a:avLst/>
              <a:gdLst/>
              <a:ahLst/>
              <a:cxnLst/>
              <a:rect l="l" t="t" r="r" b="b"/>
              <a:pathLst>
                <a:path w="3638550" h="5340350">
                  <a:moveTo>
                    <a:pt x="3638080" y="5340045"/>
                  </a:moveTo>
                  <a:lnTo>
                    <a:pt x="0" y="5340045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40045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52473" y="58461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70189" y="269150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52361" y="1710854"/>
          <a:ext cx="3246120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775969"/>
                <a:gridCol w="259080"/>
                <a:gridCol w="516890"/>
                <a:gridCol w="178435"/>
              </a:tblGrid>
              <a:tr h="160020"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55834" y="1626272"/>
            <a:ext cx="40640" cy="1934845"/>
            <a:chOff x="2755834" y="1626272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792410" y="1630082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55834" y="1630082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55834" y="195164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55834" y="227321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55834" y="259477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55834" y="291633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55834" y="323790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55834" y="356099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JUL</a:t>
            </a:r>
            <a:r>
              <a:rPr dirty="0" sz="1150" spc="2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57225" y="4552753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62%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293977" y="620211"/>
            <a:ext cx="2621280" cy="24307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46,2%</a:t>
            </a:r>
            <a:endParaRPr sz="3550">
              <a:latin typeface="Century Gothic"/>
              <a:cs typeface="Century Gothic"/>
            </a:endParaRPr>
          </a:p>
          <a:p>
            <a:pPr marL="12700" marR="563245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0">
                <a:solidFill>
                  <a:srgbClr val="DDE1DA"/>
                </a:solidFill>
                <a:latin typeface="Century Gothic"/>
                <a:cs typeface="Century Gothic"/>
              </a:rPr>
              <a:t>LEIGO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421005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obra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acompanhamento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2700" marR="5080" indent="127635">
              <a:lnSpc>
                <a:spcPts val="1100"/>
              </a:lnSpc>
              <a:spcBef>
                <a:spcPts val="114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82682" y="3535697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1666" y="1393862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32355" cy="5340350"/>
            <a:chOff x="0" y="0"/>
            <a:chExt cx="2332355" cy="534035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32355" cy="5340350"/>
            </a:xfrm>
            <a:custGeom>
              <a:avLst/>
              <a:gdLst/>
              <a:ahLst/>
              <a:cxnLst/>
              <a:rect l="l" t="t" r="r" b="b"/>
              <a:pathLst>
                <a:path w="2332355" h="5340350">
                  <a:moveTo>
                    <a:pt x="0" y="5340045"/>
                  </a:moveTo>
                  <a:lnTo>
                    <a:pt x="0" y="0"/>
                  </a:lnTo>
                  <a:lnTo>
                    <a:pt x="2332162" y="0"/>
                  </a:lnTo>
                  <a:lnTo>
                    <a:pt x="2332162" y="5340045"/>
                  </a:lnTo>
                  <a:lnTo>
                    <a:pt x="0" y="5340045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25054" y="1898306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094609" y="2734027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8309" y="144461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36652" y="3480832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8787" y="2242219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1,4%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03437" y="2616348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87653" y="0"/>
            <a:ext cx="3638550" cy="5340350"/>
            <a:chOff x="5887653" y="0"/>
            <a:chExt cx="3638550" cy="5340350"/>
          </a:xfrm>
        </p:grpSpPr>
        <p:sp>
          <p:nvSpPr>
            <p:cNvPr id="3" name="object 3" descr=""/>
            <p:cNvSpPr/>
            <p:nvPr/>
          </p:nvSpPr>
          <p:spPr>
            <a:xfrm>
              <a:off x="5887653" y="0"/>
              <a:ext cx="3638550" cy="5340350"/>
            </a:xfrm>
            <a:custGeom>
              <a:avLst/>
              <a:gdLst/>
              <a:ahLst/>
              <a:cxnLst/>
              <a:rect l="l" t="t" r="r" b="b"/>
              <a:pathLst>
                <a:path w="3638550" h="5340350">
                  <a:moveTo>
                    <a:pt x="3638080" y="5340045"/>
                  </a:moveTo>
                  <a:lnTo>
                    <a:pt x="0" y="5340045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40045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52473" y="58461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70189" y="269150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58881" y="1923452"/>
            <a:ext cx="1376680" cy="1935480"/>
            <a:chOff x="2758881" y="1923452"/>
            <a:chExt cx="137668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795457" y="2023274"/>
              <a:ext cx="1339850" cy="192405"/>
            </a:xfrm>
            <a:custGeom>
              <a:avLst/>
              <a:gdLst/>
              <a:ahLst/>
              <a:cxnLst/>
              <a:rect l="l" t="t" r="r" b="b"/>
              <a:pathLst>
                <a:path w="1339850" h="192405">
                  <a:moveTo>
                    <a:pt x="1339595" y="192024"/>
                  </a:moveTo>
                  <a:lnTo>
                    <a:pt x="0" y="192024"/>
                  </a:lnTo>
                  <a:lnTo>
                    <a:pt x="0" y="0"/>
                  </a:lnTo>
                  <a:lnTo>
                    <a:pt x="1339595" y="0"/>
                  </a:lnTo>
                  <a:lnTo>
                    <a:pt x="1339595" y="1920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795457" y="1927262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58881" y="1927262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181718" y="201311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42917" y="239894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42917" y="278469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42917" y="317053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42917" y="355628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67653" y="2031087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58260" y="2416794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61551" y="2802496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70075" y="3188211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61807" y="3573960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JUL</a:t>
            </a:r>
            <a:r>
              <a:rPr dirty="0" sz="1150" spc="35">
                <a:solidFill>
                  <a:srgbClr val="47365A"/>
                </a:solidFill>
              </a:rPr>
              <a:t> </a:t>
            </a:r>
            <a:r>
              <a:rPr dirty="0" sz="1150" spc="-3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297108" y="617115"/>
            <a:ext cx="262128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297062" y="2205829"/>
            <a:ext cx="1858645" cy="462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7281" y="1406054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32355" cy="5340350"/>
            <a:chOff x="0" y="0"/>
            <a:chExt cx="2332355" cy="534035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32355" cy="5340350"/>
            </a:xfrm>
            <a:custGeom>
              <a:avLst/>
              <a:gdLst/>
              <a:ahLst/>
              <a:cxnLst/>
              <a:rect l="l" t="t" r="r" b="b"/>
              <a:pathLst>
                <a:path w="2332355" h="5340350">
                  <a:moveTo>
                    <a:pt x="0" y="5340045"/>
                  </a:moveTo>
                  <a:lnTo>
                    <a:pt x="0" y="0"/>
                  </a:lnTo>
                  <a:lnTo>
                    <a:pt x="2332162" y="0"/>
                  </a:lnTo>
                  <a:lnTo>
                    <a:pt x="2332162" y="5340045"/>
                  </a:lnTo>
                  <a:lnTo>
                    <a:pt x="0" y="5340045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25054" y="1898306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805045" y="2734027"/>
            <a:ext cx="230886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A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8309" y="144461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A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9A743A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35325" y="3480832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9A743A"/>
                </a:solidFill>
                <a:latin typeface="Century Gothic"/>
                <a:cs typeface="Century Gothic"/>
              </a:rPr>
              <a:t>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24802" y="3535697"/>
            <a:ext cx="1977389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8787" y="2242219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7,2%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03437" y="2616348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87653" y="0"/>
            <a:ext cx="3638550" cy="5340350"/>
            <a:chOff x="5887653" y="0"/>
            <a:chExt cx="3638550" cy="5340350"/>
          </a:xfrm>
        </p:grpSpPr>
        <p:sp>
          <p:nvSpPr>
            <p:cNvPr id="3" name="object 3" descr=""/>
            <p:cNvSpPr/>
            <p:nvPr/>
          </p:nvSpPr>
          <p:spPr>
            <a:xfrm>
              <a:off x="5887653" y="0"/>
              <a:ext cx="3638550" cy="5340350"/>
            </a:xfrm>
            <a:custGeom>
              <a:avLst/>
              <a:gdLst/>
              <a:ahLst/>
              <a:cxnLst/>
              <a:rect l="l" t="t" r="r" b="b"/>
              <a:pathLst>
                <a:path w="3638550" h="5340350">
                  <a:moveTo>
                    <a:pt x="3638080" y="5340045"/>
                  </a:moveTo>
                  <a:lnTo>
                    <a:pt x="0" y="5340045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40045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52473" y="58461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70189" y="269150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518585" y="1028102"/>
          <a:ext cx="3455035" cy="3577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930"/>
                <a:gridCol w="1151890"/>
                <a:gridCol w="575944"/>
                <a:gridCol w="178434"/>
              </a:tblGrid>
              <a:tr h="203835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2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ASSUNTOS</a:t>
                      </a:r>
                      <a:r>
                        <a:rPr dirty="0" sz="900" spc="-2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GERAIS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435"/>
                        </a:lnSpc>
                        <a:spcBef>
                          <a:spcPts val="7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8890"/>
                </a:tc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256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RRT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9A743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420"/>
                        </a:lnSpc>
                        <a:spcBef>
                          <a:spcPts val="7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88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12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.800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8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7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ANUIDADES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23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8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588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CARTEIRA</a:t>
                      </a:r>
                      <a:r>
                        <a:rPr dirty="0" sz="900" spc="-6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PROFISSIONAL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30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8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7790">
                        <a:lnSpc>
                          <a:spcPct val="100000"/>
                        </a:lnSpc>
                      </a:pPr>
                      <a:r>
                        <a:rPr dirty="0" sz="9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CAT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23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9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588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CAU</a:t>
                      </a:r>
                      <a:r>
                        <a:rPr dirty="0" sz="900" spc="-4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UF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30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8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461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30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7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r" marR="97155">
                        <a:lnSpc>
                          <a:spcPct val="100000"/>
                        </a:lnSpc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123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2953953" y="922184"/>
            <a:ext cx="40640" cy="3687445"/>
            <a:chOff x="2953953" y="922184"/>
            <a:chExt cx="40640" cy="3687445"/>
          </a:xfrm>
        </p:grpSpPr>
        <p:sp>
          <p:nvSpPr>
            <p:cNvPr id="8" name="object 8" descr=""/>
            <p:cNvSpPr/>
            <p:nvPr/>
          </p:nvSpPr>
          <p:spPr>
            <a:xfrm>
              <a:off x="2990530" y="925994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53953" y="925994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2953953" y="133442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953953" y="174438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953953" y="215433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953953" y="256277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953953" y="297272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953953" y="338115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953953" y="379111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953953" y="419954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953953" y="460950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9A7439"/>
                </a:solidFill>
              </a:rPr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>
                <a:solidFill>
                  <a:srgbClr val="9A7439"/>
                </a:solidFill>
              </a:rPr>
              <a:t>JUL</a:t>
            </a:r>
            <a:r>
              <a:rPr dirty="0" sz="1150" spc="35">
                <a:solidFill>
                  <a:srgbClr val="9A7439"/>
                </a:solidFill>
              </a:rPr>
              <a:t> </a:t>
            </a:r>
            <a:r>
              <a:rPr dirty="0" sz="1150" spc="-25">
                <a:solidFill>
                  <a:srgbClr val="9A7439"/>
                </a:solidFill>
              </a:rPr>
              <a:t>22</a:t>
            </a:r>
            <a:endParaRPr sz="1150"/>
          </a:p>
        </p:txBody>
      </p:sp>
      <p:sp>
        <p:nvSpPr>
          <p:cNvPr id="20" name="object 20" descr=""/>
          <p:cNvSpPr txBox="1"/>
          <p:nvPr/>
        </p:nvSpPr>
        <p:spPr>
          <a:xfrm>
            <a:off x="6297062" y="617115"/>
            <a:ext cx="2171065" cy="21977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60%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ct val="81200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900">
              <a:latin typeface="Century Gothic"/>
              <a:cs typeface="Century Gothic"/>
            </a:endParaRPr>
          </a:p>
          <a:p>
            <a:pPr marL="12700">
              <a:lnSpc>
                <a:spcPts val="2235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modificação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14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legislação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2332355" cy="5340350"/>
            <a:chOff x="0" y="0"/>
            <a:chExt cx="2332355" cy="534035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32355" cy="5340350"/>
            </a:xfrm>
            <a:custGeom>
              <a:avLst/>
              <a:gdLst/>
              <a:ahLst/>
              <a:cxnLst/>
              <a:rect l="l" t="t" r="r" b="b"/>
              <a:pathLst>
                <a:path w="2332355" h="5340350">
                  <a:moveTo>
                    <a:pt x="0" y="5340045"/>
                  </a:moveTo>
                  <a:lnTo>
                    <a:pt x="0" y="0"/>
                  </a:lnTo>
                  <a:lnTo>
                    <a:pt x="2332162" y="0"/>
                  </a:lnTo>
                  <a:lnTo>
                    <a:pt x="2332162" y="5340045"/>
                  </a:lnTo>
                  <a:lnTo>
                    <a:pt x="0" y="5340045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5054" y="1898306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90432" y="2734027"/>
            <a:ext cx="213677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78309" y="144461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E7E7E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7E7E7E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35325" y="3480832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3122" y="3535697"/>
            <a:ext cx="292227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demanda(s)</a:t>
            </a:r>
            <a:r>
              <a:rPr dirty="0" sz="1600" spc="5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categorizada(s)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como</a:t>
            </a:r>
            <a:r>
              <a:rPr dirty="0" sz="1600" spc="4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assuntos</a:t>
            </a:r>
            <a:r>
              <a:rPr dirty="0" sz="1600" spc="25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44297" y="2242219"/>
            <a:ext cx="55181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0%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03437" y="2616348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6049" y="1268894"/>
            <a:ext cx="1426463" cy="116128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887653" y="0"/>
            <a:ext cx="3638550" cy="5340350"/>
          </a:xfrm>
          <a:custGeom>
            <a:avLst/>
            <a:gdLst/>
            <a:ahLst/>
            <a:cxnLst/>
            <a:rect l="l" t="t" r="r" b="b"/>
            <a:pathLst>
              <a:path w="3638550" h="5340350">
                <a:moveTo>
                  <a:pt x="3638080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3638080" y="0"/>
                </a:lnTo>
                <a:lnTo>
                  <a:pt x="3638080" y="534004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309808" y="614017"/>
            <a:ext cx="1905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70189" y="267626"/>
            <a:ext cx="0" cy="1278890"/>
          </a:xfrm>
          <a:custGeom>
            <a:avLst/>
            <a:gdLst/>
            <a:ahLst/>
            <a:cxnLst/>
            <a:rect l="l" t="t" r="r" b="b"/>
            <a:pathLst>
              <a:path w="0" h="1278890">
                <a:moveTo>
                  <a:pt x="0" y="0"/>
                </a:moveTo>
                <a:lnTo>
                  <a:pt x="0" y="1278636"/>
                </a:lnTo>
              </a:path>
            </a:pathLst>
          </a:custGeom>
          <a:ln w="45719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52473" y="58157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1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309791" y="2219451"/>
            <a:ext cx="1371600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833558" y="2030132"/>
            <a:ext cx="40640" cy="1234440"/>
            <a:chOff x="2833558" y="2030132"/>
            <a:chExt cx="40640" cy="1234440"/>
          </a:xfrm>
        </p:grpSpPr>
        <p:sp>
          <p:nvSpPr>
            <p:cNvPr id="8" name="object 8" descr=""/>
            <p:cNvSpPr/>
            <p:nvPr/>
          </p:nvSpPr>
          <p:spPr>
            <a:xfrm>
              <a:off x="2870134" y="2033942"/>
              <a:ext cx="0" cy="1226820"/>
            </a:xfrm>
            <a:custGeom>
              <a:avLst/>
              <a:gdLst/>
              <a:ahLst/>
              <a:cxnLst/>
              <a:rect l="l" t="t" r="r" b="b"/>
              <a:pathLst>
                <a:path w="0" h="1226820">
                  <a:moveTo>
                    <a:pt x="0" y="0"/>
                  </a:moveTo>
                  <a:lnTo>
                    <a:pt x="0" y="122682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833558" y="2033942"/>
              <a:ext cx="36830" cy="1226820"/>
            </a:xfrm>
            <a:custGeom>
              <a:avLst/>
              <a:gdLst/>
              <a:ahLst/>
              <a:cxnLst/>
              <a:rect l="l" t="t" r="r" b="b"/>
              <a:pathLst>
                <a:path w="36830" h="1226820">
                  <a:moveTo>
                    <a:pt x="0" y="0"/>
                  </a:moveTo>
                  <a:lnTo>
                    <a:pt x="36576" y="0"/>
                  </a:lnTo>
                </a:path>
                <a:path w="36830" h="1226820">
                  <a:moveTo>
                    <a:pt x="0" y="612647"/>
                  </a:moveTo>
                  <a:lnTo>
                    <a:pt x="36576" y="612647"/>
                  </a:lnTo>
                </a:path>
                <a:path w="36830" h="1226820">
                  <a:moveTo>
                    <a:pt x="0" y="1226820"/>
                  </a:moveTo>
                  <a:lnTo>
                    <a:pt x="36576" y="122682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919865" y="223409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919865" y="284706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033197" y="2252070"/>
            <a:ext cx="17468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NÃO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REALIZADO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557644" y="2866489"/>
            <a:ext cx="12236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RETORNO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AO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CLIENTE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20"/>
              </a:lnSpc>
              <a:spcBef>
                <a:spcPts val="110"/>
              </a:spcBef>
            </a:pPr>
            <a:r>
              <a:rPr dirty="0" spc="-10">
                <a:solidFill>
                  <a:srgbClr val="7E7E7E"/>
                </a:solidFill>
              </a:rPr>
              <a:t>DIVERSOS</a:t>
            </a:r>
          </a:p>
          <a:p>
            <a:pPr marL="32384">
              <a:lnSpc>
                <a:spcPts val="1240"/>
              </a:lnSpc>
            </a:pPr>
            <a:r>
              <a:rPr dirty="0" sz="1150">
                <a:solidFill>
                  <a:srgbClr val="7E7E7E"/>
                </a:solidFill>
              </a:rPr>
              <a:t>JUL</a:t>
            </a:r>
            <a:r>
              <a:rPr dirty="0" sz="1150" spc="35">
                <a:solidFill>
                  <a:srgbClr val="7E7E7E"/>
                </a:solidFill>
              </a:rPr>
              <a:t> </a:t>
            </a:r>
            <a:r>
              <a:rPr dirty="0" sz="1150" spc="-35">
                <a:solidFill>
                  <a:srgbClr val="7E7E7E"/>
                </a:solidFill>
              </a:rPr>
              <a:t>22</a:t>
            </a:r>
            <a:endParaRPr sz="1150"/>
          </a:p>
        </p:txBody>
      </p:sp>
      <p:sp>
        <p:nvSpPr>
          <p:cNvPr id="15" name="object 15" descr=""/>
          <p:cNvSpPr txBox="1"/>
          <p:nvPr/>
        </p:nvSpPr>
        <p:spPr>
          <a:xfrm>
            <a:off x="6306778" y="1096273"/>
            <a:ext cx="2680335" cy="80454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>
              <a:lnSpc>
                <a:spcPct val="81300"/>
              </a:lnSpc>
              <a:spcBef>
                <a:spcPts val="53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não</a:t>
            </a:r>
            <a:r>
              <a:rPr dirty="0" sz="1950" spc="-4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houve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atendimentos</a:t>
            </a:r>
            <a:r>
              <a:rPr dirty="0" sz="1950" spc="-13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diversos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nesse</a:t>
            </a:r>
            <a:r>
              <a:rPr dirty="0" sz="1950" spc="-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mês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09762" y="2486404"/>
            <a:ext cx="482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dirty="0" sz="1100" spc="1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64900" y="3920582"/>
            <a:ext cx="85725" cy="108331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25899" y="2161894"/>
            <a:ext cx="85725" cy="17856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386832" y="1633057"/>
            <a:ext cx="85725" cy="5530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447765" y="750637"/>
            <a:ext cx="145415" cy="90678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568172" y="621817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629138" y="445025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842261" y="268234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856712" y="234000"/>
            <a:ext cx="1275715" cy="47821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425450" marR="5080" indent="188595">
              <a:lnSpc>
                <a:spcPct val="136500"/>
              </a:lnSpc>
              <a:spcBef>
                <a:spcPts val="9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PAULO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</a:t>
            </a:r>
            <a:endParaRPr sz="850">
              <a:latin typeface="Century Gothic"/>
              <a:cs typeface="Century Gothic"/>
            </a:endParaRPr>
          </a:p>
          <a:p>
            <a:pPr algn="r" marL="518159" marR="5715" indent="-100965">
              <a:lnSpc>
                <a:spcPct val="135300"/>
              </a:lnSpc>
              <a:spcBef>
                <a:spcPts val="1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850">
              <a:latin typeface="Century Gothic"/>
              <a:cs typeface="Century Gothic"/>
            </a:endParaRPr>
          </a:p>
          <a:p>
            <a:pPr algn="r" marL="151130" marR="5715" indent="84518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L="455930" marR="5715" indent="458470">
              <a:lnSpc>
                <a:spcPct val="1365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21018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254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BAHIA</a:t>
            </a:r>
            <a:endParaRPr sz="850">
              <a:latin typeface="Century Gothic"/>
              <a:cs typeface="Century Gothic"/>
            </a:endParaRPr>
          </a:p>
          <a:p>
            <a:pPr algn="r" marL="579120" marR="5080" indent="310515">
              <a:lnSpc>
                <a:spcPct val="13530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 MARANHÃO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499745" marR="6350" indent="304800">
              <a:lnSpc>
                <a:spcPct val="13530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SERGIPE</a:t>
            </a:r>
            <a:endParaRPr sz="850">
              <a:latin typeface="Century Gothic"/>
              <a:cs typeface="Century Gothic"/>
            </a:endParaRPr>
          </a:p>
          <a:p>
            <a:pPr algn="r" marL="612775" marR="5715" indent="245110">
              <a:lnSpc>
                <a:spcPct val="13530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AMAZONAS</a:t>
            </a:r>
            <a:endParaRPr sz="850">
              <a:latin typeface="Century Gothic"/>
              <a:cs typeface="Century Gothic"/>
            </a:endParaRPr>
          </a:p>
          <a:p>
            <a:pPr algn="just" marL="662940" marR="5080" indent="307340">
              <a:lnSpc>
                <a:spcPct val="136100"/>
              </a:lnSpc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 RORAIMA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86101" y="218797"/>
            <a:ext cx="2284095" cy="7378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NÚMEROS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25" b="1">
                <a:solidFill>
                  <a:srgbClr val="2F3D46"/>
                </a:solidFill>
                <a:latin typeface="Century Gothic"/>
                <a:cs typeface="Century Gothic"/>
              </a:rPr>
              <a:t>POR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REGIÃO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E</a:t>
            </a:r>
            <a:r>
              <a:rPr dirty="0" sz="2050" spc="-5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2F3D46"/>
                </a:solidFill>
                <a:latin typeface="Century Gothic"/>
                <a:cs typeface="Century Gothic"/>
              </a:rPr>
              <a:t>ESTADO</a:t>
            </a:r>
            <a:endParaRPr sz="2050">
              <a:latin typeface="Century Gothic"/>
              <a:cs typeface="Century Gothic"/>
            </a:endParaRPr>
          </a:p>
          <a:p>
            <a:pPr marL="15240">
              <a:lnSpc>
                <a:spcPts val="1120"/>
              </a:lnSpc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JUL</a:t>
            </a:r>
            <a:r>
              <a:rPr dirty="0" sz="1150" spc="35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3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73594" y="3449739"/>
            <a:ext cx="4860290" cy="1746885"/>
            <a:chOff x="73594" y="3449739"/>
            <a:chExt cx="4860290" cy="1746885"/>
          </a:xfrm>
        </p:grpSpPr>
        <p:pic>
          <p:nvPicPr>
            <p:cNvPr id="12" name="object 1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609" y="3449739"/>
              <a:ext cx="3874008" cy="106679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594" y="3679862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42189" y="3458882"/>
            <a:ext cx="86995" cy="344805"/>
          </a:xfrm>
          <a:custGeom>
            <a:avLst/>
            <a:gdLst/>
            <a:ahLst/>
            <a:cxnLst/>
            <a:rect l="l" t="t" r="r" b="b"/>
            <a:pathLst>
              <a:path w="86995" h="344804">
                <a:moveTo>
                  <a:pt x="86868" y="344424"/>
                </a:moveTo>
                <a:lnTo>
                  <a:pt x="0" y="344424"/>
                </a:lnTo>
                <a:lnTo>
                  <a:pt x="0" y="0"/>
                </a:lnTo>
                <a:lnTo>
                  <a:pt x="86868" y="0"/>
                </a:lnTo>
                <a:lnTo>
                  <a:pt x="86868" y="344424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842189" y="3048926"/>
            <a:ext cx="86995" cy="341630"/>
          </a:xfrm>
          <a:custGeom>
            <a:avLst/>
            <a:gdLst/>
            <a:ahLst/>
            <a:cxnLst/>
            <a:rect l="l" t="t" r="r" b="b"/>
            <a:pathLst>
              <a:path w="86995" h="341629">
                <a:moveTo>
                  <a:pt x="86868" y="341376"/>
                </a:moveTo>
                <a:lnTo>
                  <a:pt x="0" y="341376"/>
                </a:lnTo>
                <a:lnTo>
                  <a:pt x="0" y="0"/>
                </a:lnTo>
                <a:lnTo>
                  <a:pt x="86868" y="0"/>
                </a:lnTo>
                <a:lnTo>
                  <a:pt x="86868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3537645" y="1403006"/>
            <a:ext cx="1391920" cy="342900"/>
          </a:xfrm>
          <a:custGeom>
            <a:avLst/>
            <a:gdLst/>
            <a:ahLst/>
            <a:cxnLst/>
            <a:rect l="l" t="t" r="r" b="b"/>
            <a:pathLst>
              <a:path w="1391920" h="342900">
                <a:moveTo>
                  <a:pt x="1391412" y="342900"/>
                </a:moveTo>
                <a:lnTo>
                  <a:pt x="0" y="342900"/>
                </a:lnTo>
                <a:lnTo>
                  <a:pt x="0" y="0"/>
                </a:lnTo>
                <a:lnTo>
                  <a:pt x="1391412" y="0"/>
                </a:lnTo>
                <a:lnTo>
                  <a:pt x="1391412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3747958" y="1367954"/>
            <a:ext cx="2364105" cy="2880360"/>
            <a:chOff x="3747958" y="1367954"/>
            <a:chExt cx="2364105" cy="2880360"/>
          </a:xfrm>
        </p:grpSpPr>
        <p:sp>
          <p:nvSpPr>
            <p:cNvPr id="6" name="object 6" descr=""/>
            <p:cNvSpPr/>
            <p:nvPr/>
          </p:nvSpPr>
          <p:spPr>
            <a:xfrm>
              <a:off x="4929057" y="3048926"/>
              <a:ext cx="318770" cy="341630"/>
            </a:xfrm>
            <a:custGeom>
              <a:avLst/>
              <a:gdLst/>
              <a:ahLst/>
              <a:cxnLst/>
              <a:rect l="l" t="t" r="r" b="b"/>
              <a:pathLst>
                <a:path w="318770" h="341629">
                  <a:moveTo>
                    <a:pt x="318516" y="341376"/>
                  </a:moveTo>
                  <a:lnTo>
                    <a:pt x="0" y="341376"/>
                  </a:lnTo>
                  <a:lnTo>
                    <a:pt x="0" y="0"/>
                  </a:lnTo>
                  <a:lnTo>
                    <a:pt x="318516" y="0"/>
                  </a:lnTo>
                  <a:lnTo>
                    <a:pt x="318516" y="34137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747945" y="1395386"/>
              <a:ext cx="2364105" cy="2415540"/>
            </a:xfrm>
            <a:custGeom>
              <a:avLst/>
              <a:gdLst/>
              <a:ahLst/>
              <a:cxnLst/>
              <a:rect l="l" t="t" r="r" b="b"/>
              <a:pathLst>
                <a:path w="2364104" h="2415540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2364104" h="241554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364104" h="241554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364104" h="241554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364104" h="2415540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2364104" h="241554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364104" h="241554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364104" h="241554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364104" h="2415540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2364104" h="241554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364104" h="2415540">
                  <a:moveTo>
                    <a:pt x="16764" y="0"/>
                  </a:moveTo>
                  <a:lnTo>
                    <a:pt x="7620" y="0"/>
                  </a:lnTo>
                  <a:lnTo>
                    <a:pt x="7620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16764" y="15240"/>
                  </a:lnTo>
                  <a:lnTo>
                    <a:pt x="16764" y="7620"/>
                  </a:lnTo>
                  <a:lnTo>
                    <a:pt x="16764" y="0"/>
                  </a:lnTo>
                  <a:close/>
                </a:path>
                <a:path w="2364104" h="2415540">
                  <a:moveTo>
                    <a:pt x="19812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3048" y="358140"/>
                  </a:lnTo>
                  <a:lnTo>
                    <a:pt x="19812" y="358140"/>
                  </a:lnTo>
                  <a:lnTo>
                    <a:pt x="19812" y="350520"/>
                  </a:lnTo>
                  <a:lnTo>
                    <a:pt x="19812" y="347472"/>
                  </a:lnTo>
                  <a:lnTo>
                    <a:pt x="19812" y="342900"/>
                  </a:lnTo>
                  <a:close/>
                </a:path>
                <a:path w="2364104" h="2415540">
                  <a:moveTo>
                    <a:pt x="48768" y="0"/>
                  </a:moveTo>
                  <a:lnTo>
                    <a:pt x="32004" y="0"/>
                  </a:lnTo>
                  <a:lnTo>
                    <a:pt x="32004" y="15240"/>
                  </a:lnTo>
                  <a:lnTo>
                    <a:pt x="48768" y="15240"/>
                  </a:lnTo>
                  <a:lnTo>
                    <a:pt x="48768" y="0"/>
                  </a:lnTo>
                  <a:close/>
                </a:path>
                <a:path w="2364104" h="2415540">
                  <a:moveTo>
                    <a:pt x="50292" y="342900"/>
                  </a:moveTo>
                  <a:lnTo>
                    <a:pt x="35052" y="342900"/>
                  </a:lnTo>
                  <a:lnTo>
                    <a:pt x="35052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2364104" h="2415540">
                  <a:moveTo>
                    <a:pt x="79248" y="0"/>
                  </a:moveTo>
                  <a:lnTo>
                    <a:pt x="64008" y="0"/>
                  </a:lnTo>
                  <a:lnTo>
                    <a:pt x="64008" y="15240"/>
                  </a:lnTo>
                  <a:lnTo>
                    <a:pt x="79248" y="15240"/>
                  </a:lnTo>
                  <a:lnTo>
                    <a:pt x="79248" y="0"/>
                  </a:lnTo>
                  <a:close/>
                </a:path>
                <a:path w="2364104" h="2415540">
                  <a:moveTo>
                    <a:pt x="80772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0772" y="358140"/>
                  </a:lnTo>
                  <a:lnTo>
                    <a:pt x="80772" y="342900"/>
                  </a:lnTo>
                  <a:close/>
                </a:path>
                <a:path w="2364104" h="2415540">
                  <a:moveTo>
                    <a:pt x="109728" y="0"/>
                  </a:moveTo>
                  <a:lnTo>
                    <a:pt x="94488" y="0"/>
                  </a:lnTo>
                  <a:lnTo>
                    <a:pt x="94488" y="15240"/>
                  </a:lnTo>
                  <a:lnTo>
                    <a:pt x="109728" y="15240"/>
                  </a:lnTo>
                  <a:lnTo>
                    <a:pt x="109728" y="0"/>
                  </a:lnTo>
                  <a:close/>
                </a:path>
                <a:path w="2364104" h="2415540">
                  <a:moveTo>
                    <a:pt x="111252" y="342900"/>
                  </a:moveTo>
                  <a:lnTo>
                    <a:pt x="96012" y="342900"/>
                  </a:lnTo>
                  <a:lnTo>
                    <a:pt x="96012" y="358140"/>
                  </a:lnTo>
                  <a:lnTo>
                    <a:pt x="111252" y="358140"/>
                  </a:lnTo>
                  <a:lnTo>
                    <a:pt x="111252" y="342900"/>
                  </a:lnTo>
                  <a:close/>
                </a:path>
                <a:path w="2364104" h="2415540">
                  <a:moveTo>
                    <a:pt x="140208" y="0"/>
                  </a:moveTo>
                  <a:lnTo>
                    <a:pt x="124968" y="0"/>
                  </a:lnTo>
                  <a:lnTo>
                    <a:pt x="124968" y="15240"/>
                  </a:lnTo>
                  <a:lnTo>
                    <a:pt x="140208" y="15240"/>
                  </a:lnTo>
                  <a:lnTo>
                    <a:pt x="140208" y="0"/>
                  </a:lnTo>
                  <a:close/>
                </a:path>
                <a:path w="2364104" h="2415540">
                  <a:moveTo>
                    <a:pt x="143256" y="342900"/>
                  </a:moveTo>
                  <a:lnTo>
                    <a:pt x="126492" y="342900"/>
                  </a:lnTo>
                  <a:lnTo>
                    <a:pt x="126492" y="358140"/>
                  </a:lnTo>
                  <a:lnTo>
                    <a:pt x="143256" y="358140"/>
                  </a:lnTo>
                  <a:lnTo>
                    <a:pt x="143256" y="342900"/>
                  </a:lnTo>
                  <a:close/>
                </a:path>
                <a:path w="2364104" h="2415540">
                  <a:moveTo>
                    <a:pt x="172212" y="0"/>
                  </a:moveTo>
                  <a:lnTo>
                    <a:pt x="155448" y="0"/>
                  </a:lnTo>
                  <a:lnTo>
                    <a:pt x="155448" y="15240"/>
                  </a:lnTo>
                  <a:lnTo>
                    <a:pt x="172212" y="15240"/>
                  </a:lnTo>
                  <a:lnTo>
                    <a:pt x="172212" y="0"/>
                  </a:lnTo>
                  <a:close/>
                </a:path>
                <a:path w="2364104" h="2415540">
                  <a:moveTo>
                    <a:pt x="173736" y="342900"/>
                  </a:moveTo>
                  <a:lnTo>
                    <a:pt x="158496" y="342900"/>
                  </a:lnTo>
                  <a:lnTo>
                    <a:pt x="158496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2364104" h="2415540">
                  <a:moveTo>
                    <a:pt x="202692" y="0"/>
                  </a:moveTo>
                  <a:lnTo>
                    <a:pt x="187452" y="0"/>
                  </a:lnTo>
                  <a:lnTo>
                    <a:pt x="187452" y="15240"/>
                  </a:lnTo>
                  <a:lnTo>
                    <a:pt x="202692" y="15240"/>
                  </a:lnTo>
                  <a:lnTo>
                    <a:pt x="202692" y="0"/>
                  </a:lnTo>
                  <a:close/>
                </a:path>
                <a:path w="2364104" h="2415540">
                  <a:moveTo>
                    <a:pt x="204216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4216" y="358140"/>
                  </a:lnTo>
                  <a:lnTo>
                    <a:pt x="204216" y="342900"/>
                  </a:lnTo>
                  <a:close/>
                </a:path>
                <a:path w="2364104" h="2415540">
                  <a:moveTo>
                    <a:pt x="233172" y="0"/>
                  </a:moveTo>
                  <a:lnTo>
                    <a:pt x="217932" y="0"/>
                  </a:lnTo>
                  <a:lnTo>
                    <a:pt x="217932" y="15240"/>
                  </a:lnTo>
                  <a:lnTo>
                    <a:pt x="233172" y="15240"/>
                  </a:lnTo>
                  <a:lnTo>
                    <a:pt x="233172" y="0"/>
                  </a:lnTo>
                  <a:close/>
                </a:path>
                <a:path w="2364104" h="2415540">
                  <a:moveTo>
                    <a:pt x="234696" y="342900"/>
                  </a:moveTo>
                  <a:lnTo>
                    <a:pt x="219456" y="342900"/>
                  </a:lnTo>
                  <a:lnTo>
                    <a:pt x="219456" y="358140"/>
                  </a:lnTo>
                  <a:lnTo>
                    <a:pt x="234696" y="358140"/>
                  </a:lnTo>
                  <a:lnTo>
                    <a:pt x="234696" y="342900"/>
                  </a:lnTo>
                  <a:close/>
                </a:path>
                <a:path w="2364104" h="2415540">
                  <a:moveTo>
                    <a:pt x="263652" y="0"/>
                  </a:moveTo>
                  <a:lnTo>
                    <a:pt x="248412" y="0"/>
                  </a:lnTo>
                  <a:lnTo>
                    <a:pt x="248412" y="15240"/>
                  </a:lnTo>
                  <a:lnTo>
                    <a:pt x="263652" y="15240"/>
                  </a:lnTo>
                  <a:lnTo>
                    <a:pt x="263652" y="0"/>
                  </a:lnTo>
                  <a:close/>
                </a:path>
                <a:path w="2364104" h="2415540">
                  <a:moveTo>
                    <a:pt x="266700" y="342900"/>
                  </a:moveTo>
                  <a:lnTo>
                    <a:pt x="249936" y="342900"/>
                  </a:lnTo>
                  <a:lnTo>
                    <a:pt x="249936" y="358140"/>
                  </a:lnTo>
                  <a:lnTo>
                    <a:pt x="266700" y="358140"/>
                  </a:lnTo>
                  <a:lnTo>
                    <a:pt x="266700" y="342900"/>
                  </a:lnTo>
                  <a:close/>
                </a:path>
                <a:path w="2364104" h="2415540">
                  <a:moveTo>
                    <a:pt x="295656" y="0"/>
                  </a:moveTo>
                  <a:lnTo>
                    <a:pt x="278892" y="0"/>
                  </a:lnTo>
                  <a:lnTo>
                    <a:pt x="278892" y="15240"/>
                  </a:lnTo>
                  <a:lnTo>
                    <a:pt x="295656" y="15240"/>
                  </a:lnTo>
                  <a:lnTo>
                    <a:pt x="295656" y="0"/>
                  </a:lnTo>
                  <a:close/>
                </a:path>
                <a:path w="2364104" h="2415540">
                  <a:moveTo>
                    <a:pt x="297180" y="342900"/>
                  </a:moveTo>
                  <a:lnTo>
                    <a:pt x="281940" y="342900"/>
                  </a:lnTo>
                  <a:lnTo>
                    <a:pt x="281940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2364104" h="2415540">
                  <a:moveTo>
                    <a:pt x="326136" y="0"/>
                  </a:moveTo>
                  <a:lnTo>
                    <a:pt x="310896" y="0"/>
                  </a:lnTo>
                  <a:lnTo>
                    <a:pt x="310896" y="15240"/>
                  </a:lnTo>
                  <a:lnTo>
                    <a:pt x="326136" y="15240"/>
                  </a:lnTo>
                  <a:lnTo>
                    <a:pt x="326136" y="0"/>
                  </a:lnTo>
                  <a:close/>
                </a:path>
                <a:path w="2364104" h="2415540">
                  <a:moveTo>
                    <a:pt x="327660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7660" y="358140"/>
                  </a:lnTo>
                  <a:lnTo>
                    <a:pt x="327660" y="342900"/>
                  </a:lnTo>
                  <a:close/>
                </a:path>
                <a:path w="2364104" h="2415540">
                  <a:moveTo>
                    <a:pt x="356616" y="0"/>
                  </a:moveTo>
                  <a:lnTo>
                    <a:pt x="341376" y="0"/>
                  </a:lnTo>
                  <a:lnTo>
                    <a:pt x="341376" y="15240"/>
                  </a:lnTo>
                  <a:lnTo>
                    <a:pt x="356616" y="15240"/>
                  </a:lnTo>
                  <a:lnTo>
                    <a:pt x="356616" y="0"/>
                  </a:lnTo>
                  <a:close/>
                </a:path>
                <a:path w="2364104" h="2415540">
                  <a:moveTo>
                    <a:pt x="358140" y="342900"/>
                  </a:moveTo>
                  <a:lnTo>
                    <a:pt x="342900" y="342900"/>
                  </a:lnTo>
                  <a:lnTo>
                    <a:pt x="342900" y="358140"/>
                  </a:lnTo>
                  <a:lnTo>
                    <a:pt x="358140" y="358140"/>
                  </a:lnTo>
                  <a:lnTo>
                    <a:pt x="358140" y="342900"/>
                  </a:lnTo>
                  <a:close/>
                </a:path>
                <a:path w="2364104" h="2415540">
                  <a:moveTo>
                    <a:pt x="387096" y="0"/>
                  </a:moveTo>
                  <a:lnTo>
                    <a:pt x="371856" y="0"/>
                  </a:lnTo>
                  <a:lnTo>
                    <a:pt x="371856" y="15240"/>
                  </a:lnTo>
                  <a:lnTo>
                    <a:pt x="387096" y="15240"/>
                  </a:lnTo>
                  <a:lnTo>
                    <a:pt x="387096" y="0"/>
                  </a:lnTo>
                  <a:close/>
                </a:path>
                <a:path w="2364104" h="2415540">
                  <a:moveTo>
                    <a:pt x="390144" y="342900"/>
                  </a:moveTo>
                  <a:lnTo>
                    <a:pt x="373380" y="342900"/>
                  </a:lnTo>
                  <a:lnTo>
                    <a:pt x="373380" y="358140"/>
                  </a:lnTo>
                  <a:lnTo>
                    <a:pt x="390144" y="358140"/>
                  </a:lnTo>
                  <a:lnTo>
                    <a:pt x="390144" y="342900"/>
                  </a:lnTo>
                  <a:close/>
                </a:path>
                <a:path w="2364104" h="2415540">
                  <a:moveTo>
                    <a:pt x="419100" y="0"/>
                  </a:moveTo>
                  <a:lnTo>
                    <a:pt x="402336" y="0"/>
                  </a:lnTo>
                  <a:lnTo>
                    <a:pt x="402336" y="15240"/>
                  </a:lnTo>
                  <a:lnTo>
                    <a:pt x="419100" y="15240"/>
                  </a:lnTo>
                  <a:lnTo>
                    <a:pt x="419100" y="0"/>
                  </a:lnTo>
                  <a:close/>
                </a:path>
                <a:path w="2364104" h="2415540">
                  <a:moveTo>
                    <a:pt x="420624" y="342900"/>
                  </a:moveTo>
                  <a:lnTo>
                    <a:pt x="405384" y="342900"/>
                  </a:lnTo>
                  <a:lnTo>
                    <a:pt x="405384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2364104" h="2415540">
                  <a:moveTo>
                    <a:pt x="449580" y="0"/>
                  </a:moveTo>
                  <a:lnTo>
                    <a:pt x="434340" y="0"/>
                  </a:lnTo>
                  <a:lnTo>
                    <a:pt x="434340" y="15240"/>
                  </a:lnTo>
                  <a:lnTo>
                    <a:pt x="449580" y="15240"/>
                  </a:lnTo>
                  <a:lnTo>
                    <a:pt x="449580" y="0"/>
                  </a:lnTo>
                  <a:close/>
                </a:path>
                <a:path w="2364104" h="2415540">
                  <a:moveTo>
                    <a:pt x="451104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1104" y="358140"/>
                  </a:lnTo>
                  <a:lnTo>
                    <a:pt x="451104" y="342900"/>
                  </a:lnTo>
                  <a:close/>
                </a:path>
                <a:path w="2364104" h="2415540">
                  <a:moveTo>
                    <a:pt x="480060" y="0"/>
                  </a:moveTo>
                  <a:lnTo>
                    <a:pt x="464820" y="0"/>
                  </a:lnTo>
                  <a:lnTo>
                    <a:pt x="464820" y="15240"/>
                  </a:lnTo>
                  <a:lnTo>
                    <a:pt x="480060" y="15240"/>
                  </a:lnTo>
                  <a:lnTo>
                    <a:pt x="480060" y="0"/>
                  </a:lnTo>
                  <a:close/>
                </a:path>
                <a:path w="2364104" h="2415540">
                  <a:moveTo>
                    <a:pt x="481584" y="342900"/>
                  </a:moveTo>
                  <a:lnTo>
                    <a:pt x="466344" y="342900"/>
                  </a:lnTo>
                  <a:lnTo>
                    <a:pt x="466344" y="358140"/>
                  </a:lnTo>
                  <a:lnTo>
                    <a:pt x="481584" y="358140"/>
                  </a:lnTo>
                  <a:lnTo>
                    <a:pt x="481584" y="342900"/>
                  </a:lnTo>
                  <a:close/>
                </a:path>
                <a:path w="2364104" h="2415540">
                  <a:moveTo>
                    <a:pt x="510540" y="0"/>
                  </a:moveTo>
                  <a:lnTo>
                    <a:pt x="495300" y="0"/>
                  </a:lnTo>
                  <a:lnTo>
                    <a:pt x="495300" y="15240"/>
                  </a:lnTo>
                  <a:lnTo>
                    <a:pt x="510540" y="15240"/>
                  </a:lnTo>
                  <a:lnTo>
                    <a:pt x="510540" y="0"/>
                  </a:lnTo>
                  <a:close/>
                </a:path>
                <a:path w="2364104" h="2415540">
                  <a:moveTo>
                    <a:pt x="513588" y="342900"/>
                  </a:moveTo>
                  <a:lnTo>
                    <a:pt x="496824" y="342900"/>
                  </a:lnTo>
                  <a:lnTo>
                    <a:pt x="496824" y="358140"/>
                  </a:lnTo>
                  <a:lnTo>
                    <a:pt x="513588" y="358140"/>
                  </a:lnTo>
                  <a:lnTo>
                    <a:pt x="513588" y="342900"/>
                  </a:lnTo>
                  <a:close/>
                </a:path>
                <a:path w="2364104" h="2415540">
                  <a:moveTo>
                    <a:pt x="542544" y="0"/>
                  </a:moveTo>
                  <a:lnTo>
                    <a:pt x="525780" y="0"/>
                  </a:lnTo>
                  <a:lnTo>
                    <a:pt x="525780" y="15240"/>
                  </a:lnTo>
                  <a:lnTo>
                    <a:pt x="542544" y="15240"/>
                  </a:lnTo>
                  <a:lnTo>
                    <a:pt x="542544" y="0"/>
                  </a:lnTo>
                  <a:close/>
                </a:path>
                <a:path w="2364104" h="2415540">
                  <a:moveTo>
                    <a:pt x="544068" y="342900"/>
                  </a:moveTo>
                  <a:lnTo>
                    <a:pt x="528828" y="342900"/>
                  </a:lnTo>
                  <a:lnTo>
                    <a:pt x="528828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2364104" h="2415540">
                  <a:moveTo>
                    <a:pt x="573024" y="0"/>
                  </a:moveTo>
                  <a:lnTo>
                    <a:pt x="557784" y="0"/>
                  </a:lnTo>
                  <a:lnTo>
                    <a:pt x="557784" y="15240"/>
                  </a:lnTo>
                  <a:lnTo>
                    <a:pt x="573024" y="15240"/>
                  </a:lnTo>
                  <a:lnTo>
                    <a:pt x="573024" y="0"/>
                  </a:lnTo>
                  <a:close/>
                </a:path>
                <a:path w="2364104" h="2415540">
                  <a:moveTo>
                    <a:pt x="574548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4548" y="358140"/>
                  </a:lnTo>
                  <a:lnTo>
                    <a:pt x="574548" y="342900"/>
                  </a:lnTo>
                  <a:close/>
                </a:path>
                <a:path w="2364104" h="2415540">
                  <a:moveTo>
                    <a:pt x="603504" y="0"/>
                  </a:moveTo>
                  <a:lnTo>
                    <a:pt x="588264" y="0"/>
                  </a:lnTo>
                  <a:lnTo>
                    <a:pt x="588264" y="15240"/>
                  </a:lnTo>
                  <a:lnTo>
                    <a:pt x="603504" y="15240"/>
                  </a:lnTo>
                  <a:lnTo>
                    <a:pt x="603504" y="0"/>
                  </a:lnTo>
                  <a:close/>
                </a:path>
                <a:path w="2364104" h="2415540">
                  <a:moveTo>
                    <a:pt x="605028" y="342900"/>
                  </a:moveTo>
                  <a:lnTo>
                    <a:pt x="589788" y="342900"/>
                  </a:lnTo>
                  <a:lnTo>
                    <a:pt x="589788" y="358140"/>
                  </a:lnTo>
                  <a:lnTo>
                    <a:pt x="605028" y="358140"/>
                  </a:lnTo>
                  <a:lnTo>
                    <a:pt x="605028" y="342900"/>
                  </a:lnTo>
                  <a:close/>
                </a:path>
                <a:path w="2364104" h="2415540">
                  <a:moveTo>
                    <a:pt x="633984" y="0"/>
                  </a:moveTo>
                  <a:lnTo>
                    <a:pt x="618744" y="0"/>
                  </a:lnTo>
                  <a:lnTo>
                    <a:pt x="618744" y="15240"/>
                  </a:lnTo>
                  <a:lnTo>
                    <a:pt x="633984" y="15240"/>
                  </a:lnTo>
                  <a:lnTo>
                    <a:pt x="633984" y="0"/>
                  </a:lnTo>
                  <a:close/>
                </a:path>
                <a:path w="2364104" h="2415540">
                  <a:moveTo>
                    <a:pt x="637032" y="342900"/>
                  </a:moveTo>
                  <a:lnTo>
                    <a:pt x="620268" y="342900"/>
                  </a:lnTo>
                  <a:lnTo>
                    <a:pt x="620268" y="358140"/>
                  </a:lnTo>
                  <a:lnTo>
                    <a:pt x="637032" y="358140"/>
                  </a:lnTo>
                  <a:lnTo>
                    <a:pt x="637032" y="342900"/>
                  </a:lnTo>
                  <a:close/>
                </a:path>
                <a:path w="2364104" h="2415540">
                  <a:moveTo>
                    <a:pt x="656856" y="1549908"/>
                  </a:moveTo>
                  <a:lnTo>
                    <a:pt x="640092" y="1549908"/>
                  </a:lnTo>
                  <a:lnTo>
                    <a:pt x="640092" y="1565148"/>
                  </a:lnTo>
                  <a:lnTo>
                    <a:pt x="656856" y="1565148"/>
                  </a:lnTo>
                  <a:lnTo>
                    <a:pt x="656856" y="1549908"/>
                  </a:lnTo>
                  <a:close/>
                </a:path>
                <a:path w="2364104" h="2415540">
                  <a:moveTo>
                    <a:pt x="656856" y="1519428"/>
                  </a:moveTo>
                  <a:lnTo>
                    <a:pt x="640092" y="1519428"/>
                  </a:lnTo>
                  <a:lnTo>
                    <a:pt x="640092" y="1534668"/>
                  </a:lnTo>
                  <a:lnTo>
                    <a:pt x="656856" y="1534668"/>
                  </a:lnTo>
                  <a:lnTo>
                    <a:pt x="656856" y="1519428"/>
                  </a:lnTo>
                  <a:close/>
                </a:path>
                <a:path w="2364104" h="2415540">
                  <a:moveTo>
                    <a:pt x="656856" y="1488948"/>
                  </a:moveTo>
                  <a:lnTo>
                    <a:pt x="640092" y="1488948"/>
                  </a:lnTo>
                  <a:lnTo>
                    <a:pt x="640092" y="1504188"/>
                  </a:lnTo>
                  <a:lnTo>
                    <a:pt x="656856" y="1504188"/>
                  </a:lnTo>
                  <a:lnTo>
                    <a:pt x="656856" y="1488948"/>
                  </a:lnTo>
                  <a:close/>
                </a:path>
                <a:path w="2364104" h="2415540">
                  <a:moveTo>
                    <a:pt x="656856" y="1456944"/>
                  </a:moveTo>
                  <a:lnTo>
                    <a:pt x="640092" y="1456944"/>
                  </a:lnTo>
                  <a:lnTo>
                    <a:pt x="640092" y="1472184"/>
                  </a:lnTo>
                  <a:lnTo>
                    <a:pt x="656856" y="1472184"/>
                  </a:lnTo>
                  <a:lnTo>
                    <a:pt x="656856" y="1456944"/>
                  </a:lnTo>
                  <a:close/>
                </a:path>
                <a:path w="2364104" h="2415540">
                  <a:moveTo>
                    <a:pt x="656856" y="1426464"/>
                  </a:moveTo>
                  <a:lnTo>
                    <a:pt x="640092" y="1426464"/>
                  </a:lnTo>
                  <a:lnTo>
                    <a:pt x="640092" y="1441704"/>
                  </a:lnTo>
                  <a:lnTo>
                    <a:pt x="656856" y="1441704"/>
                  </a:lnTo>
                  <a:lnTo>
                    <a:pt x="656856" y="1426464"/>
                  </a:lnTo>
                  <a:close/>
                </a:path>
                <a:path w="2364104" h="2415540">
                  <a:moveTo>
                    <a:pt x="656856" y="1395984"/>
                  </a:moveTo>
                  <a:lnTo>
                    <a:pt x="640092" y="1395984"/>
                  </a:lnTo>
                  <a:lnTo>
                    <a:pt x="640092" y="1411224"/>
                  </a:lnTo>
                  <a:lnTo>
                    <a:pt x="656856" y="1411224"/>
                  </a:lnTo>
                  <a:lnTo>
                    <a:pt x="656856" y="1395984"/>
                  </a:lnTo>
                  <a:close/>
                </a:path>
                <a:path w="2364104" h="2415540">
                  <a:moveTo>
                    <a:pt x="656856" y="1365504"/>
                  </a:moveTo>
                  <a:lnTo>
                    <a:pt x="640092" y="1365504"/>
                  </a:lnTo>
                  <a:lnTo>
                    <a:pt x="640092" y="1380744"/>
                  </a:lnTo>
                  <a:lnTo>
                    <a:pt x="656856" y="1380744"/>
                  </a:lnTo>
                  <a:lnTo>
                    <a:pt x="656856" y="1365504"/>
                  </a:lnTo>
                  <a:close/>
                </a:path>
                <a:path w="2364104" h="2415540">
                  <a:moveTo>
                    <a:pt x="656856" y="1333500"/>
                  </a:moveTo>
                  <a:lnTo>
                    <a:pt x="640092" y="1333500"/>
                  </a:lnTo>
                  <a:lnTo>
                    <a:pt x="640092" y="1348740"/>
                  </a:lnTo>
                  <a:lnTo>
                    <a:pt x="656856" y="1348740"/>
                  </a:lnTo>
                  <a:lnTo>
                    <a:pt x="656856" y="1333500"/>
                  </a:lnTo>
                  <a:close/>
                </a:path>
                <a:path w="2364104" h="2415540">
                  <a:moveTo>
                    <a:pt x="656856" y="1303020"/>
                  </a:moveTo>
                  <a:lnTo>
                    <a:pt x="640092" y="1303020"/>
                  </a:lnTo>
                  <a:lnTo>
                    <a:pt x="640092" y="1318260"/>
                  </a:lnTo>
                  <a:lnTo>
                    <a:pt x="656856" y="1318260"/>
                  </a:lnTo>
                  <a:lnTo>
                    <a:pt x="656856" y="1303020"/>
                  </a:lnTo>
                  <a:close/>
                </a:path>
                <a:path w="2364104" h="2415540">
                  <a:moveTo>
                    <a:pt x="656856" y="1272540"/>
                  </a:moveTo>
                  <a:lnTo>
                    <a:pt x="640092" y="1272540"/>
                  </a:lnTo>
                  <a:lnTo>
                    <a:pt x="640092" y="1287780"/>
                  </a:lnTo>
                  <a:lnTo>
                    <a:pt x="656856" y="1287780"/>
                  </a:lnTo>
                  <a:lnTo>
                    <a:pt x="656856" y="1272540"/>
                  </a:lnTo>
                  <a:close/>
                </a:path>
                <a:path w="2364104" h="2415540">
                  <a:moveTo>
                    <a:pt x="659904" y="1575816"/>
                  </a:moveTo>
                  <a:lnTo>
                    <a:pt x="649236" y="1575816"/>
                  </a:lnTo>
                  <a:lnTo>
                    <a:pt x="653808" y="1580388"/>
                  </a:lnTo>
                  <a:lnTo>
                    <a:pt x="640092" y="1580388"/>
                  </a:lnTo>
                  <a:lnTo>
                    <a:pt x="640092" y="1588008"/>
                  </a:lnTo>
                  <a:lnTo>
                    <a:pt x="644664" y="1592580"/>
                  </a:lnTo>
                  <a:lnTo>
                    <a:pt x="659904" y="1592580"/>
                  </a:lnTo>
                  <a:lnTo>
                    <a:pt x="659904" y="1583436"/>
                  </a:lnTo>
                  <a:lnTo>
                    <a:pt x="659904" y="1580388"/>
                  </a:lnTo>
                  <a:lnTo>
                    <a:pt x="659904" y="1575816"/>
                  </a:lnTo>
                  <a:close/>
                </a:path>
                <a:path w="2364104" h="2415540">
                  <a:moveTo>
                    <a:pt x="665988" y="0"/>
                  </a:moveTo>
                  <a:lnTo>
                    <a:pt x="649224" y="0"/>
                  </a:lnTo>
                  <a:lnTo>
                    <a:pt x="649224" y="15240"/>
                  </a:lnTo>
                  <a:lnTo>
                    <a:pt x="665988" y="15240"/>
                  </a:lnTo>
                  <a:lnTo>
                    <a:pt x="665988" y="0"/>
                  </a:lnTo>
                  <a:close/>
                </a:path>
                <a:path w="2364104" h="2415540">
                  <a:moveTo>
                    <a:pt x="667512" y="342900"/>
                  </a:moveTo>
                  <a:lnTo>
                    <a:pt x="652272" y="342900"/>
                  </a:lnTo>
                  <a:lnTo>
                    <a:pt x="652272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2364104" h="2415540">
                  <a:moveTo>
                    <a:pt x="670572" y="1234440"/>
                  </a:moveTo>
                  <a:lnTo>
                    <a:pt x="655332" y="1234440"/>
                  </a:lnTo>
                  <a:lnTo>
                    <a:pt x="655332" y="1242060"/>
                  </a:lnTo>
                  <a:lnTo>
                    <a:pt x="640092" y="1242060"/>
                  </a:lnTo>
                  <a:lnTo>
                    <a:pt x="640092" y="1257300"/>
                  </a:lnTo>
                  <a:lnTo>
                    <a:pt x="656856" y="1257300"/>
                  </a:lnTo>
                  <a:lnTo>
                    <a:pt x="656856" y="1249680"/>
                  </a:lnTo>
                  <a:lnTo>
                    <a:pt x="670572" y="1249680"/>
                  </a:lnTo>
                  <a:lnTo>
                    <a:pt x="670572" y="1242060"/>
                  </a:lnTo>
                  <a:lnTo>
                    <a:pt x="670572" y="1234440"/>
                  </a:lnTo>
                  <a:close/>
                </a:path>
                <a:path w="2364104" h="2415540">
                  <a:moveTo>
                    <a:pt x="685800" y="1138428"/>
                  </a:moveTo>
                  <a:lnTo>
                    <a:pt x="670560" y="1138428"/>
                  </a:lnTo>
                  <a:lnTo>
                    <a:pt x="670560" y="1153668"/>
                  </a:lnTo>
                  <a:lnTo>
                    <a:pt x="685800" y="1153668"/>
                  </a:lnTo>
                  <a:lnTo>
                    <a:pt x="685800" y="1138428"/>
                  </a:lnTo>
                  <a:close/>
                </a:path>
                <a:path w="2364104" h="2415540">
                  <a:moveTo>
                    <a:pt x="685800" y="1107948"/>
                  </a:moveTo>
                  <a:lnTo>
                    <a:pt x="670560" y="1107948"/>
                  </a:lnTo>
                  <a:lnTo>
                    <a:pt x="670560" y="1123188"/>
                  </a:lnTo>
                  <a:lnTo>
                    <a:pt x="685800" y="1123188"/>
                  </a:lnTo>
                  <a:lnTo>
                    <a:pt x="685800" y="1107948"/>
                  </a:lnTo>
                  <a:close/>
                </a:path>
                <a:path w="2364104" h="2415540">
                  <a:moveTo>
                    <a:pt x="685800" y="1075944"/>
                  </a:moveTo>
                  <a:lnTo>
                    <a:pt x="670560" y="1075944"/>
                  </a:lnTo>
                  <a:lnTo>
                    <a:pt x="670560" y="1091184"/>
                  </a:lnTo>
                  <a:lnTo>
                    <a:pt x="685800" y="1091184"/>
                  </a:lnTo>
                  <a:lnTo>
                    <a:pt x="685800" y="1075944"/>
                  </a:lnTo>
                  <a:close/>
                </a:path>
                <a:path w="2364104" h="2415540">
                  <a:moveTo>
                    <a:pt x="685800" y="1045464"/>
                  </a:moveTo>
                  <a:lnTo>
                    <a:pt x="670560" y="1045464"/>
                  </a:lnTo>
                  <a:lnTo>
                    <a:pt x="670560" y="1060704"/>
                  </a:lnTo>
                  <a:lnTo>
                    <a:pt x="685800" y="1060704"/>
                  </a:lnTo>
                  <a:lnTo>
                    <a:pt x="685800" y="1045464"/>
                  </a:lnTo>
                  <a:close/>
                </a:path>
                <a:path w="2364104" h="2415540">
                  <a:moveTo>
                    <a:pt x="685800" y="1014984"/>
                  </a:moveTo>
                  <a:lnTo>
                    <a:pt x="670560" y="1014984"/>
                  </a:lnTo>
                  <a:lnTo>
                    <a:pt x="670560" y="1030224"/>
                  </a:lnTo>
                  <a:lnTo>
                    <a:pt x="685800" y="1030224"/>
                  </a:lnTo>
                  <a:lnTo>
                    <a:pt x="685800" y="1014984"/>
                  </a:lnTo>
                  <a:close/>
                </a:path>
                <a:path w="2364104" h="2415540">
                  <a:moveTo>
                    <a:pt x="685800" y="984504"/>
                  </a:moveTo>
                  <a:lnTo>
                    <a:pt x="670560" y="984504"/>
                  </a:lnTo>
                  <a:lnTo>
                    <a:pt x="670560" y="999744"/>
                  </a:lnTo>
                  <a:lnTo>
                    <a:pt x="685800" y="999744"/>
                  </a:lnTo>
                  <a:lnTo>
                    <a:pt x="685800" y="984504"/>
                  </a:lnTo>
                  <a:close/>
                </a:path>
                <a:path w="2364104" h="2415540">
                  <a:moveTo>
                    <a:pt x="685800" y="952500"/>
                  </a:moveTo>
                  <a:lnTo>
                    <a:pt x="670560" y="952500"/>
                  </a:lnTo>
                  <a:lnTo>
                    <a:pt x="670560" y="967740"/>
                  </a:lnTo>
                  <a:lnTo>
                    <a:pt x="685800" y="967740"/>
                  </a:lnTo>
                  <a:lnTo>
                    <a:pt x="685800" y="952500"/>
                  </a:lnTo>
                  <a:close/>
                </a:path>
                <a:path w="2364104" h="2415540">
                  <a:moveTo>
                    <a:pt x="685800" y="922020"/>
                  </a:moveTo>
                  <a:lnTo>
                    <a:pt x="670560" y="922020"/>
                  </a:lnTo>
                  <a:lnTo>
                    <a:pt x="670560" y="937260"/>
                  </a:lnTo>
                  <a:lnTo>
                    <a:pt x="685800" y="937260"/>
                  </a:lnTo>
                  <a:lnTo>
                    <a:pt x="685800" y="922020"/>
                  </a:lnTo>
                  <a:close/>
                </a:path>
                <a:path w="2364104" h="2415540">
                  <a:moveTo>
                    <a:pt x="685800" y="891540"/>
                  </a:moveTo>
                  <a:lnTo>
                    <a:pt x="670560" y="891540"/>
                  </a:lnTo>
                  <a:lnTo>
                    <a:pt x="670560" y="906780"/>
                  </a:lnTo>
                  <a:lnTo>
                    <a:pt x="685800" y="906780"/>
                  </a:lnTo>
                  <a:lnTo>
                    <a:pt x="685800" y="891540"/>
                  </a:lnTo>
                  <a:close/>
                </a:path>
                <a:path w="2364104" h="2415540">
                  <a:moveTo>
                    <a:pt x="685800" y="861060"/>
                  </a:moveTo>
                  <a:lnTo>
                    <a:pt x="670560" y="861060"/>
                  </a:lnTo>
                  <a:lnTo>
                    <a:pt x="670560" y="876300"/>
                  </a:lnTo>
                  <a:lnTo>
                    <a:pt x="685800" y="876300"/>
                  </a:lnTo>
                  <a:lnTo>
                    <a:pt x="685800" y="861060"/>
                  </a:lnTo>
                  <a:close/>
                </a:path>
                <a:path w="2364104" h="2415540">
                  <a:moveTo>
                    <a:pt x="685800" y="829056"/>
                  </a:moveTo>
                  <a:lnTo>
                    <a:pt x="670560" y="829056"/>
                  </a:lnTo>
                  <a:lnTo>
                    <a:pt x="670560" y="844296"/>
                  </a:lnTo>
                  <a:lnTo>
                    <a:pt x="685800" y="844296"/>
                  </a:lnTo>
                  <a:lnTo>
                    <a:pt x="685800" y="829056"/>
                  </a:lnTo>
                  <a:close/>
                </a:path>
                <a:path w="2364104" h="2415540">
                  <a:moveTo>
                    <a:pt x="688848" y="1164336"/>
                  </a:moveTo>
                  <a:lnTo>
                    <a:pt x="678180" y="1164336"/>
                  </a:lnTo>
                  <a:lnTo>
                    <a:pt x="681990" y="1168908"/>
                  </a:lnTo>
                  <a:lnTo>
                    <a:pt x="670560" y="1168908"/>
                  </a:lnTo>
                  <a:lnTo>
                    <a:pt x="670560" y="1176528"/>
                  </a:lnTo>
                  <a:lnTo>
                    <a:pt x="673608" y="1181100"/>
                  </a:lnTo>
                  <a:lnTo>
                    <a:pt x="688848" y="1181100"/>
                  </a:lnTo>
                  <a:lnTo>
                    <a:pt x="688848" y="1173480"/>
                  </a:lnTo>
                  <a:lnTo>
                    <a:pt x="688848" y="1168908"/>
                  </a:lnTo>
                  <a:lnTo>
                    <a:pt x="688848" y="1164336"/>
                  </a:lnTo>
                  <a:close/>
                </a:path>
                <a:path w="2364104" h="2415540">
                  <a:moveTo>
                    <a:pt x="691908" y="1575816"/>
                  </a:moveTo>
                  <a:lnTo>
                    <a:pt x="676668" y="1575816"/>
                  </a:lnTo>
                  <a:lnTo>
                    <a:pt x="676668" y="1592580"/>
                  </a:lnTo>
                  <a:lnTo>
                    <a:pt x="691908" y="1592580"/>
                  </a:lnTo>
                  <a:lnTo>
                    <a:pt x="691908" y="1575816"/>
                  </a:lnTo>
                  <a:close/>
                </a:path>
                <a:path w="2364104" h="2415540">
                  <a:moveTo>
                    <a:pt x="696468" y="0"/>
                  </a:moveTo>
                  <a:lnTo>
                    <a:pt x="681228" y="0"/>
                  </a:lnTo>
                  <a:lnTo>
                    <a:pt x="681228" y="15240"/>
                  </a:lnTo>
                  <a:lnTo>
                    <a:pt x="696468" y="15240"/>
                  </a:lnTo>
                  <a:lnTo>
                    <a:pt x="696468" y="0"/>
                  </a:lnTo>
                  <a:close/>
                </a:path>
                <a:path w="2364104" h="2415540">
                  <a:moveTo>
                    <a:pt x="697992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7992" y="358140"/>
                  </a:lnTo>
                  <a:lnTo>
                    <a:pt x="697992" y="342900"/>
                  </a:lnTo>
                  <a:close/>
                </a:path>
                <a:path w="2364104" h="2415540">
                  <a:moveTo>
                    <a:pt x="702576" y="1234440"/>
                  </a:moveTo>
                  <a:lnTo>
                    <a:pt x="687336" y="1234440"/>
                  </a:lnTo>
                  <a:lnTo>
                    <a:pt x="687336" y="1249680"/>
                  </a:lnTo>
                  <a:lnTo>
                    <a:pt x="702576" y="1249680"/>
                  </a:lnTo>
                  <a:lnTo>
                    <a:pt x="702576" y="1234440"/>
                  </a:lnTo>
                  <a:close/>
                </a:path>
                <a:path w="2364104" h="2415540">
                  <a:moveTo>
                    <a:pt x="704088" y="821436"/>
                  </a:moveTo>
                  <a:lnTo>
                    <a:pt x="688848" y="821436"/>
                  </a:lnTo>
                  <a:lnTo>
                    <a:pt x="688848" y="836676"/>
                  </a:lnTo>
                  <a:lnTo>
                    <a:pt x="704088" y="836676"/>
                  </a:lnTo>
                  <a:lnTo>
                    <a:pt x="704088" y="821436"/>
                  </a:lnTo>
                  <a:close/>
                </a:path>
                <a:path w="2364104" h="2415540">
                  <a:moveTo>
                    <a:pt x="720852" y="1164336"/>
                  </a:moveTo>
                  <a:lnTo>
                    <a:pt x="704088" y="1164336"/>
                  </a:lnTo>
                  <a:lnTo>
                    <a:pt x="704088" y="1181100"/>
                  </a:lnTo>
                  <a:lnTo>
                    <a:pt x="720852" y="1181100"/>
                  </a:lnTo>
                  <a:lnTo>
                    <a:pt x="720852" y="1164336"/>
                  </a:lnTo>
                  <a:close/>
                </a:path>
                <a:path w="2364104" h="2415540">
                  <a:moveTo>
                    <a:pt x="722388" y="1575816"/>
                  </a:moveTo>
                  <a:lnTo>
                    <a:pt x="707148" y="1575816"/>
                  </a:lnTo>
                  <a:lnTo>
                    <a:pt x="707148" y="1592580"/>
                  </a:lnTo>
                  <a:lnTo>
                    <a:pt x="722388" y="1592580"/>
                  </a:lnTo>
                  <a:lnTo>
                    <a:pt x="722388" y="1575816"/>
                  </a:lnTo>
                  <a:close/>
                </a:path>
                <a:path w="2364104" h="2415540">
                  <a:moveTo>
                    <a:pt x="726948" y="0"/>
                  </a:moveTo>
                  <a:lnTo>
                    <a:pt x="711708" y="0"/>
                  </a:lnTo>
                  <a:lnTo>
                    <a:pt x="711708" y="15240"/>
                  </a:lnTo>
                  <a:lnTo>
                    <a:pt x="726948" y="15240"/>
                  </a:lnTo>
                  <a:lnTo>
                    <a:pt x="726948" y="0"/>
                  </a:lnTo>
                  <a:close/>
                </a:path>
                <a:path w="2364104" h="2415540">
                  <a:moveTo>
                    <a:pt x="728472" y="342900"/>
                  </a:moveTo>
                  <a:lnTo>
                    <a:pt x="713232" y="342900"/>
                  </a:lnTo>
                  <a:lnTo>
                    <a:pt x="713232" y="358140"/>
                  </a:lnTo>
                  <a:lnTo>
                    <a:pt x="728472" y="358140"/>
                  </a:lnTo>
                  <a:lnTo>
                    <a:pt x="728472" y="342900"/>
                  </a:lnTo>
                  <a:close/>
                </a:path>
                <a:path w="2364104" h="2415540">
                  <a:moveTo>
                    <a:pt x="733056" y="1234440"/>
                  </a:moveTo>
                  <a:lnTo>
                    <a:pt x="717816" y="1234440"/>
                  </a:lnTo>
                  <a:lnTo>
                    <a:pt x="717816" y="1249680"/>
                  </a:lnTo>
                  <a:lnTo>
                    <a:pt x="733056" y="1249680"/>
                  </a:lnTo>
                  <a:lnTo>
                    <a:pt x="733056" y="1234440"/>
                  </a:lnTo>
                  <a:close/>
                </a:path>
                <a:path w="2364104" h="2415540">
                  <a:moveTo>
                    <a:pt x="736092" y="821436"/>
                  </a:moveTo>
                  <a:lnTo>
                    <a:pt x="720852" y="821436"/>
                  </a:lnTo>
                  <a:lnTo>
                    <a:pt x="720852" y="836676"/>
                  </a:lnTo>
                  <a:lnTo>
                    <a:pt x="736092" y="836676"/>
                  </a:lnTo>
                  <a:lnTo>
                    <a:pt x="736092" y="821436"/>
                  </a:lnTo>
                  <a:close/>
                </a:path>
                <a:path w="2364104" h="2415540">
                  <a:moveTo>
                    <a:pt x="751332" y="1164336"/>
                  </a:moveTo>
                  <a:lnTo>
                    <a:pt x="736092" y="1164336"/>
                  </a:lnTo>
                  <a:lnTo>
                    <a:pt x="736092" y="1181100"/>
                  </a:lnTo>
                  <a:lnTo>
                    <a:pt x="751332" y="1181100"/>
                  </a:lnTo>
                  <a:lnTo>
                    <a:pt x="751332" y="1164336"/>
                  </a:lnTo>
                  <a:close/>
                </a:path>
                <a:path w="2364104" h="2415540">
                  <a:moveTo>
                    <a:pt x="752868" y="1575816"/>
                  </a:moveTo>
                  <a:lnTo>
                    <a:pt x="737628" y="1575816"/>
                  </a:lnTo>
                  <a:lnTo>
                    <a:pt x="737628" y="1592580"/>
                  </a:lnTo>
                  <a:lnTo>
                    <a:pt x="752868" y="1592580"/>
                  </a:lnTo>
                  <a:lnTo>
                    <a:pt x="752868" y="1575816"/>
                  </a:lnTo>
                  <a:close/>
                </a:path>
                <a:path w="2364104" h="2415540">
                  <a:moveTo>
                    <a:pt x="757428" y="0"/>
                  </a:moveTo>
                  <a:lnTo>
                    <a:pt x="742188" y="0"/>
                  </a:lnTo>
                  <a:lnTo>
                    <a:pt x="742188" y="15240"/>
                  </a:lnTo>
                  <a:lnTo>
                    <a:pt x="757428" y="15240"/>
                  </a:lnTo>
                  <a:lnTo>
                    <a:pt x="757428" y="0"/>
                  </a:lnTo>
                  <a:close/>
                </a:path>
                <a:path w="2364104" h="2415540">
                  <a:moveTo>
                    <a:pt x="760476" y="342900"/>
                  </a:moveTo>
                  <a:lnTo>
                    <a:pt x="743712" y="342900"/>
                  </a:lnTo>
                  <a:lnTo>
                    <a:pt x="743712" y="358140"/>
                  </a:lnTo>
                  <a:lnTo>
                    <a:pt x="760476" y="358140"/>
                  </a:lnTo>
                  <a:lnTo>
                    <a:pt x="760476" y="342900"/>
                  </a:lnTo>
                  <a:close/>
                </a:path>
                <a:path w="2364104" h="2415540">
                  <a:moveTo>
                    <a:pt x="763536" y="1234440"/>
                  </a:moveTo>
                  <a:lnTo>
                    <a:pt x="748296" y="1234440"/>
                  </a:lnTo>
                  <a:lnTo>
                    <a:pt x="748296" y="1249680"/>
                  </a:lnTo>
                  <a:lnTo>
                    <a:pt x="763536" y="1249680"/>
                  </a:lnTo>
                  <a:lnTo>
                    <a:pt x="763536" y="1234440"/>
                  </a:lnTo>
                  <a:close/>
                </a:path>
                <a:path w="2364104" h="2415540">
                  <a:moveTo>
                    <a:pt x="766572" y="821436"/>
                  </a:moveTo>
                  <a:lnTo>
                    <a:pt x="751332" y="821436"/>
                  </a:lnTo>
                  <a:lnTo>
                    <a:pt x="751332" y="836676"/>
                  </a:lnTo>
                  <a:lnTo>
                    <a:pt x="766572" y="836676"/>
                  </a:lnTo>
                  <a:lnTo>
                    <a:pt x="766572" y="821436"/>
                  </a:lnTo>
                  <a:close/>
                </a:path>
                <a:path w="2364104" h="2415540">
                  <a:moveTo>
                    <a:pt x="775716" y="726948"/>
                  </a:moveTo>
                  <a:lnTo>
                    <a:pt x="760476" y="726948"/>
                  </a:lnTo>
                  <a:lnTo>
                    <a:pt x="760476" y="742188"/>
                  </a:lnTo>
                  <a:lnTo>
                    <a:pt x="775716" y="742188"/>
                  </a:lnTo>
                  <a:lnTo>
                    <a:pt x="775716" y="726948"/>
                  </a:lnTo>
                  <a:close/>
                </a:path>
                <a:path w="2364104" h="2415540">
                  <a:moveTo>
                    <a:pt x="775716" y="696468"/>
                  </a:moveTo>
                  <a:lnTo>
                    <a:pt x="760476" y="696468"/>
                  </a:lnTo>
                  <a:lnTo>
                    <a:pt x="760476" y="711708"/>
                  </a:lnTo>
                  <a:lnTo>
                    <a:pt x="775716" y="711708"/>
                  </a:lnTo>
                  <a:lnTo>
                    <a:pt x="775716" y="696468"/>
                  </a:lnTo>
                  <a:close/>
                </a:path>
                <a:path w="2364104" h="2415540">
                  <a:moveTo>
                    <a:pt x="775716" y="665988"/>
                  </a:moveTo>
                  <a:lnTo>
                    <a:pt x="760476" y="665988"/>
                  </a:lnTo>
                  <a:lnTo>
                    <a:pt x="760476" y="681228"/>
                  </a:lnTo>
                  <a:lnTo>
                    <a:pt x="775716" y="681228"/>
                  </a:lnTo>
                  <a:lnTo>
                    <a:pt x="775716" y="665988"/>
                  </a:lnTo>
                  <a:close/>
                </a:path>
                <a:path w="2364104" h="2415540">
                  <a:moveTo>
                    <a:pt x="775716" y="633984"/>
                  </a:moveTo>
                  <a:lnTo>
                    <a:pt x="760476" y="633984"/>
                  </a:lnTo>
                  <a:lnTo>
                    <a:pt x="760476" y="649224"/>
                  </a:lnTo>
                  <a:lnTo>
                    <a:pt x="775716" y="649224"/>
                  </a:lnTo>
                  <a:lnTo>
                    <a:pt x="775716" y="633984"/>
                  </a:lnTo>
                  <a:close/>
                </a:path>
                <a:path w="2364104" h="2415540">
                  <a:moveTo>
                    <a:pt x="775716" y="603504"/>
                  </a:moveTo>
                  <a:lnTo>
                    <a:pt x="760476" y="603504"/>
                  </a:lnTo>
                  <a:lnTo>
                    <a:pt x="760476" y="618744"/>
                  </a:lnTo>
                  <a:lnTo>
                    <a:pt x="775716" y="618744"/>
                  </a:lnTo>
                  <a:lnTo>
                    <a:pt x="775716" y="603504"/>
                  </a:lnTo>
                  <a:close/>
                </a:path>
                <a:path w="2364104" h="2415540">
                  <a:moveTo>
                    <a:pt x="775716" y="573024"/>
                  </a:moveTo>
                  <a:lnTo>
                    <a:pt x="760476" y="573024"/>
                  </a:lnTo>
                  <a:lnTo>
                    <a:pt x="760476" y="588264"/>
                  </a:lnTo>
                  <a:lnTo>
                    <a:pt x="775716" y="588264"/>
                  </a:lnTo>
                  <a:lnTo>
                    <a:pt x="775716" y="573024"/>
                  </a:lnTo>
                  <a:close/>
                </a:path>
                <a:path w="2364104" h="2415540">
                  <a:moveTo>
                    <a:pt x="775716" y="542544"/>
                  </a:moveTo>
                  <a:lnTo>
                    <a:pt x="760476" y="542544"/>
                  </a:lnTo>
                  <a:lnTo>
                    <a:pt x="760476" y="557784"/>
                  </a:lnTo>
                  <a:lnTo>
                    <a:pt x="775716" y="557784"/>
                  </a:lnTo>
                  <a:lnTo>
                    <a:pt x="775716" y="542544"/>
                  </a:lnTo>
                  <a:close/>
                </a:path>
                <a:path w="2364104" h="2415540">
                  <a:moveTo>
                    <a:pt x="775716" y="510540"/>
                  </a:moveTo>
                  <a:lnTo>
                    <a:pt x="760476" y="510540"/>
                  </a:lnTo>
                  <a:lnTo>
                    <a:pt x="760476" y="525780"/>
                  </a:lnTo>
                  <a:lnTo>
                    <a:pt x="775716" y="525780"/>
                  </a:lnTo>
                  <a:lnTo>
                    <a:pt x="775716" y="510540"/>
                  </a:lnTo>
                  <a:close/>
                </a:path>
                <a:path w="2364104" h="2415540">
                  <a:moveTo>
                    <a:pt x="775716" y="480060"/>
                  </a:moveTo>
                  <a:lnTo>
                    <a:pt x="760476" y="480060"/>
                  </a:lnTo>
                  <a:lnTo>
                    <a:pt x="760476" y="495300"/>
                  </a:lnTo>
                  <a:lnTo>
                    <a:pt x="775716" y="495300"/>
                  </a:lnTo>
                  <a:lnTo>
                    <a:pt x="775716" y="480060"/>
                  </a:lnTo>
                  <a:close/>
                </a:path>
                <a:path w="2364104" h="2415540">
                  <a:moveTo>
                    <a:pt x="775716" y="449580"/>
                  </a:moveTo>
                  <a:lnTo>
                    <a:pt x="760476" y="449580"/>
                  </a:lnTo>
                  <a:lnTo>
                    <a:pt x="760476" y="464820"/>
                  </a:lnTo>
                  <a:lnTo>
                    <a:pt x="775716" y="464820"/>
                  </a:lnTo>
                  <a:lnTo>
                    <a:pt x="775716" y="449580"/>
                  </a:lnTo>
                  <a:close/>
                </a:path>
                <a:path w="2364104" h="2415540">
                  <a:moveTo>
                    <a:pt x="775716" y="419100"/>
                  </a:moveTo>
                  <a:lnTo>
                    <a:pt x="769620" y="419100"/>
                  </a:lnTo>
                  <a:lnTo>
                    <a:pt x="769620" y="411480"/>
                  </a:lnTo>
                  <a:lnTo>
                    <a:pt x="768096" y="411480"/>
                  </a:lnTo>
                  <a:lnTo>
                    <a:pt x="768096" y="419100"/>
                  </a:lnTo>
                  <a:lnTo>
                    <a:pt x="760476" y="419100"/>
                  </a:lnTo>
                  <a:lnTo>
                    <a:pt x="760476" y="434340"/>
                  </a:lnTo>
                  <a:lnTo>
                    <a:pt x="775716" y="434340"/>
                  </a:lnTo>
                  <a:lnTo>
                    <a:pt x="775716" y="426720"/>
                  </a:lnTo>
                  <a:lnTo>
                    <a:pt x="775716" y="419100"/>
                  </a:lnTo>
                  <a:close/>
                </a:path>
                <a:path w="2364104" h="2415540">
                  <a:moveTo>
                    <a:pt x="780288" y="754380"/>
                  </a:moveTo>
                  <a:lnTo>
                    <a:pt x="768096" y="754380"/>
                  </a:lnTo>
                  <a:lnTo>
                    <a:pt x="771144" y="757428"/>
                  </a:lnTo>
                  <a:lnTo>
                    <a:pt x="760476" y="757428"/>
                  </a:lnTo>
                  <a:lnTo>
                    <a:pt x="760476" y="766572"/>
                  </a:lnTo>
                  <a:lnTo>
                    <a:pt x="763524" y="769620"/>
                  </a:lnTo>
                  <a:lnTo>
                    <a:pt x="780288" y="769620"/>
                  </a:lnTo>
                  <a:lnTo>
                    <a:pt x="780288" y="762000"/>
                  </a:lnTo>
                  <a:lnTo>
                    <a:pt x="780288" y="757428"/>
                  </a:lnTo>
                  <a:lnTo>
                    <a:pt x="780288" y="754380"/>
                  </a:lnTo>
                  <a:close/>
                </a:path>
                <a:path w="2364104" h="2415540">
                  <a:moveTo>
                    <a:pt x="781812" y="1164336"/>
                  </a:moveTo>
                  <a:lnTo>
                    <a:pt x="766572" y="1164336"/>
                  </a:lnTo>
                  <a:lnTo>
                    <a:pt x="766572" y="1181100"/>
                  </a:lnTo>
                  <a:lnTo>
                    <a:pt x="781812" y="1181100"/>
                  </a:lnTo>
                  <a:lnTo>
                    <a:pt x="781812" y="1164336"/>
                  </a:lnTo>
                  <a:close/>
                </a:path>
                <a:path w="2364104" h="2415540">
                  <a:moveTo>
                    <a:pt x="783348" y="1575816"/>
                  </a:moveTo>
                  <a:lnTo>
                    <a:pt x="768108" y="1575816"/>
                  </a:lnTo>
                  <a:lnTo>
                    <a:pt x="768108" y="1592580"/>
                  </a:lnTo>
                  <a:lnTo>
                    <a:pt x="783348" y="1592580"/>
                  </a:lnTo>
                  <a:lnTo>
                    <a:pt x="783348" y="1575816"/>
                  </a:lnTo>
                  <a:close/>
                </a:path>
                <a:path w="2364104" h="2415540">
                  <a:moveTo>
                    <a:pt x="789432" y="0"/>
                  </a:moveTo>
                  <a:lnTo>
                    <a:pt x="772668" y="0"/>
                  </a:lnTo>
                  <a:lnTo>
                    <a:pt x="772668" y="15240"/>
                  </a:lnTo>
                  <a:lnTo>
                    <a:pt x="789432" y="15240"/>
                  </a:lnTo>
                  <a:lnTo>
                    <a:pt x="789432" y="0"/>
                  </a:lnTo>
                  <a:close/>
                </a:path>
                <a:path w="2364104" h="2415540">
                  <a:moveTo>
                    <a:pt x="790956" y="342900"/>
                  </a:moveTo>
                  <a:lnTo>
                    <a:pt x="775716" y="342900"/>
                  </a:lnTo>
                  <a:lnTo>
                    <a:pt x="775716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2364104" h="2415540">
                  <a:moveTo>
                    <a:pt x="794016" y="1234440"/>
                  </a:moveTo>
                  <a:lnTo>
                    <a:pt x="778776" y="1234440"/>
                  </a:lnTo>
                  <a:lnTo>
                    <a:pt x="778776" y="1249680"/>
                  </a:lnTo>
                  <a:lnTo>
                    <a:pt x="794016" y="1249680"/>
                  </a:lnTo>
                  <a:lnTo>
                    <a:pt x="794016" y="1234440"/>
                  </a:lnTo>
                  <a:close/>
                </a:path>
                <a:path w="2364104" h="2415540">
                  <a:moveTo>
                    <a:pt x="797052" y="821436"/>
                  </a:moveTo>
                  <a:lnTo>
                    <a:pt x="781812" y="821436"/>
                  </a:lnTo>
                  <a:lnTo>
                    <a:pt x="781812" y="836676"/>
                  </a:lnTo>
                  <a:lnTo>
                    <a:pt x="797052" y="836676"/>
                  </a:lnTo>
                  <a:lnTo>
                    <a:pt x="797052" y="821436"/>
                  </a:lnTo>
                  <a:close/>
                </a:path>
                <a:path w="2364104" h="2415540">
                  <a:moveTo>
                    <a:pt x="800100" y="411480"/>
                  </a:moveTo>
                  <a:lnTo>
                    <a:pt x="784860" y="411480"/>
                  </a:lnTo>
                  <a:lnTo>
                    <a:pt x="784860" y="426720"/>
                  </a:lnTo>
                  <a:lnTo>
                    <a:pt x="800100" y="426720"/>
                  </a:lnTo>
                  <a:lnTo>
                    <a:pt x="800100" y="411480"/>
                  </a:lnTo>
                  <a:close/>
                </a:path>
                <a:path w="2364104" h="2415540">
                  <a:moveTo>
                    <a:pt x="810768" y="754380"/>
                  </a:moveTo>
                  <a:lnTo>
                    <a:pt x="795528" y="754380"/>
                  </a:lnTo>
                  <a:lnTo>
                    <a:pt x="795528" y="769620"/>
                  </a:lnTo>
                  <a:lnTo>
                    <a:pt x="810768" y="769620"/>
                  </a:lnTo>
                  <a:lnTo>
                    <a:pt x="810768" y="754380"/>
                  </a:lnTo>
                  <a:close/>
                </a:path>
                <a:path w="2364104" h="2415540">
                  <a:moveTo>
                    <a:pt x="812292" y="1164336"/>
                  </a:moveTo>
                  <a:lnTo>
                    <a:pt x="797052" y="1164336"/>
                  </a:lnTo>
                  <a:lnTo>
                    <a:pt x="797052" y="1181100"/>
                  </a:lnTo>
                  <a:lnTo>
                    <a:pt x="812292" y="1181100"/>
                  </a:lnTo>
                  <a:lnTo>
                    <a:pt x="812292" y="1164336"/>
                  </a:lnTo>
                  <a:close/>
                </a:path>
                <a:path w="2364104" h="2415540">
                  <a:moveTo>
                    <a:pt x="815352" y="1575816"/>
                  </a:moveTo>
                  <a:lnTo>
                    <a:pt x="800112" y="1575816"/>
                  </a:lnTo>
                  <a:lnTo>
                    <a:pt x="800112" y="1592580"/>
                  </a:lnTo>
                  <a:lnTo>
                    <a:pt x="815352" y="1592580"/>
                  </a:lnTo>
                  <a:lnTo>
                    <a:pt x="815352" y="1575816"/>
                  </a:lnTo>
                  <a:close/>
                </a:path>
                <a:path w="2364104" h="2415540">
                  <a:moveTo>
                    <a:pt x="819912" y="0"/>
                  </a:moveTo>
                  <a:lnTo>
                    <a:pt x="804672" y="0"/>
                  </a:lnTo>
                  <a:lnTo>
                    <a:pt x="804672" y="15240"/>
                  </a:lnTo>
                  <a:lnTo>
                    <a:pt x="819912" y="15240"/>
                  </a:lnTo>
                  <a:lnTo>
                    <a:pt x="819912" y="0"/>
                  </a:lnTo>
                  <a:close/>
                </a:path>
                <a:path w="2364104" h="2415540">
                  <a:moveTo>
                    <a:pt x="821436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1436" y="358140"/>
                  </a:lnTo>
                  <a:lnTo>
                    <a:pt x="821436" y="342900"/>
                  </a:lnTo>
                  <a:close/>
                </a:path>
                <a:path w="2364104" h="2415540">
                  <a:moveTo>
                    <a:pt x="826020" y="1234440"/>
                  </a:moveTo>
                  <a:lnTo>
                    <a:pt x="810780" y="1234440"/>
                  </a:lnTo>
                  <a:lnTo>
                    <a:pt x="810780" y="1249680"/>
                  </a:lnTo>
                  <a:lnTo>
                    <a:pt x="826020" y="1249680"/>
                  </a:lnTo>
                  <a:lnTo>
                    <a:pt x="826020" y="1234440"/>
                  </a:lnTo>
                  <a:close/>
                </a:path>
                <a:path w="2364104" h="2415540">
                  <a:moveTo>
                    <a:pt x="827532" y="821436"/>
                  </a:moveTo>
                  <a:lnTo>
                    <a:pt x="812292" y="821436"/>
                  </a:lnTo>
                  <a:lnTo>
                    <a:pt x="812292" y="836676"/>
                  </a:lnTo>
                  <a:lnTo>
                    <a:pt x="827532" y="836676"/>
                  </a:lnTo>
                  <a:lnTo>
                    <a:pt x="827532" y="821436"/>
                  </a:lnTo>
                  <a:close/>
                </a:path>
                <a:path w="2364104" h="2415540">
                  <a:moveTo>
                    <a:pt x="830580" y="411480"/>
                  </a:moveTo>
                  <a:lnTo>
                    <a:pt x="815340" y="411480"/>
                  </a:lnTo>
                  <a:lnTo>
                    <a:pt x="815340" y="426720"/>
                  </a:lnTo>
                  <a:lnTo>
                    <a:pt x="830580" y="426720"/>
                  </a:lnTo>
                  <a:lnTo>
                    <a:pt x="830580" y="411480"/>
                  </a:lnTo>
                  <a:close/>
                </a:path>
                <a:path w="2364104" h="2415540">
                  <a:moveTo>
                    <a:pt x="841248" y="754380"/>
                  </a:moveTo>
                  <a:lnTo>
                    <a:pt x="826008" y="754380"/>
                  </a:lnTo>
                  <a:lnTo>
                    <a:pt x="826008" y="769620"/>
                  </a:lnTo>
                  <a:lnTo>
                    <a:pt x="841248" y="769620"/>
                  </a:lnTo>
                  <a:lnTo>
                    <a:pt x="841248" y="754380"/>
                  </a:lnTo>
                  <a:close/>
                </a:path>
                <a:path w="2364104" h="2415540">
                  <a:moveTo>
                    <a:pt x="844296" y="1164336"/>
                  </a:moveTo>
                  <a:lnTo>
                    <a:pt x="827532" y="1164336"/>
                  </a:lnTo>
                  <a:lnTo>
                    <a:pt x="827532" y="1181100"/>
                  </a:lnTo>
                  <a:lnTo>
                    <a:pt x="844296" y="1181100"/>
                  </a:lnTo>
                  <a:lnTo>
                    <a:pt x="844296" y="1164336"/>
                  </a:lnTo>
                  <a:close/>
                </a:path>
                <a:path w="2364104" h="2415540">
                  <a:moveTo>
                    <a:pt x="845832" y="1575816"/>
                  </a:moveTo>
                  <a:lnTo>
                    <a:pt x="830592" y="1575816"/>
                  </a:lnTo>
                  <a:lnTo>
                    <a:pt x="830592" y="1592580"/>
                  </a:lnTo>
                  <a:lnTo>
                    <a:pt x="845832" y="1592580"/>
                  </a:lnTo>
                  <a:lnTo>
                    <a:pt x="845832" y="1575816"/>
                  </a:lnTo>
                  <a:close/>
                </a:path>
                <a:path w="2364104" h="2415540">
                  <a:moveTo>
                    <a:pt x="850392" y="0"/>
                  </a:moveTo>
                  <a:lnTo>
                    <a:pt x="835152" y="0"/>
                  </a:lnTo>
                  <a:lnTo>
                    <a:pt x="835152" y="15240"/>
                  </a:lnTo>
                  <a:lnTo>
                    <a:pt x="850392" y="15240"/>
                  </a:lnTo>
                  <a:lnTo>
                    <a:pt x="850392" y="0"/>
                  </a:lnTo>
                  <a:close/>
                </a:path>
                <a:path w="2364104" h="2415540">
                  <a:moveTo>
                    <a:pt x="851916" y="342900"/>
                  </a:moveTo>
                  <a:lnTo>
                    <a:pt x="836676" y="342900"/>
                  </a:lnTo>
                  <a:lnTo>
                    <a:pt x="836676" y="358140"/>
                  </a:lnTo>
                  <a:lnTo>
                    <a:pt x="851916" y="358140"/>
                  </a:lnTo>
                  <a:lnTo>
                    <a:pt x="851916" y="342900"/>
                  </a:lnTo>
                  <a:close/>
                </a:path>
                <a:path w="2364104" h="2415540">
                  <a:moveTo>
                    <a:pt x="856500" y="1234440"/>
                  </a:moveTo>
                  <a:lnTo>
                    <a:pt x="841260" y="1234440"/>
                  </a:lnTo>
                  <a:lnTo>
                    <a:pt x="841260" y="1249680"/>
                  </a:lnTo>
                  <a:lnTo>
                    <a:pt x="856500" y="1249680"/>
                  </a:lnTo>
                  <a:lnTo>
                    <a:pt x="856500" y="1234440"/>
                  </a:lnTo>
                  <a:close/>
                </a:path>
                <a:path w="2364104" h="2415540">
                  <a:moveTo>
                    <a:pt x="859536" y="821436"/>
                  </a:moveTo>
                  <a:lnTo>
                    <a:pt x="844296" y="821436"/>
                  </a:lnTo>
                  <a:lnTo>
                    <a:pt x="844296" y="836676"/>
                  </a:lnTo>
                  <a:lnTo>
                    <a:pt x="859536" y="836676"/>
                  </a:lnTo>
                  <a:lnTo>
                    <a:pt x="859536" y="821436"/>
                  </a:lnTo>
                  <a:close/>
                </a:path>
                <a:path w="2364104" h="2415540">
                  <a:moveTo>
                    <a:pt x="861060" y="411480"/>
                  </a:moveTo>
                  <a:lnTo>
                    <a:pt x="845820" y="411480"/>
                  </a:lnTo>
                  <a:lnTo>
                    <a:pt x="845820" y="426720"/>
                  </a:lnTo>
                  <a:lnTo>
                    <a:pt x="861060" y="426720"/>
                  </a:lnTo>
                  <a:lnTo>
                    <a:pt x="861060" y="411480"/>
                  </a:lnTo>
                  <a:close/>
                </a:path>
                <a:path w="2364104" h="2415540">
                  <a:moveTo>
                    <a:pt x="871728" y="754380"/>
                  </a:moveTo>
                  <a:lnTo>
                    <a:pt x="856488" y="754380"/>
                  </a:lnTo>
                  <a:lnTo>
                    <a:pt x="856488" y="769620"/>
                  </a:lnTo>
                  <a:lnTo>
                    <a:pt x="871728" y="769620"/>
                  </a:lnTo>
                  <a:lnTo>
                    <a:pt x="871728" y="754380"/>
                  </a:lnTo>
                  <a:close/>
                </a:path>
                <a:path w="2364104" h="2415540">
                  <a:moveTo>
                    <a:pt x="874776" y="1164336"/>
                  </a:moveTo>
                  <a:lnTo>
                    <a:pt x="859536" y="1164336"/>
                  </a:lnTo>
                  <a:lnTo>
                    <a:pt x="859536" y="1181100"/>
                  </a:lnTo>
                  <a:lnTo>
                    <a:pt x="874776" y="1181100"/>
                  </a:lnTo>
                  <a:lnTo>
                    <a:pt x="874776" y="1164336"/>
                  </a:lnTo>
                  <a:close/>
                </a:path>
                <a:path w="2364104" h="2415540">
                  <a:moveTo>
                    <a:pt x="876312" y="1575816"/>
                  </a:moveTo>
                  <a:lnTo>
                    <a:pt x="861072" y="1575816"/>
                  </a:lnTo>
                  <a:lnTo>
                    <a:pt x="861072" y="1592580"/>
                  </a:lnTo>
                  <a:lnTo>
                    <a:pt x="876312" y="1592580"/>
                  </a:lnTo>
                  <a:lnTo>
                    <a:pt x="876312" y="1575816"/>
                  </a:lnTo>
                  <a:close/>
                </a:path>
                <a:path w="2364104" h="2415540">
                  <a:moveTo>
                    <a:pt x="880872" y="0"/>
                  </a:moveTo>
                  <a:lnTo>
                    <a:pt x="865632" y="0"/>
                  </a:lnTo>
                  <a:lnTo>
                    <a:pt x="865632" y="15240"/>
                  </a:lnTo>
                  <a:lnTo>
                    <a:pt x="880872" y="15240"/>
                  </a:lnTo>
                  <a:lnTo>
                    <a:pt x="880872" y="0"/>
                  </a:lnTo>
                  <a:close/>
                </a:path>
                <a:path w="2364104" h="2415540">
                  <a:moveTo>
                    <a:pt x="883920" y="342900"/>
                  </a:moveTo>
                  <a:lnTo>
                    <a:pt x="867156" y="342900"/>
                  </a:lnTo>
                  <a:lnTo>
                    <a:pt x="867156" y="358140"/>
                  </a:lnTo>
                  <a:lnTo>
                    <a:pt x="883920" y="358140"/>
                  </a:lnTo>
                  <a:lnTo>
                    <a:pt x="883920" y="342900"/>
                  </a:lnTo>
                  <a:close/>
                </a:path>
                <a:path w="2364104" h="2415540">
                  <a:moveTo>
                    <a:pt x="886980" y="1234440"/>
                  </a:moveTo>
                  <a:lnTo>
                    <a:pt x="871740" y="1234440"/>
                  </a:lnTo>
                  <a:lnTo>
                    <a:pt x="871740" y="1249680"/>
                  </a:lnTo>
                  <a:lnTo>
                    <a:pt x="886980" y="1249680"/>
                  </a:lnTo>
                  <a:lnTo>
                    <a:pt x="886980" y="1234440"/>
                  </a:lnTo>
                  <a:close/>
                </a:path>
                <a:path w="2364104" h="2415540">
                  <a:moveTo>
                    <a:pt x="890016" y="821436"/>
                  </a:moveTo>
                  <a:lnTo>
                    <a:pt x="874776" y="821436"/>
                  </a:lnTo>
                  <a:lnTo>
                    <a:pt x="874776" y="836676"/>
                  </a:lnTo>
                  <a:lnTo>
                    <a:pt x="890016" y="836676"/>
                  </a:lnTo>
                  <a:lnTo>
                    <a:pt x="890016" y="821436"/>
                  </a:lnTo>
                  <a:close/>
                </a:path>
                <a:path w="2364104" h="2415540">
                  <a:moveTo>
                    <a:pt x="893064" y="411480"/>
                  </a:moveTo>
                  <a:lnTo>
                    <a:pt x="876300" y="411480"/>
                  </a:lnTo>
                  <a:lnTo>
                    <a:pt x="876300" y="426720"/>
                  </a:lnTo>
                  <a:lnTo>
                    <a:pt x="893064" y="426720"/>
                  </a:lnTo>
                  <a:lnTo>
                    <a:pt x="893064" y="411480"/>
                  </a:lnTo>
                  <a:close/>
                </a:path>
                <a:path w="2364104" h="2415540">
                  <a:moveTo>
                    <a:pt x="903732" y="754380"/>
                  </a:moveTo>
                  <a:lnTo>
                    <a:pt x="886968" y="754380"/>
                  </a:lnTo>
                  <a:lnTo>
                    <a:pt x="886968" y="769620"/>
                  </a:lnTo>
                  <a:lnTo>
                    <a:pt x="903732" y="769620"/>
                  </a:lnTo>
                  <a:lnTo>
                    <a:pt x="903732" y="754380"/>
                  </a:lnTo>
                  <a:close/>
                </a:path>
                <a:path w="2364104" h="2415540">
                  <a:moveTo>
                    <a:pt x="905256" y="1164336"/>
                  </a:moveTo>
                  <a:lnTo>
                    <a:pt x="890016" y="1164336"/>
                  </a:lnTo>
                  <a:lnTo>
                    <a:pt x="890016" y="1181100"/>
                  </a:lnTo>
                  <a:lnTo>
                    <a:pt x="905256" y="1181100"/>
                  </a:lnTo>
                  <a:lnTo>
                    <a:pt x="905256" y="1164336"/>
                  </a:lnTo>
                  <a:close/>
                </a:path>
                <a:path w="2364104" h="2415540">
                  <a:moveTo>
                    <a:pt x="906792" y="1575816"/>
                  </a:moveTo>
                  <a:lnTo>
                    <a:pt x="891552" y="1575816"/>
                  </a:lnTo>
                  <a:lnTo>
                    <a:pt x="891552" y="1592580"/>
                  </a:lnTo>
                  <a:lnTo>
                    <a:pt x="906792" y="1592580"/>
                  </a:lnTo>
                  <a:lnTo>
                    <a:pt x="906792" y="1575816"/>
                  </a:lnTo>
                  <a:close/>
                </a:path>
                <a:path w="2364104" h="2415540">
                  <a:moveTo>
                    <a:pt x="912876" y="0"/>
                  </a:moveTo>
                  <a:lnTo>
                    <a:pt x="896112" y="0"/>
                  </a:lnTo>
                  <a:lnTo>
                    <a:pt x="896112" y="15240"/>
                  </a:lnTo>
                  <a:lnTo>
                    <a:pt x="912876" y="15240"/>
                  </a:lnTo>
                  <a:lnTo>
                    <a:pt x="912876" y="0"/>
                  </a:lnTo>
                  <a:close/>
                </a:path>
                <a:path w="2364104" h="2415540">
                  <a:moveTo>
                    <a:pt x="914400" y="342900"/>
                  </a:moveTo>
                  <a:lnTo>
                    <a:pt x="899160" y="342900"/>
                  </a:lnTo>
                  <a:lnTo>
                    <a:pt x="899160" y="358140"/>
                  </a:lnTo>
                  <a:lnTo>
                    <a:pt x="914400" y="358140"/>
                  </a:lnTo>
                  <a:lnTo>
                    <a:pt x="914400" y="342900"/>
                  </a:lnTo>
                  <a:close/>
                </a:path>
                <a:path w="2364104" h="2415540">
                  <a:moveTo>
                    <a:pt x="917460" y="1234440"/>
                  </a:moveTo>
                  <a:lnTo>
                    <a:pt x="902220" y="1234440"/>
                  </a:lnTo>
                  <a:lnTo>
                    <a:pt x="902220" y="1249680"/>
                  </a:lnTo>
                  <a:lnTo>
                    <a:pt x="917460" y="1249680"/>
                  </a:lnTo>
                  <a:lnTo>
                    <a:pt x="917460" y="1234440"/>
                  </a:lnTo>
                  <a:close/>
                </a:path>
                <a:path w="2364104" h="2415540">
                  <a:moveTo>
                    <a:pt x="920496" y="821436"/>
                  </a:moveTo>
                  <a:lnTo>
                    <a:pt x="905256" y="821436"/>
                  </a:lnTo>
                  <a:lnTo>
                    <a:pt x="905256" y="836676"/>
                  </a:lnTo>
                  <a:lnTo>
                    <a:pt x="920496" y="836676"/>
                  </a:lnTo>
                  <a:lnTo>
                    <a:pt x="920496" y="821436"/>
                  </a:lnTo>
                  <a:close/>
                </a:path>
                <a:path w="2364104" h="2415540">
                  <a:moveTo>
                    <a:pt x="923544" y="411480"/>
                  </a:moveTo>
                  <a:lnTo>
                    <a:pt x="908304" y="411480"/>
                  </a:lnTo>
                  <a:lnTo>
                    <a:pt x="908304" y="426720"/>
                  </a:lnTo>
                  <a:lnTo>
                    <a:pt x="923544" y="426720"/>
                  </a:lnTo>
                  <a:lnTo>
                    <a:pt x="923544" y="411480"/>
                  </a:lnTo>
                  <a:close/>
                </a:path>
                <a:path w="2364104" h="2415540">
                  <a:moveTo>
                    <a:pt x="934212" y="754380"/>
                  </a:moveTo>
                  <a:lnTo>
                    <a:pt x="918972" y="754380"/>
                  </a:lnTo>
                  <a:lnTo>
                    <a:pt x="918972" y="769620"/>
                  </a:lnTo>
                  <a:lnTo>
                    <a:pt x="934212" y="769620"/>
                  </a:lnTo>
                  <a:lnTo>
                    <a:pt x="934212" y="754380"/>
                  </a:lnTo>
                  <a:close/>
                </a:path>
                <a:path w="2364104" h="2415540">
                  <a:moveTo>
                    <a:pt x="935736" y="1164336"/>
                  </a:moveTo>
                  <a:lnTo>
                    <a:pt x="920496" y="1164336"/>
                  </a:lnTo>
                  <a:lnTo>
                    <a:pt x="920496" y="1181100"/>
                  </a:lnTo>
                  <a:lnTo>
                    <a:pt x="935736" y="1181100"/>
                  </a:lnTo>
                  <a:lnTo>
                    <a:pt x="935736" y="1164336"/>
                  </a:lnTo>
                  <a:close/>
                </a:path>
                <a:path w="2364104" h="2415540">
                  <a:moveTo>
                    <a:pt x="938796" y="1575816"/>
                  </a:moveTo>
                  <a:lnTo>
                    <a:pt x="923556" y="1575816"/>
                  </a:lnTo>
                  <a:lnTo>
                    <a:pt x="923556" y="1592580"/>
                  </a:lnTo>
                  <a:lnTo>
                    <a:pt x="938796" y="1592580"/>
                  </a:lnTo>
                  <a:lnTo>
                    <a:pt x="938796" y="1575816"/>
                  </a:lnTo>
                  <a:close/>
                </a:path>
                <a:path w="2364104" h="2415540">
                  <a:moveTo>
                    <a:pt x="943356" y="0"/>
                  </a:moveTo>
                  <a:lnTo>
                    <a:pt x="928116" y="0"/>
                  </a:lnTo>
                  <a:lnTo>
                    <a:pt x="928116" y="15240"/>
                  </a:lnTo>
                  <a:lnTo>
                    <a:pt x="943356" y="15240"/>
                  </a:lnTo>
                  <a:lnTo>
                    <a:pt x="943356" y="0"/>
                  </a:lnTo>
                  <a:close/>
                </a:path>
                <a:path w="2364104" h="2415540">
                  <a:moveTo>
                    <a:pt x="944880" y="342900"/>
                  </a:moveTo>
                  <a:lnTo>
                    <a:pt x="929640" y="342900"/>
                  </a:lnTo>
                  <a:lnTo>
                    <a:pt x="929640" y="358140"/>
                  </a:lnTo>
                  <a:lnTo>
                    <a:pt x="944880" y="358140"/>
                  </a:lnTo>
                  <a:lnTo>
                    <a:pt x="944880" y="342900"/>
                  </a:lnTo>
                  <a:close/>
                </a:path>
                <a:path w="2364104" h="2415540">
                  <a:moveTo>
                    <a:pt x="949464" y="1234440"/>
                  </a:moveTo>
                  <a:lnTo>
                    <a:pt x="934224" y="1234440"/>
                  </a:lnTo>
                  <a:lnTo>
                    <a:pt x="934224" y="1249680"/>
                  </a:lnTo>
                  <a:lnTo>
                    <a:pt x="949464" y="1249680"/>
                  </a:lnTo>
                  <a:lnTo>
                    <a:pt x="949464" y="1234440"/>
                  </a:lnTo>
                  <a:close/>
                </a:path>
                <a:path w="2364104" h="2415540">
                  <a:moveTo>
                    <a:pt x="950976" y="821436"/>
                  </a:moveTo>
                  <a:lnTo>
                    <a:pt x="935736" y="821436"/>
                  </a:lnTo>
                  <a:lnTo>
                    <a:pt x="935736" y="836676"/>
                  </a:lnTo>
                  <a:lnTo>
                    <a:pt x="950976" y="836676"/>
                  </a:lnTo>
                  <a:lnTo>
                    <a:pt x="950976" y="821436"/>
                  </a:lnTo>
                  <a:close/>
                </a:path>
                <a:path w="2364104" h="2415540">
                  <a:moveTo>
                    <a:pt x="954024" y="411480"/>
                  </a:moveTo>
                  <a:lnTo>
                    <a:pt x="938784" y="411480"/>
                  </a:lnTo>
                  <a:lnTo>
                    <a:pt x="938784" y="426720"/>
                  </a:lnTo>
                  <a:lnTo>
                    <a:pt x="954024" y="426720"/>
                  </a:lnTo>
                  <a:lnTo>
                    <a:pt x="954024" y="411480"/>
                  </a:lnTo>
                  <a:close/>
                </a:path>
                <a:path w="2364104" h="2415540">
                  <a:moveTo>
                    <a:pt x="964692" y="754380"/>
                  </a:moveTo>
                  <a:lnTo>
                    <a:pt x="949452" y="754380"/>
                  </a:lnTo>
                  <a:lnTo>
                    <a:pt x="949452" y="769620"/>
                  </a:lnTo>
                  <a:lnTo>
                    <a:pt x="964692" y="769620"/>
                  </a:lnTo>
                  <a:lnTo>
                    <a:pt x="964692" y="754380"/>
                  </a:lnTo>
                  <a:close/>
                </a:path>
                <a:path w="2364104" h="2415540">
                  <a:moveTo>
                    <a:pt x="967740" y="1164336"/>
                  </a:moveTo>
                  <a:lnTo>
                    <a:pt x="950976" y="1164336"/>
                  </a:lnTo>
                  <a:lnTo>
                    <a:pt x="950976" y="1181100"/>
                  </a:lnTo>
                  <a:lnTo>
                    <a:pt x="967740" y="1181100"/>
                  </a:lnTo>
                  <a:lnTo>
                    <a:pt x="967740" y="1164336"/>
                  </a:lnTo>
                  <a:close/>
                </a:path>
                <a:path w="2364104" h="2415540">
                  <a:moveTo>
                    <a:pt x="969276" y="1575816"/>
                  </a:moveTo>
                  <a:lnTo>
                    <a:pt x="954036" y="1575816"/>
                  </a:lnTo>
                  <a:lnTo>
                    <a:pt x="954036" y="1592580"/>
                  </a:lnTo>
                  <a:lnTo>
                    <a:pt x="969276" y="1592580"/>
                  </a:lnTo>
                  <a:lnTo>
                    <a:pt x="969276" y="1575816"/>
                  </a:lnTo>
                  <a:close/>
                </a:path>
                <a:path w="2364104" h="2415540">
                  <a:moveTo>
                    <a:pt x="973836" y="0"/>
                  </a:moveTo>
                  <a:lnTo>
                    <a:pt x="958596" y="0"/>
                  </a:lnTo>
                  <a:lnTo>
                    <a:pt x="958596" y="15240"/>
                  </a:lnTo>
                  <a:lnTo>
                    <a:pt x="973836" y="15240"/>
                  </a:lnTo>
                  <a:lnTo>
                    <a:pt x="973836" y="0"/>
                  </a:lnTo>
                  <a:close/>
                </a:path>
                <a:path w="2364104" h="2415540">
                  <a:moveTo>
                    <a:pt x="975360" y="342900"/>
                  </a:moveTo>
                  <a:lnTo>
                    <a:pt x="960120" y="342900"/>
                  </a:lnTo>
                  <a:lnTo>
                    <a:pt x="960120" y="358140"/>
                  </a:lnTo>
                  <a:lnTo>
                    <a:pt x="975360" y="358140"/>
                  </a:lnTo>
                  <a:lnTo>
                    <a:pt x="975360" y="342900"/>
                  </a:lnTo>
                  <a:close/>
                </a:path>
                <a:path w="2364104" h="2415540">
                  <a:moveTo>
                    <a:pt x="979944" y="1234440"/>
                  </a:moveTo>
                  <a:lnTo>
                    <a:pt x="964704" y="1234440"/>
                  </a:lnTo>
                  <a:lnTo>
                    <a:pt x="964704" y="1249680"/>
                  </a:lnTo>
                  <a:lnTo>
                    <a:pt x="979944" y="1249680"/>
                  </a:lnTo>
                  <a:lnTo>
                    <a:pt x="979944" y="1234440"/>
                  </a:lnTo>
                  <a:close/>
                </a:path>
                <a:path w="2364104" h="2415540">
                  <a:moveTo>
                    <a:pt x="982980" y="821436"/>
                  </a:moveTo>
                  <a:lnTo>
                    <a:pt x="967740" y="821436"/>
                  </a:lnTo>
                  <a:lnTo>
                    <a:pt x="967740" y="836676"/>
                  </a:lnTo>
                  <a:lnTo>
                    <a:pt x="982980" y="836676"/>
                  </a:lnTo>
                  <a:lnTo>
                    <a:pt x="982980" y="821436"/>
                  </a:lnTo>
                  <a:close/>
                </a:path>
                <a:path w="2364104" h="2415540">
                  <a:moveTo>
                    <a:pt x="984504" y="411480"/>
                  </a:moveTo>
                  <a:lnTo>
                    <a:pt x="969264" y="411480"/>
                  </a:lnTo>
                  <a:lnTo>
                    <a:pt x="969264" y="426720"/>
                  </a:lnTo>
                  <a:lnTo>
                    <a:pt x="984504" y="426720"/>
                  </a:lnTo>
                  <a:lnTo>
                    <a:pt x="984504" y="411480"/>
                  </a:lnTo>
                  <a:close/>
                </a:path>
                <a:path w="2364104" h="2415540">
                  <a:moveTo>
                    <a:pt x="986028" y="1961388"/>
                  </a:moveTo>
                  <a:lnTo>
                    <a:pt x="970788" y="1961388"/>
                  </a:lnTo>
                  <a:lnTo>
                    <a:pt x="970788" y="1976628"/>
                  </a:lnTo>
                  <a:lnTo>
                    <a:pt x="986028" y="1976628"/>
                  </a:lnTo>
                  <a:lnTo>
                    <a:pt x="986028" y="1961388"/>
                  </a:lnTo>
                  <a:close/>
                </a:path>
                <a:path w="2364104" h="2415540">
                  <a:moveTo>
                    <a:pt x="986028" y="1930908"/>
                  </a:moveTo>
                  <a:lnTo>
                    <a:pt x="970788" y="1930908"/>
                  </a:lnTo>
                  <a:lnTo>
                    <a:pt x="970788" y="1946148"/>
                  </a:lnTo>
                  <a:lnTo>
                    <a:pt x="986028" y="1946148"/>
                  </a:lnTo>
                  <a:lnTo>
                    <a:pt x="986028" y="1930908"/>
                  </a:lnTo>
                  <a:close/>
                </a:path>
                <a:path w="2364104" h="2415540">
                  <a:moveTo>
                    <a:pt x="986028" y="1900428"/>
                  </a:moveTo>
                  <a:lnTo>
                    <a:pt x="970788" y="1900428"/>
                  </a:lnTo>
                  <a:lnTo>
                    <a:pt x="970788" y="1915668"/>
                  </a:lnTo>
                  <a:lnTo>
                    <a:pt x="986028" y="1915668"/>
                  </a:lnTo>
                  <a:lnTo>
                    <a:pt x="986028" y="1900428"/>
                  </a:lnTo>
                  <a:close/>
                </a:path>
                <a:path w="2364104" h="2415540">
                  <a:moveTo>
                    <a:pt x="986028" y="1868424"/>
                  </a:moveTo>
                  <a:lnTo>
                    <a:pt x="970788" y="1868424"/>
                  </a:lnTo>
                  <a:lnTo>
                    <a:pt x="970788" y="1883664"/>
                  </a:lnTo>
                  <a:lnTo>
                    <a:pt x="986028" y="1883664"/>
                  </a:lnTo>
                  <a:lnTo>
                    <a:pt x="986028" y="1868424"/>
                  </a:lnTo>
                  <a:close/>
                </a:path>
                <a:path w="2364104" h="2415540">
                  <a:moveTo>
                    <a:pt x="986028" y="1837944"/>
                  </a:moveTo>
                  <a:lnTo>
                    <a:pt x="970788" y="1837944"/>
                  </a:lnTo>
                  <a:lnTo>
                    <a:pt x="970788" y="1853184"/>
                  </a:lnTo>
                  <a:lnTo>
                    <a:pt x="986028" y="1853184"/>
                  </a:lnTo>
                  <a:lnTo>
                    <a:pt x="986028" y="1837944"/>
                  </a:lnTo>
                  <a:close/>
                </a:path>
                <a:path w="2364104" h="2415540">
                  <a:moveTo>
                    <a:pt x="986028" y="1807464"/>
                  </a:moveTo>
                  <a:lnTo>
                    <a:pt x="970788" y="1807464"/>
                  </a:lnTo>
                  <a:lnTo>
                    <a:pt x="970788" y="1822704"/>
                  </a:lnTo>
                  <a:lnTo>
                    <a:pt x="986028" y="1822704"/>
                  </a:lnTo>
                  <a:lnTo>
                    <a:pt x="986028" y="1807464"/>
                  </a:lnTo>
                  <a:close/>
                </a:path>
                <a:path w="2364104" h="2415540">
                  <a:moveTo>
                    <a:pt x="986028" y="1776984"/>
                  </a:moveTo>
                  <a:lnTo>
                    <a:pt x="970788" y="1776984"/>
                  </a:lnTo>
                  <a:lnTo>
                    <a:pt x="970788" y="1792224"/>
                  </a:lnTo>
                  <a:lnTo>
                    <a:pt x="986028" y="1792224"/>
                  </a:lnTo>
                  <a:lnTo>
                    <a:pt x="986028" y="1776984"/>
                  </a:lnTo>
                  <a:close/>
                </a:path>
                <a:path w="2364104" h="2415540">
                  <a:moveTo>
                    <a:pt x="986028" y="1744980"/>
                  </a:moveTo>
                  <a:lnTo>
                    <a:pt x="970788" y="1744980"/>
                  </a:lnTo>
                  <a:lnTo>
                    <a:pt x="970788" y="1760220"/>
                  </a:lnTo>
                  <a:lnTo>
                    <a:pt x="986028" y="1760220"/>
                  </a:lnTo>
                  <a:lnTo>
                    <a:pt x="986028" y="1744980"/>
                  </a:lnTo>
                  <a:close/>
                </a:path>
                <a:path w="2364104" h="2415540">
                  <a:moveTo>
                    <a:pt x="986028" y="1714500"/>
                  </a:moveTo>
                  <a:lnTo>
                    <a:pt x="970788" y="1714500"/>
                  </a:lnTo>
                  <a:lnTo>
                    <a:pt x="970788" y="1729740"/>
                  </a:lnTo>
                  <a:lnTo>
                    <a:pt x="986028" y="1729740"/>
                  </a:lnTo>
                  <a:lnTo>
                    <a:pt x="986028" y="1714500"/>
                  </a:lnTo>
                  <a:close/>
                </a:path>
                <a:path w="2364104" h="2415540">
                  <a:moveTo>
                    <a:pt x="986028" y="1684020"/>
                  </a:moveTo>
                  <a:lnTo>
                    <a:pt x="970788" y="1684020"/>
                  </a:lnTo>
                  <a:lnTo>
                    <a:pt x="970788" y="1699260"/>
                  </a:lnTo>
                  <a:lnTo>
                    <a:pt x="986028" y="1699260"/>
                  </a:lnTo>
                  <a:lnTo>
                    <a:pt x="986028" y="1684020"/>
                  </a:lnTo>
                  <a:close/>
                </a:path>
                <a:path w="2364104" h="2415540">
                  <a:moveTo>
                    <a:pt x="987552" y="1645920"/>
                  </a:moveTo>
                  <a:lnTo>
                    <a:pt x="978408" y="1645920"/>
                  </a:lnTo>
                  <a:lnTo>
                    <a:pt x="978408" y="1653540"/>
                  </a:lnTo>
                  <a:lnTo>
                    <a:pt x="970788" y="1653540"/>
                  </a:lnTo>
                  <a:lnTo>
                    <a:pt x="970788" y="1668780"/>
                  </a:lnTo>
                  <a:lnTo>
                    <a:pt x="986028" y="1668780"/>
                  </a:lnTo>
                  <a:lnTo>
                    <a:pt x="986028" y="1661160"/>
                  </a:lnTo>
                  <a:lnTo>
                    <a:pt x="987552" y="1661160"/>
                  </a:lnTo>
                  <a:lnTo>
                    <a:pt x="987552" y="1653540"/>
                  </a:lnTo>
                  <a:lnTo>
                    <a:pt x="987552" y="1645920"/>
                  </a:lnTo>
                  <a:close/>
                </a:path>
                <a:path w="2364104" h="2415540">
                  <a:moveTo>
                    <a:pt x="992124" y="1987296"/>
                  </a:moveTo>
                  <a:lnTo>
                    <a:pt x="978408" y="1987296"/>
                  </a:lnTo>
                  <a:lnTo>
                    <a:pt x="982980" y="1991868"/>
                  </a:lnTo>
                  <a:lnTo>
                    <a:pt x="970788" y="1991868"/>
                  </a:lnTo>
                  <a:lnTo>
                    <a:pt x="970788" y="1999488"/>
                  </a:lnTo>
                  <a:lnTo>
                    <a:pt x="975360" y="2002536"/>
                  </a:lnTo>
                  <a:lnTo>
                    <a:pt x="992124" y="2002536"/>
                  </a:lnTo>
                  <a:lnTo>
                    <a:pt x="992124" y="1994916"/>
                  </a:lnTo>
                  <a:lnTo>
                    <a:pt x="992124" y="1991868"/>
                  </a:lnTo>
                  <a:lnTo>
                    <a:pt x="992124" y="1987296"/>
                  </a:lnTo>
                  <a:close/>
                </a:path>
                <a:path w="2364104" h="2415540">
                  <a:moveTo>
                    <a:pt x="995172" y="754380"/>
                  </a:moveTo>
                  <a:lnTo>
                    <a:pt x="979932" y="754380"/>
                  </a:lnTo>
                  <a:lnTo>
                    <a:pt x="979932" y="769620"/>
                  </a:lnTo>
                  <a:lnTo>
                    <a:pt x="995172" y="769620"/>
                  </a:lnTo>
                  <a:lnTo>
                    <a:pt x="995172" y="754380"/>
                  </a:lnTo>
                  <a:close/>
                </a:path>
                <a:path w="2364104" h="2415540">
                  <a:moveTo>
                    <a:pt x="998220" y="1164336"/>
                  </a:moveTo>
                  <a:lnTo>
                    <a:pt x="982980" y="1164336"/>
                  </a:lnTo>
                  <a:lnTo>
                    <a:pt x="982980" y="1181100"/>
                  </a:lnTo>
                  <a:lnTo>
                    <a:pt x="998220" y="1181100"/>
                  </a:lnTo>
                  <a:lnTo>
                    <a:pt x="998220" y="1164336"/>
                  </a:lnTo>
                  <a:close/>
                </a:path>
                <a:path w="2364104" h="2415540">
                  <a:moveTo>
                    <a:pt x="999756" y="1575816"/>
                  </a:moveTo>
                  <a:lnTo>
                    <a:pt x="984516" y="1575816"/>
                  </a:lnTo>
                  <a:lnTo>
                    <a:pt x="984516" y="1592580"/>
                  </a:lnTo>
                  <a:lnTo>
                    <a:pt x="999756" y="1592580"/>
                  </a:lnTo>
                  <a:lnTo>
                    <a:pt x="999756" y="1575816"/>
                  </a:lnTo>
                  <a:close/>
                </a:path>
                <a:path w="2364104" h="2415540">
                  <a:moveTo>
                    <a:pt x="1004316" y="0"/>
                  </a:moveTo>
                  <a:lnTo>
                    <a:pt x="989076" y="0"/>
                  </a:lnTo>
                  <a:lnTo>
                    <a:pt x="989076" y="15240"/>
                  </a:lnTo>
                  <a:lnTo>
                    <a:pt x="1004316" y="15240"/>
                  </a:lnTo>
                  <a:lnTo>
                    <a:pt x="1004316" y="0"/>
                  </a:lnTo>
                  <a:close/>
                </a:path>
                <a:path w="2364104" h="2415540">
                  <a:moveTo>
                    <a:pt x="1007364" y="342900"/>
                  </a:moveTo>
                  <a:lnTo>
                    <a:pt x="990600" y="342900"/>
                  </a:lnTo>
                  <a:lnTo>
                    <a:pt x="990600" y="358140"/>
                  </a:lnTo>
                  <a:lnTo>
                    <a:pt x="1007364" y="358140"/>
                  </a:lnTo>
                  <a:lnTo>
                    <a:pt x="1007364" y="342900"/>
                  </a:lnTo>
                  <a:close/>
                </a:path>
                <a:path w="2364104" h="2415540">
                  <a:moveTo>
                    <a:pt x="1010424" y="1234440"/>
                  </a:moveTo>
                  <a:lnTo>
                    <a:pt x="995184" y="1234440"/>
                  </a:lnTo>
                  <a:lnTo>
                    <a:pt x="995184" y="1249680"/>
                  </a:lnTo>
                  <a:lnTo>
                    <a:pt x="1010424" y="1249680"/>
                  </a:lnTo>
                  <a:lnTo>
                    <a:pt x="1010424" y="1234440"/>
                  </a:lnTo>
                  <a:close/>
                </a:path>
                <a:path w="2364104" h="2415540">
                  <a:moveTo>
                    <a:pt x="1013460" y="821436"/>
                  </a:moveTo>
                  <a:lnTo>
                    <a:pt x="998220" y="821436"/>
                  </a:lnTo>
                  <a:lnTo>
                    <a:pt x="998220" y="836676"/>
                  </a:lnTo>
                  <a:lnTo>
                    <a:pt x="1013460" y="836676"/>
                  </a:lnTo>
                  <a:lnTo>
                    <a:pt x="1013460" y="821436"/>
                  </a:lnTo>
                  <a:close/>
                </a:path>
                <a:path w="2364104" h="2415540">
                  <a:moveTo>
                    <a:pt x="1016508" y="411480"/>
                  </a:moveTo>
                  <a:lnTo>
                    <a:pt x="999744" y="411480"/>
                  </a:lnTo>
                  <a:lnTo>
                    <a:pt x="999744" y="426720"/>
                  </a:lnTo>
                  <a:lnTo>
                    <a:pt x="1016508" y="426720"/>
                  </a:lnTo>
                  <a:lnTo>
                    <a:pt x="1016508" y="411480"/>
                  </a:lnTo>
                  <a:close/>
                </a:path>
                <a:path w="2364104" h="2415540">
                  <a:moveTo>
                    <a:pt x="1018032" y="1645920"/>
                  </a:moveTo>
                  <a:lnTo>
                    <a:pt x="1002792" y="1645920"/>
                  </a:lnTo>
                  <a:lnTo>
                    <a:pt x="1002792" y="1661160"/>
                  </a:lnTo>
                  <a:lnTo>
                    <a:pt x="1018032" y="1661160"/>
                  </a:lnTo>
                  <a:lnTo>
                    <a:pt x="1018032" y="1645920"/>
                  </a:lnTo>
                  <a:close/>
                </a:path>
                <a:path w="2364104" h="2415540">
                  <a:moveTo>
                    <a:pt x="1022604" y="1987296"/>
                  </a:moveTo>
                  <a:lnTo>
                    <a:pt x="1007364" y="1987296"/>
                  </a:lnTo>
                  <a:lnTo>
                    <a:pt x="1007364" y="2002536"/>
                  </a:lnTo>
                  <a:lnTo>
                    <a:pt x="1022604" y="2002536"/>
                  </a:lnTo>
                  <a:lnTo>
                    <a:pt x="1022604" y="1987296"/>
                  </a:lnTo>
                  <a:close/>
                </a:path>
                <a:path w="2364104" h="2415540">
                  <a:moveTo>
                    <a:pt x="1027176" y="754380"/>
                  </a:moveTo>
                  <a:lnTo>
                    <a:pt x="1010412" y="754380"/>
                  </a:lnTo>
                  <a:lnTo>
                    <a:pt x="1010412" y="769620"/>
                  </a:lnTo>
                  <a:lnTo>
                    <a:pt x="1027176" y="769620"/>
                  </a:lnTo>
                  <a:lnTo>
                    <a:pt x="1027176" y="754380"/>
                  </a:lnTo>
                  <a:close/>
                </a:path>
                <a:path w="2364104" h="2415540">
                  <a:moveTo>
                    <a:pt x="1028700" y="1164336"/>
                  </a:moveTo>
                  <a:lnTo>
                    <a:pt x="1013460" y="1164336"/>
                  </a:lnTo>
                  <a:lnTo>
                    <a:pt x="1013460" y="1181100"/>
                  </a:lnTo>
                  <a:lnTo>
                    <a:pt x="1028700" y="1181100"/>
                  </a:lnTo>
                  <a:lnTo>
                    <a:pt x="1028700" y="1164336"/>
                  </a:lnTo>
                  <a:close/>
                </a:path>
                <a:path w="2364104" h="2415540">
                  <a:moveTo>
                    <a:pt x="1030236" y="1575816"/>
                  </a:moveTo>
                  <a:lnTo>
                    <a:pt x="1014996" y="1575816"/>
                  </a:lnTo>
                  <a:lnTo>
                    <a:pt x="1014996" y="1592580"/>
                  </a:lnTo>
                  <a:lnTo>
                    <a:pt x="1030236" y="1592580"/>
                  </a:lnTo>
                  <a:lnTo>
                    <a:pt x="1030236" y="1575816"/>
                  </a:lnTo>
                  <a:close/>
                </a:path>
                <a:path w="2364104" h="2415540">
                  <a:moveTo>
                    <a:pt x="1036320" y="0"/>
                  </a:moveTo>
                  <a:lnTo>
                    <a:pt x="1019556" y="0"/>
                  </a:lnTo>
                  <a:lnTo>
                    <a:pt x="1019556" y="15240"/>
                  </a:lnTo>
                  <a:lnTo>
                    <a:pt x="1036320" y="15240"/>
                  </a:lnTo>
                  <a:lnTo>
                    <a:pt x="1036320" y="0"/>
                  </a:lnTo>
                  <a:close/>
                </a:path>
                <a:path w="2364104" h="2415540">
                  <a:moveTo>
                    <a:pt x="1037844" y="342900"/>
                  </a:moveTo>
                  <a:lnTo>
                    <a:pt x="1022604" y="342900"/>
                  </a:lnTo>
                  <a:lnTo>
                    <a:pt x="1022604" y="358140"/>
                  </a:lnTo>
                  <a:lnTo>
                    <a:pt x="1037844" y="358140"/>
                  </a:lnTo>
                  <a:lnTo>
                    <a:pt x="1037844" y="342900"/>
                  </a:lnTo>
                  <a:close/>
                </a:path>
                <a:path w="2364104" h="2415540">
                  <a:moveTo>
                    <a:pt x="1040904" y="1234440"/>
                  </a:moveTo>
                  <a:lnTo>
                    <a:pt x="1025664" y="1234440"/>
                  </a:lnTo>
                  <a:lnTo>
                    <a:pt x="1025664" y="1249680"/>
                  </a:lnTo>
                  <a:lnTo>
                    <a:pt x="1040904" y="1249680"/>
                  </a:lnTo>
                  <a:lnTo>
                    <a:pt x="1040904" y="1234440"/>
                  </a:lnTo>
                  <a:close/>
                </a:path>
                <a:path w="2364104" h="2415540">
                  <a:moveTo>
                    <a:pt x="1043940" y="821436"/>
                  </a:moveTo>
                  <a:lnTo>
                    <a:pt x="1028700" y="821436"/>
                  </a:lnTo>
                  <a:lnTo>
                    <a:pt x="1028700" y="836676"/>
                  </a:lnTo>
                  <a:lnTo>
                    <a:pt x="1043940" y="836676"/>
                  </a:lnTo>
                  <a:lnTo>
                    <a:pt x="1043940" y="821436"/>
                  </a:lnTo>
                  <a:close/>
                </a:path>
                <a:path w="2364104" h="2415540">
                  <a:moveTo>
                    <a:pt x="1046988" y="411480"/>
                  </a:moveTo>
                  <a:lnTo>
                    <a:pt x="1031748" y="411480"/>
                  </a:lnTo>
                  <a:lnTo>
                    <a:pt x="1031748" y="426720"/>
                  </a:lnTo>
                  <a:lnTo>
                    <a:pt x="1046988" y="426720"/>
                  </a:lnTo>
                  <a:lnTo>
                    <a:pt x="1046988" y="411480"/>
                  </a:lnTo>
                  <a:close/>
                </a:path>
                <a:path w="2364104" h="2415540">
                  <a:moveTo>
                    <a:pt x="1048512" y="1645920"/>
                  </a:moveTo>
                  <a:lnTo>
                    <a:pt x="1033272" y="1645920"/>
                  </a:lnTo>
                  <a:lnTo>
                    <a:pt x="1033272" y="1661160"/>
                  </a:lnTo>
                  <a:lnTo>
                    <a:pt x="1048512" y="1661160"/>
                  </a:lnTo>
                  <a:lnTo>
                    <a:pt x="1048512" y="1645920"/>
                  </a:lnTo>
                  <a:close/>
                </a:path>
                <a:path w="2364104" h="2415540">
                  <a:moveTo>
                    <a:pt x="1053084" y="1987296"/>
                  </a:moveTo>
                  <a:lnTo>
                    <a:pt x="1037844" y="1987296"/>
                  </a:lnTo>
                  <a:lnTo>
                    <a:pt x="1037844" y="2002536"/>
                  </a:lnTo>
                  <a:lnTo>
                    <a:pt x="1053084" y="2002536"/>
                  </a:lnTo>
                  <a:lnTo>
                    <a:pt x="1053084" y="1987296"/>
                  </a:lnTo>
                  <a:close/>
                </a:path>
                <a:path w="2364104" h="2415540">
                  <a:moveTo>
                    <a:pt x="1057656" y="754380"/>
                  </a:moveTo>
                  <a:lnTo>
                    <a:pt x="1042416" y="754380"/>
                  </a:lnTo>
                  <a:lnTo>
                    <a:pt x="1042416" y="769620"/>
                  </a:lnTo>
                  <a:lnTo>
                    <a:pt x="1057656" y="769620"/>
                  </a:lnTo>
                  <a:lnTo>
                    <a:pt x="1057656" y="754380"/>
                  </a:lnTo>
                  <a:close/>
                </a:path>
                <a:path w="2364104" h="2415540">
                  <a:moveTo>
                    <a:pt x="1059180" y="1164336"/>
                  </a:moveTo>
                  <a:lnTo>
                    <a:pt x="1043940" y="1164336"/>
                  </a:lnTo>
                  <a:lnTo>
                    <a:pt x="1043940" y="1181100"/>
                  </a:lnTo>
                  <a:lnTo>
                    <a:pt x="1059180" y="1181100"/>
                  </a:lnTo>
                  <a:lnTo>
                    <a:pt x="1059180" y="1164336"/>
                  </a:lnTo>
                  <a:close/>
                </a:path>
                <a:path w="2364104" h="2415540">
                  <a:moveTo>
                    <a:pt x="1062240" y="1575816"/>
                  </a:moveTo>
                  <a:lnTo>
                    <a:pt x="1047000" y="1575816"/>
                  </a:lnTo>
                  <a:lnTo>
                    <a:pt x="1047000" y="1592580"/>
                  </a:lnTo>
                  <a:lnTo>
                    <a:pt x="1062240" y="1592580"/>
                  </a:lnTo>
                  <a:lnTo>
                    <a:pt x="1062240" y="1575816"/>
                  </a:lnTo>
                  <a:close/>
                </a:path>
                <a:path w="2364104" h="2415540">
                  <a:moveTo>
                    <a:pt x="1066800" y="0"/>
                  </a:moveTo>
                  <a:lnTo>
                    <a:pt x="1051560" y="0"/>
                  </a:lnTo>
                  <a:lnTo>
                    <a:pt x="1051560" y="15240"/>
                  </a:lnTo>
                  <a:lnTo>
                    <a:pt x="1066800" y="15240"/>
                  </a:lnTo>
                  <a:lnTo>
                    <a:pt x="1066800" y="0"/>
                  </a:lnTo>
                  <a:close/>
                </a:path>
                <a:path w="2364104" h="2415540">
                  <a:moveTo>
                    <a:pt x="1068324" y="342900"/>
                  </a:moveTo>
                  <a:lnTo>
                    <a:pt x="1053084" y="342900"/>
                  </a:lnTo>
                  <a:lnTo>
                    <a:pt x="1053084" y="358140"/>
                  </a:lnTo>
                  <a:lnTo>
                    <a:pt x="1068324" y="358140"/>
                  </a:lnTo>
                  <a:lnTo>
                    <a:pt x="1068324" y="342900"/>
                  </a:lnTo>
                  <a:close/>
                </a:path>
                <a:path w="2364104" h="2415540">
                  <a:moveTo>
                    <a:pt x="1072908" y="1234440"/>
                  </a:moveTo>
                  <a:lnTo>
                    <a:pt x="1057668" y="1234440"/>
                  </a:lnTo>
                  <a:lnTo>
                    <a:pt x="1057668" y="1249680"/>
                  </a:lnTo>
                  <a:lnTo>
                    <a:pt x="1072908" y="1249680"/>
                  </a:lnTo>
                  <a:lnTo>
                    <a:pt x="1072908" y="1234440"/>
                  </a:lnTo>
                  <a:close/>
                </a:path>
                <a:path w="2364104" h="2415540">
                  <a:moveTo>
                    <a:pt x="1074420" y="821436"/>
                  </a:moveTo>
                  <a:lnTo>
                    <a:pt x="1059180" y="821436"/>
                  </a:lnTo>
                  <a:lnTo>
                    <a:pt x="1059180" y="836676"/>
                  </a:lnTo>
                  <a:lnTo>
                    <a:pt x="1074420" y="836676"/>
                  </a:lnTo>
                  <a:lnTo>
                    <a:pt x="1074420" y="821436"/>
                  </a:lnTo>
                  <a:close/>
                </a:path>
                <a:path w="2364104" h="2415540">
                  <a:moveTo>
                    <a:pt x="1077468" y="411480"/>
                  </a:moveTo>
                  <a:lnTo>
                    <a:pt x="1062228" y="411480"/>
                  </a:lnTo>
                  <a:lnTo>
                    <a:pt x="1062228" y="426720"/>
                  </a:lnTo>
                  <a:lnTo>
                    <a:pt x="1077468" y="426720"/>
                  </a:lnTo>
                  <a:lnTo>
                    <a:pt x="1077468" y="411480"/>
                  </a:lnTo>
                  <a:close/>
                </a:path>
                <a:path w="2364104" h="2415540">
                  <a:moveTo>
                    <a:pt x="1080516" y="1645920"/>
                  </a:moveTo>
                  <a:lnTo>
                    <a:pt x="1065276" y="1645920"/>
                  </a:lnTo>
                  <a:lnTo>
                    <a:pt x="1065276" y="1661160"/>
                  </a:lnTo>
                  <a:lnTo>
                    <a:pt x="1080516" y="1661160"/>
                  </a:lnTo>
                  <a:lnTo>
                    <a:pt x="1080516" y="1645920"/>
                  </a:lnTo>
                  <a:close/>
                </a:path>
                <a:path w="2364104" h="2415540">
                  <a:moveTo>
                    <a:pt x="1085088" y="1987296"/>
                  </a:moveTo>
                  <a:lnTo>
                    <a:pt x="1068324" y="1987296"/>
                  </a:lnTo>
                  <a:lnTo>
                    <a:pt x="1068324" y="2002536"/>
                  </a:lnTo>
                  <a:lnTo>
                    <a:pt x="1085088" y="2002536"/>
                  </a:lnTo>
                  <a:lnTo>
                    <a:pt x="1085088" y="1987296"/>
                  </a:lnTo>
                  <a:close/>
                </a:path>
                <a:path w="2364104" h="2415540">
                  <a:moveTo>
                    <a:pt x="1088136" y="754380"/>
                  </a:moveTo>
                  <a:lnTo>
                    <a:pt x="1072896" y="754380"/>
                  </a:lnTo>
                  <a:lnTo>
                    <a:pt x="1072896" y="769620"/>
                  </a:lnTo>
                  <a:lnTo>
                    <a:pt x="1088136" y="769620"/>
                  </a:lnTo>
                  <a:lnTo>
                    <a:pt x="1088136" y="754380"/>
                  </a:lnTo>
                  <a:close/>
                </a:path>
                <a:path w="2364104" h="2415540">
                  <a:moveTo>
                    <a:pt x="1091184" y="1164336"/>
                  </a:moveTo>
                  <a:lnTo>
                    <a:pt x="1074420" y="1164336"/>
                  </a:lnTo>
                  <a:lnTo>
                    <a:pt x="1074420" y="1181100"/>
                  </a:lnTo>
                  <a:lnTo>
                    <a:pt x="1091184" y="1181100"/>
                  </a:lnTo>
                  <a:lnTo>
                    <a:pt x="1091184" y="1164336"/>
                  </a:lnTo>
                  <a:close/>
                </a:path>
                <a:path w="2364104" h="2415540">
                  <a:moveTo>
                    <a:pt x="1092720" y="1575816"/>
                  </a:moveTo>
                  <a:lnTo>
                    <a:pt x="1077480" y="1575816"/>
                  </a:lnTo>
                  <a:lnTo>
                    <a:pt x="1077480" y="1592580"/>
                  </a:lnTo>
                  <a:lnTo>
                    <a:pt x="1092720" y="1592580"/>
                  </a:lnTo>
                  <a:lnTo>
                    <a:pt x="1092720" y="1575816"/>
                  </a:lnTo>
                  <a:close/>
                </a:path>
                <a:path w="2364104" h="2415540">
                  <a:moveTo>
                    <a:pt x="1097280" y="0"/>
                  </a:moveTo>
                  <a:lnTo>
                    <a:pt x="1082040" y="0"/>
                  </a:lnTo>
                  <a:lnTo>
                    <a:pt x="1082040" y="15240"/>
                  </a:lnTo>
                  <a:lnTo>
                    <a:pt x="1097280" y="15240"/>
                  </a:lnTo>
                  <a:lnTo>
                    <a:pt x="1097280" y="0"/>
                  </a:lnTo>
                  <a:close/>
                </a:path>
                <a:path w="2364104" h="2415540">
                  <a:moveTo>
                    <a:pt x="1098804" y="342900"/>
                  </a:moveTo>
                  <a:lnTo>
                    <a:pt x="1083564" y="342900"/>
                  </a:lnTo>
                  <a:lnTo>
                    <a:pt x="1083564" y="358140"/>
                  </a:lnTo>
                  <a:lnTo>
                    <a:pt x="1098804" y="358140"/>
                  </a:lnTo>
                  <a:lnTo>
                    <a:pt x="1098804" y="342900"/>
                  </a:lnTo>
                  <a:close/>
                </a:path>
                <a:path w="2364104" h="2415540">
                  <a:moveTo>
                    <a:pt x="1103388" y="1234440"/>
                  </a:moveTo>
                  <a:lnTo>
                    <a:pt x="1088148" y="1234440"/>
                  </a:lnTo>
                  <a:lnTo>
                    <a:pt x="1088148" y="1249680"/>
                  </a:lnTo>
                  <a:lnTo>
                    <a:pt x="1103388" y="1249680"/>
                  </a:lnTo>
                  <a:lnTo>
                    <a:pt x="1103388" y="1234440"/>
                  </a:lnTo>
                  <a:close/>
                </a:path>
                <a:path w="2364104" h="2415540">
                  <a:moveTo>
                    <a:pt x="1106424" y="821436"/>
                  </a:moveTo>
                  <a:lnTo>
                    <a:pt x="1091184" y="821436"/>
                  </a:lnTo>
                  <a:lnTo>
                    <a:pt x="1091184" y="836676"/>
                  </a:lnTo>
                  <a:lnTo>
                    <a:pt x="1106424" y="836676"/>
                  </a:lnTo>
                  <a:lnTo>
                    <a:pt x="1106424" y="821436"/>
                  </a:lnTo>
                  <a:close/>
                </a:path>
                <a:path w="2364104" h="2415540">
                  <a:moveTo>
                    <a:pt x="1107948" y="411480"/>
                  </a:moveTo>
                  <a:lnTo>
                    <a:pt x="1092708" y="411480"/>
                  </a:lnTo>
                  <a:lnTo>
                    <a:pt x="1092708" y="426720"/>
                  </a:lnTo>
                  <a:lnTo>
                    <a:pt x="1107948" y="426720"/>
                  </a:lnTo>
                  <a:lnTo>
                    <a:pt x="1107948" y="411480"/>
                  </a:lnTo>
                  <a:close/>
                </a:path>
                <a:path w="2364104" h="2415540">
                  <a:moveTo>
                    <a:pt x="1110996" y="1645920"/>
                  </a:moveTo>
                  <a:lnTo>
                    <a:pt x="1095756" y="1645920"/>
                  </a:lnTo>
                  <a:lnTo>
                    <a:pt x="1095756" y="1661160"/>
                  </a:lnTo>
                  <a:lnTo>
                    <a:pt x="1110996" y="1661160"/>
                  </a:lnTo>
                  <a:lnTo>
                    <a:pt x="1110996" y="1645920"/>
                  </a:lnTo>
                  <a:close/>
                </a:path>
                <a:path w="2364104" h="2415540">
                  <a:moveTo>
                    <a:pt x="1115568" y="1987296"/>
                  </a:moveTo>
                  <a:lnTo>
                    <a:pt x="1100328" y="1987296"/>
                  </a:lnTo>
                  <a:lnTo>
                    <a:pt x="1100328" y="2002536"/>
                  </a:lnTo>
                  <a:lnTo>
                    <a:pt x="1115568" y="2002536"/>
                  </a:lnTo>
                  <a:lnTo>
                    <a:pt x="1115568" y="1987296"/>
                  </a:lnTo>
                  <a:close/>
                </a:path>
                <a:path w="2364104" h="2415540">
                  <a:moveTo>
                    <a:pt x="1118616" y="754380"/>
                  </a:moveTo>
                  <a:lnTo>
                    <a:pt x="1103376" y="754380"/>
                  </a:lnTo>
                  <a:lnTo>
                    <a:pt x="1103376" y="769620"/>
                  </a:lnTo>
                  <a:lnTo>
                    <a:pt x="1118616" y="769620"/>
                  </a:lnTo>
                  <a:lnTo>
                    <a:pt x="1118616" y="754380"/>
                  </a:lnTo>
                  <a:close/>
                </a:path>
                <a:path w="2364104" h="2415540">
                  <a:moveTo>
                    <a:pt x="1121664" y="1164336"/>
                  </a:moveTo>
                  <a:lnTo>
                    <a:pt x="1106424" y="1164336"/>
                  </a:lnTo>
                  <a:lnTo>
                    <a:pt x="1106424" y="1181100"/>
                  </a:lnTo>
                  <a:lnTo>
                    <a:pt x="1121664" y="1181100"/>
                  </a:lnTo>
                  <a:lnTo>
                    <a:pt x="1121664" y="1164336"/>
                  </a:lnTo>
                  <a:close/>
                </a:path>
                <a:path w="2364104" h="2415540">
                  <a:moveTo>
                    <a:pt x="1123200" y="1575816"/>
                  </a:moveTo>
                  <a:lnTo>
                    <a:pt x="1107960" y="1575816"/>
                  </a:lnTo>
                  <a:lnTo>
                    <a:pt x="1107960" y="1592580"/>
                  </a:lnTo>
                  <a:lnTo>
                    <a:pt x="1123200" y="1592580"/>
                  </a:lnTo>
                  <a:lnTo>
                    <a:pt x="1123200" y="1575816"/>
                  </a:lnTo>
                  <a:close/>
                </a:path>
                <a:path w="2364104" h="2415540">
                  <a:moveTo>
                    <a:pt x="1127760" y="0"/>
                  </a:moveTo>
                  <a:lnTo>
                    <a:pt x="1112520" y="0"/>
                  </a:lnTo>
                  <a:lnTo>
                    <a:pt x="1112520" y="15240"/>
                  </a:lnTo>
                  <a:lnTo>
                    <a:pt x="1127760" y="15240"/>
                  </a:lnTo>
                  <a:lnTo>
                    <a:pt x="1127760" y="0"/>
                  </a:lnTo>
                  <a:close/>
                </a:path>
                <a:path w="2364104" h="2415540">
                  <a:moveTo>
                    <a:pt x="1130808" y="342900"/>
                  </a:moveTo>
                  <a:lnTo>
                    <a:pt x="1114044" y="342900"/>
                  </a:lnTo>
                  <a:lnTo>
                    <a:pt x="1114044" y="358140"/>
                  </a:lnTo>
                  <a:lnTo>
                    <a:pt x="1130808" y="358140"/>
                  </a:lnTo>
                  <a:lnTo>
                    <a:pt x="1130808" y="342900"/>
                  </a:lnTo>
                  <a:close/>
                </a:path>
                <a:path w="2364104" h="2415540">
                  <a:moveTo>
                    <a:pt x="1133868" y="1234440"/>
                  </a:moveTo>
                  <a:lnTo>
                    <a:pt x="1118628" y="1234440"/>
                  </a:lnTo>
                  <a:lnTo>
                    <a:pt x="1118628" y="1249680"/>
                  </a:lnTo>
                  <a:lnTo>
                    <a:pt x="1133868" y="1249680"/>
                  </a:lnTo>
                  <a:lnTo>
                    <a:pt x="1133868" y="1234440"/>
                  </a:lnTo>
                  <a:close/>
                </a:path>
                <a:path w="2364104" h="2415540">
                  <a:moveTo>
                    <a:pt x="1136904" y="821436"/>
                  </a:moveTo>
                  <a:lnTo>
                    <a:pt x="1121664" y="821436"/>
                  </a:lnTo>
                  <a:lnTo>
                    <a:pt x="1121664" y="836676"/>
                  </a:lnTo>
                  <a:lnTo>
                    <a:pt x="1136904" y="836676"/>
                  </a:lnTo>
                  <a:lnTo>
                    <a:pt x="1136904" y="821436"/>
                  </a:lnTo>
                  <a:close/>
                </a:path>
                <a:path w="2364104" h="2415540">
                  <a:moveTo>
                    <a:pt x="1139952" y="411480"/>
                  </a:moveTo>
                  <a:lnTo>
                    <a:pt x="1123188" y="411480"/>
                  </a:lnTo>
                  <a:lnTo>
                    <a:pt x="1123188" y="426720"/>
                  </a:lnTo>
                  <a:lnTo>
                    <a:pt x="1139952" y="426720"/>
                  </a:lnTo>
                  <a:lnTo>
                    <a:pt x="1139952" y="411480"/>
                  </a:lnTo>
                  <a:close/>
                </a:path>
                <a:path w="2364104" h="2415540">
                  <a:moveTo>
                    <a:pt x="1141476" y="1645920"/>
                  </a:moveTo>
                  <a:lnTo>
                    <a:pt x="1126236" y="1645920"/>
                  </a:lnTo>
                  <a:lnTo>
                    <a:pt x="1126236" y="1661160"/>
                  </a:lnTo>
                  <a:lnTo>
                    <a:pt x="1141476" y="1661160"/>
                  </a:lnTo>
                  <a:lnTo>
                    <a:pt x="1141476" y="1645920"/>
                  </a:lnTo>
                  <a:close/>
                </a:path>
                <a:path w="2364104" h="2415540">
                  <a:moveTo>
                    <a:pt x="1146048" y="2372868"/>
                  </a:moveTo>
                  <a:lnTo>
                    <a:pt x="1130808" y="2372868"/>
                  </a:lnTo>
                  <a:lnTo>
                    <a:pt x="1130808" y="2388108"/>
                  </a:lnTo>
                  <a:lnTo>
                    <a:pt x="1146048" y="2388108"/>
                  </a:lnTo>
                  <a:lnTo>
                    <a:pt x="1146048" y="2372868"/>
                  </a:lnTo>
                  <a:close/>
                </a:path>
                <a:path w="2364104" h="2415540">
                  <a:moveTo>
                    <a:pt x="1146048" y="2342388"/>
                  </a:moveTo>
                  <a:lnTo>
                    <a:pt x="1130808" y="2342388"/>
                  </a:lnTo>
                  <a:lnTo>
                    <a:pt x="1130808" y="2357628"/>
                  </a:lnTo>
                  <a:lnTo>
                    <a:pt x="1146048" y="2357628"/>
                  </a:lnTo>
                  <a:lnTo>
                    <a:pt x="1146048" y="2342388"/>
                  </a:lnTo>
                  <a:close/>
                </a:path>
                <a:path w="2364104" h="2415540">
                  <a:moveTo>
                    <a:pt x="1146048" y="2310384"/>
                  </a:moveTo>
                  <a:lnTo>
                    <a:pt x="1130808" y="2310384"/>
                  </a:lnTo>
                  <a:lnTo>
                    <a:pt x="1130808" y="2325624"/>
                  </a:lnTo>
                  <a:lnTo>
                    <a:pt x="1146048" y="2325624"/>
                  </a:lnTo>
                  <a:lnTo>
                    <a:pt x="1146048" y="2310384"/>
                  </a:lnTo>
                  <a:close/>
                </a:path>
                <a:path w="2364104" h="2415540">
                  <a:moveTo>
                    <a:pt x="1146048" y="2279904"/>
                  </a:moveTo>
                  <a:lnTo>
                    <a:pt x="1130808" y="2279904"/>
                  </a:lnTo>
                  <a:lnTo>
                    <a:pt x="1130808" y="2295144"/>
                  </a:lnTo>
                  <a:lnTo>
                    <a:pt x="1146048" y="2295144"/>
                  </a:lnTo>
                  <a:lnTo>
                    <a:pt x="1146048" y="2279904"/>
                  </a:lnTo>
                  <a:close/>
                </a:path>
                <a:path w="2364104" h="2415540">
                  <a:moveTo>
                    <a:pt x="1146048" y="2249424"/>
                  </a:moveTo>
                  <a:lnTo>
                    <a:pt x="1130808" y="2249424"/>
                  </a:lnTo>
                  <a:lnTo>
                    <a:pt x="1130808" y="2264664"/>
                  </a:lnTo>
                  <a:lnTo>
                    <a:pt x="1146048" y="2264664"/>
                  </a:lnTo>
                  <a:lnTo>
                    <a:pt x="1146048" y="2249424"/>
                  </a:lnTo>
                  <a:close/>
                </a:path>
                <a:path w="2364104" h="2415540">
                  <a:moveTo>
                    <a:pt x="1146048" y="2218944"/>
                  </a:moveTo>
                  <a:lnTo>
                    <a:pt x="1130808" y="2218944"/>
                  </a:lnTo>
                  <a:lnTo>
                    <a:pt x="1130808" y="2234184"/>
                  </a:lnTo>
                  <a:lnTo>
                    <a:pt x="1146048" y="2234184"/>
                  </a:lnTo>
                  <a:lnTo>
                    <a:pt x="1146048" y="2218944"/>
                  </a:lnTo>
                  <a:close/>
                </a:path>
                <a:path w="2364104" h="2415540">
                  <a:moveTo>
                    <a:pt x="1146048" y="2186940"/>
                  </a:moveTo>
                  <a:lnTo>
                    <a:pt x="1130808" y="2186940"/>
                  </a:lnTo>
                  <a:lnTo>
                    <a:pt x="1130808" y="2202180"/>
                  </a:lnTo>
                  <a:lnTo>
                    <a:pt x="1146048" y="2202180"/>
                  </a:lnTo>
                  <a:lnTo>
                    <a:pt x="1146048" y="2186940"/>
                  </a:lnTo>
                  <a:close/>
                </a:path>
                <a:path w="2364104" h="2415540">
                  <a:moveTo>
                    <a:pt x="1146048" y="2156460"/>
                  </a:moveTo>
                  <a:lnTo>
                    <a:pt x="1130808" y="2156460"/>
                  </a:lnTo>
                  <a:lnTo>
                    <a:pt x="1130808" y="2171700"/>
                  </a:lnTo>
                  <a:lnTo>
                    <a:pt x="1146048" y="2171700"/>
                  </a:lnTo>
                  <a:lnTo>
                    <a:pt x="1146048" y="2156460"/>
                  </a:lnTo>
                  <a:close/>
                </a:path>
                <a:path w="2364104" h="2415540">
                  <a:moveTo>
                    <a:pt x="1146048" y="2125980"/>
                  </a:moveTo>
                  <a:lnTo>
                    <a:pt x="1130808" y="2125980"/>
                  </a:lnTo>
                  <a:lnTo>
                    <a:pt x="1130808" y="2141220"/>
                  </a:lnTo>
                  <a:lnTo>
                    <a:pt x="1146048" y="2141220"/>
                  </a:lnTo>
                  <a:lnTo>
                    <a:pt x="1146048" y="2125980"/>
                  </a:lnTo>
                  <a:close/>
                </a:path>
                <a:path w="2364104" h="2415540">
                  <a:moveTo>
                    <a:pt x="1146048" y="2095500"/>
                  </a:moveTo>
                  <a:lnTo>
                    <a:pt x="1130808" y="2095500"/>
                  </a:lnTo>
                  <a:lnTo>
                    <a:pt x="1130808" y="2110740"/>
                  </a:lnTo>
                  <a:lnTo>
                    <a:pt x="1146048" y="2110740"/>
                  </a:lnTo>
                  <a:lnTo>
                    <a:pt x="1146048" y="2095500"/>
                  </a:lnTo>
                  <a:close/>
                </a:path>
                <a:path w="2364104" h="2415540">
                  <a:moveTo>
                    <a:pt x="1146048" y="2063496"/>
                  </a:moveTo>
                  <a:lnTo>
                    <a:pt x="1139952" y="2063496"/>
                  </a:lnTo>
                  <a:lnTo>
                    <a:pt x="1139952" y="2055876"/>
                  </a:lnTo>
                  <a:lnTo>
                    <a:pt x="1138428" y="2055876"/>
                  </a:lnTo>
                  <a:lnTo>
                    <a:pt x="1138428" y="2063496"/>
                  </a:lnTo>
                  <a:lnTo>
                    <a:pt x="1130808" y="2063496"/>
                  </a:lnTo>
                  <a:lnTo>
                    <a:pt x="1130808" y="2078736"/>
                  </a:lnTo>
                  <a:lnTo>
                    <a:pt x="1146048" y="2078736"/>
                  </a:lnTo>
                  <a:lnTo>
                    <a:pt x="1146048" y="2071116"/>
                  </a:lnTo>
                  <a:lnTo>
                    <a:pt x="1146048" y="2063496"/>
                  </a:lnTo>
                  <a:close/>
                </a:path>
                <a:path w="2364104" h="2415540">
                  <a:moveTo>
                    <a:pt x="1146048" y="1987296"/>
                  </a:moveTo>
                  <a:lnTo>
                    <a:pt x="1130808" y="1987296"/>
                  </a:lnTo>
                  <a:lnTo>
                    <a:pt x="1130808" y="2002536"/>
                  </a:lnTo>
                  <a:lnTo>
                    <a:pt x="1146048" y="2002536"/>
                  </a:lnTo>
                  <a:lnTo>
                    <a:pt x="1146048" y="1987296"/>
                  </a:lnTo>
                  <a:close/>
                </a:path>
                <a:path w="2364104" h="2415540">
                  <a:moveTo>
                    <a:pt x="1150632" y="2398776"/>
                  </a:moveTo>
                  <a:lnTo>
                    <a:pt x="1138428" y="2398776"/>
                  </a:lnTo>
                  <a:lnTo>
                    <a:pt x="1142238" y="2403348"/>
                  </a:lnTo>
                  <a:lnTo>
                    <a:pt x="1130808" y="2403348"/>
                  </a:lnTo>
                  <a:lnTo>
                    <a:pt x="1130808" y="2410968"/>
                  </a:lnTo>
                  <a:lnTo>
                    <a:pt x="1133856" y="2415540"/>
                  </a:lnTo>
                  <a:lnTo>
                    <a:pt x="1150632" y="2415540"/>
                  </a:lnTo>
                  <a:lnTo>
                    <a:pt x="1150632" y="2407920"/>
                  </a:lnTo>
                  <a:lnTo>
                    <a:pt x="1150632" y="2403348"/>
                  </a:lnTo>
                  <a:lnTo>
                    <a:pt x="1150632" y="2398776"/>
                  </a:lnTo>
                  <a:close/>
                </a:path>
                <a:path w="2364104" h="2415540">
                  <a:moveTo>
                    <a:pt x="1150632" y="754380"/>
                  </a:moveTo>
                  <a:lnTo>
                    <a:pt x="1133856" y="754380"/>
                  </a:lnTo>
                  <a:lnTo>
                    <a:pt x="1133856" y="769620"/>
                  </a:lnTo>
                  <a:lnTo>
                    <a:pt x="1150632" y="769620"/>
                  </a:lnTo>
                  <a:lnTo>
                    <a:pt x="1150632" y="754380"/>
                  </a:lnTo>
                  <a:close/>
                </a:path>
                <a:path w="2364104" h="2415540">
                  <a:moveTo>
                    <a:pt x="1152156" y="1164336"/>
                  </a:moveTo>
                  <a:lnTo>
                    <a:pt x="1136904" y="1164336"/>
                  </a:lnTo>
                  <a:lnTo>
                    <a:pt x="1136904" y="1181100"/>
                  </a:lnTo>
                  <a:lnTo>
                    <a:pt x="1152156" y="1181100"/>
                  </a:lnTo>
                  <a:lnTo>
                    <a:pt x="1152156" y="1164336"/>
                  </a:lnTo>
                  <a:close/>
                </a:path>
                <a:path w="2364104" h="2415540">
                  <a:moveTo>
                    <a:pt x="1153680" y="1575816"/>
                  </a:moveTo>
                  <a:lnTo>
                    <a:pt x="1138440" y="1575816"/>
                  </a:lnTo>
                  <a:lnTo>
                    <a:pt x="1138440" y="1592580"/>
                  </a:lnTo>
                  <a:lnTo>
                    <a:pt x="1153680" y="1592580"/>
                  </a:lnTo>
                  <a:lnTo>
                    <a:pt x="1153680" y="1575816"/>
                  </a:lnTo>
                  <a:close/>
                </a:path>
                <a:path w="2364104" h="2415540">
                  <a:moveTo>
                    <a:pt x="1159776" y="0"/>
                  </a:moveTo>
                  <a:lnTo>
                    <a:pt x="1143000" y="0"/>
                  </a:lnTo>
                  <a:lnTo>
                    <a:pt x="1143000" y="15240"/>
                  </a:lnTo>
                  <a:lnTo>
                    <a:pt x="1159776" y="15240"/>
                  </a:lnTo>
                  <a:lnTo>
                    <a:pt x="1159776" y="0"/>
                  </a:lnTo>
                  <a:close/>
                </a:path>
                <a:path w="2364104" h="2415540">
                  <a:moveTo>
                    <a:pt x="1161300" y="342900"/>
                  </a:moveTo>
                  <a:lnTo>
                    <a:pt x="1146048" y="342900"/>
                  </a:lnTo>
                  <a:lnTo>
                    <a:pt x="1146048" y="358140"/>
                  </a:lnTo>
                  <a:lnTo>
                    <a:pt x="1161300" y="358140"/>
                  </a:lnTo>
                  <a:lnTo>
                    <a:pt x="1161300" y="342900"/>
                  </a:lnTo>
                  <a:close/>
                </a:path>
                <a:path w="2364104" h="2415540">
                  <a:moveTo>
                    <a:pt x="1164348" y="1234440"/>
                  </a:moveTo>
                  <a:lnTo>
                    <a:pt x="1149108" y="1234440"/>
                  </a:lnTo>
                  <a:lnTo>
                    <a:pt x="1149108" y="1249680"/>
                  </a:lnTo>
                  <a:lnTo>
                    <a:pt x="1164348" y="1249680"/>
                  </a:lnTo>
                  <a:lnTo>
                    <a:pt x="1164348" y="1234440"/>
                  </a:lnTo>
                  <a:close/>
                </a:path>
                <a:path w="2364104" h="2415540">
                  <a:moveTo>
                    <a:pt x="1167396" y="821436"/>
                  </a:moveTo>
                  <a:lnTo>
                    <a:pt x="1152156" y="821436"/>
                  </a:lnTo>
                  <a:lnTo>
                    <a:pt x="1152156" y="836676"/>
                  </a:lnTo>
                  <a:lnTo>
                    <a:pt x="1167396" y="836676"/>
                  </a:lnTo>
                  <a:lnTo>
                    <a:pt x="1167396" y="821436"/>
                  </a:lnTo>
                  <a:close/>
                </a:path>
                <a:path w="2364104" h="2415540">
                  <a:moveTo>
                    <a:pt x="1170444" y="2055876"/>
                  </a:moveTo>
                  <a:lnTo>
                    <a:pt x="1155204" y="2055876"/>
                  </a:lnTo>
                  <a:lnTo>
                    <a:pt x="1155204" y="2071116"/>
                  </a:lnTo>
                  <a:lnTo>
                    <a:pt x="1170444" y="2071116"/>
                  </a:lnTo>
                  <a:lnTo>
                    <a:pt x="1170444" y="2055876"/>
                  </a:lnTo>
                  <a:close/>
                </a:path>
                <a:path w="2364104" h="2415540">
                  <a:moveTo>
                    <a:pt x="1170444" y="411480"/>
                  </a:moveTo>
                  <a:lnTo>
                    <a:pt x="1155204" y="411480"/>
                  </a:lnTo>
                  <a:lnTo>
                    <a:pt x="1155204" y="426720"/>
                  </a:lnTo>
                  <a:lnTo>
                    <a:pt x="1170444" y="426720"/>
                  </a:lnTo>
                  <a:lnTo>
                    <a:pt x="1170444" y="411480"/>
                  </a:lnTo>
                  <a:close/>
                </a:path>
                <a:path w="2364104" h="2415540">
                  <a:moveTo>
                    <a:pt x="1171968" y="1645920"/>
                  </a:moveTo>
                  <a:lnTo>
                    <a:pt x="1156728" y="1645920"/>
                  </a:lnTo>
                  <a:lnTo>
                    <a:pt x="1156728" y="1661160"/>
                  </a:lnTo>
                  <a:lnTo>
                    <a:pt x="1171968" y="1661160"/>
                  </a:lnTo>
                  <a:lnTo>
                    <a:pt x="1171968" y="1645920"/>
                  </a:lnTo>
                  <a:close/>
                </a:path>
                <a:path w="2364104" h="2415540">
                  <a:moveTo>
                    <a:pt x="1176540" y="1987296"/>
                  </a:moveTo>
                  <a:lnTo>
                    <a:pt x="1161300" y="1987296"/>
                  </a:lnTo>
                  <a:lnTo>
                    <a:pt x="1161300" y="2002536"/>
                  </a:lnTo>
                  <a:lnTo>
                    <a:pt x="1176540" y="2002536"/>
                  </a:lnTo>
                  <a:lnTo>
                    <a:pt x="1176540" y="1987296"/>
                  </a:lnTo>
                  <a:close/>
                </a:path>
                <a:path w="2364104" h="2415540">
                  <a:moveTo>
                    <a:pt x="1181112" y="2398776"/>
                  </a:moveTo>
                  <a:lnTo>
                    <a:pt x="1165872" y="2398776"/>
                  </a:lnTo>
                  <a:lnTo>
                    <a:pt x="1165872" y="2415540"/>
                  </a:lnTo>
                  <a:lnTo>
                    <a:pt x="1181112" y="2415540"/>
                  </a:lnTo>
                  <a:lnTo>
                    <a:pt x="1181112" y="2398776"/>
                  </a:lnTo>
                  <a:close/>
                </a:path>
                <a:path w="2364104" h="2415540">
                  <a:moveTo>
                    <a:pt x="1181112" y="754380"/>
                  </a:moveTo>
                  <a:lnTo>
                    <a:pt x="1165872" y="754380"/>
                  </a:lnTo>
                  <a:lnTo>
                    <a:pt x="1165872" y="769620"/>
                  </a:lnTo>
                  <a:lnTo>
                    <a:pt x="1181112" y="769620"/>
                  </a:lnTo>
                  <a:lnTo>
                    <a:pt x="1181112" y="754380"/>
                  </a:lnTo>
                  <a:close/>
                </a:path>
                <a:path w="2364104" h="2415540">
                  <a:moveTo>
                    <a:pt x="1188732" y="2377440"/>
                  </a:moveTo>
                  <a:lnTo>
                    <a:pt x="1173492" y="2377440"/>
                  </a:lnTo>
                  <a:lnTo>
                    <a:pt x="1173480" y="2392680"/>
                  </a:lnTo>
                  <a:lnTo>
                    <a:pt x="1188720" y="2392680"/>
                  </a:lnTo>
                  <a:lnTo>
                    <a:pt x="1188732" y="2377440"/>
                  </a:lnTo>
                  <a:close/>
                </a:path>
                <a:path w="2364104" h="2415540">
                  <a:moveTo>
                    <a:pt x="1188732" y="2345436"/>
                  </a:moveTo>
                  <a:lnTo>
                    <a:pt x="1173492" y="2345436"/>
                  </a:lnTo>
                  <a:lnTo>
                    <a:pt x="1173480" y="2362200"/>
                  </a:lnTo>
                  <a:lnTo>
                    <a:pt x="1188720" y="2362200"/>
                  </a:lnTo>
                  <a:lnTo>
                    <a:pt x="1188732" y="2345436"/>
                  </a:lnTo>
                  <a:close/>
                </a:path>
                <a:path w="2364104" h="2415540">
                  <a:moveTo>
                    <a:pt x="1188732" y="2314956"/>
                  </a:moveTo>
                  <a:lnTo>
                    <a:pt x="1173492" y="2314956"/>
                  </a:lnTo>
                  <a:lnTo>
                    <a:pt x="1173480" y="2330196"/>
                  </a:lnTo>
                  <a:lnTo>
                    <a:pt x="1188720" y="2330196"/>
                  </a:lnTo>
                  <a:lnTo>
                    <a:pt x="1188732" y="2314956"/>
                  </a:lnTo>
                  <a:close/>
                </a:path>
                <a:path w="2364104" h="2415540">
                  <a:moveTo>
                    <a:pt x="1188732" y="2284476"/>
                  </a:moveTo>
                  <a:lnTo>
                    <a:pt x="1173492" y="2284476"/>
                  </a:lnTo>
                  <a:lnTo>
                    <a:pt x="1173480" y="2299716"/>
                  </a:lnTo>
                  <a:lnTo>
                    <a:pt x="1188720" y="2299716"/>
                  </a:lnTo>
                  <a:lnTo>
                    <a:pt x="1188732" y="2284476"/>
                  </a:lnTo>
                  <a:close/>
                </a:path>
                <a:path w="2364104" h="2415540">
                  <a:moveTo>
                    <a:pt x="1188732" y="2253996"/>
                  </a:moveTo>
                  <a:lnTo>
                    <a:pt x="1173492" y="2253996"/>
                  </a:lnTo>
                  <a:lnTo>
                    <a:pt x="1173480" y="2269236"/>
                  </a:lnTo>
                  <a:lnTo>
                    <a:pt x="1188720" y="2269236"/>
                  </a:lnTo>
                  <a:lnTo>
                    <a:pt x="1188732" y="2253996"/>
                  </a:lnTo>
                  <a:close/>
                </a:path>
                <a:path w="2364104" h="2415540">
                  <a:moveTo>
                    <a:pt x="1188732" y="2221992"/>
                  </a:moveTo>
                  <a:lnTo>
                    <a:pt x="1173492" y="2221992"/>
                  </a:lnTo>
                  <a:lnTo>
                    <a:pt x="1173480" y="2238756"/>
                  </a:lnTo>
                  <a:lnTo>
                    <a:pt x="1188720" y="2238756"/>
                  </a:lnTo>
                  <a:lnTo>
                    <a:pt x="1188732" y="2221992"/>
                  </a:lnTo>
                  <a:close/>
                </a:path>
                <a:path w="2364104" h="2415540">
                  <a:moveTo>
                    <a:pt x="1188732" y="2191512"/>
                  </a:moveTo>
                  <a:lnTo>
                    <a:pt x="1173492" y="2191512"/>
                  </a:lnTo>
                  <a:lnTo>
                    <a:pt x="1173480" y="2206752"/>
                  </a:lnTo>
                  <a:lnTo>
                    <a:pt x="1188720" y="2206752"/>
                  </a:lnTo>
                  <a:lnTo>
                    <a:pt x="1188732" y="2191512"/>
                  </a:lnTo>
                  <a:close/>
                </a:path>
                <a:path w="2364104" h="2415540">
                  <a:moveTo>
                    <a:pt x="1188732" y="2161032"/>
                  </a:moveTo>
                  <a:lnTo>
                    <a:pt x="1173492" y="2161032"/>
                  </a:lnTo>
                  <a:lnTo>
                    <a:pt x="1173480" y="2176272"/>
                  </a:lnTo>
                  <a:lnTo>
                    <a:pt x="1188720" y="2176272"/>
                  </a:lnTo>
                  <a:lnTo>
                    <a:pt x="1188732" y="2161032"/>
                  </a:lnTo>
                  <a:close/>
                </a:path>
                <a:path w="2364104" h="2415540">
                  <a:moveTo>
                    <a:pt x="1188732" y="2130552"/>
                  </a:moveTo>
                  <a:lnTo>
                    <a:pt x="1173492" y="2130552"/>
                  </a:lnTo>
                  <a:lnTo>
                    <a:pt x="1173480" y="2145792"/>
                  </a:lnTo>
                  <a:lnTo>
                    <a:pt x="1188720" y="2145792"/>
                  </a:lnTo>
                  <a:lnTo>
                    <a:pt x="1188732" y="2130552"/>
                  </a:lnTo>
                  <a:close/>
                </a:path>
                <a:path w="2364104" h="2415540">
                  <a:moveTo>
                    <a:pt x="1188732" y="2098548"/>
                  </a:moveTo>
                  <a:lnTo>
                    <a:pt x="1173492" y="2098548"/>
                  </a:lnTo>
                  <a:lnTo>
                    <a:pt x="1173480" y="2115312"/>
                  </a:lnTo>
                  <a:lnTo>
                    <a:pt x="1188720" y="2115312"/>
                  </a:lnTo>
                  <a:lnTo>
                    <a:pt x="1188732" y="2098548"/>
                  </a:lnTo>
                  <a:close/>
                </a:path>
                <a:path w="2364104" h="2415540">
                  <a:moveTo>
                    <a:pt x="1188732" y="2068068"/>
                  </a:moveTo>
                  <a:lnTo>
                    <a:pt x="1173492" y="2068068"/>
                  </a:lnTo>
                  <a:lnTo>
                    <a:pt x="1173480" y="2083308"/>
                  </a:lnTo>
                  <a:lnTo>
                    <a:pt x="1188720" y="2083308"/>
                  </a:lnTo>
                  <a:lnTo>
                    <a:pt x="1188732" y="2068068"/>
                  </a:lnTo>
                  <a:close/>
                </a:path>
                <a:path w="2364104" h="2415540">
                  <a:moveTo>
                    <a:pt x="1188732" y="1969008"/>
                  </a:moveTo>
                  <a:lnTo>
                    <a:pt x="1173492" y="1969008"/>
                  </a:lnTo>
                  <a:lnTo>
                    <a:pt x="1173480" y="1984248"/>
                  </a:lnTo>
                  <a:lnTo>
                    <a:pt x="1188720" y="1984248"/>
                  </a:lnTo>
                  <a:lnTo>
                    <a:pt x="1188732" y="1969008"/>
                  </a:lnTo>
                  <a:close/>
                </a:path>
                <a:path w="2364104" h="2415540">
                  <a:moveTo>
                    <a:pt x="1188732" y="1937004"/>
                  </a:moveTo>
                  <a:lnTo>
                    <a:pt x="1173492" y="1937004"/>
                  </a:lnTo>
                  <a:lnTo>
                    <a:pt x="1173480" y="1952244"/>
                  </a:lnTo>
                  <a:lnTo>
                    <a:pt x="1188720" y="1952244"/>
                  </a:lnTo>
                  <a:lnTo>
                    <a:pt x="1188732" y="1937004"/>
                  </a:lnTo>
                  <a:close/>
                </a:path>
                <a:path w="2364104" h="2415540">
                  <a:moveTo>
                    <a:pt x="1188732" y="1906524"/>
                  </a:moveTo>
                  <a:lnTo>
                    <a:pt x="1173492" y="1906524"/>
                  </a:lnTo>
                  <a:lnTo>
                    <a:pt x="1173480" y="1921764"/>
                  </a:lnTo>
                  <a:lnTo>
                    <a:pt x="1188720" y="1921764"/>
                  </a:lnTo>
                  <a:lnTo>
                    <a:pt x="1188732" y="1906524"/>
                  </a:lnTo>
                  <a:close/>
                </a:path>
                <a:path w="2364104" h="2415540">
                  <a:moveTo>
                    <a:pt x="1188732" y="1876044"/>
                  </a:moveTo>
                  <a:lnTo>
                    <a:pt x="1173492" y="1876044"/>
                  </a:lnTo>
                  <a:lnTo>
                    <a:pt x="1173480" y="1891284"/>
                  </a:lnTo>
                  <a:lnTo>
                    <a:pt x="1188720" y="1891284"/>
                  </a:lnTo>
                  <a:lnTo>
                    <a:pt x="1188732" y="1876044"/>
                  </a:lnTo>
                  <a:close/>
                </a:path>
                <a:path w="2364104" h="2415540">
                  <a:moveTo>
                    <a:pt x="1188732" y="1845564"/>
                  </a:moveTo>
                  <a:lnTo>
                    <a:pt x="1173492" y="1845564"/>
                  </a:lnTo>
                  <a:lnTo>
                    <a:pt x="1173480" y="1860804"/>
                  </a:lnTo>
                  <a:lnTo>
                    <a:pt x="1188720" y="1860804"/>
                  </a:lnTo>
                  <a:lnTo>
                    <a:pt x="1188732" y="1845564"/>
                  </a:lnTo>
                  <a:close/>
                </a:path>
                <a:path w="2364104" h="2415540">
                  <a:moveTo>
                    <a:pt x="1188732" y="1813560"/>
                  </a:moveTo>
                  <a:lnTo>
                    <a:pt x="1173492" y="1813560"/>
                  </a:lnTo>
                  <a:lnTo>
                    <a:pt x="1173480" y="1828800"/>
                  </a:lnTo>
                  <a:lnTo>
                    <a:pt x="1188720" y="1828800"/>
                  </a:lnTo>
                  <a:lnTo>
                    <a:pt x="1188732" y="1813560"/>
                  </a:lnTo>
                  <a:close/>
                </a:path>
                <a:path w="2364104" h="2415540">
                  <a:moveTo>
                    <a:pt x="1188732" y="1783080"/>
                  </a:moveTo>
                  <a:lnTo>
                    <a:pt x="1173492" y="1783080"/>
                  </a:lnTo>
                  <a:lnTo>
                    <a:pt x="1173480" y="1798320"/>
                  </a:lnTo>
                  <a:lnTo>
                    <a:pt x="1188720" y="1798320"/>
                  </a:lnTo>
                  <a:lnTo>
                    <a:pt x="1188732" y="1783080"/>
                  </a:lnTo>
                  <a:close/>
                </a:path>
                <a:path w="2364104" h="2415540">
                  <a:moveTo>
                    <a:pt x="1188732" y="1752600"/>
                  </a:moveTo>
                  <a:lnTo>
                    <a:pt x="1173492" y="1752600"/>
                  </a:lnTo>
                  <a:lnTo>
                    <a:pt x="1173480" y="1767840"/>
                  </a:lnTo>
                  <a:lnTo>
                    <a:pt x="1188720" y="1767840"/>
                  </a:lnTo>
                  <a:lnTo>
                    <a:pt x="1188732" y="1752600"/>
                  </a:lnTo>
                  <a:close/>
                </a:path>
                <a:path w="2364104" h="2415540">
                  <a:moveTo>
                    <a:pt x="1188732" y="1722120"/>
                  </a:moveTo>
                  <a:lnTo>
                    <a:pt x="1173492" y="1722120"/>
                  </a:lnTo>
                  <a:lnTo>
                    <a:pt x="1173480" y="1737360"/>
                  </a:lnTo>
                  <a:lnTo>
                    <a:pt x="1188720" y="1737360"/>
                  </a:lnTo>
                  <a:lnTo>
                    <a:pt x="1188732" y="1722120"/>
                  </a:lnTo>
                  <a:close/>
                </a:path>
                <a:path w="2364104" h="2415540">
                  <a:moveTo>
                    <a:pt x="1188732" y="1690116"/>
                  </a:moveTo>
                  <a:lnTo>
                    <a:pt x="1173492" y="1690116"/>
                  </a:lnTo>
                  <a:lnTo>
                    <a:pt x="1173480" y="1705356"/>
                  </a:lnTo>
                  <a:lnTo>
                    <a:pt x="1188720" y="1705356"/>
                  </a:lnTo>
                  <a:lnTo>
                    <a:pt x="1188732" y="1690116"/>
                  </a:lnTo>
                  <a:close/>
                </a:path>
                <a:path w="2364104" h="2415540">
                  <a:moveTo>
                    <a:pt x="1188732" y="1659636"/>
                  </a:moveTo>
                  <a:lnTo>
                    <a:pt x="1173492" y="1659636"/>
                  </a:lnTo>
                  <a:lnTo>
                    <a:pt x="1173480" y="1674876"/>
                  </a:lnTo>
                  <a:lnTo>
                    <a:pt x="1188720" y="1674876"/>
                  </a:lnTo>
                  <a:lnTo>
                    <a:pt x="1188732" y="1659636"/>
                  </a:lnTo>
                  <a:close/>
                </a:path>
                <a:path w="2364104" h="2415540">
                  <a:moveTo>
                    <a:pt x="1188732" y="1549908"/>
                  </a:moveTo>
                  <a:lnTo>
                    <a:pt x="1188720" y="1546860"/>
                  </a:lnTo>
                  <a:lnTo>
                    <a:pt x="1173480" y="1546860"/>
                  </a:lnTo>
                  <a:lnTo>
                    <a:pt x="1173480" y="1562100"/>
                  </a:lnTo>
                  <a:lnTo>
                    <a:pt x="1173492" y="1565148"/>
                  </a:lnTo>
                  <a:lnTo>
                    <a:pt x="1188732" y="1565148"/>
                  </a:lnTo>
                  <a:lnTo>
                    <a:pt x="1188732" y="1549908"/>
                  </a:lnTo>
                  <a:close/>
                </a:path>
                <a:path w="2364104" h="2415540">
                  <a:moveTo>
                    <a:pt x="1188732" y="1517904"/>
                  </a:moveTo>
                  <a:lnTo>
                    <a:pt x="1188720" y="1516380"/>
                  </a:lnTo>
                  <a:lnTo>
                    <a:pt x="1173480" y="1516380"/>
                  </a:lnTo>
                  <a:lnTo>
                    <a:pt x="1173480" y="1531620"/>
                  </a:lnTo>
                  <a:lnTo>
                    <a:pt x="1173492" y="1533144"/>
                  </a:lnTo>
                  <a:lnTo>
                    <a:pt x="1188732" y="1533144"/>
                  </a:lnTo>
                  <a:lnTo>
                    <a:pt x="1188732" y="1517904"/>
                  </a:lnTo>
                  <a:close/>
                </a:path>
                <a:path w="2364104" h="2415540">
                  <a:moveTo>
                    <a:pt x="1188732" y="1487424"/>
                  </a:moveTo>
                  <a:lnTo>
                    <a:pt x="1188720" y="1485900"/>
                  </a:lnTo>
                  <a:lnTo>
                    <a:pt x="1173480" y="1485900"/>
                  </a:lnTo>
                  <a:lnTo>
                    <a:pt x="1173480" y="1501140"/>
                  </a:lnTo>
                  <a:lnTo>
                    <a:pt x="1173492" y="1502664"/>
                  </a:lnTo>
                  <a:lnTo>
                    <a:pt x="1188732" y="1502664"/>
                  </a:lnTo>
                  <a:lnTo>
                    <a:pt x="1188732" y="1487424"/>
                  </a:lnTo>
                  <a:close/>
                </a:path>
                <a:path w="2364104" h="2415540">
                  <a:moveTo>
                    <a:pt x="1188732" y="1456944"/>
                  </a:moveTo>
                  <a:lnTo>
                    <a:pt x="1188720" y="1455420"/>
                  </a:lnTo>
                  <a:lnTo>
                    <a:pt x="1173480" y="1455420"/>
                  </a:lnTo>
                  <a:lnTo>
                    <a:pt x="1173480" y="1470660"/>
                  </a:lnTo>
                  <a:lnTo>
                    <a:pt x="1173492" y="1472184"/>
                  </a:lnTo>
                  <a:lnTo>
                    <a:pt x="1188732" y="1472184"/>
                  </a:lnTo>
                  <a:lnTo>
                    <a:pt x="1188732" y="1456944"/>
                  </a:lnTo>
                  <a:close/>
                </a:path>
                <a:path w="2364104" h="2415540">
                  <a:moveTo>
                    <a:pt x="1188732" y="1426464"/>
                  </a:moveTo>
                  <a:lnTo>
                    <a:pt x="1188720" y="1423416"/>
                  </a:lnTo>
                  <a:lnTo>
                    <a:pt x="1173480" y="1423416"/>
                  </a:lnTo>
                  <a:lnTo>
                    <a:pt x="1173480" y="1438656"/>
                  </a:lnTo>
                  <a:lnTo>
                    <a:pt x="1173492" y="1441704"/>
                  </a:lnTo>
                  <a:lnTo>
                    <a:pt x="1188732" y="1441704"/>
                  </a:lnTo>
                  <a:lnTo>
                    <a:pt x="1188732" y="1426464"/>
                  </a:lnTo>
                  <a:close/>
                </a:path>
                <a:path w="2364104" h="2415540">
                  <a:moveTo>
                    <a:pt x="1188732" y="1394460"/>
                  </a:moveTo>
                  <a:lnTo>
                    <a:pt x="1188720" y="1392936"/>
                  </a:lnTo>
                  <a:lnTo>
                    <a:pt x="1173480" y="1392936"/>
                  </a:lnTo>
                  <a:lnTo>
                    <a:pt x="1173480" y="1408176"/>
                  </a:lnTo>
                  <a:lnTo>
                    <a:pt x="1173492" y="1409700"/>
                  </a:lnTo>
                  <a:lnTo>
                    <a:pt x="1188732" y="1409700"/>
                  </a:lnTo>
                  <a:lnTo>
                    <a:pt x="1188732" y="1394460"/>
                  </a:lnTo>
                  <a:close/>
                </a:path>
                <a:path w="2364104" h="2415540">
                  <a:moveTo>
                    <a:pt x="1188732" y="1363980"/>
                  </a:moveTo>
                  <a:lnTo>
                    <a:pt x="1188720" y="1362456"/>
                  </a:lnTo>
                  <a:lnTo>
                    <a:pt x="1173480" y="1362456"/>
                  </a:lnTo>
                  <a:lnTo>
                    <a:pt x="1173480" y="1377696"/>
                  </a:lnTo>
                  <a:lnTo>
                    <a:pt x="1173492" y="1379220"/>
                  </a:lnTo>
                  <a:lnTo>
                    <a:pt x="1188732" y="1379220"/>
                  </a:lnTo>
                  <a:lnTo>
                    <a:pt x="1188732" y="1363980"/>
                  </a:lnTo>
                  <a:close/>
                </a:path>
                <a:path w="2364104" h="2415540">
                  <a:moveTo>
                    <a:pt x="1188732" y="1333500"/>
                  </a:moveTo>
                  <a:lnTo>
                    <a:pt x="1188720" y="1331976"/>
                  </a:lnTo>
                  <a:lnTo>
                    <a:pt x="1173480" y="1331976"/>
                  </a:lnTo>
                  <a:lnTo>
                    <a:pt x="1173480" y="1347216"/>
                  </a:lnTo>
                  <a:lnTo>
                    <a:pt x="1173492" y="1348740"/>
                  </a:lnTo>
                  <a:lnTo>
                    <a:pt x="1188732" y="1348740"/>
                  </a:lnTo>
                  <a:lnTo>
                    <a:pt x="1188732" y="1333500"/>
                  </a:lnTo>
                  <a:close/>
                </a:path>
                <a:path w="2364104" h="2415540">
                  <a:moveTo>
                    <a:pt x="1188732" y="1303020"/>
                  </a:moveTo>
                  <a:lnTo>
                    <a:pt x="1188720" y="1299972"/>
                  </a:lnTo>
                  <a:lnTo>
                    <a:pt x="1173480" y="1299972"/>
                  </a:lnTo>
                  <a:lnTo>
                    <a:pt x="1173480" y="1315212"/>
                  </a:lnTo>
                  <a:lnTo>
                    <a:pt x="1173492" y="1318260"/>
                  </a:lnTo>
                  <a:lnTo>
                    <a:pt x="1188732" y="1318260"/>
                  </a:lnTo>
                  <a:lnTo>
                    <a:pt x="1188732" y="1303020"/>
                  </a:lnTo>
                  <a:close/>
                </a:path>
                <a:path w="2364104" h="2415540">
                  <a:moveTo>
                    <a:pt x="1188732" y="1271016"/>
                  </a:moveTo>
                  <a:lnTo>
                    <a:pt x="1188720" y="1269492"/>
                  </a:lnTo>
                  <a:lnTo>
                    <a:pt x="1173480" y="1269492"/>
                  </a:lnTo>
                  <a:lnTo>
                    <a:pt x="1173480" y="1284732"/>
                  </a:lnTo>
                  <a:lnTo>
                    <a:pt x="1173492" y="1286256"/>
                  </a:lnTo>
                  <a:lnTo>
                    <a:pt x="1188732" y="1286256"/>
                  </a:lnTo>
                  <a:lnTo>
                    <a:pt x="1188732" y="1271016"/>
                  </a:lnTo>
                  <a:close/>
                </a:path>
                <a:path w="2364104" h="2415540">
                  <a:moveTo>
                    <a:pt x="1188732" y="1237488"/>
                  </a:moveTo>
                  <a:lnTo>
                    <a:pt x="1185684" y="1234440"/>
                  </a:lnTo>
                  <a:lnTo>
                    <a:pt x="1184148" y="1234440"/>
                  </a:lnTo>
                  <a:lnTo>
                    <a:pt x="1181112" y="1234440"/>
                  </a:lnTo>
                  <a:lnTo>
                    <a:pt x="1176528" y="1234440"/>
                  </a:lnTo>
                  <a:lnTo>
                    <a:pt x="1173480" y="1237488"/>
                  </a:lnTo>
                  <a:lnTo>
                    <a:pt x="1173480" y="1254252"/>
                  </a:lnTo>
                  <a:lnTo>
                    <a:pt x="1173492" y="1255776"/>
                  </a:lnTo>
                  <a:lnTo>
                    <a:pt x="1188732" y="1255776"/>
                  </a:lnTo>
                  <a:lnTo>
                    <a:pt x="1188732" y="1249680"/>
                  </a:lnTo>
                  <a:lnTo>
                    <a:pt x="1188732" y="1237488"/>
                  </a:lnTo>
                  <a:close/>
                </a:path>
                <a:path w="2364104" h="2415540">
                  <a:moveTo>
                    <a:pt x="1188732" y="1139952"/>
                  </a:moveTo>
                  <a:lnTo>
                    <a:pt x="1173492" y="1139952"/>
                  </a:lnTo>
                  <a:lnTo>
                    <a:pt x="1173480" y="1155192"/>
                  </a:lnTo>
                  <a:lnTo>
                    <a:pt x="1188720" y="1155192"/>
                  </a:lnTo>
                  <a:lnTo>
                    <a:pt x="1188732" y="1139952"/>
                  </a:lnTo>
                  <a:close/>
                </a:path>
                <a:path w="2364104" h="2415540">
                  <a:moveTo>
                    <a:pt x="1188732" y="1109472"/>
                  </a:moveTo>
                  <a:lnTo>
                    <a:pt x="1173492" y="1109472"/>
                  </a:lnTo>
                  <a:lnTo>
                    <a:pt x="1173480" y="1124712"/>
                  </a:lnTo>
                  <a:lnTo>
                    <a:pt x="1188720" y="1124712"/>
                  </a:lnTo>
                  <a:lnTo>
                    <a:pt x="1188732" y="1109472"/>
                  </a:lnTo>
                  <a:close/>
                </a:path>
                <a:path w="2364104" h="2415540">
                  <a:moveTo>
                    <a:pt x="1188732" y="1078992"/>
                  </a:moveTo>
                  <a:lnTo>
                    <a:pt x="1173492" y="1078992"/>
                  </a:lnTo>
                  <a:lnTo>
                    <a:pt x="1173480" y="1094232"/>
                  </a:lnTo>
                  <a:lnTo>
                    <a:pt x="1188720" y="1094232"/>
                  </a:lnTo>
                  <a:lnTo>
                    <a:pt x="1188732" y="1078992"/>
                  </a:lnTo>
                  <a:close/>
                </a:path>
                <a:path w="2364104" h="2415540">
                  <a:moveTo>
                    <a:pt x="1188732" y="1046988"/>
                  </a:moveTo>
                  <a:lnTo>
                    <a:pt x="1173492" y="1046988"/>
                  </a:lnTo>
                  <a:lnTo>
                    <a:pt x="1173480" y="1062228"/>
                  </a:lnTo>
                  <a:lnTo>
                    <a:pt x="1188720" y="1062228"/>
                  </a:lnTo>
                  <a:lnTo>
                    <a:pt x="1188732" y="1046988"/>
                  </a:lnTo>
                  <a:close/>
                </a:path>
                <a:path w="2364104" h="2415540">
                  <a:moveTo>
                    <a:pt x="1188732" y="1016508"/>
                  </a:moveTo>
                  <a:lnTo>
                    <a:pt x="1173492" y="1016508"/>
                  </a:lnTo>
                  <a:lnTo>
                    <a:pt x="1173480" y="1031748"/>
                  </a:lnTo>
                  <a:lnTo>
                    <a:pt x="1188720" y="1031748"/>
                  </a:lnTo>
                  <a:lnTo>
                    <a:pt x="1188732" y="1016508"/>
                  </a:lnTo>
                  <a:close/>
                </a:path>
                <a:path w="2364104" h="2415540">
                  <a:moveTo>
                    <a:pt x="1188732" y="986028"/>
                  </a:moveTo>
                  <a:lnTo>
                    <a:pt x="1173492" y="986028"/>
                  </a:lnTo>
                  <a:lnTo>
                    <a:pt x="1173480" y="1001268"/>
                  </a:lnTo>
                  <a:lnTo>
                    <a:pt x="1188720" y="1001268"/>
                  </a:lnTo>
                  <a:lnTo>
                    <a:pt x="1188732" y="986028"/>
                  </a:lnTo>
                  <a:close/>
                </a:path>
                <a:path w="2364104" h="2415540">
                  <a:moveTo>
                    <a:pt x="1188732" y="955548"/>
                  </a:moveTo>
                  <a:lnTo>
                    <a:pt x="1173492" y="955548"/>
                  </a:lnTo>
                  <a:lnTo>
                    <a:pt x="1173480" y="970788"/>
                  </a:lnTo>
                  <a:lnTo>
                    <a:pt x="1188720" y="970788"/>
                  </a:lnTo>
                  <a:lnTo>
                    <a:pt x="1188732" y="955548"/>
                  </a:lnTo>
                  <a:close/>
                </a:path>
                <a:path w="2364104" h="2415540">
                  <a:moveTo>
                    <a:pt x="1188732" y="923544"/>
                  </a:moveTo>
                  <a:lnTo>
                    <a:pt x="1173492" y="923544"/>
                  </a:lnTo>
                  <a:lnTo>
                    <a:pt x="1173480" y="938784"/>
                  </a:lnTo>
                  <a:lnTo>
                    <a:pt x="1188720" y="938784"/>
                  </a:lnTo>
                  <a:lnTo>
                    <a:pt x="1188732" y="923544"/>
                  </a:lnTo>
                  <a:close/>
                </a:path>
                <a:path w="2364104" h="2415540">
                  <a:moveTo>
                    <a:pt x="1188732" y="893064"/>
                  </a:moveTo>
                  <a:lnTo>
                    <a:pt x="1173492" y="893064"/>
                  </a:lnTo>
                  <a:lnTo>
                    <a:pt x="1173480" y="908304"/>
                  </a:lnTo>
                  <a:lnTo>
                    <a:pt x="1188720" y="908304"/>
                  </a:lnTo>
                  <a:lnTo>
                    <a:pt x="1188732" y="893064"/>
                  </a:lnTo>
                  <a:close/>
                </a:path>
                <a:path w="2364104" h="2415540">
                  <a:moveTo>
                    <a:pt x="1188732" y="862584"/>
                  </a:moveTo>
                  <a:lnTo>
                    <a:pt x="1173492" y="862584"/>
                  </a:lnTo>
                  <a:lnTo>
                    <a:pt x="1173480" y="877824"/>
                  </a:lnTo>
                  <a:lnTo>
                    <a:pt x="1188720" y="877824"/>
                  </a:lnTo>
                  <a:lnTo>
                    <a:pt x="1188732" y="862584"/>
                  </a:lnTo>
                  <a:close/>
                </a:path>
                <a:path w="2364104" h="2415540">
                  <a:moveTo>
                    <a:pt x="1188732" y="832104"/>
                  </a:moveTo>
                  <a:lnTo>
                    <a:pt x="1173492" y="832104"/>
                  </a:lnTo>
                  <a:lnTo>
                    <a:pt x="1173480" y="847344"/>
                  </a:lnTo>
                  <a:lnTo>
                    <a:pt x="1188720" y="847344"/>
                  </a:lnTo>
                  <a:lnTo>
                    <a:pt x="1188732" y="832104"/>
                  </a:lnTo>
                  <a:close/>
                </a:path>
                <a:path w="2364104" h="2415540">
                  <a:moveTo>
                    <a:pt x="1188732" y="731520"/>
                  </a:moveTo>
                  <a:lnTo>
                    <a:pt x="1173492" y="731520"/>
                  </a:lnTo>
                  <a:lnTo>
                    <a:pt x="1173480" y="746760"/>
                  </a:lnTo>
                  <a:lnTo>
                    <a:pt x="1188720" y="746760"/>
                  </a:lnTo>
                  <a:lnTo>
                    <a:pt x="1188732" y="731520"/>
                  </a:lnTo>
                  <a:close/>
                </a:path>
                <a:path w="2364104" h="2415540">
                  <a:moveTo>
                    <a:pt x="1188732" y="701040"/>
                  </a:moveTo>
                  <a:lnTo>
                    <a:pt x="1173492" y="701040"/>
                  </a:lnTo>
                  <a:lnTo>
                    <a:pt x="1173480" y="716280"/>
                  </a:lnTo>
                  <a:lnTo>
                    <a:pt x="1188720" y="716280"/>
                  </a:lnTo>
                  <a:lnTo>
                    <a:pt x="1188732" y="701040"/>
                  </a:lnTo>
                  <a:close/>
                </a:path>
                <a:path w="2364104" h="2415540">
                  <a:moveTo>
                    <a:pt x="1188732" y="669036"/>
                  </a:moveTo>
                  <a:lnTo>
                    <a:pt x="1173492" y="669036"/>
                  </a:lnTo>
                  <a:lnTo>
                    <a:pt x="1173480" y="685800"/>
                  </a:lnTo>
                  <a:lnTo>
                    <a:pt x="1188720" y="685800"/>
                  </a:lnTo>
                  <a:lnTo>
                    <a:pt x="1188732" y="669036"/>
                  </a:lnTo>
                  <a:close/>
                </a:path>
                <a:path w="2364104" h="2415540">
                  <a:moveTo>
                    <a:pt x="1188732" y="638556"/>
                  </a:moveTo>
                  <a:lnTo>
                    <a:pt x="1173492" y="638556"/>
                  </a:lnTo>
                  <a:lnTo>
                    <a:pt x="1173480" y="653796"/>
                  </a:lnTo>
                  <a:lnTo>
                    <a:pt x="1188720" y="653796"/>
                  </a:lnTo>
                  <a:lnTo>
                    <a:pt x="1188732" y="638556"/>
                  </a:lnTo>
                  <a:close/>
                </a:path>
                <a:path w="2364104" h="2415540">
                  <a:moveTo>
                    <a:pt x="1188732" y="608076"/>
                  </a:moveTo>
                  <a:lnTo>
                    <a:pt x="1173492" y="608076"/>
                  </a:lnTo>
                  <a:lnTo>
                    <a:pt x="1173480" y="623316"/>
                  </a:lnTo>
                  <a:lnTo>
                    <a:pt x="1188720" y="623316"/>
                  </a:lnTo>
                  <a:lnTo>
                    <a:pt x="1188732" y="608076"/>
                  </a:lnTo>
                  <a:close/>
                </a:path>
                <a:path w="2364104" h="2415540">
                  <a:moveTo>
                    <a:pt x="1188732" y="577596"/>
                  </a:moveTo>
                  <a:lnTo>
                    <a:pt x="1173492" y="577596"/>
                  </a:lnTo>
                  <a:lnTo>
                    <a:pt x="1173480" y="592836"/>
                  </a:lnTo>
                  <a:lnTo>
                    <a:pt x="1188720" y="592836"/>
                  </a:lnTo>
                  <a:lnTo>
                    <a:pt x="1188732" y="577596"/>
                  </a:lnTo>
                  <a:close/>
                </a:path>
                <a:path w="2364104" h="2415540">
                  <a:moveTo>
                    <a:pt x="1188732" y="545592"/>
                  </a:moveTo>
                  <a:lnTo>
                    <a:pt x="1173492" y="545592"/>
                  </a:lnTo>
                  <a:lnTo>
                    <a:pt x="1173480" y="562356"/>
                  </a:lnTo>
                  <a:lnTo>
                    <a:pt x="1188720" y="562356"/>
                  </a:lnTo>
                  <a:lnTo>
                    <a:pt x="1188732" y="545592"/>
                  </a:lnTo>
                  <a:close/>
                </a:path>
                <a:path w="2364104" h="2415540">
                  <a:moveTo>
                    <a:pt x="1188732" y="515112"/>
                  </a:moveTo>
                  <a:lnTo>
                    <a:pt x="1173492" y="515112"/>
                  </a:lnTo>
                  <a:lnTo>
                    <a:pt x="1173480" y="530352"/>
                  </a:lnTo>
                  <a:lnTo>
                    <a:pt x="1188720" y="530352"/>
                  </a:lnTo>
                  <a:lnTo>
                    <a:pt x="1188732" y="515112"/>
                  </a:lnTo>
                  <a:close/>
                </a:path>
                <a:path w="2364104" h="2415540">
                  <a:moveTo>
                    <a:pt x="1188732" y="484632"/>
                  </a:moveTo>
                  <a:lnTo>
                    <a:pt x="1173492" y="484632"/>
                  </a:lnTo>
                  <a:lnTo>
                    <a:pt x="1173480" y="499872"/>
                  </a:lnTo>
                  <a:lnTo>
                    <a:pt x="1188720" y="499872"/>
                  </a:lnTo>
                  <a:lnTo>
                    <a:pt x="1188732" y="484632"/>
                  </a:lnTo>
                  <a:close/>
                </a:path>
                <a:path w="2364104" h="2415540">
                  <a:moveTo>
                    <a:pt x="1188732" y="454152"/>
                  </a:moveTo>
                  <a:lnTo>
                    <a:pt x="1173492" y="454152"/>
                  </a:lnTo>
                  <a:lnTo>
                    <a:pt x="1173480" y="469392"/>
                  </a:lnTo>
                  <a:lnTo>
                    <a:pt x="1188720" y="469392"/>
                  </a:lnTo>
                  <a:lnTo>
                    <a:pt x="1188732" y="454152"/>
                  </a:lnTo>
                  <a:close/>
                </a:path>
                <a:path w="2364104" h="2415540">
                  <a:moveTo>
                    <a:pt x="1188732" y="422148"/>
                  </a:moveTo>
                  <a:lnTo>
                    <a:pt x="1173492" y="422148"/>
                  </a:lnTo>
                  <a:lnTo>
                    <a:pt x="1173480" y="438912"/>
                  </a:lnTo>
                  <a:lnTo>
                    <a:pt x="1188720" y="438912"/>
                  </a:lnTo>
                  <a:lnTo>
                    <a:pt x="1188732" y="422148"/>
                  </a:lnTo>
                  <a:close/>
                </a:path>
                <a:path w="2364104" h="2415540">
                  <a:moveTo>
                    <a:pt x="1188732" y="339852"/>
                  </a:moveTo>
                  <a:lnTo>
                    <a:pt x="1173492" y="339852"/>
                  </a:lnTo>
                  <a:lnTo>
                    <a:pt x="1173480" y="355092"/>
                  </a:lnTo>
                  <a:lnTo>
                    <a:pt x="1176528" y="358140"/>
                  </a:lnTo>
                  <a:lnTo>
                    <a:pt x="1185672" y="358140"/>
                  </a:lnTo>
                  <a:lnTo>
                    <a:pt x="1188732" y="355092"/>
                  </a:lnTo>
                  <a:lnTo>
                    <a:pt x="1188732" y="342900"/>
                  </a:lnTo>
                  <a:lnTo>
                    <a:pt x="1188732" y="339852"/>
                  </a:lnTo>
                  <a:close/>
                </a:path>
                <a:path w="2364104" h="2415540">
                  <a:moveTo>
                    <a:pt x="1188732" y="309372"/>
                  </a:moveTo>
                  <a:lnTo>
                    <a:pt x="1173492" y="309372"/>
                  </a:lnTo>
                  <a:lnTo>
                    <a:pt x="1173480" y="324612"/>
                  </a:lnTo>
                  <a:lnTo>
                    <a:pt x="1188720" y="324612"/>
                  </a:lnTo>
                  <a:lnTo>
                    <a:pt x="1188732" y="309372"/>
                  </a:lnTo>
                  <a:close/>
                </a:path>
                <a:path w="2364104" h="2415540">
                  <a:moveTo>
                    <a:pt x="1188732" y="278892"/>
                  </a:moveTo>
                  <a:lnTo>
                    <a:pt x="1173492" y="278892"/>
                  </a:lnTo>
                  <a:lnTo>
                    <a:pt x="1173480" y="294132"/>
                  </a:lnTo>
                  <a:lnTo>
                    <a:pt x="1188720" y="294132"/>
                  </a:lnTo>
                  <a:lnTo>
                    <a:pt x="1188732" y="278892"/>
                  </a:lnTo>
                  <a:close/>
                </a:path>
                <a:path w="2364104" h="2415540">
                  <a:moveTo>
                    <a:pt x="1188732" y="246888"/>
                  </a:moveTo>
                  <a:lnTo>
                    <a:pt x="1173492" y="246888"/>
                  </a:lnTo>
                  <a:lnTo>
                    <a:pt x="1173480" y="263652"/>
                  </a:lnTo>
                  <a:lnTo>
                    <a:pt x="1188720" y="263652"/>
                  </a:lnTo>
                  <a:lnTo>
                    <a:pt x="1188732" y="246888"/>
                  </a:lnTo>
                  <a:close/>
                </a:path>
                <a:path w="2364104" h="2415540">
                  <a:moveTo>
                    <a:pt x="1188732" y="216408"/>
                  </a:moveTo>
                  <a:lnTo>
                    <a:pt x="1173492" y="216408"/>
                  </a:lnTo>
                  <a:lnTo>
                    <a:pt x="1173480" y="231648"/>
                  </a:lnTo>
                  <a:lnTo>
                    <a:pt x="1188720" y="231648"/>
                  </a:lnTo>
                  <a:lnTo>
                    <a:pt x="1188732" y="216408"/>
                  </a:lnTo>
                  <a:close/>
                </a:path>
                <a:path w="2364104" h="2415540">
                  <a:moveTo>
                    <a:pt x="1188732" y="185928"/>
                  </a:moveTo>
                  <a:lnTo>
                    <a:pt x="1173492" y="185928"/>
                  </a:lnTo>
                  <a:lnTo>
                    <a:pt x="1173480" y="201168"/>
                  </a:lnTo>
                  <a:lnTo>
                    <a:pt x="1188720" y="201168"/>
                  </a:lnTo>
                  <a:lnTo>
                    <a:pt x="1188732" y="185928"/>
                  </a:lnTo>
                  <a:close/>
                </a:path>
                <a:path w="2364104" h="2415540">
                  <a:moveTo>
                    <a:pt x="1188732" y="155448"/>
                  </a:moveTo>
                  <a:lnTo>
                    <a:pt x="1173492" y="155448"/>
                  </a:lnTo>
                  <a:lnTo>
                    <a:pt x="1173480" y="170688"/>
                  </a:lnTo>
                  <a:lnTo>
                    <a:pt x="1188720" y="170688"/>
                  </a:lnTo>
                  <a:lnTo>
                    <a:pt x="1188732" y="155448"/>
                  </a:lnTo>
                  <a:close/>
                </a:path>
                <a:path w="2364104" h="2415540">
                  <a:moveTo>
                    <a:pt x="1188732" y="123444"/>
                  </a:moveTo>
                  <a:lnTo>
                    <a:pt x="1173492" y="123444"/>
                  </a:lnTo>
                  <a:lnTo>
                    <a:pt x="1173480" y="140208"/>
                  </a:lnTo>
                  <a:lnTo>
                    <a:pt x="1188720" y="140208"/>
                  </a:lnTo>
                  <a:lnTo>
                    <a:pt x="1188732" y="123444"/>
                  </a:lnTo>
                  <a:close/>
                </a:path>
                <a:path w="2364104" h="2415540">
                  <a:moveTo>
                    <a:pt x="1188732" y="92964"/>
                  </a:moveTo>
                  <a:lnTo>
                    <a:pt x="1173492" y="92964"/>
                  </a:lnTo>
                  <a:lnTo>
                    <a:pt x="1173480" y="108204"/>
                  </a:lnTo>
                  <a:lnTo>
                    <a:pt x="1188720" y="108204"/>
                  </a:lnTo>
                  <a:lnTo>
                    <a:pt x="1188732" y="92964"/>
                  </a:lnTo>
                  <a:close/>
                </a:path>
                <a:path w="2364104" h="2415540">
                  <a:moveTo>
                    <a:pt x="1188732" y="62484"/>
                  </a:moveTo>
                  <a:lnTo>
                    <a:pt x="1173492" y="62484"/>
                  </a:lnTo>
                  <a:lnTo>
                    <a:pt x="1173480" y="77724"/>
                  </a:lnTo>
                  <a:lnTo>
                    <a:pt x="1188720" y="77724"/>
                  </a:lnTo>
                  <a:lnTo>
                    <a:pt x="1188732" y="62484"/>
                  </a:lnTo>
                  <a:close/>
                </a:path>
                <a:path w="2364104" h="2415540">
                  <a:moveTo>
                    <a:pt x="1188732" y="32004"/>
                  </a:moveTo>
                  <a:lnTo>
                    <a:pt x="1173492" y="32004"/>
                  </a:lnTo>
                  <a:lnTo>
                    <a:pt x="1173480" y="47244"/>
                  </a:lnTo>
                  <a:lnTo>
                    <a:pt x="1188720" y="47244"/>
                  </a:lnTo>
                  <a:lnTo>
                    <a:pt x="1188732" y="32004"/>
                  </a:lnTo>
                  <a:close/>
                </a:path>
                <a:path w="2364104" h="2415540">
                  <a:moveTo>
                    <a:pt x="1188732" y="3048"/>
                  </a:moveTo>
                  <a:lnTo>
                    <a:pt x="1188720" y="0"/>
                  </a:lnTo>
                  <a:lnTo>
                    <a:pt x="1185684" y="0"/>
                  </a:lnTo>
                  <a:lnTo>
                    <a:pt x="1176528" y="0"/>
                  </a:lnTo>
                  <a:lnTo>
                    <a:pt x="1175016" y="0"/>
                  </a:lnTo>
                  <a:lnTo>
                    <a:pt x="1175016" y="1511"/>
                  </a:lnTo>
                  <a:lnTo>
                    <a:pt x="1173480" y="3048"/>
                  </a:lnTo>
                  <a:lnTo>
                    <a:pt x="1173480" y="16764"/>
                  </a:lnTo>
                  <a:lnTo>
                    <a:pt x="1188720" y="16764"/>
                  </a:lnTo>
                  <a:lnTo>
                    <a:pt x="1188732" y="15240"/>
                  </a:lnTo>
                  <a:lnTo>
                    <a:pt x="1188732" y="3048"/>
                  </a:lnTo>
                  <a:close/>
                </a:path>
                <a:path w="2364104" h="2415540">
                  <a:moveTo>
                    <a:pt x="1191768" y="1575816"/>
                  </a:moveTo>
                  <a:lnTo>
                    <a:pt x="1184148" y="1575816"/>
                  </a:lnTo>
                  <a:lnTo>
                    <a:pt x="1184148" y="1578864"/>
                  </a:lnTo>
                  <a:lnTo>
                    <a:pt x="1178064" y="1578864"/>
                  </a:lnTo>
                  <a:lnTo>
                    <a:pt x="1181100" y="1575828"/>
                  </a:lnTo>
                  <a:lnTo>
                    <a:pt x="1184148" y="1578864"/>
                  </a:lnTo>
                  <a:lnTo>
                    <a:pt x="1184148" y="1575816"/>
                  </a:lnTo>
                  <a:lnTo>
                    <a:pt x="1181112" y="1575816"/>
                  </a:lnTo>
                  <a:lnTo>
                    <a:pt x="1170444" y="1575816"/>
                  </a:lnTo>
                  <a:lnTo>
                    <a:pt x="1170444" y="1592580"/>
                  </a:lnTo>
                  <a:lnTo>
                    <a:pt x="1185684" y="1592580"/>
                  </a:lnTo>
                  <a:lnTo>
                    <a:pt x="1186700" y="1591056"/>
                  </a:lnTo>
                  <a:lnTo>
                    <a:pt x="1191768" y="1591056"/>
                  </a:lnTo>
                  <a:lnTo>
                    <a:pt x="1191768" y="1583436"/>
                  </a:lnTo>
                  <a:lnTo>
                    <a:pt x="1191768" y="1578864"/>
                  </a:lnTo>
                  <a:lnTo>
                    <a:pt x="1191768" y="1575816"/>
                  </a:lnTo>
                  <a:close/>
                </a:path>
                <a:path w="2364104" h="2415540">
                  <a:moveTo>
                    <a:pt x="1194816" y="1164336"/>
                  </a:moveTo>
                  <a:lnTo>
                    <a:pt x="1186180" y="1164336"/>
                  </a:lnTo>
                  <a:lnTo>
                    <a:pt x="1186180" y="1170432"/>
                  </a:lnTo>
                  <a:lnTo>
                    <a:pt x="1176032" y="1170432"/>
                  </a:lnTo>
                  <a:lnTo>
                    <a:pt x="1181100" y="1164348"/>
                  </a:lnTo>
                  <a:lnTo>
                    <a:pt x="1186180" y="1170432"/>
                  </a:lnTo>
                  <a:lnTo>
                    <a:pt x="1186180" y="1164336"/>
                  </a:lnTo>
                  <a:lnTo>
                    <a:pt x="1181112" y="1164336"/>
                  </a:lnTo>
                  <a:lnTo>
                    <a:pt x="1167396" y="1164336"/>
                  </a:lnTo>
                  <a:lnTo>
                    <a:pt x="1167396" y="1181100"/>
                  </a:lnTo>
                  <a:lnTo>
                    <a:pt x="1176528" y="1181100"/>
                  </a:lnTo>
                  <a:lnTo>
                    <a:pt x="1185684" y="1181100"/>
                  </a:lnTo>
                  <a:lnTo>
                    <a:pt x="1194816" y="1181100"/>
                  </a:lnTo>
                  <a:lnTo>
                    <a:pt x="1194816" y="1173480"/>
                  </a:lnTo>
                  <a:lnTo>
                    <a:pt x="1194816" y="1170432"/>
                  </a:lnTo>
                  <a:lnTo>
                    <a:pt x="1194816" y="1164336"/>
                  </a:lnTo>
                  <a:close/>
                </a:path>
                <a:path w="2364104" h="2415540">
                  <a:moveTo>
                    <a:pt x="1197864" y="2398776"/>
                  </a:moveTo>
                  <a:lnTo>
                    <a:pt x="1182624" y="2398776"/>
                  </a:lnTo>
                  <a:lnTo>
                    <a:pt x="1182624" y="2415540"/>
                  </a:lnTo>
                  <a:lnTo>
                    <a:pt x="1197864" y="2415540"/>
                  </a:lnTo>
                  <a:lnTo>
                    <a:pt x="1197864" y="2398776"/>
                  </a:lnTo>
                  <a:close/>
                </a:path>
                <a:path w="2364104" h="2415540">
                  <a:moveTo>
                    <a:pt x="1197864" y="754380"/>
                  </a:moveTo>
                  <a:lnTo>
                    <a:pt x="1182624" y="754380"/>
                  </a:lnTo>
                  <a:lnTo>
                    <a:pt x="1182624" y="769620"/>
                  </a:lnTo>
                  <a:lnTo>
                    <a:pt x="1197864" y="769620"/>
                  </a:lnTo>
                  <a:lnTo>
                    <a:pt x="1197864" y="754380"/>
                  </a:lnTo>
                  <a:close/>
                </a:path>
                <a:path w="2364104" h="2415540">
                  <a:moveTo>
                    <a:pt x="1200912" y="1987296"/>
                  </a:moveTo>
                  <a:lnTo>
                    <a:pt x="1185672" y="1987296"/>
                  </a:lnTo>
                  <a:lnTo>
                    <a:pt x="1185672" y="2002536"/>
                  </a:lnTo>
                  <a:lnTo>
                    <a:pt x="1200912" y="2002536"/>
                  </a:lnTo>
                  <a:lnTo>
                    <a:pt x="1200912" y="1987296"/>
                  </a:lnTo>
                  <a:close/>
                </a:path>
                <a:path w="2364104" h="2415540">
                  <a:moveTo>
                    <a:pt x="1205484" y="1645920"/>
                  </a:moveTo>
                  <a:lnTo>
                    <a:pt x="1190244" y="1645920"/>
                  </a:lnTo>
                  <a:lnTo>
                    <a:pt x="1190244" y="1661160"/>
                  </a:lnTo>
                  <a:lnTo>
                    <a:pt x="1205484" y="1661160"/>
                  </a:lnTo>
                  <a:lnTo>
                    <a:pt x="1205484" y="1645920"/>
                  </a:lnTo>
                  <a:close/>
                </a:path>
                <a:path w="2364104" h="2415540">
                  <a:moveTo>
                    <a:pt x="1208532" y="2055876"/>
                  </a:moveTo>
                  <a:lnTo>
                    <a:pt x="1191768" y="2055876"/>
                  </a:lnTo>
                  <a:lnTo>
                    <a:pt x="1191768" y="2071116"/>
                  </a:lnTo>
                  <a:lnTo>
                    <a:pt x="1208532" y="2071116"/>
                  </a:lnTo>
                  <a:lnTo>
                    <a:pt x="1208532" y="2055876"/>
                  </a:lnTo>
                  <a:close/>
                </a:path>
                <a:path w="2364104" h="2415540">
                  <a:moveTo>
                    <a:pt x="1208532" y="411480"/>
                  </a:moveTo>
                  <a:lnTo>
                    <a:pt x="1191768" y="411480"/>
                  </a:lnTo>
                  <a:lnTo>
                    <a:pt x="1191768" y="426720"/>
                  </a:lnTo>
                  <a:lnTo>
                    <a:pt x="1208532" y="426720"/>
                  </a:lnTo>
                  <a:lnTo>
                    <a:pt x="1208532" y="411480"/>
                  </a:lnTo>
                  <a:close/>
                </a:path>
                <a:path w="2364104" h="2415540">
                  <a:moveTo>
                    <a:pt x="1210056" y="821436"/>
                  </a:moveTo>
                  <a:lnTo>
                    <a:pt x="1194816" y="821436"/>
                  </a:lnTo>
                  <a:lnTo>
                    <a:pt x="1194816" y="836676"/>
                  </a:lnTo>
                  <a:lnTo>
                    <a:pt x="1210056" y="836676"/>
                  </a:lnTo>
                  <a:lnTo>
                    <a:pt x="1210056" y="821436"/>
                  </a:lnTo>
                  <a:close/>
                </a:path>
                <a:path w="2364104" h="2415540">
                  <a:moveTo>
                    <a:pt x="1214628" y="1234440"/>
                  </a:moveTo>
                  <a:lnTo>
                    <a:pt x="1199388" y="1234440"/>
                  </a:lnTo>
                  <a:lnTo>
                    <a:pt x="1199388" y="1249680"/>
                  </a:lnTo>
                  <a:lnTo>
                    <a:pt x="1214628" y="1249680"/>
                  </a:lnTo>
                  <a:lnTo>
                    <a:pt x="1214628" y="1234440"/>
                  </a:lnTo>
                  <a:close/>
                </a:path>
                <a:path w="2364104" h="2415540">
                  <a:moveTo>
                    <a:pt x="1217676" y="342900"/>
                  </a:moveTo>
                  <a:lnTo>
                    <a:pt x="1202436" y="342900"/>
                  </a:lnTo>
                  <a:lnTo>
                    <a:pt x="1202436" y="358140"/>
                  </a:lnTo>
                  <a:lnTo>
                    <a:pt x="1217676" y="358140"/>
                  </a:lnTo>
                  <a:lnTo>
                    <a:pt x="1217676" y="342900"/>
                  </a:lnTo>
                  <a:close/>
                </a:path>
                <a:path w="2364104" h="2415540">
                  <a:moveTo>
                    <a:pt x="1219200" y="0"/>
                  </a:moveTo>
                  <a:lnTo>
                    <a:pt x="1203960" y="0"/>
                  </a:lnTo>
                  <a:lnTo>
                    <a:pt x="1203960" y="15240"/>
                  </a:lnTo>
                  <a:lnTo>
                    <a:pt x="1219200" y="15240"/>
                  </a:lnTo>
                  <a:lnTo>
                    <a:pt x="1219200" y="0"/>
                  </a:lnTo>
                  <a:close/>
                </a:path>
                <a:path w="2364104" h="2415540">
                  <a:moveTo>
                    <a:pt x="1222248" y="1575816"/>
                  </a:moveTo>
                  <a:lnTo>
                    <a:pt x="1207008" y="1575816"/>
                  </a:lnTo>
                  <a:lnTo>
                    <a:pt x="1207008" y="1591056"/>
                  </a:lnTo>
                  <a:lnTo>
                    <a:pt x="1222248" y="1591056"/>
                  </a:lnTo>
                  <a:lnTo>
                    <a:pt x="1222248" y="1575816"/>
                  </a:lnTo>
                  <a:close/>
                </a:path>
                <a:path w="2364104" h="2415540">
                  <a:moveTo>
                    <a:pt x="1225296" y="1164336"/>
                  </a:moveTo>
                  <a:lnTo>
                    <a:pt x="1210056" y="1164336"/>
                  </a:lnTo>
                  <a:lnTo>
                    <a:pt x="1210056" y="1181100"/>
                  </a:lnTo>
                  <a:lnTo>
                    <a:pt x="1225296" y="1181100"/>
                  </a:lnTo>
                  <a:lnTo>
                    <a:pt x="1225296" y="1164336"/>
                  </a:lnTo>
                  <a:close/>
                </a:path>
                <a:path w="2364104" h="2415540">
                  <a:moveTo>
                    <a:pt x="1228344" y="754380"/>
                  </a:moveTo>
                  <a:lnTo>
                    <a:pt x="1213104" y="754380"/>
                  </a:lnTo>
                  <a:lnTo>
                    <a:pt x="1213104" y="769620"/>
                  </a:lnTo>
                  <a:lnTo>
                    <a:pt x="1228344" y="769620"/>
                  </a:lnTo>
                  <a:lnTo>
                    <a:pt x="1228344" y="754380"/>
                  </a:lnTo>
                  <a:close/>
                </a:path>
                <a:path w="2364104" h="2415540">
                  <a:moveTo>
                    <a:pt x="1231392" y="1987296"/>
                  </a:moveTo>
                  <a:lnTo>
                    <a:pt x="1216152" y="1987296"/>
                  </a:lnTo>
                  <a:lnTo>
                    <a:pt x="1216152" y="2002536"/>
                  </a:lnTo>
                  <a:lnTo>
                    <a:pt x="1231392" y="2002536"/>
                  </a:lnTo>
                  <a:lnTo>
                    <a:pt x="1231392" y="1987296"/>
                  </a:lnTo>
                  <a:close/>
                </a:path>
                <a:path w="2364104" h="2415540">
                  <a:moveTo>
                    <a:pt x="1232916" y="2403348"/>
                  </a:moveTo>
                  <a:lnTo>
                    <a:pt x="1220724" y="2403348"/>
                  </a:lnTo>
                  <a:lnTo>
                    <a:pt x="1225296" y="2398776"/>
                  </a:lnTo>
                  <a:lnTo>
                    <a:pt x="1213104" y="2398776"/>
                  </a:lnTo>
                  <a:lnTo>
                    <a:pt x="1213104" y="2415540"/>
                  </a:lnTo>
                  <a:lnTo>
                    <a:pt x="1228344" y="2415540"/>
                  </a:lnTo>
                  <a:lnTo>
                    <a:pt x="1232916" y="2410968"/>
                  </a:lnTo>
                  <a:lnTo>
                    <a:pt x="1232916" y="2407920"/>
                  </a:lnTo>
                  <a:lnTo>
                    <a:pt x="1232916" y="2403348"/>
                  </a:lnTo>
                  <a:close/>
                </a:path>
                <a:path w="2364104" h="2415540">
                  <a:moveTo>
                    <a:pt x="1232916" y="2372868"/>
                  </a:moveTo>
                  <a:lnTo>
                    <a:pt x="1216152" y="2372868"/>
                  </a:lnTo>
                  <a:lnTo>
                    <a:pt x="1216152" y="2388108"/>
                  </a:lnTo>
                  <a:lnTo>
                    <a:pt x="1232916" y="2388108"/>
                  </a:lnTo>
                  <a:lnTo>
                    <a:pt x="1232916" y="2372868"/>
                  </a:lnTo>
                  <a:close/>
                </a:path>
                <a:path w="2364104" h="2415540">
                  <a:moveTo>
                    <a:pt x="1232916" y="2342388"/>
                  </a:moveTo>
                  <a:lnTo>
                    <a:pt x="1216152" y="2342388"/>
                  </a:lnTo>
                  <a:lnTo>
                    <a:pt x="1216152" y="2357628"/>
                  </a:lnTo>
                  <a:lnTo>
                    <a:pt x="1232916" y="2357628"/>
                  </a:lnTo>
                  <a:lnTo>
                    <a:pt x="1232916" y="2342388"/>
                  </a:lnTo>
                  <a:close/>
                </a:path>
                <a:path w="2364104" h="2415540">
                  <a:moveTo>
                    <a:pt x="1232916" y="2310384"/>
                  </a:moveTo>
                  <a:lnTo>
                    <a:pt x="1216152" y="2310384"/>
                  </a:lnTo>
                  <a:lnTo>
                    <a:pt x="1216152" y="2325624"/>
                  </a:lnTo>
                  <a:lnTo>
                    <a:pt x="1232916" y="2325624"/>
                  </a:lnTo>
                  <a:lnTo>
                    <a:pt x="1232916" y="2310384"/>
                  </a:lnTo>
                  <a:close/>
                </a:path>
                <a:path w="2364104" h="2415540">
                  <a:moveTo>
                    <a:pt x="1232916" y="2279904"/>
                  </a:moveTo>
                  <a:lnTo>
                    <a:pt x="1216152" y="2279904"/>
                  </a:lnTo>
                  <a:lnTo>
                    <a:pt x="1216152" y="2295144"/>
                  </a:lnTo>
                  <a:lnTo>
                    <a:pt x="1232916" y="2295144"/>
                  </a:lnTo>
                  <a:lnTo>
                    <a:pt x="1232916" y="2279904"/>
                  </a:lnTo>
                  <a:close/>
                </a:path>
                <a:path w="2364104" h="2415540">
                  <a:moveTo>
                    <a:pt x="1232916" y="2249424"/>
                  </a:moveTo>
                  <a:lnTo>
                    <a:pt x="1216152" y="2249424"/>
                  </a:lnTo>
                  <a:lnTo>
                    <a:pt x="1216152" y="2264664"/>
                  </a:lnTo>
                  <a:lnTo>
                    <a:pt x="1232916" y="2264664"/>
                  </a:lnTo>
                  <a:lnTo>
                    <a:pt x="1232916" y="2249424"/>
                  </a:lnTo>
                  <a:close/>
                </a:path>
                <a:path w="2364104" h="2415540">
                  <a:moveTo>
                    <a:pt x="1232916" y="2218944"/>
                  </a:moveTo>
                  <a:lnTo>
                    <a:pt x="1216152" y="2218944"/>
                  </a:lnTo>
                  <a:lnTo>
                    <a:pt x="1216152" y="2234184"/>
                  </a:lnTo>
                  <a:lnTo>
                    <a:pt x="1232916" y="2234184"/>
                  </a:lnTo>
                  <a:lnTo>
                    <a:pt x="1232916" y="2218944"/>
                  </a:lnTo>
                  <a:close/>
                </a:path>
                <a:path w="2364104" h="2415540">
                  <a:moveTo>
                    <a:pt x="1232916" y="2186940"/>
                  </a:moveTo>
                  <a:lnTo>
                    <a:pt x="1216152" y="2186940"/>
                  </a:lnTo>
                  <a:lnTo>
                    <a:pt x="1216152" y="2202180"/>
                  </a:lnTo>
                  <a:lnTo>
                    <a:pt x="1232916" y="2202180"/>
                  </a:lnTo>
                  <a:lnTo>
                    <a:pt x="1232916" y="2186940"/>
                  </a:lnTo>
                  <a:close/>
                </a:path>
                <a:path w="2364104" h="2415540">
                  <a:moveTo>
                    <a:pt x="1232916" y="2156460"/>
                  </a:moveTo>
                  <a:lnTo>
                    <a:pt x="1216152" y="2156460"/>
                  </a:lnTo>
                  <a:lnTo>
                    <a:pt x="1216152" y="2171700"/>
                  </a:lnTo>
                  <a:lnTo>
                    <a:pt x="1232916" y="2171700"/>
                  </a:lnTo>
                  <a:lnTo>
                    <a:pt x="1232916" y="2156460"/>
                  </a:lnTo>
                  <a:close/>
                </a:path>
                <a:path w="2364104" h="2415540">
                  <a:moveTo>
                    <a:pt x="1232916" y="2125980"/>
                  </a:moveTo>
                  <a:lnTo>
                    <a:pt x="1216152" y="2125980"/>
                  </a:lnTo>
                  <a:lnTo>
                    <a:pt x="1216152" y="2141220"/>
                  </a:lnTo>
                  <a:lnTo>
                    <a:pt x="1232916" y="2141220"/>
                  </a:lnTo>
                  <a:lnTo>
                    <a:pt x="1232916" y="2125980"/>
                  </a:lnTo>
                  <a:close/>
                </a:path>
                <a:path w="2364104" h="2415540">
                  <a:moveTo>
                    <a:pt x="1232916" y="2095500"/>
                  </a:moveTo>
                  <a:lnTo>
                    <a:pt x="1216152" y="2095500"/>
                  </a:lnTo>
                  <a:lnTo>
                    <a:pt x="1216152" y="2110740"/>
                  </a:lnTo>
                  <a:lnTo>
                    <a:pt x="1232916" y="2110740"/>
                  </a:lnTo>
                  <a:lnTo>
                    <a:pt x="1232916" y="2095500"/>
                  </a:lnTo>
                  <a:close/>
                </a:path>
                <a:path w="2364104" h="2415540">
                  <a:moveTo>
                    <a:pt x="1232916" y="2063496"/>
                  </a:moveTo>
                  <a:lnTo>
                    <a:pt x="1225296" y="2063496"/>
                  </a:lnTo>
                  <a:lnTo>
                    <a:pt x="1225296" y="2055876"/>
                  </a:lnTo>
                  <a:lnTo>
                    <a:pt x="1223772" y="2055876"/>
                  </a:lnTo>
                  <a:lnTo>
                    <a:pt x="1223772" y="2063496"/>
                  </a:lnTo>
                  <a:lnTo>
                    <a:pt x="1216152" y="2063496"/>
                  </a:lnTo>
                  <a:lnTo>
                    <a:pt x="1216152" y="2078736"/>
                  </a:lnTo>
                  <a:lnTo>
                    <a:pt x="1232916" y="2078736"/>
                  </a:lnTo>
                  <a:lnTo>
                    <a:pt x="1232916" y="2071116"/>
                  </a:lnTo>
                  <a:lnTo>
                    <a:pt x="1232916" y="2063496"/>
                  </a:lnTo>
                  <a:close/>
                </a:path>
                <a:path w="2364104" h="2415540">
                  <a:moveTo>
                    <a:pt x="1235976" y="1645920"/>
                  </a:moveTo>
                  <a:lnTo>
                    <a:pt x="1220724" y="1645920"/>
                  </a:lnTo>
                  <a:lnTo>
                    <a:pt x="1220724" y="1661160"/>
                  </a:lnTo>
                  <a:lnTo>
                    <a:pt x="1235976" y="1661160"/>
                  </a:lnTo>
                  <a:lnTo>
                    <a:pt x="1235976" y="1645920"/>
                  </a:lnTo>
                  <a:close/>
                </a:path>
                <a:path w="2364104" h="2415540">
                  <a:moveTo>
                    <a:pt x="1239024" y="411480"/>
                  </a:moveTo>
                  <a:lnTo>
                    <a:pt x="1223772" y="411480"/>
                  </a:lnTo>
                  <a:lnTo>
                    <a:pt x="1223772" y="426720"/>
                  </a:lnTo>
                  <a:lnTo>
                    <a:pt x="1239024" y="426720"/>
                  </a:lnTo>
                  <a:lnTo>
                    <a:pt x="1239024" y="411480"/>
                  </a:lnTo>
                  <a:close/>
                </a:path>
                <a:path w="2364104" h="2415540">
                  <a:moveTo>
                    <a:pt x="1240548" y="821436"/>
                  </a:moveTo>
                  <a:lnTo>
                    <a:pt x="1225296" y="821436"/>
                  </a:lnTo>
                  <a:lnTo>
                    <a:pt x="1225296" y="836676"/>
                  </a:lnTo>
                  <a:lnTo>
                    <a:pt x="1240548" y="836676"/>
                  </a:lnTo>
                  <a:lnTo>
                    <a:pt x="1240548" y="821436"/>
                  </a:lnTo>
                  <a:close/>
                </a:path>
                <a:path w="2364104" h="2415540">
                  <a:moveTo>
                    <a:pt x="1246644" y="1234440"/>
                  </a:moveTo>
                  <a:lnTo>
                    <a:pt x="1231392" y="1234440"/>
                  </a:lnTo>
                  <a:lnTo>
                    <a:pt x="1231392" y="1249680"/>
                  </a:lnTo>
                  <a:lnTo>
                    <a:pt x="1246644" y="1249680"/>
                  </a:lnTo>
                  <a:lnTo>
                    <a:pt x="1246644" y="1234440"/>
                  </a:lnTo>
                  <a:close/>
                </a:path>
                <a:path w="2364104" h="2415540">
                  <a:moveTo>
                    <a:pt x="1248168" y="342900"/>
                  </a:moveTo>
                  <a:lnTo>
                    <a:pt x="1232916" y="342900"/>
                  </a:lnTo>
                  <a:lnTo>
                    <a:pt x="1232916" y="358140"/>
                  </a:lnTo>
                  <a:lnTo>
                    <a:pt x="1248168" y="358140"/>
                  </a:lnTo>
                  <a:lnTo>
                    <a:pt x="1248168" y="342900"/>
                  </a:lnTo>
                  <a:close/>
                </a:path>
                <a:path w="2364104" h="2415540">
                  <a:moveTo>
                    <a:pt x="1249692" y="0"/>
                  </a:moveTo>
                  <a:lnTo>
                    <a:pt x="1234452" y="0"/>
                  </a:lnTo>
                  <a:lnTo>
                    <a:pt x="1234452" y="15240"/>
                  </a:lnTo>
                  <a:lnTo>
                    <a:pt x="1249692" y="15240"/>
                  </a:lnTo>
                  <a:lnTo>
                    <a:pt x="1249692" y="0"/>
                  </a:lnTo>
                  <a:close/>
                </a:path>
                <a:path w="2364104" h="2415540">
                  <a:moveTo>
                    <a:pt x="1252740" y="1575816"/>
                  </a:moveTo>
                  <a:lnTo>
                    <a:pt x="1237500" y="1575816"/>
                  </a:lnTo>
                  <a:lnTo>
                    <a:pt x="1237500" y="1591056"/>
                  </a:lnTo>
                  <a:lnTo>
                    <a:pt x="1252740" y="1591056"/>
                  </a:lnTo>
                  <a:lnTo>
                    <a:pt x="1252740" y="1575816"/>
                  </a:lnTo>
                  <a:close/>
                </a:path>
                <a:path w="2364104" h="2415540">
                  <a:moveTo>
                    <a:pt x="1257312" y="1164336"/>
                  </a:moveTo>
                  <a:lnTo>
                    <a:pt x="1240548" y="1164336"/>
                  </a:lnTo>
                  <a:lnTo>
                    <a:pt x="1240548" y="1181100"/>
                  </a:lnTo>
                  <a:lnTo>
                    <a:pt x="1257312" y="1181100"/>
                  </a:lnTo>
                  <a:lnTo>
                    <a:pt x="1257312" y="1164336"/>
                  </a:lnTo>
                  <a:close/>
                </a:path>
                <a:path w="2364104" h="2415540">
                  <a:moveTo>
                    <a:pt x="1258836" y="754380"/>
                  </a:moveTo>
                  <a:lnTo>
                    <a:pt x="1243596" y="754380"/>
                  </a:lnTo>
                  <a:lnTo>
                    <a:pt x="1243596" y="769620"/>
                  </a:lnTo>
                  <a:lnTo>
                    <a:pt x="1258836" y="769620"/>
                  </a:lnTo>
                  <a:lnTo>
                    <a:pt x="1258836" y="754380"/>
                  </a:lnTo>
                  <a:close/>
                </a:path>
                <a:path w="2364104" h="2415540">
                  <a:moveTo>
                    <a:pt x="1263408" y="1987296"/>
                  </a:moveTo>
                  <a:lnTo>
                    <a:pt x="1246644" y="1987296"/>
                  </a:lnTo>
                  <a:lnTo>
                    <a:pt x="1246644" y="2002536"/>
                  </a:lnTo>
                  <a:lnTo>
                    <a:pt x="1263408" y="2002536"/>
                  </a:lnTo>
                  <a:lnTo>
                    <a:pt x="1263408" y="1987296"/>
                  </a:lnTo>
                  <a:close/>
                </a:path>
                <a:path w="2364104" h="2415540">
                  <a:moveTo>
                    <a:pt x="1266456" y="1645920"/>
                  </a:moveTo>
                  <a:lnTo>
                    <a:pt x="1251216" y="1645920"/>
                  </a:lnTo>
                  <a:lnTo>
                    <a:pt x="1251216" y="1661160"/>
                  </a:lnTo>
                  <a:lnTo>
                    <a:pt x="1266456" y="1661160"/>
                  </a:lnTo>
                  <a:lnTo>
                    <a:pt x="1266456" y="1645920"/>
                  </a:lnTo>
                  <a:close/>
                </a:path>
                <a:path w="2364104" h="2415540">
                  <a:moveTo>
                    <a:pt x="1269504" y="411480"/>
                  </a:moveTo>
                  <a:lnTo>
                    <a:pt x="1254264" y="411480"/>
                  </a:lnTo>
                  <a:lnTo>
                    <a:pt x="1254264" y="426720"/>
                  </a:lnTo>
                  <a:lnTo>
                    <a:pt x="1269504" y="426720"/>
                  </a:lnTo>
                  <a:lnTo>
                    <a:pt x="1269504" y="411480"/>
                  </a:lnTo>
                  <a:close/>
                </a:path>
                <a:path w="2364104" h="2415540">
                  <a:moveTo>
                    <a:pt x="1272552" y="821436"/>
                  </a:moveTo>
                  <a:lnTo>
                    <a:pt x="1257312" y="821436"/>
                  </a:lnTo>
                  <a:lnTo>
                    <a:pt x="1257312" y="836676"/>
                  </a:lnTo>
                  <a:lnTo>
                    <a:pt x="1272552" y="836676"/>
                  </a:lnTo>
                  <a:lnTo>
                    <a:pt x="1272552" y="821436"/>
                  </a:lnTo>
                  <a:close/>
                </a:path>
                <a:path w="2364104" h="2415540">
                  <a:moveTo>
                    <a:pt x="1277124" y="1234440"/>
                  </a:moveTo>
                  <a:lnTo>
                    <a:pt x="1261884" y="1234440"/>
                  </a:lnTo>
                  <a:lnTo>
                    <a:pt x="1261884" y="1249680"/>
                  </a:lnTo>
                  <a:lnTo>
                    <a:pt x="1277124" y="1249680"/>
                  </a:lnTo>
                  <a:lnTo>
                    <a:pt x="1277124" y="1234440"/>
                  </a:lnTo>
                  <a:close/>
                </a:path>
                <a:path w="2364104" h="2415540">
                  <a:moveTo>
                    <a:pt x="1278648" y="342900"/>
                  </a:moveTo>
                  <a:lnTo>
                    <a:pt x="1263408" y="342900"/>
                  </a:lnTo>
                  <a:lnTo>
                    <a:pt x="1263408" y="358140"/>
                  </a:lnTo>
                  <a:lnTo>
                    <a:pt x="1278648" y="358140"/>
                  </a:lnTo>
                  <a:lnTo>
                    <a:pt x="1278648" y="342900"/>
                  </a:lnTo>
                  <a:close/>
                </a:path>
                <a:path w="2364104" h="2415540">
                  <a:moveTo>
                    <a:pt x="1280172" y="0"/>
                  </a:moveTo>
                  <a:lnTo>
                    <a:pt x="1264932" y="0"/>
                  </a:lnTo>
                  <a:lnTo>
                    <a:pt x="1264932" y="15240"/>
                  </a:lnTo>
                  <a:lnTo>
                    <a:pt x="1280172" y="15240"/>
                  </a:lnTo>
                  <a:lnTo>
                    <a:pt x="1280172" y="0"/>
                  </a:lnTo>
                  <a:close/>
                </a:path>
                <a:path w="2364104" h="2415540">
                  <a:moveTo>
                    <a:pt x="1283220" y="1575816"/>
                  </a:moveTo>
                  <a:lnTo>
                    <a:pt x="1267980" y="1575816"/>
                  </a:lnTo>
                  <a:lnTo>
                    <a:pt x="1267980" y="1591056"/>
                  </a:lnTo>
                  <a:lnTo>
                    <a:pt x="1283220" y="1591056"/>
                  </a:lnTo>
                  <a:lnTo>
                    <a:pt x="1283220" y="1575816"/>
                  </a:lnTo>
                  <a:close/>
                </a:path>
                <a:path w="2364104" h="2415540">
                  <a:moveTo>
                    <a:pt x="1287792" y="1164336"/>
                  </a:moveTo>
                  <a:lnTo>
                    <a:pt x="1272552" y="1164336"/>
                  </a:lnTo>
                  <a:lnTo>
                    <a:pt x="1272552" y="1181100"/>
                  </a:lnTo>
                  <a:lnTo>
                    <a:pt x="1287792" y="1181100"/>
                  </a:lnTo>
                  <a:lnTo>
                    <a:pt x="1287792" y="1164336"/>
                  </a:lnTo>
                  <a:close/>
                </a:path>
                <a:path w="2364104" h="2415540">
                  <a:moveTo>
                    <a:pt x="1289316" y="754380"/>
                  </a:moveTo>
                  <a:lnTo>
                    <a:pt x="1274076" y="754380"/>
                  </a:lnTo>
                  <a:lnTo>
                    <a:pt x="1274076" y="769620"/>
                  </a:lnTo>
                  <a:lnTo>
                    <a:pt x="1289316" y="769620"/>
                  </a:lnTo>
                  <a:lnTo>
                    <a:pt x="1289316" y="754380"/>
                  </a:lnTo>
                  <a:close/>
                </a:path>
                <a:path w="2364104" h="2415540">
                  <a:moveTo>
                    <a:pt x="1293888" y="1987296"/>
                  </a:moveTo>
                  <a:lnTo>
                    <a:pt x="1278648" y="1987296"/>
                  </a:lnTo>
                  <a:lnTo>
                    <a:pt x="1278648" y="2002536"/>
                  </a:lnTo>
                  <a:lnTo>
                    <a:pt x="1293888" y="2002536"/>
                  </a:lnTo>
                  <a:lnTo>
                    <a:pt x="1293888" y="1987296"/>
                  </a:lnTo>
                  <a:close/>
                </a:path>
                <a:path w="2364104" h="2415540">
                  <a:moveTo>
                    <a:pt x="1298460" y="1645920"/>
                  </a:moveTo>
                  <a:lnTo>
                    <a:pt x="1283220" y="1645920"/>
                  </a:lnTo>
                  <a:lnTo>
                    <a:pt x="1283220" y="1661160"/>
                  </a:lnTo>
                  <a:lnTo>
                    <a:pt x="1298460" y="1661160"/>
                  </a:lnTo>
                  <a:lnTo>
                    <a:pt x="1298460" y="1645920"/>
                  </a:lnTo>
                  <a:close/>
                </a:path>
                <a:path w="2364104" h="2415540">
                  <a:moveTo>
                    <a:pt x="1299984" y="411480"/>
                  </a:moveTo>
                  <a:lnTo>
                    <a:pt x="1284744" y="411480"/>
                  </a:lnTo>
                  <a:lnTo>
                    <a:pt x="1284744" y="426720"/>
                  </a:lnTo>
                  <a:lnTo>
                    <a:pt x="1299984" y="426720"/>
                  </a:lnTo>
                  <a:lnTo>
                    <a:pt x="1299984" y="411480"/>
                  </a:lnTo>
                  <a:close/>
                </a:path>
                <a:path w="2364104" h="2415540">
                  <a:moveTo>
                    <a:pt x="1303032" y="821436"/>
                  </a:moveTo>
                  <a:lnTo>
                    <a:pt x="1287792" y="821436"/>
                  </a:lnTo>
                  <a:lnTo>
                    <a:pt x="1287792" y="836676"/>
                  </a:lnTo>
                  <a:lnTo>
                    <a:pt x="1303032" y="836676"/>
                  </a:lnTo>
                  <a:lnTo>
                    <a:pt x="1303032" y="821436"/>
                  </a:lnTo>
                  <a:close/>
                </a:path>
                <a:path w="2364104" h="2415540">
                  <a:moveTo>
                    <a:pt x="1307604" y="1234440"/>
                  </a:moveTo>
                  <a:lnTo>
                    <a:pt x="1292364" y="1234440"/>
                  </a:lnTo>
                  <a:lnTo>
                    <a:pt x="1292364" y="1249680"/>
                  </a:lnTo>
                  <a:lnTo>
                    <a:pt x="1307604" y="1249680"/>
                  </a:lnTo>
                  <a:lnTo>
                    <a:pt x="1307604" y="1234440"/>
                  </a:lnTo>
                  <a:close/>
                </a:path>
                <a:path w="2364104" h="2415540">
                  <a:moveTo>
                    <a:pt x="1309128" y="342900"/>
                  </a:moveTo>
                  <a:lnTo>
                    <a:pt x="1293888" y="342900"/>
                  </a:lnTo>
                  <a:lnTo>
                    <a:pt x="1293888" y="358140"/>
                  </a:lnTo>
                  <a:lnTo>
                    <a:pt x="1309128" y="358140"/>
                  </a:lnTo>
                  <a:lnTo>
                    <a:pt x="1309128" y="342900"/>
                  </a:lnTo>
                  <a:close/>
                </a:path>
                <a:path w="2364104" h="2415540">
                  <a:moveTo>
                    <a:pt x="1312176" y="0"/>
                  </a:moveTo>
                  <a:lnTo>
                    <a:pt x="1295412" y="0"/>
                  </a:lnTo>
                  <a:lnTo>
                    <a:pt x="1295412" y="15240"/>
                  </a:lnTo>
                  <a:lnTo>
                    <a:pt x="1312176" y="15240"/>
                  </a:lnTo>
                  <a:lnTo>
                    <a:pt x="1312176" y="0"/>
                  </a:lnTo>
                  <a:close/>
                </a:path>
                <a:path w="2364104" h="2415540">
                  <a:moveTo>
                    <a:pt x="1315224" y="1575816"/>
                  </a:moveTo>
                  <a:lnTo>
                    <a:pt x="1299984" y="1575816"/>
                  </a:lnTo>
                  <a:lnTo>
                    <a:pt x="1299984" y="1591056"/>
                  </a:lnTo>
                  <a:lnTo>
                    <a:pt x="1315224" y="1591056"/>
                  </a:lnTo>
                  <a:lnTo>
                    <a:pt x="1315224" y="1575816"/>
                  </a:lnTo>
                  <a:close/>
                </a:path>
                <a:path w="2364104" h="2415540">
                  <a:moveTo>
                    <a:pt x="1318272" y="1164336"/>
                  </a:moveTo>
                  <a:lnTo>
                    <a:pt x="1303032" y="1164336"/>
                  </a:lnTo>
                  <a:lnTo>
                    <a:pt x="1303032" y="1181100"/>
                  </a:lnTo>
                  <a:lnTo>
                    <a:pt x="1318272" y="1181100"/>
                  </a:lnTo>
                  <a:lnTo>
                    <a:pt x="1318272" y="1164336"/>
                  </a:lnTo>
                  <a:close/>
                </a:path>
                <a:path w="2364104" h="2415540">
                  <a:moveTo>
                    <a:pt x="1321320" y="754380"/>
                  </a:moveTo>
                  <a:lnTo>
                    <a:pt x="1306080" y="754380"/>
                  </a:lnTo>
                  <a:lnTo>
                    <a:pt x="1306080" y="769620"/>
                  </a:lnTo>
                  <a:lnTo>
                    <a:pt x="1321320" y="769620"/>
                  </a:lnTo>
                  <a:lnTo>
                    <a:pt x="1321320" y="754380"/>
                  </a:lnTo>
                  <a:close/>
                </a:path>
                <a:path w="2364104" h="2415540">
                  <a:moveTo>
                    <a:pt x="1324368" y="1987296"/>
                  </a:moveTo>
                  <a:lnTo>
                    <a:pt x="1309128" y="1987296"/>
                  </a:lnTo>
                  <a:lnTo>
                    <a:pt x="1309128" y="2002536"/>
                  </a:lnTo>
                  <a:lnTo>
                    <a:pt x="1324368" y="2002536"/>
                  </a:lnTo>
                  <a:lnTo>
                    <a:pt x="1324368" y="1987296"/>
                  </a:lnTo>
                  <a:close/>
                </a:path>
                <a:path w="2364104" h="2415540">
                  <a:moveTo>
                    <a:pt x="1328940" y="1645920"/>
                  </a:moveTo>
                  <a:lnTo>
                    <a:pt x="1313700" y="1645920"/>
                  </a:lnTo>
                  <a:lnTo>
                    <a:pt x="1313700" y="1661160"/>
                  </a:lnTo>
                  <a:lnTo>
                    <a:pt x="1328940" y="1661160"/>
                  </a:lnTo>
                  <a:lnTo>
                    <a:pt x="1328940" y="1645920"/>
                  </a:lnTo>
                  <a:close/>
                </a:path>
                <a:path w="2364104" h="2415540">
                  <a:moveTo>
                    <a:pt x="1331988" y="411480"/>
                  </a:moveTo>
                  <a:lnTo>
                    <a:pt x="1315224" y="411480"/>
                  </a:lnTo>
                  <a:lnTo>
                    <a:pt x="1315224" y="426720"/>
                  </a:lnTo>
                  <a:lnTo>
                    <a:pt x="1331988" y="426720"/>
                  </a:lnTo>
                  <a:lnTo>
                    <a:pt x="1331988" y="411480"/>
                  </a:lnTo>
                  <a:close/>
                </a:path>
                <a:path w="2364104" h="2415540">
                  <a:moveTo>
                    <a:pt x="1333512" y="821436"/>
                  </a:moveTo>
                  <a:lnTo>
                    <a:pt x="1318272" y="821436"/>
                  </a:lnTo>
                  <a:lnTo>
                    <a:pt x="1318272" y="836676"/>
                  </a:lnTo>
                  <a:lnTo>
                    <a:pt x="1333512" y="836676"/>
                  </a:lnTo>
                  <a:lnTo>
                    <a:pt x="1333512" y="821436"/>
                  </a:lnTo>
                  <a:close/>
                </a:path>
                <a:path w="2364104" h="2415540">
                  <a:moveTo>
                    <a:pt x="1338084" y="1234440"/>
                  </a:moveTo>
                  <a:lnTo>
                    <a:pt x="1322844" y="1234440"/>
                  </a:lnTo>
                  <a:lnTo>
                    <a:pt x="1322844" y="1249680"/>
                  </a:lnTo>
                  <a:lnTo>
                    <a:pt x="1338084" y="1249680"/>
                  </a:lnTo>
                  <a:lnTo>
                    <a:pt x="1338084" y="1234440"/>
                  </a:lnTo>
                  <a:close/>
                </a:path>
                <a:path w="2364104" h="2415540">
                  <a:moveTo>
                    <a:pt x="1341132" y="342900"/>
                  </a:moveTo>
                  <a:lnTo>
                    <a:pt x="1325892" y="342900"/>
                  </a:lnTo>
                  <a:lnTo>
                    <a:pt x="1325892" y="358140"/>
                  </a:lnTo>
                  <a:lnTo>
                    <a:pt x="1341132" y="358140"/>
                  </a:lnTo>
                  <a:lnTo>
                    <a:pt x="1341132" y="342900"/>
                  </a:lnTo>
                  <a:close/>
                </a:path>
                <a:path w="2364104" h="2415540">
                  <a:moveTo>
                    <a:pt x="1342656" y="0"/>
                  </a:moveTo>
                  <a:lnTo>
                    <a:pt x="1327416" y="0"/>
                  </a:lnTo>
                  <a:lnTo>
                    <a:pt x="1327416" y="15240"/>
                  </a:lnTo>
                  <a:lnTo>
                    <a:pt x="1342656" y="15240"/>
                  </a:lnTo>
                  <a:lnTo>
                    <a:pt x="1342656" y="0"/>
                  </a:lnTo>
                  <a:close/>
                </a:path>
                <a:path w="2364104" h="2415540">
                  <a:moveTo>
                    <a:pt x="1345704" y="1575816"/>
                  </a:moveTo>
                  <a:lnTo>
                    <a:pt x="1330464" y="1575816"/>
                  </a:lnTo>
                  <a:lnTo>
                    <a:pt x="1330464" y="1591056"/>
                  </a:lnTo>
                  <a:lnTo>
                    <a:pt x="1345704" y="1591056"/>
                  </a:lnTo>
                  <a:lnTo>
                    <a:pt x="1345704" y="1575816"/>
                  </a:lnTo>
                  <a:close/>
                </a:path>
                <a:path w="2364104" h="2415540">
                  <a:moveTo>
                    <a:pt x="1348752" y="1164336"/>
                  </a:moveTo>
                  <a:lnTo>
                    <a:pt x="1333512" y="1164336"/>
                  </a:lnTo>
                  <a:lnTo>
                    <a:pt x="1333512" y="1181100"/>
                  </a:lnTo>
                  <a:lnTo>
                    <a:pt x="1348752" y="1181100"/>
                  </a:lnTo>
                  <a:lnTo>
                    <a:pt x="1348752" y="1164336"/>
                  </a:lnTo>
                  <a:close/>
                </a:path>
                <a:path w="2364104" h="2415540">
                  <a:moveTo>
                    <a:pt x="1351800" y="754380"/>
                  </a:moveTo>
                  <a:lnTo>
                    <a:pt x="1336560" y="754380"/>
                  </a:lnTo>
                  <a:lnTo>
                    <a:pt x="1336560" y="769620"/>
                  </a:lnTo>
                  <a:lnTo>
                    <a:pt x="1351800" y="769620"/>
                  </a:lnTo>
                  <a:lnTo>
                    <a:pt x="1351800" y="754380"/>
                  </a:lnTo>
                  <a:close/>
                </a:path>
                <a:path w="2364104" h="2415540">
                  <a:moveTo>
                    <a:pt x="1354848" y="1987296"/>
                  </a:moveTo>
                  <a:lnTo>
                    <a:pt x="1339608" y="1987296"/>
                  </a:lnTo>
                  <a:lnTo>
                    <a:pt x="1339608" y="2002536"/>
                  </a:lnTo>
                  <a:lnTo>
                    <a:pt x="1354848" y="2002536"/>
                  </a:lnTo>
                  <a:lnTo>
                    <a:pt x="1354848" y="1987296"/>
                  </a:lnTo>
                  <a:close/>
                </a:path>
                <a:path w="2364104" h="2415540">
                  <a:moveTo>
                    <a:pt x="1359420" y="1645920"/>
                  </a:moveTo>
                  <a:lnTo>
                    <a:pt x="1344180" y="1645920"/>
                  </a:lnTo>
                  <a:lnTo>
                    <a:pt x="1344180" y="1661160"/>
                  </a:lnTo>
                  <a:lnTo>
                    <a:pt x="1359420" y="1661160"/>
                  </a:lnTo>
                  <a:lnTo>
                    <a:pt x="1359420" y="1645920"/>
                  </a:lnTo>
                  <a:close/>
                </a:path>
                <a:path w="2364104" h="2415540">
                  <a:moveTo>
                    <a:pt x="1362468" y="411480"/>
                  </a:moveTo>
                  <a:lnTo>
                    <a:pt x="1347228" y="411480"/>
                  </a:lnTo>
                  <a:lnTo>
                    <a:pt x="1347228" y="426720"/>
                  </a:lnTo>
                  <a:lnTo>
                    <a:pt x="1362468" y="426720"/>
                  </a:lnTo>
                  <a:lnTo>
                    <a:pt x="1362468" y="411480"/>
                  </a:lnTo>
                  <a:close/>
                </a:path>
                <a:path w="2364104" h="2415540">
                  <a:moveTo>
                    <a:pt x="1363992" y="821436"/>
                  </a:moveTo>
                  <a:lnTo>
                    <a:pt x="1348752" y="821436"/>
                  </a:lnTo>
                  <a:lnTo>
                    <a:pt x="1348752" y="836676"/>
                  </a:lnTo>
                  <a:lnTo>
                    <a:pt x="1363992" y="836676"/>
                  </a:lnTo>
                  <a:lnTo>
                    <a:pt x="1363992" y="821436"/>
                  </a:lnTo>
                  <a:close/>
                </a:path>
                <a:path w="2364104" h="2415540">
                  <a:moveTo>
                    <a:pt x="1370088" y="1234440"/>
                  </a:moveTo>
                  <a:lnTo>
                    <a:pt x="1354848" y="1234440"/>
                  </a:lnTo>
                  <a:lnTo>
                    <a:pt x="1354848" y="1249680"/>
                  </a:lnTo>
                  <a:lnTo>
                    <a:pt x="1370088" y="1249680"/>
                  </a:lnTo>
                  <a:lnTo>
                    <a:pt x="1370088" y="1234440"/>
                  </a:lnTo>
                  <a:close/>
                </a:path>
                <a:path w="2364104" h="2415540">
                  <a:moveTo>
                    <a:pt x="1371612" y="342900"/>
                  </a:moveTo>
                  <a:lnTo>
                    <a:pt x="1356372" y="342900"/>
                  </a:lnTo>
                  <a:lnTo>
                    <a:pt x="1356372" y="358140"/>
                  </a:lnTo>
                  <a:lnTo>
                    <a:pt x="1371612" y="358140"/>
                  </a:lnTo>
                  <a:lnTo>
                    <a:pt x="1371612" y="342900"/>
                  </a:lnTo>
                  <a:close/>
                </a:path>
                <a:path w="2364104" h="2415540">
                  <a:moveTo>
                    <a:pt x="1373136" y="0"/>
                  </a:moveTo>
                  <a:lnTo>
                    <a:pt x="1357896" y="0"/>
                  </a:lnTo>
                  <a:lnTo>
                    <a:pt x="1357896" y="15240"/>
                  </a:lnTo>
                  <a:lnTo>
                    <a:pt x="1373136" y="15240"/>
                  </a:lnTo>
                  <a:lnTo>
                    <a:pt x="1373136" y="0"/>
                  </a:lnTo>
                  <a:close/>
                </a:path>
                <a:path w="2364104" h="2415540">
                  <a:moveTo>
                    <a:pt x="1376184" y="1575816"/>
                  </a:moveTo>
                  <a:lnTo>
                    <a:pt x="1360944" y="1575816"/>
                  </a:lnTo>
                  <a:lnTo>
                    <a:pt x="1360944" y="1591056"/>
                  </a:lnTo>
                  <a:lnTo>
                    <a:pt x="1376184" y="1591056"/>
                  </a:lnTo>
                  <a:lnTo>
                    <a:pt x="1376184" y="1575816"/>
                  </a:lnTo>
                  <a:close/>
                </a:path>
                <a:path w="2364104" h="2415540">
                  <a:moveTo>
                    <a:pt x="1380756" y="1164336"/>
                  </a:moveTo>
                  <a:lnTo>
                    <a:pt x="1363992" y="1164336"/>
                  </a:lnTo>
                  <a:lnTo>
                    <a:pt x="1363992" y="1181100"/>
                  </a:lnTo>
                  <a:lnTo>
                    <a:pt x="1380756" y="1181100"/>
                  </a:lnTo>
                  <a:lnTo>
                    <a:pt x="1380756" y="1164336"/>
                  </a:lnTo>
                  <a:close/>
                </a:path>
                <a:path w="2364104" h="2415540">
                  <a:moveTo>
                    <a:pt x="1382280" y="754380"/>
                  </a:moveTo>
                  <a:lnTo>
                    <a:pt x="1367040" y="754380"/>
                  </a:lnTo>
                  <a:lnTo>
                    <a:pt x="1367040" y="769620"/>
                  </a:lnTo>
                  <a:lnTo>
                    <a:pt x="1382280" y="769620"/>
                  </a:lnTo>
                  <a:lnTo>
                    <a:pt x="1382280" y="754380"/>
                  </a:lnTo>
                  <a:close/>
                </a:path>
                <a:path w="2364104" h="2415540">
                  <a:moveTo>
                    <a:pt x="1391424" y="1991868"/>
                  </a:moveTo>
                  <a:lnTo>
                    <a:pt x="1379232" y="1991868"/>
                  </a:lnTo>
                  <a:lnTo>
                    <a:pt x="1383804" y="1987296"/>
                  </a:lnTo>
                  <a:lnTo>
                    <a:pt x="1370088" y="1987296"/>
                  </a:lnTo>
                  <a:lnTo>
                    <a:pt x="1370088" y="2002536"/>
                  </a:lnTo>
                  <a:lnTo>
                    <a:pt x="1388376" y="2002536"/>
                  </a:lnTo>
                  <a:lnTo>
                    <a:pt x="1391424" y="1999488"/>
                  </a:lnTo>
                  <a:lnTo>
                    <a:pt x="1391424" y="1994916"/>
                  </a:lnTo>
                  <a:lnTo>
                    <a:pt x="1391424" y="1991868"/>
                  </a:lnTo>
                  <a:close/>
                </a:path>
                <a:path w="2364104" h="2415540">
                  <a:moveTo>
                    <a:pt x="1391424" y="1961388"/>
                  </a:moveTo>
                  <a:lnTo>
                    <a:pt x="1376184" y="1961388"/>
                  </a:lnTo>
                  <a:lnTo>
                    <a:pt x="1376184" y="1976628"/>
                  </a:lnTo>
                  <a:lnTo>
                    <a:pt x="1391424" y="1976628"/>
                  </a:lnTo>
                  <a:lnTo>
                    <a:pt x="1391424" y="1961388"/>
                  </a:lnTo>
                  <a:close/>
                </a:path>
                <a:path w="2364104" h="2415540">
                  <a:moveTo>
                    <a:pt x="1391424" y="1930908"/>
                  </a:moveTo>
                  <a:lnTo>
                    <a:pt x="1376184" y="1930908"/>
                  </a:lnTo>
                  <a:lnTo>
                    <a:pt x="1376184" y="1946148"/>
                  </a:lnTo>
                  <a:lnTo>
                    <a:pt x="1391424" y="1946148"/>
                  </a:lnTo>
                  <a:lnTo>
                    <a:pt x="1391424" y="1930908"/>
                  </a:lnTo>
                  <a:close/>
                </a:path>
                <a:path w="2364104" h="2415540">
                  <a:moveTo>
                    <a:pt x="1391424" y="1900428"/>
                  </a:moveTo>
                  <a:lnTo>
                    <a:pt x="1376184" y="1900428"/>
                  </a:lnTo>
                  <a:lnTo>
                    <a:pt x="1376184" y="1915668"/>
                  </a:lnTo>
                  <a:lnTo>
                    <a:pt x="1391424" y="1915668"/>
                  </a:lnTo>
                  <a:lnTo>
                    <a:pt x="1391424" y="1900428"/>
                  </a:lnTo>
                  <a:close/>
                </a:path>
                <a:path w="2364104" h="2415540">
                  <a:moveTo>
                    <a:pt x="1391424" y="1868424"/>
                  </a:moveTo>
                  <a:lnTo>
                    <a:pt x="1376184" y="1868424"/>
                  </a:lnTo>
                  <a:lnTo>
                    <a:pt x="1376184" y="1883664"/>
                  </a:lnTo>
                  <a:lnTo>
                    <a:pt x="1391424" y="1883664"/>
                  </a:lnTo>
                  <a:lnTo>
                    <a:pt x="1391424" y="1868424"/>
                  </a:lnTo>
                  <a:close/>
                </a:path>
                <a:path w="2364104" h="2415540">
                  <a:moveTo>
                    <a:pt x="1391424" y="1837944"/>
                  </a:moveTo>
                  <a:lnTo>
                    <a:pt x="1376184" y="1837944"/>
                  </a:lnTo>
                  <a:lnTo>
                    <a:pt x="1376184" y="1853184"/>
                  </a:lnTo>
                  <a:lnTo>
                    <a:pt x="1391424" y="1853184"/>
                  </a:lnTo>
                  <a:lnTo>
                    <a:pt x="1391424" y="1837944"/>
                  </a:lnTo>
                  <a:close/>
                </a:path>
                <a:path w="2364104" h="2415540">
                  <a:moveTo>
                    <a:pt x="1391424" y="1807464"/>
                  </a:moveTo>
                  <a:lnTo>
                    <a:pt x="1376184" y="1807464"/>
                  </a:lnTo>
                  <a:lnTo>
                    <a:pt x="1376184" y="1822704"/>
                  </a:lnTo>
                  <a:lnTo>
                    <a:pt x="1391424" y="1822704"/>
                  </a:lnTo>
                  <a:lnTo>
                    <a:pt x="1391424" y="1807464"/>
                  </a:lnTo>
                  <a:close/>
                </a:path>
                <a:path w="2364104" h="2415540">
                  <a:moveTo>
                    <a:pt x="1391424" y="1776984"/>
                  </a:moveTo>
                  <a:lnTo>
                    <a:pt x="1376184" y="1776984"/>
                  </a:lnTo>
                  <a:lnTo>
                    <a:pt x="1376184" y="1792224"/>
                  </a:lnTo>
                  <a:lnTo>
                    <a:pt x="1391424" y="1792224"/>
                  </a:lnTo>
                  <a:lnTo>
                    <a:pt x="1391424" y="1776984"/>
                  </a:lnTo>
                  <a:close/>
                </a:path>
                <a:path w="2364104" h="2415540">
                  <a:moveTo>
                    <a:pt x="1391424" y="1744980"/>
                  </a:moveTo>
                  <a:lnTo>
                    <a:pt x="1376184" y="1744980"/>
                  </a:lnTo>
                  <a:lnTo>
                    <a:pt x="1376184" y="1760220"/>
                  </a:lnTo>
                  <a:lnTo>
                    <a:pt x="1391424" y="1760220"/>
                  </a:lnTo>
                  <a:lnTo>
                    <a:pt x="1391424" y="1744980"/>
                  </a:lnTo>
                  <a:close/>
                </a:path>
                <a:path w="2364104" h="2415540">
                  <a:moveTo>
                    <a:pt x="1391424" y="1714500"/>
                  </a:moveTo>
                  <a:lnTo>
                    <a:pt x="1376184" y="1714500"/>
                  </a:lnTo>
                  <a:lnTo>
                    <a:pt x="1376184" y="1729740"/>
                  </a:lnTo>
                  <a:lnTo>
                    <a:pt x="1391424" y="1729740"/>
                  </a:lnTo>
                  <a:lnTo>
                    <a:pt x="1391424" y="1714500"/>
                  </a:lnTo>
                  <a:close/>
                </a:path>
                <a:path w="2364104" h="2415540">
                  <a:moveTo>
                    <a:pt x="1391424" y="1684020"/>
                  </a:moveTo>
                  <a:lnTo>
                    <a:pt x="1376184" y="1684020"/>
                  </a:lnTo>
                  <a:lnTo>
                    <a:pt x="1376184" y="1699260"/>
                  </a:lnTo>
                  <a:lnTo>
                    <a:pt x="1391424" y="1699260"/>
                  </a:lnTo>
                  <a:lnTo>
                    <a:pt x="1391424" y="1684020"/>
                  </a:lnTo>
                  <a:close/>
                </a:path>
                <a:path w="2364104" h="2415540">
                  <a:moveTo>
                    <a:pt x="1391424" y="1653540"/>
                  </a:moveTo>
                  <a:lnTo>
                    <a:pt x="1383804" y="1653540"/>
                  </a:lnTo>
                  <a:lnTo>
                    <a:pt x="1383804" y="1645920"/>
                  </a:lnTo>
                  <a:lnTo>
                    <a:pt x="1374660" y="1645920"/>
                  </a:lnTo>
                  <a:lnTo>
                    <a:pt x="1374660" y="1661160"/>
                  </a:lnTo>
                  <a:lnTo>
                    <a:pt x="1376184" y="1661160"/>
                  </a:lnTo>
                  <a:lnTo>
                    <a:pt x="1376184" y="1668780"/>
                  </a:lnTo>
                  <a:lnTo>
                    <a:pt x="1391424" y="1668780"/>
                  </a:lnTo>
                  <a:lnTo>
                    <a:pt x="1391424" y="1661160"/>
                  </a:lnTo>
                  <a:lnTo>
                    <a:pt x="1391424" y="1653540"/>
                  </a:lnTo>
                  <a:close/>
                </a:path>
                <a:path w="2364104" h="2415540">
                  <a:moveTo>
                    <a:pt x="1392948" y="411480"/>
                  </a:moveTo>
                  <a:lnTo>
                    <a:pt x="1377708" y="411480"/>
                  </a:lnTo>
                  <a:lnTo>
                    <a:pt x="1377708" y="426720"/>
                  </a:lnTo>
                  <a:lnTo>
                    <a:pt x="1392948" y="426720"/>
                  </a:lnTo>
                  <a:lnTo>
                    <a:pt x="1392948" y="411480"/>
                  </a:lnTo>
                  <a:close/>
                </a:path>
                <a:path w="2364104" h="2415540">
                  <a:moveTo>
                    <a:pt x="1395996" y="821436"/>
                  </a:moveTo>
                  <a:lnTo>
                    <a:pt x="1380756" y="821436"/>
                  </a:lnTo>
                  <a:lnTo>
                    <a:pt x="1380756" y="836676"/>
                  </a:lnTo>
                  <a:lnTo>
                    <a:pt x="1395996" y="836676"/>
                  </a:lnTo>
                  <a:lnTo>
                    <a:pt x="1395996" y="821436"/>
                  </a:lnTo>
                  <a:close/>
                </a:path>
                <a:path w="2364104" h="2415540">
                  <a:moveTo>
                    <a:pt x="1400568" y="1234440"/>
                  </a:moveTo>
                  <a:lnTo>
                    <a:pt x="1385328" y="1234440"/>
                  </a:lnTo>
                  <a:lnTo>
                    <a:pt x="1385328" y="1249680"/>
                  </a:lnTo>
                  <a:lnTo>
                    <a:pt x="1400568" y="1249680"/>
                  </a:lnTo>
                  <a:lnTo>
                    <a:pt x="1400568" y="1234440"/>
                  </a:lnTo>
                  <a:close/>
                </a:path>
                <a:path w="2364104" h="2415540">
                  <a:moveTo>
                    <a:pt x="1402092" y="342900"/>
                  </a:moveTo>
                  <a:lnTo>
                    <a:pt x="1386852" y="342900"/>
                  </a:lnTo>
                  <a:lnTo>
                    <a:pt x="1386852" y="358140"/>
                  </a:lnTo>
                  <a:lnTo>
                    <a:pt x="1402092" y="358140"/>
                  </a:lnTo>
                  <a:lnTo>
                    <a:pt x="1402092" y="342900"/>
                  </a:lnTo>
                  <a:close/>
                </a:path>
                <a:path w="2364104" h="2415540">
                  <a:moveTo>
                    <a:pt x="1403616" y="0"/>
                  </a:moveTo>
                  <a:lnTo>
                    <a:pt x="1388376" y="0"/>
                  </a:lnTo>
                  <a:lnTo>
                    <a:pt x="1388376" y="15240"/>
                  </a:lnTo>
                  <a:lnTo>
                    <a:pt x="1403616" y="15240"/>
                  </a:lnTo>
                  <a:lnTo>
                    <a:pt x="1403616" y="0"/>
                  </a:lnTo>
                  <a:close/>
                </a:path>
                <a:path w="2364104" h="2415540">
                  <a:moveTo>
                    <a:pt x="1406664" y="1575816"/>
                  </a:moveTo>
                  <a:lnTo>
                    <a:pt x="1391424" y="1575816"/>
                  </a:lnTo>
                  <a:lnTo>
                    <a:pt x="1391424" y="1591056"/>
                  </a:lnTo>
                  <a:lnTo>
                    <a:pt x="1406664" y="1591056"/>
                  </a:lnTo>
                  <a:lnTo>
                    <a:pt x="1406664" y="1575816"/>
                  </a:lnTo>
                  <a:close/>
                </a:path>
                <a:path w="2364104" h="2415540">
                  <a:moveTo>
                    <a:pt x="1411236" y="1164336"/>
                  </a:moveTo>
                  <a:lnTo>
                    <a:pt x="1395996" y="1164336"/>
                  </a:lnTo>
                  <a:lnTo>
                    <a:pt x="1395996" y="1181100"/>
                  </a:lnTo>
                  <a:lnTo>
                    <a:pt x="1411236" y="1181100"/>
                  </a:lnTo>
                  <a:lnTo>
                    <a:pt x="1411236" y="1164336"/>
                  </a:lnTo>
                  <a:close/>
                </a:path>
                <a:path w="2364104" h="2415540">
                  <a:moveTo>
                    <a:pt x="1412760" y="754380"/>
                  </a:moveTo>
                  <a:lnTo>
                    <a:pt x="1397520" y="754380"/>
                  </a:lnTo>
                  <a:lnTo>
                    <a:pt x="1397520" y="769620"/>
                  </a:lnTo>
                  <a:lnTo>
                    <a:pt x="1412760" y="769620"/>
                  </a:lnTo>
                  <a:lnTo>
                    <a:pt x="1412760" y="754380"/>
                  </a:lnTo>
                  <a:close/>
                </a:path>
                <a:path w="2364104" h="2415540">
                  <a:moveTo>
                    <a:pt x="1423428" y="411480"/>
                  </a:moveTo>
                  <a:lnTo>
                    <a:pt x="1408188" y="411480"/>
                  </a:lnTo>
                  <a:lnTo>
                    <a:pt x="1408188" y="426720"/>
                  </a:lnTo>
                  <a:lnTo>
                    <a:pt x="1423428" y="426720"/>
                  </a:lnTo>
                  <a:lnTo>
                    <a:pt x="1423428" y="411480"/>
                  </a:lnTo>
                  <a:close/>
                </a:path>
                <a:path w="2364104" h="2415540">
                  <a:moveTo>
                    <a:pt x="1426476" y="821436"/>
                  </a:moveTo>
                  <a:lnTo>
                    <a:pt x="1411236" y="821436"/>
                  </a:lnTo>
                  <a:lnTo>
                    <a:pt x="1411236" y="836676"/>
                  </a:lnTo>
                  <a:lnTo>
                    <a:pt x="1426476" y="836676"/>
                  </a:lnTo>
                  <a:lnTo>
                    <a:pt x="1426476" y="821436"/>
                  </a:lnTo>
                  <a:close/>
                </a:path>
                <a:path w="2364104" h="2415540">
                  <a:moveTo>
                    <a:pt x="1431048" y="1234440"/>
                  </a:moveTo>
                  <a:lnTo>
                    <a:pt x="1415808" y="1234440"/>
                  </a:lnTo>
                  <a:lnTo>
                    <a:pt x="1415808" y="1249680"/>
                  </a:lnTo>
                  <a:lnTo>
                    <a:pt x="1431048" y="1249680"/>
                  </a:lnTo>
                  <a:lnTo>
                    <a:pt x="1431048" y="1234440"/>
                  </a:lnTo>
                  <a:close/>
                </a:path>
                <a:path w="2364104" h="2415540">
                  <a:moveTo>
                    <a:pt x="1432572" y="342900"/>
                  </a:moveTo>
                  <a:lnTo>
                    <a:pt x="1417332" y="342900"/>
                  </a:lnTo>
                  <a:lnTo>
                    <a:pt x="1417332" y="358140"/>
                  </a:lnTo>
                  <a:lnTo>
                    <a:pt x="1432572" y="358140"/>
                  </a:lnTo>
                  <a:lnTo>
                    <a:pt x="1432572" y="342900"/>
                  </a:lnTo>
                  <a:close/>
                </a:path>
                <a:path w="2364104" h="2415540">
                  <a:moveTo>
                    <a:pt x="1435620" y="0"/>
                  </a:moveTo>
                  <a:lnTo>
                    <a:pt x="1418856" y="0"/>
                  </a:lnTo>
                  <a:lnTo>
                    <a:pt x="1418856" y="15240"/>
                  </a:lnTo>
                  <a:lnTo>
                    <a:pt x="1435620" y="15240"/>
                  </a:lnTo>
                  <a:lnTo>
                    <a:pt x="1435620" y="0"/>
                  </a:lnTo>
                  <a:close/>
                </a:path>
                <a:path w="2364104" h="2415540">
                  <a:moveTo>
                    <a:pt x="1438668" y="1575816"/>
                  </a:moveTo>
                  <a:lnTo>
                    <a:pt x="1423428" y="1575816"/>
                  </a:lnTo>
                  <a:lnTo>
                    <a:pt x="1423428" y="1591056"/>
                  </a:lnTo>
                  <a:lnTo>
                    <a:pt x="1438668" y="1591056"/>
                  </a:lnTo>
                  <a:lnTo>
                    <a:pt x="1438668" y="1575816"/>
                  </a:lnTo>
                  <a:close/>
                </a:path>
                <a:path w="2364104" h="2415540">
                  <a:moveTo>
                    <a:pt x="1441716" y="1164336"/>
                  </a:moveTo>
                  <a:lnTo>
                    <a:pt x="1426476" y="1164336"/>
                  </a:lnTo>
                  <a:lnTo>
                    <a:pt x="1426476" y="1181100"/>
                  </a:lnTo>
                  <a:lnTo>
                    <a:pt x="1441716" y="1181100"/>
                  </a:lnTo>
                  <a:lnTo>
                    <a:pt x="1441716" y="1164336"/>
                  </a:lnTo>
                  <a:close/>
                </a:path>
                <a:path w="2364104" h="2415540">
                  <a:moveTo>
                    <a:pt x="1444764" y="754380"/>
                  </a:moveTo>
                  <a:lnTo>
                    <a:pt x="1429524" y="754380"/>
                  </a:lnTo>
                  <a:lnTo>
                    <a:pt x="1429524" y="769620"/>
                  </a:lnTo>
                  <a:lnTo>
                    <a:pt x="1444764" y="769620"/>
                  </a:lnTo>
                  <a:lnTo>
                    <a:pt x="1444764" y="754380"/>
                  </a:lnTo>
                  <a:close/>
                </a:path>
                <a:path w="2364104" h="2415540">
                  <a:moveTo>
                    <a:pt x="1455432" y="411480"/>
                  </a:moveTo>
                  <a:lnTo>
                    <a:pt x="1438668" y="411480"/>
                  </a:lnTo>
                  <a:lnTo>
                    <a:pt x="1438668" y="426720"/>
                  </a:lnTo>
                  <a:lnTo>
                    <a:pt x="1455432" y="426720"/>
                  </a:lnTo>
                  <a:lnTo>
                    <a:pt x="1455432" y="411480"/>
                  </a:lnTo>
                  <a:close/>
                </a:path>
                <a:path w="2364104" h="2415540">
                  <a:moveTo>
                    <a:pt x="1456956" y="821436"/>
                  </a:moveTo>
                  <a:lnTo>
                    <a:pt x="1441716" y="821436"/>
                  </a:lnTo>
                  <a:lnTo>
                    <a:pt x="1441716" y="836676"/>
                  </a:lnTo>
                  <a:lnTo>
                    <a:pt x="1456956" y="836676"/>
                  </a:lnTo>
                  <a:lnTo>
                    <a:pt x="1456956" y="821436"/>
                  </a:lnTo>
                  <a:close/>
                </a:path>
                <a:path w="2364104" h="2415540">
                  <a:moveTo>
                    <a:pt x="1461528" y="1234440"/>
                  </a:moveTo>
                  <a:lnTo>
                    <a:pt x="1446288" y="1234440"/>
                  </a:lnTo>
                  <a:lnTo>
                    <a:pt x="1446288" y="1249680"/>
                  </a:lnTo>
                  <a:lnTo>
                    <a:pt x="1461528" y="1249680"/>
                  </a:lnTo>
                  <a:lnTo>
                    <a:pt x="1461528" y="1234440"/>
                  </a:lnTo>
                  <a:close/>
                </a:path>
                <a:path w="2364104" h="2415540">
                  <a:moveTo>
                    <a:pt x="1464576" y="342900"/>
                  </a:moveTo>
                  <a:lnTo>
                    <a:pt x="1449336" y="342900"/>
                  </a:lnTo>
                  <a:lnTo>
                    <a:pt x="1449336" y="358140"/>
                  </a:lnTo>
                  <a:lnTo>
                    <a:pt x="1464576" y="358140"/>
                  </a:lnTo>
                  <a:lnTo>
                    <a:pt x="1464576" y="342900"/>
                  </a:lnTo>
                  <a:close/>
                </a:path>
                <a:path w="2364104" h="2415540">
                  <a:moveTo>
                    <a:pt x="1466100" y="0"/>
                  </a:moveTo>
                  <a:lnTo>
                    <a:pt x="1450860" y="0"/>
                  </a:lnTo>
                  <a:lnTo>
                    <a:pt x="1450860" y="15240"/>
                  </a:lnTo>
                  <a:lnTo>
                    <a:pt x="1466100" y="15240"/>
                  </a:lnTo>
                  <a:lnTo>
                    <a:pt x="1466100" y="0"/>
                  </a:lnTo>
                  <a:close/>
                </a:path>
                <a:path w="2364104" h="2415540">
                  <a:moveTo>
                    <a:pt x="1469148" y="1575816"/>
                  </a:moveTo>
                  <a:lnTo>
                    <a:pt x="1453908" y="1575816"/>
                  </a:lnTo>
                  <a:lnTo>
                    <a:pt x="1453908" y="1591056"/>
                  </a:lnTo>
                  <a:lnTo>
                    <a:pt x="1469148" y="1591056"/>
                  </a:lnTo>
                  <a:lnTo>
                    <a:pt x="1469148" y="1575816"/>
                  </a:lnTo>
                  <a:close/>
                </a:path>
                <a:path w="2364104" h="2415540">
                  <a:moveTo>
                    <a:pt x="1472196" y="1164336"/>
                  </a:moveTo>
                  <a:lnTo>
                    <a:pt x="1456956" y="1164336"/>
                  </a:lnTo>
                  <a:lnTo>
                    <a:pt x="1456956" y="1181100"/>
                  </a:lnTo>
                  <a:lnTo>
                    <a:pt x="1472196" y="1181100"/>
                  </a:lnTo>
                  <a:lnTo>
                    <a:pt x="1472196" y="1164336"/>
                  </a:lnTo>
                  <a:close/>
                </a:path>
                <a:path w="2364104" h="2415540">
                  <a:moveTo>
                    <a:pt x="1475244" y="754380"/>
                  </a:moveTo>
                  <a:lnTo>
                    <a:pt x="1460004" y="754380"/>
                  </a:lnTo>
                  <a:lnTo>
                    <a:pt x="1460004" y="769620"/>
                  </a:lnTo>
                  <a:lnTo>
                    <a:pt x="1475244" y="769620"/>
                  </a:lnTo>
                  <a:lnTo>
                    <a:pt x="1475244" y="754380"/>
                  </a:lnTo>
                  <a:close/>
                </a:path>
                <a:path w="2364104" h="2415540">
                  <a:moveTo>
                    <a:pt x="1485912" y="411480"/>
                  </a:moveTo>
                  <a:lnTo>
                    <a:pt x="1470672" y="411480"/>
                  </a:lnTo>
                  <a:lnTo>
                    <a:pt x="1470672" y="426720"/>
                  </a:lnTo>
                  <a:lnTo>
                    <a:pt x="1485912" y="426720"/>
                  </a:lnTo>
                  <a:lnTo>
                    <a:pt x="1485912" y="411480"/>
                  </a:lnTo>
                  <a:close/>
                </a:path>
                <a:path w="2364104" h="2415540">
                  <a:moveTo>
                    <a:pt x="1487436" y="821436"/>
                  </a:moveTo>
                  <a:lnTo>
                    <a:pt x="1472196" y="821436"/>
                  </a:lnTo>
                  <a:lnTo>
                    <a:pt x="1472196" y="836676"/>
                  </a:lnTo>
                  <a:lnTo>
                    <a:pt x="1487436" y="836676"/>
                  </a:lnTo>
                  <a:lnTo>
                    <a:pt x="1487436" y="821436"/>
                  </a:lnTo>
                  <a:close/>
                </a:path>
                <a:path w="2364104" h="2415540">
                  <a:moveTo>
                    <a:pt x="1493532" y="1234440"/>
                  </a:moveTo>
                  <a:lnTo>
                    <a:pt x="1478292" y="1234440"/>
                  </a:lnTo>
                  <a:lnTo>
                    <a:pt x="1478292" y="1249680"/>
                  </a:lnTo>
                  <a:lnTo>
                    <a:pt x="1493532" y="1249680"/>
                  </a:lnTo>
                  <a:lnTo>
                    <a:pt x="1493532" y="1234440"/>
                  </a:lnTo>
                  <a:close/>
                </a:path>
                <a:path w="2364104" h="2415540">
                  <a:moveTo>
                    <a:pt x="1495056" y="342900"/>
                  </a:moveTo>
                  <a:lnTo>
                    <a:pt x="1479816" y="342900"/>
                  </a:lnTo>
                  <a:lnTo>
                    <a:pt x="1479816" y="358140"/>
                  </a:lnTo>
                  <a:lnTo>
                    <a:pt x="1495056" y="358140"/>
                  </a:lnTo>
                  <a:lnTo>
                    <a:pt x="1495056" y="342900"/>
                  </a:lnTo>
                  <a:close/>
                </a:path>
                <a:path w="2364104" h="2415540">
                  <a:moveTo>
                    <a:pt x="1496580" y="0"/>
                  </a:moveTo>
                  <a:lnTo>
                    <a:pt x="1481340" y="0"/>
                  </a:lnTo>
                  <a:lnTo>
                    <a:pt x="1481340" y="15240"/>
                  </a:lnTo>
                  <a:lnTo>
                    <a:pt x="1496580" y="15240"/>
                  </a:lnTo>
                  <a:lnTo>
                    <a:pt x="1496580" y="0"/>
                  </a:lnTo>
                  <a:close/>
                </a:path>
                <a:path w="2364104" h="2415540">
                  <a:moveTo>
                    <a:pt x="1499628" y="1575816"/>
                  </a:moveTo>
                  <a:lnTo>
                    <a:pt x="1484388" y="1575816"/>
                  </a:lnTo>
                  <a:lnTo>
                    <a:pt x="1484388" y="1591056"/>
                  </a:lnTo>
                  <a:lnTo>
                    <a:pt x="1499628" y="1591056"/>
                  </a:lnTo>
                  <a:lnTo>
                    <a:pt x="1499628" y="1575816"/>
                  </a:lnTo>
                  <a:close/>
                </a:path>
                <a:path w="2364104" h="2415540">
                  <a:moveTo>
                    <a:pt x="1504200" y="1164336"/>
                  </a:moveTo>
                  <a:lnTo>
                    <a:pt x="1487436" y="1164336"/>
                  </a:lnTo>
                  <a:lnTo>
                    <a:pt x="1487436" y="1181100"/>
                  </a:lnTo>
                  <a:lnTo>
                    <a:pt x="1504200" y="1181100"/>
                  </a:lnTo>
                  <a:lnTo>
                    <a:pt x="1504200" y="1164336"/>
                  </a:lnTo>
                  <a:close/>
                </a:path>
                <a:path w="2364104" h="2415540">
                  <a:moveTo>
                    <a:pt x="1505724" y="754380"/>
                  </a:moveTo>
                  <a:lnTo>
                    <a:pt x="1490484" y="754380"/>
                  </a:lnTo>
                  <a:lnTo>
                    <a:pt x="1490484" y="769620"/>
                  </a:lnTo>
                  <a:lnTo>
                    <a:pt x="1505724" y="769620"/>
                  </a:lnTo>
                  <a:lnTo>
                    <a:pt x="1505724" y="754380"/>
                  </a:lnTo>
                  <a:close/>
                </a:path>
                <a:path w="2364104" h="2415540">
                  <a:moveTo>
                    <a:pt x="1516392" y="411480"/>
                  </a:moveTo>
                  <a:lnTo>
                    <a:pt x="1501152" y="411480"/>
                  </a:lnTo>
                  <a:lnTo>
                    <a:pt x="1501152" y="426720"/>
                  </a:lnTo>
                  <a:lnTo>
                    <a:pt x="1516392" y="426720"/>
                  </a:lnTo>
                  <a:lnTo>
                    <a:pt x="1516392" y="411480"/>
                  </a:lnTo>
                  <a:close/>
                </a:path>
                <a:path w="2364104" h="2415540">
                  <a:moveTo>
                    <a:pt x="1519440" y="821436"/>
                  </a:moveTo>
                  <a:lnTo>
                    <a:pt x="1504200" y="821436"/>
                  </a:lnTo>
                  <a:lnTo>
                    <a:pt x="1504200" y="836676"/>
                  </a:lnTo>
                  <a:lnTo>
                    <a:pt x="1519440" y="836676"/>
                  </a:lnTo>
                  <a:lnTo>
                    <a:pt x="1519440" y="821436"/>
                  </a:lnTo>
                  <a:close/>
                </a:path>
                <a:path w="2364104" h="2415540">
                  <a:moveTo>
                    <a:pt x="1524012" y="1234440"/>
                  </a:moveTo>
                  <a:lnTo>
                    <a:pt x="1508772" y="1234440"/>
                  </a:lnTo>
                  <a:lnTo>
                    <a:pt x="1508772" y="1249680"/>
                  </a:lnTo>
                  <a:lnTo>
                    <a:pt x="1524012" y="1249680"/>
                  </a:lnTo>
                  <a:lnTo>
                    <a:pt x="1524012" y="1234440"/>
                  </a:lnTo>
                  <a:close/>
                </a:path>
                <a:path w="2364104" h="2415540">
                  <a:moveTo>
                    <a:pt x="1525536" y="342900"/>
                  </a:moveTo>
                  <a:lnTo>
                    <a:pt x="1510296" y="342900"/>
                  </a:lnTo>
                  <a:lnTo>
                    <a:pt x="1510296" y="358140"/>
                  </a:lnTo>
                  <a:lnTo>
                    <a:pt x="1525536" y="358140"/>
                  </a:lnTo>
                  <a:lnTo>
                    <a:pt x="1525536" y="342900"/>
                  </a:lnTo>
                  <a:close/>
                </a:path>
                <a:path w="2364104" h="2415540">
                  <a:moveTo>
                    <a:pt x="1527060" y="0"/>
                  </a:moveTo>
                  <a:lnTo>
                    <a:pt x="1511820" y="0"/>
                  </a:lnTo>
                  <a:lnTo>
                    <a:pt x="1511820" y="15240"/>
                  </a:lnTo>
                  <a:lnTo>
                    <a:pt x="1527060" y="15240"/>
                  </a:lnTo>
                  <a:lnTo>
                    <a:pt x="1527060" y="0"/>
                  </a:lnTo>
                  <a:close/>
                </a:path>
                <a:path w="2364104" h="2415540">
                  <a:moveTo>
                    <a:pt x="1530108" y="1575816"/>
                  </a:moveTo>
                  <a:lnTo>
                    <a:pt x="1514868" y="1575816"/>
                  </a:lnTo>
                  <a:lnTo>
                    <a:pt x="1514868" y="1591056"/>
                  </a:lnTo>
                  <a:lnTo>
                    <a:pt x="1530108" y="1591056"/>
                  </a:lnTo>
                  <a:lnTo>
                    <a:pt x="1530108" y="1575816"/>
                  </a:lnTo>
                  <a:close/>
                </a:path>
                <a:path w="2364104" h="2415540">
                  <a:moveTo>
                    <a:pt x="1534680" y="1164336"/>
                  </a:moveTo>
                  <a:lnTo>
                    <a:pt x="1519440" y="1164336"/>
                  </a:lnTo>
                  <a:lnTo>
                    <a:pt x="1519440" y="1181100"/>
                  </a:lnTo>
                  <a:lnTo>
                    <a:pt x="1534680" y="1181100"/>
                  </a:lnTo>
                  <a:lnTo>
                    <a:pt x="1534680" y="1164336"/>
                  </a:lnTo>
                  <a:close/>
                </a:path>
                <a:path w="2364104" h="2415540">
                  <a:moveTo>
                    <a:pt x="1536204" y="754380"/>
                  </a:moveTo>
                  <a:lnTo>
                    <a:pt x="1520964" y="754380"/>
                  </a:lnTo>
                  <a:lnTo>
                    <a:pt x="1520964" y="769620"/>
                  </a:lnTo>
                  <a:lnTo>
                    <a:pt x="1536204" y="769620"/>
                  </a:lnTo>
                  <a:lnTo>
                    <a:pt x="1536204" y="754380"/>
                  </a:lnTo>
                  <a:close/>
                </a:path>
                <a:path w="2364104" h="2415540">
                  <a:moveTo>
                    <a:pt x="1546872" y="411480"/>
                  </a:moveTo>
                  <a:lnTo>
                    <a:pt x="1531632" y="411480"/>
                  </a:lnTo>
                  <a:lnTo>
                    <a:pt x="1531632" y="426720"/>
                  </a:lnTo>
                  <a:lnTo>
                    <a:pt x="1546872" y="426720"/>
                  </a:lnTo>
                  <a:lnTo>
                    <a:pt x="1546872" y="411480"/>
                  </a:lnTo>
                  <a:close/>
                </a:path>
                <a:path w="2364104" h="2415540">
                  <a:moveTo>
                    <a:pt x="1549920" y="821436"/>
                  </a:moveTo>
                  <a:lnTo>
                    <a:pt x="1534680" y="821436"/>
                  </a:lnTo>
                  <a:lnTo>
                    <a:pt x="1534680" y="836676"/>
                  </a:lnTo>
                  <a:lnTo>
                    <a:pt x="1549920" y="836676"/>
                  </a:lnTo>
                  <a:lnTo>
                    <a:pt x="1549920" y="821436"/>
                  </a:lnTo>
                  <a:close/>
                </a:path>
                <a:path w="2364104" h="2415540">
                  <a:moveTo>
                    <a:pt x="1554492" y="1234440"/>
                  </a:moveTo>
                  <a:lnTo>
                    <a:pt x="1539252" y="1234440"/>
                  </a:lnTo>
                  <a:lnTo>
                    <a:pt x="1539252" y="1249680"/>
                  </a:lnTo>
                  <a:lnTo>
                    <a:pt x="1554492" y="1249680"/>
                  </a:lnTo>
                  <a:lnTo>
                    <a:pt x="1554492" y="1234440"/>
                  </a:lnTo>
                  <a:close/>
                </a:path>
                <a:path w="2364104" h="2415540">
                  <a:moveTo>
                    <a:pt x="1556016" y="342900"/>
                  </a:moveTo>
                  <a:lnTo>
                    <a:pt x="1540776" y="342900"/>
                  </a:lnTo>
                  <a:lnTo>
                    <a:pt x="1540776" y="358140"/>
                  </a:lnTo>
                  <a:lnTo>
                    <a:pt x="1556016" y="358140"/>
                  </a:lnTo>
                  <a:lnTo>
                    <a:pt x="1556016" y="342900"/>
                  </a:lnTo>
                  <a:close/>
                </a:path>
                <a:path w="2364104" h="2415540">
                  <a:moveTo>
                    <a:pt x="1559064" y="0"/>
                  </a:moveTo>
                  <a:lnTo>
                    <a:pt x="1542300" y="0"/>
                  </a:lnTo>
                  <a:lnTo>
                    <a:pt x="1542300" y="15240"/>
                  </a:lnTo>
                  <a:lnTo>
                    <a:pt x="1559064" y="15240"/>
                  </a:lnTo>
                  <a:lnTo>
                    <a:pt x="1559064" y="0"/>
                  </a:lnTo>
                  <a:close/>
                </a:path>
                <a:path w="2364104" h="2415540">
                  <a:moveTo>
                    <a:pt x="1562112" y="1575816"/>
                  </a:moveTo>
                  <a:lnTo>
                    <a:pt x="1546872" y="1575816"/>
                  </a:lnTo>
                  <a:lnTo>
                    <a:pt x="1546872" y="1591056"/>
                  </a:lnTo>
                  <a:lnTo>
                    <a:pt x="1562112" y="1591056"/>
                  </a:lnTo>
                  <a:lnTo>
                    <a:pt x="1562112" y="1575816"/>
                  </a:lnTo>
                  <a:close/>
                </a:path>
                <a:path w="2364104" h="2415540">
                  <a:moveTo>
                    <a:pt x="1565160" y="1164336"/>
                  </a:moveTo>
                  <a:lnTo>
                    <a:pt x="1549920" y="1164336"/>
                  </a:lnTo>
                  <a:lnTo>
                    <a:pt x="1549920" y="1181100"/>
                  </a:lnTo>
                  <a:lnTo>
                    <a:pt x="1565160" y="1181100"/>
                  </a:lnTo>
                  <a:lnTo>
                    <a:pt x="1565160" y="1164336"/>
                  </a:lnTo>
                  <a:close/>
                </a:path>
                <a:path w="2364104" h="2415540">
                  <a:moveTo>
                    <a:pt x="1568208" y="754380"/>
                  </a:moveTo>
                  <a:lnTo>
                    <a:pt x="1552968" y="754380"/>
                  </a:lnTo>
                  <a:lnTo>
                    <a:pt x="1552968" y="769620"/>
                  </a:lnTo>
                  <a:lnTo>
                    <a:pt x="1568208" y="769620"/>
                  </a:lnTo>
                  <a:lnTo>
                    <a:pt x="1568208" y="754380"/>
                  </a:lnTo>
                  <a:close/>
                </a:path>
                <a:path w="2364104" h="2415540">
                  <a:moveTo>
                    <a:pt x="1578876" y="411480"/>
                  </a:moveTo>
                  <a:lnTo>
                    <a:pt x="1562112" y="411480"/>
                  </a:lnTo>
                  <a:lnTo>
                    <a:pt x="1562112" y="426720"/>
                  </a:lnTo>
                  <a:lnTo>
                    <a:pt x="1578876" y="426720"/>
                  </a:lnTo>
                  <a:lnTo>
                    <a:pt x="1578876" y="411480"/>
                  </a:lnTo>
                  <a:close/>
                </a:path>
                <a:path w="2364104" h="2415540">
                  <a:moveTo>
                    <a:pt x="1580400" y="821436"/>
                  </a:moveTo>
                  <a:lnTo>
                    <a:pt x="1565160" y="821436"/>
                  </a:lnTo>
                  <a:lnTo>
                    <a:pt x="1565160" y="836676"/>
                  </a:lnTo>
                  <a:lnTo>
                    <a:pt x="1580400" y="836676"/>
                  </a:lnTo>
                  <a:lnTo>
                    <a:pt x="1580400" y="821436"/>
                  </a:lnTo>
                  <a:close/>
                </a:path>
                <a:path w="2364104" h="2415540">
                  <a:moveTo>
                    <a:pt x="1584972" y="1234440"/>
                  </a:moveTo>
                  <a:lnTo>
                    <a:pt x="1569732" y="1234440"/>
                  </a:lnTo>
                  <a:lnTo>
                    <a:pt x="1569732" y="1249680"/>
                  </a:lnTo>
                  <a:lnTo>
                    <a:pt x="1584972" y="1249680"/>
                  </a:lnTo>
                  <a:lnTo>
                    <a:pt x="1584972" y="1234440"/>
                  </a:lnTo>
                  <a:close/>
                </a:path>
                <a:path w="2364104" h="2415540">
                  <a:moveTo>
                    <a:pt x="1588020" y="342900"/>
                  </a:moveTo>
                  <a:lnTo>
                    <a:pt x="1572780" y="342900"/>
                  </a:lnTo>
                  <a:lnTo>
                    <a:pt x="1572780" y="358140"/>
                  </a:lnTo>
                  <a:lnTo>
                    <a:pt x="1588020" y="358140"/>
                  </a:lnTo>
                  <a:lnTo>
                    <a:pt x="1588020" y="342900"/>
                  </a:lnTo>
                  <a:close/>
                </a:path>
                <a:path w="2364104" h="2415540">
                  <a:moveTo>
                    <a:pt x="1589544" y="0"/>
                  </a:moveTo>
                  <a:lnTo>
                    <a:pt x="1574304" y="0"/>
                  </a:lnTo>
                  <a:lnTo>
                    <a:pt x="1574304" y="15240"/>
                  </a:lnTo>
                  <a:lnTo>
                    <a:pt x="1589544" y="15240"/>
                  </a:lnTo>
                  <a:lnTo>
                    <a:pt x="1589544" y="0"/>
                  </a:lnTo>
                  <a:close/>
                </a:path>
                <a:path w="2364104" h="2415540">
                  <a:moveTo>
                    <a:pt x="1592592" y="1575816"/>
                  </a:moveTo>
                  <a:lnTo>
                    <a:pt x="1577352" y="1575816"/>
                  </a:lnTo>
                  <a:lnTo>
                    <a:pt x="1577352" y="1591056"/>
                  </a:lnTo>
                  <a:lnTo>
                    <a:pt x="1592592" y="1591056"/>
                  </a:lnTo>
                  <a:lnTo>
                    <a:pt x="1592592" y="1575816"/>
                  </a:lnTo>
                  <a:close/>
                </a:path>
                <a:path w="2364104" h="2415540">
                  <a:moveTo>
                    <a:pt x="1595640" y="1164336"/>
                  </a:moveTo>
                  <a:lnTo>
                    <a:pt x="1580400" y="1164336"/>
                  </a:lnTo>
                  <a:lnTo>
                    <a:pt x="1580400" y="1181100"/>
                  </a:lnTo>
                  <a:lnTo>
                    <a:pt x="1595640" y="1181100"/>
                  </a:lnTo>
                  <a:lnTo>
                    <a:pt x="1595640" y="1164336"/>
                  </a:lnTo>
                  <a:close/>
                </a:path>
                <a:path w="2364104" h="2415540">
                  <a:moveTo>
                    <a:pt x="1603260" y="757428"/>
                  </a:moveTo>
                  <a:lnTo>
                    <a:pt x="1591983" y="757428"/>
                  </a:lnTo>
                  <a:lnTo>
                    <a:pt x="1595640" y="754380"/>
                  </a:lnTo>
                  <a:lnTo>
                    <a:pt x="1583448" y="754380"/>
                  </a:lnTo>
                  <a:lnTo>
                    <a:pt x="1583448" y="769620"/>
                  </a:lnTo>
                  <a:lnTo>
                    <a:pt x="1598688" y="769620"/>
                  </a:lnTo>
                  <a:lnTo>
                    <a:pt x="1603260" y="766572"/>
                  </a:lnTo>
                  <a:lnTo>
                    <a:pt x="1603260" y="762000"/>
                  </a:lnTo>
                  <a:lnTo>
                    <a:pt x="1603260" y="757428"/>
                  </a:lnTo>
                  <a:close/>
                </a:path>
                <a:path w="2364104" h="2415540">
                  <a:moveTo>
                    <a:pt x="1603260" y="726948"/>
                  </a:moveTo>
                  <a:lnTo>
                    <a:pt x="1586496" y="726948"/>
                  </a:lnTo>
                  <a:lnTo>
                    <a:pt x="1586496" y="742188"/>
                  </a:lnTo>
                  <a:lnTo>
                    <a:pt x="1603260" y="742188"/>
                  </a:lnTo>
                  <a:lnTo>
                    <a:pt x="1603260" y="726948"/>
                  </a:lnTo>
                  <a:close/>
                </a:path>
                <a:path w="2364104" h="2415540">
                  <a:moveTo>
                    <a:pt x="1603260" y="696468"/>
                  </a:moveTo>
                  <a:lnTo>
                    <a:pt x="1586496" y="696468"/>
                  </a:lnTo>
                  <a:lnTo>
                    <a:pt x="1586496" y="711708"/>
                  </a:lnTo>
                  <a:lnTo>
                    <a:pt x="1603260" y="711708"/>
                  </a:lnTo>
                  <a:lnTo>
                    <a:pt x="1603260" y="696468"/>
                  </a:lnTo>
                  <a:close/>
                </a:path>
                <a:path w="2364104" h="2415540">
                  <a:moveTo>
                    <a:pt x="1603260" y="665988"/>
                  </a:moveTo>
                  <a:lnTo>
                    <a:pt x="1586496" y="665988"/>
                  </a:lnTo>
                  <a:lnTo>
                    <a:pt x="1586496" y="681228"/>
                  </a:lnTo>
                  <a:lnTo>
                    <a:pt x="1603260" y="681228"/>
                  </a:lnTo>
                  <a:lnTo>
                    <a:pt x="1603260" y="665988"/>
                  </a:lnTo>
                  <a:close/>
                </a:path>
                <a:path w="2364104" h="2415540">
                  <a:moveTo>
                    <a:pt x="1603260" y="633984"/>
                  </a:moveTo>
                  <a:lnTo>
                    <a:pt x="1586496" y="633984"/>
                  </a:lnTo>
                  <a:lnTo>
                    <a:pt x="1586496" y="649224"/>
                  </a:lnTo>
                  <a:lnTo>
                    <a:pt x="1603260" y="649224"/>
                  </a:lnTo>
                  <a:lnTo>
                    <a:pt x="1603260" y="633984"/>
                  </a:lnTo>
                  <a:close/>
                </a:path>
                <a:path w="2364104" h="2415540">
                  <a:moveTo>
                    <a:pt x="1603260" y="603504"/>
                  </a:moveTo>
                  <a:lnTo>
                    <a:pt x="1586496" y="603504"/>
                  </a:lnTo>
                  <a:lnTo>
                    <a:pt x="1586496" y="618744"/>
                  </a:lnTo>
                  <a:lnTo>
                    <a:pt x="1603260" y="618744"/>
                  </a:lnTo>
                  <a:lnTo>
                    <a:pt x="1603260" y="603504"/>
                  </a:lnTo>
                  <a:close/>
                </a:path>
                <a:path w="2364104" h="2415540">
                  <a:moveTo>
                    <a:pt x="1603260" y="573024"/>
                  </a:moveTo>
                  <a:lnTo>
                    <a:pt x="1586496" y="573024"/>
                  </a:lnTo>
                  <a:lnTo>
                    <a:pt x="1586496" y="588264"/>
                  </a:lnTo>
                  <a:lnTo>
                    <a:pt x="1603260" y="588264"/>
                  </a:lnTo>
                  <a:lnTo>
                    <a:pt x="1603260" y="573024"/>
                  </a:lnTo>
                  <a:close/>
                </a:path>
                <a:path w="2364104" h="2415540">
                  <a:moveTo>
                    <a:pt x="1603260" y="542544"/>
                  </a:moveTo>
                  <a:lnTo>
                    <a:pt x="1586496" y="542544"/>
                  </a:lnTo>
                  <a:lnTo>
                    <a:pt x="1586496" y="557784"/>
                  </a:lnTo>
                  <a:lnTo>
                    <a:pt x="1603260" y="557784"/>
                  </a:lnTo>
                  <a:lnTo>
                    <a:pt x="1603260" y="542544"/>
                  </a:lnTo>
                  <a:close/>
                </a:path>
                <a:path w="2364104" h="2415540">
                  <a:moveTo>
                    <a:pt x="1603260" y="510540"/>
                  </a:moveTo>
                  <a:lnTo>
                    <a:pt x="1586496" y="510540"/>
                  </a:lnTo>
                  <a:lnTo>
                    <a:pt x="1586496" y="525780"/>
                  </a:lnTo>
                  <a:lnTo>
                    <a:pt x="1603260" y="525780"/>
                  </a:lnTo>
                  <a:lnTo>
                    <a:pt x="1603260" y="510540"/>
                  </a:lnTo>
                  <a:close/>
                </a:path>
                <a:path w="2364104" h="2415540">
                  <a:moveTo>
                    <a:pt x="1603260" y="480060"/>
                  </a:moveTo>
                  <a:lnTo>
                    <a:pt x="1586496" y="480060"/>
                  </a:lnTo>
                  <a:lnTo>
                    <a:pt x="1586496" y="495300"/>
                  </a:lnTo>
                  <a:lnTo>
                    <a:pt x="1603260" y="495300"/>
                  </a:lnTo>
                  <a:lnTo>
                    <a:pt x="1603260" y="480060"/>
                  </a:lnTo>
                  <a:close/>
                </a:path>
                <a:path w="2364104" h="2415540">
                  <a:moveTo>
                    <a:pt x="1603260" y="449580"/>
                  </a:moveTo>
                  <a:lnTo>
                    <a:pt x="1586496" y="449580"/>
                  </a:lnTo>
                  <a:lnTo>
                    <a:pt x="1586496" y="464820"/>
                  </a:lnTo>
                  <a:lnTo>
                    <a:pt x="1603260" y="464820"/>
                  </a:lnTo>
                  <a:lnTo>
                    <a:pt x="1603260" y="449580"/>
                  </a:lnTo>
                  <a:close/>
                </a:path>
                <a:path w="2364104" h="2415540">
                  <a:moveTo>
                    <a:pt x="1603260" y="419100"/>
                  </a:moveTo>
                  <a:lnTo>
                    <a:pt x="1595640" y="419100"/>
                  </a:lnTo>
                  <a:lnTo>
                    <a:pt x="1595640" y="411480"/>
                  </a:lnTo>
                  <a:lnTo>
                    <a:pt x="1594116" y="411480"/>
                  </a:lnTo>
                  <a:lnTo>
                    <a:pt x="1594116" y="419100"/>
                  </a:lnTo>
                  <a:lnTo>
                    <a:pt x="1586496" y="419100"/>
                  </a:lnTo>
                  <a:lnTo>
                    <a:pt x="1586496" y="434340"/>
                  </a:lnTo>
                  <a:lnTo>
                    <a:pt x="1603260" y="434340"/>
                  </a:lnTo>
                  <a:lnTo>
                    <a:pt x="1603260" y="426720"/>
                  </a:lnTo>
                  <a:lnTo>
                    <a:pt x="1603260" y="419100"/>
                  </a:lnTo>
                  <a:close/>
                </a:path>
                <a:path w="2364104" h="2415540">
                  <a:moveTo>
                    <a:pt x="1610880" y="821436"/>
                  </a:moveTo>
                  <a:lnTo>
                    <a:pt x="1595640" y="821436"/>
                  </a:lnTo>
                  <a:lnTo>
                    <a:pt x="1595640" y="836676"/>
                  </a:lnTo>
                  <a:lnTo>
                    <a:pt x="1610880" y="836676"/>
                  </a:lnTo>
                  <a:lnTo>
                    <a:pt x="1610880" y="821436"/>
                  </a:lnTo>
                  <a:close/>
                </a:path>
                <a:path w="2364104" h="2415540">
                  <a:moveTo>
                    <a:pt x="1616976" y="1234440"/>
                  </a:moveTo>
                  <a:lnTo>
                    <a:pt x="1601736" y="1234440"/>
                  </a:lnTo>
                  <a:lnTo>
                    <a:pt x="1601736" y="1249680"/>
                  </a:lnTo>
                  <a:lnTo>
                    <a:pt x="1616976" y="1249680"/>
                  </a:lnTo>
                  <a:lnTo>
                    <a:pt x="1616976" y="1234440"/>
                  </a:lnTo>
                  <a:close/>
                </a:path>
                <a:path w="2364104" h="2415540">
                  <a:moveTo>
                    <a:pt x="1618500" y="342900"/>
                  </a:moveTo>
                  <a:lnTo>
                    <a:pt x="1603260" y="342900"/>
                  </a:lnTo>
                  <a:lnTo>
                    <a:pt x="1603260" y="358140"/>
                  </a:lnTo>
                  <a:lnTo>
                    <a:pt x="1618500" y="358140"/>
                  </a:lnTo>
                  <a:lnTo>
                    <a:pt x="1618500" y="342900"/>
                  </a:lnTo>
                  <a:close/>
                </a:path>
                <a:path w="2364104" h="2415540">
                  <a:moveTo>
                    <a:pt x="1620024" y="0"/>
                  </a:moveTo>
                  <a:lnTo>
                    <a:pt x="1604784" y="0"/>
                  </a:lnTo>
                  <a:lnTo>
                    <a:pt x="1604784" y="15240"/>
                  </a:lnTo>
                  <a:lnTo>
                    <a:pt x="1620024" y="15240"/>
                  </a:lnTo>
                  <a:lnTo>
                    <a:pt x="1620024" y="0"/>
                  </a:lnTo>
                  <a:close/>
                </a:path>
                <a:path w="2364104" h="2415540">
                  <a:moveTo>
                    <a:pt x="1623072" y="1575816"/>
                  </a:moveTo>
                  <a:lnTo>
                    <a:pt x="1607832" y="1575816"/>
                  </a:lnTo>
                  <a:lnTo>
                    <a:pt x="1607832" y="1591056"/>
                  </a:lnTo>
                  <a:lnTo>
                    <a:pt x="1623072" y="1591056"/>
                  </a:lnTo>
                  <a:lnTo>
                    <a:pt x="1623072" y="1575816"/>
                  </a:lnTo>
                  <a:close/>
                </a:path>
                <a:path w="2364104" h="2415540">
                  <a:moveTo>
                    <a:pt x="1627644" y="1164336"/>
                  </a:moveTo>
                  <a:lnTo>
                    <a:pt x="1610880" y="1164336"/>
                  </a:lnTo>
                  <a:lnTo>
                    <a:pt x="1610880" y="1181100"/>
                  </a:lnTo>
                  <a:lnTo>
                    <a:pt x="1627644" y="1181100"/>
                  </a:lnTo>
                  <a:lnTo>
                    <a:pt x="1627644" y="1164336"/>
                  </a:lnTo>
                  <a:close/>
                </a:path>
                <a:path w="2364104" h="2415540">
                  <a:moveTo>
                    <a:pt x="1642884" y="821436"/>
                  </a:moveTo>
                  <a:lnTo>
                    <a:pt x="1627644" y="821436"/>
                  </a:lnTo>
                  <a:lnTo>
                    <a:pt x="1627644" y="836676"/>
                  </a:lnTo>
                  <a:lnTo>
                    <a:pt x="1642884" y="836676"/>
                  </a:lnTo>
                  <a:lnTo>
                    <a:pt x="1642884" y="821436"/>
                  </a:lnTo>
                  <a:close/>
                </a:path>
                <a:path w="2364104" h="2415540">
                  <a:moveTo>
                    <a:pt x="1647456" y="1234440"/>
                  </a:moveTo>
                  <a:lnTo>
                    <a:pt x="1632216" y="1234440"/>
                  </a:lnTo>
                  <a:lnTo>
                    <a:pt x="1632216" y="1249680"/>
                  </a:lnTo>
                  <a:lnTo>
                    <a:pt x="1647456" y="1249680"/>
                  </a:lnTo>
                  <a:lnTo>
                    <a:pt x="1647456" y="1234440"/>
                  </a:lnTo>
                  <a:close/>
                </a:path>
                <a:path w="2364104" h="2415540">
                  <a:moveTo>
                    <a:pt x="1648980" y="342900"/>
                  </a:moveTo>
                  <a:lnTo>
                    <a:pt x="1633740" y="342900"/>
                  </a:lnTo>
                  <a:lnTo>
                    <a:pt x="1633740" y="358140"/>
                  </a:lnTo>
                  <a:lnTo>
                    <a:pt x="1648980" y="358140"/>
                  </a:lnTo>
                  <a:lnTo>
                    <a:pt x="1648980" y="342900"/>
                  </a:lnTo>
                  <a:close/>
                </a:path>
                <a:path w="2364104" h="2415540">
                  <a:moveTo>
                    <a:pt x="1650504" y="0"/>
                  </a:moveTo>
                  <a:lnTo>
                    <a:pt x="1635264" y="0"/>
                  </a:lnTo>
                  <a:lnTo>
                    <a:pt x="1635264" y="15240"/>
                  </a:lnTo>
                  <a:lnTo>
                    <a:pt x="1650504" y="15240"/>
                  </a:lnTo>
                  <a:lnTo>
                    <a:pt x="1650504" y="0"/>
                  </a:lnTo>
                  <a:close/>
                </a:path>
                <a:path w="2364104" h="2415540">
                  <a:moveTo>
                    <a:pt x="1653552" y="1575816"/>
                  </a:moveTo>
                  <a:lnTo>
                    <a:pt x="1638312" y="1575816"/>
                  </a:lnTo>
                  <a:lnTo>
                    <a:pt x="1638312" y="1591056"/>
                  </a:lnTo>
                  <a:lnTo>
                    <a:pt x="1653552" y="1591056"/>
                  </a:lnTo>
                  <a:lnTo>
                    <a:pt x="1653552" y="1575816"/>
                  </a:lnTo>
                  <a:close/>
                </a:path>
                <a:path w="2364104" h="2415540">
                  <a:moveTo>
                    <a:pt x="1658124" y="1164336"/>
                  </a:moveTo>
                  <a:lnTo>
                    <a:pt x="1642884" y="1164336"/>
                  </a:lnTo>
                  <a:lnTo>
                    <a:pt x="1642884" y="1181100"/>
                  </a:lnTo>
                  <a:lnTo>
                    <a:pt x="1658124" y="1181100"/>
                  </a:lnTo>
                  <a:lnTo>
                    <a:pt x="1658124" y="1164336"/>
                  </a:lnTo>
                  <a:close/>
                </a:path>
                <a:path w="2364104" h="2415540">
                  <a:moveTo>
                    <a:pt x="1673364" y="821436"/>
                  </a:moveTo>
                  <a:lnTo>
                    <a:pt x="1658124" y="821436"/>
                  </a:lnTo>
                  <a:lnTo>
                    <a:pt x="1658124" y="836676"/>
                  </a:lnTo>
                  <a:lnTo>
                    <a:pt x="1673364" y="836676"/>
                  </a:lnTo>
                  <a:lnTo>
                    <a:pt x="1673364" y="821436"/>
                  </a:lnTo>
                  <a:close/>
                </a:path>
                <a:path w="2364104" h="2415540">
                  <a:moveTo>
                    <a:pt x="1677936" y="1234440"/>
                  </a:moveTo>
                  <a:lnTo>
                    <a:pt x="1662696" y="1234440"/>
                  </a:lnTo>
                  <a:lnTo>
                    <a:pt x="1662696" y="1249680"/>
                  </a:lnTo>
                  <a:lnTo>
                    <a:pt x="1677936" y="1249680"/>
                  </a:lnTo>
                  <a:lnTo>
                    <a:pt x="1677936" y="1234440"/>
                  </a:lnTo>
                  <a:close/>
                </a:path>
                <a:path w="2364104" h="2415540">
                  <a:moveTo>
                    <a:pt x="1679460" y="342900"/>
                  </a:moveTo>
                  <a:lnTo>
                    <a:pt x="1664220" y="342900"/>
                  </a:lnTo>
                  <a:lnTo>
                    <a:pt x="1664220" y="358140"/>
                  </a:lnTo>
                  <a:lnTo>
                    <a:pt x="1679460" y="358140"/>
                  </a:lnTo>
                  <a:lnTo>
                    <a:pt x="1679460" y="342900"/>
                  </a:lnTo>
                  <a:close/>
                </a:path>
                <a:path w="2364104" h="2415540">
                  <a:moveTo>
                    <a:pt x="1682508" y="0"/>
                  </a:moveTo>
                  <a:lnTo>
                    <a:pt x="1665744" y="0"/>
                  </a:lnTo>
                  <a:lnTo>
                    <a:pt x="1665744" y="15240"/>
                  </a:lnTo>
                  <a:lnTo>
                    <a:pt x="1682508" y="15240"/>
                  </a:lnTo>
                  <a:lnTo>
                    <a:pt x="1682508" y="0"/>
                  </a:lnTo>
                  <a:close/>
                </a:path>
                <a:path w="2364104" h="2415540">
                  <a:moveTo>
                    <a:pt x="1685556" y="1575816"/>
                  </a:moveTo>
                  <a:lnTo>
                    <a:pt x="1670316" y="1575816"/>
                  </a:lnTo>
                  <a:lnTo>
                    <a:pt x="1670316" y="1591056"/>
                  </a:lnTo>
                  <a:lnTo>
                    <a:pt x="1685556" y="1591056"/>
                  </a:lnTo>
                  <a:lnTo>
                    <a:pt x="1685556" y="1575816"/>
                  </a:lnTo>
                  <a:close/>
                </a:path>
                <a:path w="2364104" h="2415540">
                  <a:moveTo>
                    <a:pt x="1693176" y="1168908"/>
                  </a:moveTo>
                  <a:lnTo>
                    <a:pt x="1681746" y="1168908"/>
                  </a:lnTo>
                  <a:lnTo>
                    <a:pt x="1685556" y="1164336"/>
                  </a:lnTo>
                  <a:lnTo>
                    <a:pt x="1673364" y="1164336"/>
                  </a:lnTo>
                  <a:lnTo>
                    <a:pt x="1673364" y="1181100"/>
                  </a:lnTo>
                  <a:lnTo>
                    <a:pt x="1688604" y="1181100"/>
                  </a:lnTo>
                  <a:lnTo>
                    <a:pt x="1693176" y="1176528"/>
                  </a:lnTo>
                  <a:lnTo>
                    <a:pt x="1693176" y="1173480"/>
                  </a:lnTo>
                  <a:lnTo>
                    <a:pt x="1693176" y="1168908"/>
                  </a:lnTo>
                  <a:close/>
                </a:path>
                <a:path w="2364104" h="2415540">
                  <a:moveTo>
                    <a:pt x="1693176" y="1138428"/>
                  </a:moveTo>
                  <a:lnTo>
                    <a:pt x="1677936" y="1138428"/>
                  </a:lnTo>
                  <a:lnTo>
                    <a:pt x="1677936" y="1153668"/>
                  </a:lnTo>
                  <a:lnTo>
                    <a:pt x="1693176" y="1153668"/>
                  </a:lnTo>
                  <a:lnTo>
                    <a:pt x="1693176" y="1138428"/>
                  </a:lnTo>
                  <a:close/>
                </a:path>
                <a:path w="2364104" h="2415540">
                  <a:moveTo>
                    <a:pt x="1693176" y="1107948"/>
                  </a:moveTo>
                  <a:lnTo>
                    <a:pt x="1677936" y="1107948"/>
                  </a:lnTo>
                  <a:lnTo>
                    <a:pt x="1677936" y="1123188"/>
                  </a:lnTo>
                  <a:lnTo>
                    <a:pt x="1693176" y="1123188"/>
                  </a:lnTo>
                  <a:lnTo>
                    <a:pt x="1693176" y="1107948"/>
                  </a:lnTo>
                  <a:close/>
                </a:path>
                <a:path w="2364104" h="2415540">
                  <a:moveTo>
                    <a:pt x="1693176" y="1075944"/>
                  </a:moveTo>
                  <a:lnTo>
                    <a:pt x="1677936" y="1075944"/>
                  </a:lnTo>
                  <a:lnTo>
                    <a:pt x="1677936" y="1091184"/>
                  </a:lnTo>
                  <a:lnTo>
                    <a:pt x="1693176" y="1091184"/>
                  </a:lnTo>
                  <a:lnTo>
                    <a:pt x="1693176" y="1075944"/>
                  </a:lnTo>
                  <a:close/>
                </a:path>
                <a:path w="2364104" h="2415540">
                  <a:moveTo>
                    <a:pt x="1693176" y="1045464"/>
                  </a:moveTo>
                  <a:lnTo>
                    <a:pt x="1677936" y="1045464"/>
                  </a:lnTo>
                  <a:lnTo>
                    <a:pt x="1677936" y="1060704"/>
                  </a:lnTo>
                  <a:lnTo>
                    <a:pt x="1693176" y="1060704"/>
                  </a:lnTo>
                  <a:lnTo>
                    <a:pt x="1693176" y="1045464"/>
                  </a:lnTo>
                  <a:close/>
                </a:path>
                <a:path w="2364104" h="2415540">
                  <a:moveTo>
                    <a:pt x="1693176" y="1014984"/>
                  </a:moveTo>
                  <a:lnTo>
                    <a:pt x="1677936" y="1014984"/>
                  </a:lnTo>
                  <a:lnTo>
                    <a:pt x="1677936" y="1030224"/>
                  </a:lnTo>
                  <a:lnTo>
                    <a:pt x="1693176" y="1030224"/>
                  </a:lnTo>
                  <a:lnTo>
                    <a:pt x="1693176" y="1014984"/>
                  </a:lnTo>
                  <a:close/>
                </a:path>
                <a:path w="2364104" h="2415540">
                  <a:moveTo>
                    <a:pt x="1693176" y="984504"/>
                  </a:moveTo>
                  <a:lnTo>
                    <a:pt x="1677936" y="984504"/>
                  </a:lnTo>
                  <a:lnTo>
                    <a:pt x="1677936" y="999744"/>
                  </a:lnTo>
                  <a:lnTo>
                    <a:pt x="1693176" y="999744"/>
                  </a:lnTo>
                  <a:lnTo>
                    <a:pt x="1693176" y="984504"/>
                  </a:lnTo>
                  <a:close/>
                </a:path>
                <a:path w="2364104" h="2415540">
                  <a:moveTo>
                    <a:pt x="1693176" y="952500"/>
                  </a:moveTo>
                  <a:lnTo>
                    <a:pt x="1677936" y="952500"/>
                  </a:lnTo>
                  <a:lnTo>
                    <a:pt x="1677936" y="967740"/>
                  </a:lnTo>
                  <a:lnTo>
                    <a:pt x="1693176" y="967740"/>
                  </a:lnTo>
                  <a:lnTo>
                    <a:pt x="1693176" y="952500"/>
                  </a:lnTo>
                  <a:close/>
                </a:path>
                <a:path w="2364104" h="2415540">
                  <a:moveTo>
                    <a:pt x="1693176" y="922020"/>
                  </a:moveTo>
                  <a:lnTo>
                    <a:pt x="1677936" y="922020"/>
                  </a:lnTo>
                  <a:lnTo>
                    <a:pt x="1677936" y="937260"/>
                  </a:lnTo>
                  <a:lnTo>
                    <a:pt x="1693176" y="937260"/>
                  </a:lnTo>
                  <a:lnTo>
                    <a:pt x="1693176" y="922020"/>
                  </a:lnTo>
                  <a:close/>
                </a:path>
                <a:path w="2364104" h="2415540">
                  <a:moveTo>
                    <a:pt x="1693176" y="891540"/>
                  </a:moveTo>
                  <a:lnTo>
                    <a:pt x="1677936" y="891540"/>
                  </a:lnTo>
                  <a:lnTo>
                    <a:pt x="1677936" y="906780"/>
                  </a:lnTo>
                  <a:lnTo>
                    <a:pt x="1693176" y="906780"/>
                  </a:lnTo>
                  <a:lnTo>
                    <a:pt x="1693176" y="891540"/>
                  </a:lnTo>
                  <a:close/>
                </a:path>
                <a:path w="2364104" h="2415540">
                  <a:moveTo>
                    <a:pt x="1693176" y="861060"/>
                  </a:moveTo>
                  <a:lnTo>
                    <a:pt x="1677936" y="861060"/>
                  </a:lnTo>
                  <a:lnTo>
                    <a:pt x="1677936" y="876300"/>
                  </a:lnTo>
                  <a:lnTo>
                    <a:pt x="1693176" y="876300"/>
                  </a:lnTo>
                  <a:lnTo>
                    <a:pt x="1693176" y="861060"/>
                  </a:lnTo>
                  <a:close/>
                </a:path>
                <a:path w="2364104" h="2415540">
                  <a:moveTo>
                    <a:pt x="1693176" y="829056"/>
                  </a:moveTo>
                  <a:lnTo>
                    <a:pt x="1677936" y="829056"/>
                  </a:lnTo>
                  <a:lnTo>
                    <a:pt x="1677936" y="844296"/>
                  </a:lnTo>
                  <a:lnTo>
                    <a:pt x="1693176" y="844296"/>
                  </a:lnTo>
                  <a:lnTo>
                    <a:pt x="1693176" y="829056"/>
                  </a:lnTo>
                  <a:close/>
                </a:path>
                <a:path w="2364104" h="2415540">
                  <a:moveTo>
                    <a:pt x="1711464" y="342900"/>
                  </a:moveTo>
                  <a:lnTo>
                    <a:pt x="1696224" y="342900"/>
                  </a:lnTo>
                  <a:lnTo>
                    <a:pt x="1696224" y="358140"/>
                  </a:lnTo>
                  <a:lnTo>
                    <a:pt x="1711464" y="358140"/>
                  </a:lnTo>
                  <a:lnTo>
                    <a:pt x="1711464" y="342900"/>
                  </a:lnTo>
                  <a:close/>
                </a:path>
                <a:path w="2364104" h="2415540">
                  <a:moveTo>
                    <a:pt x="1712988" y="0"/>
                  </a:moveTo>
                  <a:lnTo>
                    <a:pt x="1697748" y="0"/>
                  </a:lnTo>
                  <a:lnTo>
                    <a:pt x="1697748" y="15240"/>
                  </a:lnTo>
                  <a:lnTo>
                    <a:pt x="1712988" y="15240"/>
                  </a:lnTo>
                  <a:lnTo>
                    <a:pt x="1712988" y="0"/>
                  </a:lnTo>
                  <a:close/>
                </a:path>
                <a:path w="2364104" h="2415540">
                  <a:moveTo>
                    <a:pt x="1720608" y="1581912"/>
                  </a:moveTo>
                  <a:lnTo>
                    <a:pt x="1706892" y="1581912"/>
                  </a:lnTo>
                  <a:lnTo>
                    <a:pt x="1712988" y="1575816"/>
                  </a:lnTo>
                  <a:lnTo>
                    <a:pt x="1700796" y="1575816"/>
                  </a:lnTo>
                  <a:lnTo>
                    <a:pt x="1700796" y="1591056"/>
                  </a:lnTo>
                  <a:lnTo>
                    <a:pt x="1717560" y="1591056"/>
                  </a:lnTo>
                  <a:lnTo>
                    <a:pt x="1720608" y="1588008"/>
                  </a:lnTo>
                  <a:lnTo>
                    <a:pt x="1720608" y="1583436"/>
                  </a:lnTo>
                  <a:lnTo>
                    <a:pt x="1720608" y="1581912"/>
                  </a:lnTo>
                  <a:close/>
                </a:path>
                <a:path w="2364104" h="2415540">
                  <a:moveTo>
                    <a:pt x="1720608" y="1549908"/>
                  </a:moveTo>
                  <a:lnTo>
                    <a:pt x="1705368" y="1549908"/>
                  </a:lnTo>
                  <a:lnTo>
                    <a:pt x="1705368" y="1566672"/>
                  </a:lnTo>
                  <a:lnTo>
                    <a:pt x="1720608" y="1566672"/>
                  </a:lnTo>
                  <a:lnTo>
                    <a:pt x="1720608" y="1549908"/>
                  </a:lnTo>
                  <a:close/>
                </a:path>
                <a:path w="2364104" h="2415540">
                  <a:moveTo>
                    <a:pt x="1720608" y="1519428"/>
                  </a:moveTo>
                  <a:lnTo>
                    <a:pt x="1705368" y="1519428"/>
                  </a:lnTo>
                  <a:lnTo>
                    <a:pt x="1705368" y="1534668"/>
                  </a:lnTo>
                  <a:lnTo>
                    <a:pt x="1720608" y="1534668"/>
                  </a:lnTo>
                  <a:lnTo>
                    <a:pt x="1720608" y="1519428"/>
                  </a:lnTo>
                  <a:close/>
                </a:path>
                <a:path w="2364104" h="2415540">
                  <a:moveTo>
                    <a:pt x="1720608" y="1488948"/>
                  </a:moveTo>
                  <a:lnTo>
                    <a:pt x="1705368" y="1488948"/>
                  </a:lnTo>
                  <a:lnTo>
                    <a:pt x="1705368" y="1504188"/>
                  </a:lnTo>
                  <a:lnTo>
                    <a:pt x="1720608" y="1504188"/>
                  </a:lnTo>
                  <a:lnTo>
                    <a:pt x="1720608" y="1488948"/>
                  </a:lnTo>
                  <a:close/>
                </a:path>
                <a:path w="2364104" h="2415540">
                  <a:moveTo>
                    <a:pt x="1720608" y="1458468"/>
                  </a:moveTo>
                  <a:lnTo>
                    <a:pt x="1705368" y="1458468"/>
                  </a:lnTo>
                  <a:lnTo>
                    <a:pt x="1705368" y="1473708"/>
                  </a:lnTo>
                  <a:lnTo>
                    <a:pt x="1720608" y="1473708"/>
                  </a:lnTo>
                  <a:lnTo>
                    <a:pt x="1720608" y="1458468"/>
                  </a:lnTo>
                  <a:close/>
                </a:path>
                <a:path w="2364104" h="2415540">
                  <a:moveTo>
                    <a:pt x="1720608" y="1426464"/>
                  </a:moveTo>
                  <a:lnTo>
                    <a:pt x="1705368" y="1426464"/>
                  </a:lnTo>
                  <a:lnTo>
                    <a:pt x="1705368" y="1443228"/>
                  </a:lnTo>
                  <a:lnTo>
                    <a:pt x="1720608" y="1443228"/>
                  </a:lnTo>
                  <a:lnTo>
                    <a:pt x="1720608" y="1426464"/>
                  </a:lnTo>
                  <a:close/>
                </a:path>
                <a:path w="2364104" h="2415540">
                  <a:moveTo>
                    <a:pt x="1720608" y="1395984"/>
                  </a:moveTo>
                  <a:lnTo>
                    <a:pt x="1705368" y="1395984"/>
                  </a:lnTo>
                  <a:lnTo>
                    <a:pt x="1705368" y="1411224"/>
                  </a:lnTo>
                  <a:lnTo>
                    <a:pt x="1720608" y="1411224"/>
                  </a:lnTo>
                  <a:lnTo>
                    <a:pt x="1720608" y="1395984"/>
                  </a:lnTo>
                  <a:close/>
                </a:path>
                <a:path w="2364104" h="2415540">
                  <a:moveTo>
                    <a:pt x="1720608" y="1365504"/>
                  </a:moveTo>
                  <a:lnTo>
                    <a:pt x="1705368" y="1365504"/>
                  </a:lnTo>
                  <a:lnTo>
                    <a:pt x="1705368" y="1380744"/>
                  </a:lnTo>
                  <a:lnTo>
                    <a:pt x="1720608" y="1380744"/>
                  </a:lnTo>
                  <a:lnTo>
                    <a:pt x="1720608" y="1365504"/>
                  </a:lnTo>
                  <a:close/>
                </a:path>
                <a:path w="2364104" h="2415540">
                  <a:moveTo>
                    <a:pt x="1720608" y="1335024"/>
                  </a:moveTo>
                  <a:lnTo>
                    <a:pt x="1705368" y="1335024"/>
                  </a:lnTo>
                  <a:lnTo>
                    <a:pt x="1705368" y="1350264"/>
                  </a:lnTo>
                  <a:lnTo>
                    <a:pt x="1720608" y="1350264"/>
                  </a:lnTo>
                  <a:lnTo>
                    <a:pt x="1720608" y="1335024"/>
                  </a:lnTo>
                  <a:close/>
                </a:path>
                <a:path w="2364104" h="2415540">
                  <a:moveTo>
                    <a:pt x="1720608" y="1303020"/>
                  </a:moveTo>
                  <a:lnTo>
                    <a:pt x="1705368" y="1303020"/>
                  </a:lnTo>
                  <a:lnTo>
                    <a:pt x="1705368" y="1319784"/>
                  </a:lnTo>
                  <a:lnTo>
                    <a:pt x="1720608" y="1319784"/>
                  </a:lnTo>
                  <a:lnTo>
                    <a:pt x="1720608" y="1303020"/>
                  </a:lnTo>
                  <a:close/>
                </a:path>
                <a:path w="2364104" h="2415540">
                  <a:moveTo>
                    <a:pt x="1720608" y="1272540"/>
                  </a:moveTo>
                  <a:lnTo>
                    <a:pt x="1705368" y="1272540"/>
                  </a:lnTo>
                  <a:lnTo>
                    <a:pt x="1705368" y="1287780"/>
                  </a:lnTo>
                  <a:lnTo>
                    <a:pt x="1720608" y="1287780"/>
                  </a:lnTo>
                  <a:lnTo>
                    <a:pt x="1720608" y="1272540"/>
                  </a:lnTo>
                  <a:close/>
                </a:path>
                <a:path w="2364104" h="2415540">
                  <a:moveTo>
                    <a:pt x="1720608" y="1242060"/>
                  </a:moveTo>
                  <a:lnTo>
                    <a:pt x="1708416" y="1242060"/>
                  </a:lnTo>
                  <a:lnTo>
                    <a:pt x="1708416" y="1234440"/>
                  </a:lnTo>
                  <a:lnTo>
                    <a:pt x="1693176" y="1234440"/>
                  </a:lnTo>
                  <a:lnTo>
                    <a:pt x="1693176" y="1249680"/>
                  </a:lnTo>
                  <a:lnTo>
                    <a:pt x="1705368" y="1249680"/>
                  </a:lnTo>
                  <a:lnTo>
                    <a:pt x="1705368" y="1257300"/>
                  </a:lnTo>
                  <a:lnTo>
                    <a:pt x="1720608" y="1257300"/>
                  </a:lnTo>
                  <a:lnTo>
                    <a:pt x="1720608" y="1249680"/>
                  </a:lnTo>
                  <a:lnTo>
                    <a:pt x="1720608" y="1242060"/>
                  </a:lnTo>
                  <a:close/>
                </a:path>
                <a:path w="2364104" h="2415540">
                  <a:moveTo>
                    <a:pt x="1741944" y="342900"/>
                  </a:moveTo>
                  <a:lnTo>
                    <a:pt x="1726704" y="342900"/>
                  </a:lnTo>
                  <a:lnTo>
                    <a:pt x="1726704" y="358140"/>
                  </a:lnTo>
                  <a:lnTo>
                    <a:pt x="1741944" y="358140"/>
                  </a:lnTo>
                  <a:lnTo>
                    <a:pt x="1741944" y="342900"/>
                  </a:lnTo>
                  <a:close/>
                </a:path>
                <a:path w="2364104" h="2415540">
                  <a:moveTo>
                    <a:pt x="1743468" y="0"/>
                  </a:moveTo>
                  <a:lnTo>
                    <a:pt x="1728228" y="0"/>
                  </a:lnTo>
                  <a:lnTo>
                    <a:pt x="1728228" y="15240"/>
                  </a:lnTo>
                  <a:lnTo>
                    <a:pt x="1743468" y="15240"/>
                  </a:lnTo>
                  <a:lnTo>
                    <a:pt x="1743468" y="0"/>
                  </a:lnTo>
                  <a:close/>
                </a:path>
                <a:path w="2364104" h="2415540">
                  <a:moveTo>
                    <a:pt x="1772424" y="342900"/>
                  </a:moveTo>
                  <a:lnTo>
                    <a:pt x="1757184" y="342900"/>
                  </a:lnTo>
                  <a:lnTo>
                    <a:pt x="1757184" y="358140"/>
                  </a:lnTo>
                  <a:lnTo>
                    <a:pt x="1772424" y="358140"/>
                  </a:lnTo>
                  <a:lnTo>
                    <a:pt x="1772424" y="342900"/>
                  </a:lnTo>
                  <a:close/>
                </a:path>
                <a:path w="2364104" h="2415540">
                  <a:moveTo>
                    <a:pt x="1773948" y="0"/>
                  </a:moveTo>
                  <a:lnTo>
                    <a:pt x="1758708" y="0"/>
                  </a:lnTo>
                  <a:lnTo>
                    <a:pt x="1758708" y="15240"/>
                  </a:lnTo>
                  <a:lnTo>
                    <a:pt x="1773948" y="15240"/>
                  </a:lnTo>
                  <a:lnTo>
                    <a:pt x="1773948" y="0"/>
                  </a:lnTo>
                  <a:close/>
                </a:path>
                <a:path w="2364104" h="2415540">
                  <a:moveTo>
                    <a:pt x="1802904" y="342900"/>
                  </a:moveTo>
                  <a:lnTo>
                    <a:pt x="1787664" y="342900"/>
                  </a:lnTo>
                  <a:lnTo>
                    <a:pt x="1787664" y="358140"/>
                  </a:lnTo>
                  <a:lnTo>
                    <a:pt x="1802904" y="358140"/>
                  </a:lnTo>
                  <a:lnTo>
                    <a:pt x="1802904" y="342900"/>
                  </a:lnTo>
                  <a:close/>
                </a:path>
                <a:path w="2364104" h="2415540">
                  <a:moveTo>
                    <a:pt x="1805952" y="0"/>
                  </a:moveTo>
                  <a:lnTo>
                    <a:pt x="1789188" y="0"/>
                  </a:lnTo>
                  <a:lnTo>
                    <a:pt x="1789188" y="15240"/>
                  </a:lnTo>
                  <a:lnTo>
                    <a:pt x="1805952" y="15240"/>
                  </a:lnTo>
                  <a:lnTo>
                    <a:pt x="1805952" y="0"/>
                  </a:lnTo>
                  <a:close/>
                </a:path>
                <a:path w="2364104" h="2415540">
                  <a:moveTo>
                    <a:pt x="1834908" y="342900"/>
                  </a:moveTo>
                  <a:lnTo>
                    <a:pt x="1819668" y="342900"/>
                  </a:lnTo>
                  <a:lnTo>
                    <a:pt x="1819668" y="358140"/>
                  </a:lnTo>
                  <a:lnTo>
                    <a:pt x="1834908" y="358140"/>
                  </a:lnTo>
                  <a:lnTo>
                    <a:pt x="1834908" y="342900"/>
                  </a:lnTo>
                  <a:close/>
                </a:path>
                <a:path w="2364104" h="2415540">
                  <a:moveTo>
                    <a:pt x="1836432" y="0"/>
                  </a:moveTo>
                  <a:lnTo>
                    <a:pt x="1821192" y="0"/>
                  </a:lnTo>
                  <a:lnTo>
                    <a:pt x="1821192" y="15240"/>
                  </a:lnTo>
                  <a:lnTo>
                    <a:pt x="1836432" y="15240"/>
                  </a:lnTo>
                  <a:lnTo>
                    <a:pt x="1836432" y="0"/>
                  </a:lnTo>
                  <a:close/>
                </a:path>
                <a:path w="2364104" h="2415540">
                  <a:moveTo>
                    <a:pt x="1865388" y="342900"/>
                  </a:moveTo>
                  <a:lnTo>
                    <a:pt x="1850148" y="342900"/>
                  </a:lnTo>
                  <a:lnTo>
                    <a:pt x="1850148" y="358140"/>
                  </a:lnTo>
                  <a:lnTo>
                    <a:pt x="1865388" y="358140"/>
                  </a:lnTo>
                  <a:lnTo>
                    <a:pt x="1865388" y="342900"/>
                  </a:lnTo>
                  <a:close/>
                </a:path>
                <a:path w="2364104" h="2415540">
                  <a:moveTo>
                    <a:pt x="1866912" y="0"/>
                  </a:moveTo>
                  <a:lnTo>
                    <a:pt x="1851672" y="0"/>
                  </a:lnTo>
                  <a:lnTo>
                    <a:pt x="1851672" y="15240"/>
                  </a:lnTo>
                  <a:lnTo>
                    <a:pt x="1866912" y="15240"/>
                  </a:lnTo>
                  <a:lnTo>
                    <a:pt x="1866912" y="0"/>
                  </a:lnTo>
                  <a:close/>
                </a:path>
                <a:path w="2364104" h="2415540">
                  <a:moveTo>
                    <a:pt x="1895868" y="342900"/>
                  </a:moveTo>
                  <a:lnTo>
                    <a:pt x="1880628" y="342900"/>
                  </a:lnTo>
                  <a:lnTo>
                    <a:pt x="1880628" y="358140"/>
                  </a:lnTo>
                  <a:lnTo>
                    <a:pt x="1895868" y="358140"/>
                  </a:lnTo>
                  <a:lnTo>
                    <a:pt x="1895868" y="342900"/>
                  </a:lnTo>
                  <a:close/>
                </a:path>
                <a:path w="2364104" h="2415540">
                  <a:moveTo>
                    <a:pt x="1897392" y="0"/>
                  </a:moveTo>
                  <a:lnTo>
                    <a:pt x="1882152" y="0"/>
                  </a:lnTo>
                  <a:lnTo>
                    <a:pt x="1882152" y="15240"/>
                  </a:lnTo>
                  <a:lnTo>
                    <a:pt x="1897392" y="15240"/>
                  </a:lnTo>
                  <a:lnTo>
                    <a:pt x="1897392" y="0"/>
                  </a:lnTo>
                  <a:close/>
                </a:path>
                <a:path w="2364104" h="2415540">
                  <a:moveTo>
                    <a:pt x="1926348" y="342900"/>
                  </a:moveTo>
                  <a:lnTo>
                    <a:pt x="1911108" y="342900"/>
                  </a:lnTo>
                  <a:lnTo>
                    <a:pt x="1911108" y="358140"/>
                  </a:lnTo>
                  <a:lnTo>
                    <a:pt x="1926348" y="358140"/>
                  </a:lnTo>
                  <a:lnTo>
                    <a:pt x="1926348" y="342900"/>
                  </a:lnTo>
                  <a:close/>
                </a:path>
                <a:path w="2364104" h="2415540">
                  <a:moveTo>
                    <a:pt x="1929396" y="0"/>
                  </a:moveTo>
                  <a:lnTo>
                    <a:pt x="1912632" y="0"/>
                  </a:lnTo>
                  <a:lnTo>
                    <a:pt x="1912632" y="15240"/>
                  </a:lnTo>
                  <a:lnTo>
                    <a:pt x="1929396" y="15240"/>
                  </a:lnTo>
                  <a:lnTo>
                    <a:pt x="1929396" y="0"/>
                  </a:lnTo>
                  <a:close/>
                </a:path>
                <a:path w="2364104" h="2415540">
                  <a:moveTo>
                    <a:pt x="1958352" y="342900"/>
                  </a:moveTo>
                  <a:lnTo>
                    <a:pt x="1943112" y="342900"/>
                  </a:lnTo>
                  <a:lnTo>
                    <a:pt x="1943112" y="358140"/>
                  </a:lnTo>
                  <a:lnTo>
                    <a:pt x="1958352" y="358140"/>
                  </a:lnTo>
                  <a:lnTo>
                    <a:pt x="1958352" y="342900"/>
                  </a:lnTo>
                  <a:close/>
                </a:path>
                <a:path w="2364104" h="2415540">
                  <a:moveTo>
                    <a:pt x="1959876" y="0"/>
                  </a:moveTo>
                  <a:lnTo>
                    <a:pt x="1944636" y="0"/>
                  </a:lnTo>
                  <a:lnTo>
                    <a:pt x="1944636" y="15240"/>
                  </a:lnTo>
                  <a:lnTo>
                    <a:pt x="1959876" y="15240"/>
                  </a:lnTo>
                  <a:lnTo>
                    <a:pt x="1959876" y="0"/>
                  </a:lnTo>
                  <a:close/>
                </a:path>
                <a:path w="2364104" h="2415540">
                  <a:moveTo>
                    <a:pt x="1988832" y="342900"/>
                  </a:moveTo>
                  <a:lnTo>
                    <a:pt x="1973592" y="342900"/>
                  </a:lnTo>
                  <a:lnTo>
                    <a:pt x="1973592" y="358140"/>
                  </a:lnTo>
                  <a:lnTo>
                    <a:pt x="1988832" y="358140"/>
                  </a:lnTo>
                  <a:lnTo>
                    <a:pt x="1988832" y="342900"/>
                  </a:lnTo>
                  <a:close/>
                </a:path>
                <a:path w="2364104" h="2415540">
                  <a:moveTo>
                    <a:pt x="1990356" y="0"/>
                  </a:moveTo>
                  <a:lnTo>
                    <a:pt x="1975116" y="0"/>
                  </a:lnTo>
                  <a:lnTo>
                    <a:pt x="1975116" y="15240"/>
                  </a:lnTo>
                  <a:lnTo>
                    <a:pt x="1990356" y="15240"/>
                  </a:lnTo>
                  <a:lnTo>
                    <a:pt x="1990356" y="0"/>
                  </a:lnTo>
                  <a:close/>
                </a:path>
                <a:path w="2364104" h="2415540">
                  <a:moveTo>
                    <a:pt x="2019312" y="342900"/>
                  </a:moveTo>
                  <a:lnTo>
                    <a:pt x="2004072" y="342900"/>
                  </a:lnTo>
                  <a:lnTo>
                    <a:pt x="2004072" y="358140"/>
                  </a:lnTo>
                  <a:lnTo>
                    <a:pt x="2019312" y="358140"/>
                  </a:lnTo>
                  <a:lnTo>
                    <a:pt x="2019312" y="342900"/>
                  </a:lnTo>
                  <a:close/>
                </a:path>
                <a:path w="2364104" h="2415540">
                  <a:moveTo>
                    <a:pt x="2020836" y="0"/>
                  </a:moveTo>
                  <a:lnTo>
                    <a:pt x="2005596" y="0"/>
                  </a:lnTo>
                  <a:lnTo>
                    <a:pt x="2005596" y="15240"/>
                  </a:lnTo>
                  <a:lnTo>
                    <a:pt x="2020836" y="15240"/>
                  </a:lnTo>
                  <a:lnTo>
                    <a:pt x="2020836" y="0"/>
                  </a:lnTo>
                  <a:close/>
                </a:path>
                <a:path w="2364104" h="2415540">
                  <a:moveTo>
                    <a:pt x="2049792" y="342900"/>
                  </a:moveTo>
                  <a:lnTo>
                    <a:pt x="2034552" y="342900"/>
                  </a:lnTo>
                  <a:lnTo>
                    <a:pt x="2034552" y="358140"/>
                  </a:lnTo>
                  <a:lnTo>
                    <a:pt x="2049792" y="358140"/>
                  </a:lnTo>
                  <a:lnTo>
                    <a:pt x="2049792" y="342900"/>
                  </a:lnTo>
                  <a:close/>
                </a:path>
                <a:path w="2364104" h="2415540">
                  <a:moveTo>
                    <a:pt x="2052840" y="0"/>
                  </a:moveTo>
                  <a:lnTo>
                    <a:pt x="2036076" y="0"/>
                  </a:lnTo>
                  <a:lnTo>
                    <a:pt x="2036076" y="15240"/>
                  </a:lnTo>
                  <a:lnTo>
                    <a:pt x="2052840" y="15240"/>
                  </a:lnTo>
                  <a:lnTo>
                    <a:pt x="2052840" y="0"/>
                  </a:lnTo>
                  <a:close/>
                </a:path>
                <a:path w="2364104" h="2415540">
                  <a:moveTo>
                    <a:pt x="2081796" y="342900"/>
                  </a:moveTo>
                  <a:lnTo>
                    <a:pt x="2066556" y="342900"/>
                  </a:lnTo>
                  <a:lnTo>
                    <a:pt x="2066556" y="358140"/>
                  </a:lnTo>
                  <a:lnTo>
                    <a:pt x="2081796" y="358140"/>
                  </a:lnTo>
                  <a:lnTo>
                    <a:pt x="2081796" y="342900"/>
                  </a:lnTo>
                  <a:close/>
                </a:path>
                <a:path w="2364104" h="2415540">
                  <a:moveTo>
                    <a:pt x="2083320" y="0"/>
                  </a:moveTo>
                  <a:lnTo>
                    <a:pt x="2068080" y="0"/>
                  </a:lnTo>
                  <a:lnTo>
                    <a:pt x="2068080" y="15240"/>
                  </a:lnTo>
                  <a:lnTo>
                    <a:pt x="2083320" y="15240"/>
                  </a:lnTo>
                  <a:lnTo>
                    <a:pt x="2083320" y="0"/>
                  </a:lnTo>
                  <a:close/>
                </a:path>
                <a:path w="2364104" h="2415540">
                  <a:moveTo>
                    <a:pt x="2112276" y="342900"/>
                  </a:moveTo>
                  <a:lnTo>
                    <a:pt x="2097036" y="342900"/>
                  </a:lnTo>
                  <a:lnTo>
                    <a:pt x="2097036" y="358140"/>
                  </a:lnTo>
                  <a:lnTo>
                    <a:pt x="2112276" y="358140"/>
                  </a:lnTo>
                  <a:lnTo>
                    <a:pt x="2112276" y="342900"/>
                  </a:lnTo>
                  <a:close/>
                </a:path>
                <a:path w="2364104" h="2415540">
                  <a:moveTo>
                    <a:pt x="2113800" y="0"/>
                  </a:moveTo>
                  <a:lnTo>
                    <a:pt x="2098560" y="0"/>
                  </a:lnTo>
                  <a:lnTo>
                    <a:pt x="2098560" y="15240"/>
                  </a:lnTo>
                  <a:lnTo>
                    <a:pt x="2113800" y="15240"/>
                  </a:lnTo>
                  <a:lnTo>
                    <a:pt x="2113800" y="0"/>
                  </a:lnTo>
                  <a:close/>
                </a:path>
                <a:path w="2364104" h="2415540">
                  <a:moveTo>
                    <a:pt x="2142756" y="342900"/>
                  </a:moveTo>
                  <a:lnTo>
                    <a:pt x="2127516" y="342900"/>
                  </a:lnTo>
                  <a:lnTo>
                    <a:pt x="2127516" y="358140"/>
                  </a:lnTo>
                  <a:lnTo>
                    <a:pt x="2142756" y="358140"/>
                  </a:lnTo>
                  <a:lnTo>
                    <a:pt x="2142756" y="342900"/>
                  </a:lnTo>
                  <a:close/>
                </a:path>
                <a:path w="2364104" h="2415540">
                  <a:moveTo>
                    <a:pt x="2144280" y="0"/>
                  </a:moveTo>
                  <a:lnTo>
                    <a:pt x="2129040" y="0"/>
                  </a:lnTo>
                  <a:lnTo>
                    <a:pt x="2129040" y="15240"/>
                  </a:lnTo>
                  <a:lnTo>
                    <a:pt x="2144280" y="15240"/>
                  </a:lnTo>
                  <a:lnTo>
                    <a:pt x="2144280" y="0"/>
                  </a:lnTo>
                  <a:close/>
                </a:path>
                <a:path w="2364104" h="2415540">
                  <a:moveTo>
                    <a:pt x="2173236" y="342900"/>
                  </a:moveTo>
                  <a:lnTo>
                    <a:pt x="2157996" y="342900"/>
                  </a:lnTo>
                  <a:lnTo>
                    <a:pt x="2157996" y="358140"/>
                  </a:lnTo>
                  <a:lnTo>
                    <a:pt x="2173236" y="358140"/>
                  </a:lnTo>
                  <a:lnTo>
                    <a:pt x="2173236" y="342900"/>
                  </a:lnTo>
                  <a:close/>
                </a:path>
                <a:path w="2364104" h="2415540">
                  <a:moveTo>
                    <a:pt x="2176284" y="0"/>
                  </a:moveTo>
                  <a:lnTo>
                    <a:pt x="2159520" y="0"/>
                  </a:lnTo>
                  <a:lnTo>
                    <a:pt x="2159520" y="15240"/>
                  </a:lnTo>
                  <a:lnTo>
                    <a:pt x="2176284" y="15240"/>
                  </a:lnTo>
                  <a:lnTo>
                    <a:pt x="2176284" y="0"/>
                  </a:lnTo>
                  <a:close/>
                </a:path>
                <a:path w="2364104" h="2415540">
                  <a:moveTo>
                    <a:pt x="2205240" y="342900"/>
                  </a:moveTo>
                  <a:lnTo>
                    <a:pt x="2190000" y="342900"/>
                  </a:lnTo>
                  <a:lnTo>
                    <a:pt x="2190000" y="358140"/>
                  </a:lnTo>
                  <a:lnTo>
                    <a:pt x="2205240" y="358140"/>
                  </a:lnTo>
                  <a:lnTo>
                    <a:pt x="2205240" y="342900"/>
                  </a:lnTo>
                  <a:close/>
                </a:path>
                <a:path w="2364104" h="2415540">
                  <a:moveTo>
                    <a:pt x="2206764" y="0"/>
                  </a:moveTo>
                  <a:lnTo>
                    <a:pt x="2191524" y="0"/>
                  </a:lnTo>
                  <a:lnTo>
                    <a:pt x="2191524" y="15240"/>
                  </a:lnTo>
                  <a:lnTo>
                    <a:pt x="2206764" y="15240"/>
                  </a:lnTo>
                  <a:lnTo>
                    <a:pt x="2206764" y="0"/>
                  </a:lnTo>
                  <a:close/>
                </a:path>
                <a:path w="2364104" h="2415540">
                  <a:moveTo>
                    <a:pt x="2235720" y="342900"/>
                  </a:moveTo>
                  <a:lnTo>
                    <a:pt x="2220480" y="342900"/>
                  </a:lnTo>
                  <a:lnTo>
                    <a:pt x="2220480" y="358140"/>
                  </a:lnTo>
                  <a:lnTo>
                    <a:pt x="2235720" y="358140"/>
                  </a:lnTo>
                  <a:lnTo>
                    <a:pt x="2235720" y="342900"/>
                  </a:lnTo>
                  <a:close/>
                </a:path>
                <a:path w="2364104" h="2415540">
                  <a:moveTo>
                    <a:pt x="2237244" y="0"/>
                  </a:moveTo>
                  <a:lnTo>
                    <a:pt x="2222004" y="0"/>
                  </a:lnTo>
                  <a:lnTo>
                    <a:pt x="2222004" y="15240"/>
                  </a:lnTo>
                  <a:lnTo>
                    <a:pt x="2237244" y="15240"/>
                  </a:lnTo>
                  <a:lnTo>
                    <a:pt x="2237244" y="0"/>
                  </a:lnTo>
                  <a:close/>
                </a:path>
                <a:path w="2364104" h="2415540">
                  <a:moveTo>
                    <a:pt x="2266200" y="342900"/>
                  </a:moveTo>
                  <a:lnTo>
                    <a:pt x="2250960" y="342900"/>
                  </a:lnTo>
                  <a:lnTo>
                    <a:pt x="2250960" y="358140"/>
                  </a:lnTo>
                  <a:lnTo>
                    <a:pt x="2266200" y="358140"/>
                  </a:lnTo>
                  <a:lnTo>
                    <a:pt x="2266200" y="342900"/>
                  </a:lnTo>
                  <a:close/>
                </a:path>
                <a:path w="2364104" h="2415540">
                  <a:moveTo>
                    <a:pt x="2267724" y="0"/>
                  </a:moveTo>
                  <a:lnTo>
                    <a:pt x="2252484" y="0"/>
                  </a:lnTo>
                  <a:lnTo>
                    <a:pt x="2252484" y="15240"/>
                  </a:lnTo>
                  <a:lnTo>
                    <a:pt x="2267724" y="15240"/>
                  </a:lnTo>
                  <a:lnTo>
                    <a:pt x="2267724" y="0"/>
                  </a:lnTo>
                  <a:close/>
                </a:path>
                <a:path w="2364104" h="2415540">
                  <a:moveTo>
                    <a:pt x="2296680" y="342900"/>
                  </a:moveTo>
                  <a:lnTo>
                    <a:pt x="2281440" y="342900"/>
                  </a:lnTo>
                  <a:lnTo>
                    <a:pt x="2281440" y="358140"/>
                  </a:lnTo>
                  <a:lnTo>
                    <a:pt x="2296680" y="358140"/>
                  </a:lnTo>
                  <a:lnTo>
                    <a:pt x="2296680" y="342900"/>
                  </a:lnTo>
                  <a:close/>
                </a:path>
                <a:path w="2364104" h="2415540">
                  <a:moveTo>
                    <a:pt x="2299728" y="0"/>
                  </a:moveTo>
                  <a:lnTo>
                    <a:pt x="2282964" y="0"/>
                  </a:lnTo>
                  <a:lnTo>
                    <a:pt x="2282964" y="15240"/>
                  </a:lnTo>
                  <a:lnTo>
                    <a:pt x="2299728" y="15240"/>
                  </a:lnTo>
                  <a:lnTo>
                    <a:pt x="2299728" y="0"/>
                  </a:lnTo>
                  <a:close/>
                </a:path>
                <a:path w="2364104" h="2415540">
                  <a:moveTo>
                    <a:pt x="2328684" y="342900"/>
                  </a:moveTo>
                  <a:lnTo>
                    <a:pt x="2313444" y="342900"/>
                  </a:lnTo>
                  <a:lnTo>
                    <a:pt x="2313444" y="358140"/>
                  </a:lnTo>
                  <a:lnTo>
                    <a:pt x="2328684" y="358140"/>
                  </a:lnTo>
                  <a:lnTo>
                    <a:pt x="2328684" y="342900"/>
                  </a:lnTo>
                  <a:close/>
                </a:path>
                <a:path w="2364104" h="2415540">
                  <a:moveTo>
                    <a:pt x="2330208" y="0"/>
                  </a:moveTo>
                  <a:lnTo>
                    <a:pt x="2314968" y="0"/>
                  </a:lnTo>
                  <a:lnTo>
                    <a:pt x="2314968" y="15240"/>
                  </a:lnTo>
                  <a:lnTo>
                    <a:pt x="2330208" y="15240"/>
                  </a:lnTo>
                  <a:lnTo>
                    <a:pt x="2330208" y="0"/>
                  </a:lnTo>
                  <a:close/>
                </a:path>
                <a:path w="2364104" h="2415540">
                  <a:moveTo>
                    <a:pt x="2363736" y="347472"/>
                  </a:moveTo>
                  <a:lnTo>
                    <a:pt x="2350020" y="347472"/>
                  </a:lnTo>
                  <a:lnTo>
                    <a:pt x="2354592" y="342900"/>
                  </a:lnTo>
                  <a:lnTo>
                    <a:pt x="2343924" y="342900"/>
                  </a:lnTo>
                  <a:lnTo>
                    <a:pt x="2343924" y="358140"/>
                  </a:lnTo>
                  <a:lnTo>
                    <a:pt x="2359164" y="358140"/>
                  </a:lnTo>
                  <a:lnTo>
                    <a:pt x="2363736" y="355092"/>
                  </a:lnTo>
                  <a:lnTo>
                    <a:pt x="2363736" y="350520"/>
                  </a:lnTo>
                  <a:lnTo>
                    <a:pt x="2363736" y="347472"/>
                  </a:lnTo>
                  <a:close/>
                </a:path>
                <a:path w="2364104" h="2415540">
                  <a:moveTo>
                    <a:pt x="2363736" y="315468"/>
                  </a:moveTo>
                  <a:lnTo>
                    <a:pt x="2346972" y="315468"/>
                  </a:lnTo>
                  <a:lnTo>
                    <a:pt x="2346972" y="332232"/>
                  </a:lnTo>
                  <a:lnTo>
                    <a:pt x="2363736" y="332232"/>
                  </a:lnTo>
                  <a:lnTo>
                    <a:pt x="2363736" y="315468"/>
                  </a:lnTo>
                  <a:close/>
                </a:path>
                <a:path w="2364104" h="2415540">
                  <a:moveTo>
                    <a:pt x="2363736" y="284988"/>
                  </a:moveTo>
                  <a:lnTo>
                    <a:pt x="2346972" y="284988"/>
                  </a:lnTo>
                  <a:lnTo>
                    <a:pt x="2346972" y="300228"/>
                  </a:lnTo>
                  <a:lnTo>
                    <a:pt x="2363736" y="300228"/>
                  </a:lnTo>
                  <a:lnTo>
                    <a:pt x="2363736" y="284988"/>
                  </a:lnTo>
                  <a:close/>
                </a:path>
                <a:path w="2364104" h="2415540">
                  <a:moveTo>
                    <a:pt x="2363736" y="254508"/>
                  </a:moveTo>
                  <a:lnTo>
                    <a:pt x="2346972" y="254508"/>
                  </a:lnTo>
                  <a:lnTo>
                    <a:pt x="2346972" y="269748"/>
                  </a:lnTo>
                  <a:lnTo>
                    <a:pt x="2363736" y="269748"/>
                  </a:lnTo>
                  <a:lnTo>
                    <a:pt x="2363736" y="254508"/>
                  </a:lnTo>
                  <a:close/>
                </a:path>
                <a:path w="2364104" h="2415540">
                  <a:moveTo>
                    <a:pt x="2363736" y="224028"/>
                  </a:moveTo>
                  <a:lnTo>
                    <a:pt x="2346972" y="224028"/>
                  </a:lnTo>
                  <a:lnTo>
                    <a:pt x="2346972" y="239268"/>
                  </a:lnTo>
                  <a:lnTo>
                    <a:pt x="2363736" y="239268"/>
                  </a:lnTo>
                  <a:lnTo>
                    <a:pt x="2363736" y="224028"/>
                  </a:lnTo>
                  <a:close/>
                </a:path>
                <a:path w="2364104" h="2415540">
                  <a:moveTo>
                    <a:pt x="2363736" y="192024"/>
                  </a:moveTo>
                  <a:lnTo>
                    <a:pt x="2346972" y="192024"/>
                  </a:lnTo>
                  <a:lnTo>
                    <a:pt x="2346972" y="208788"/>
                  </a:lnTo>
                  <a:lnTo>
                    <a:pt x="2363736" y="208788"/>
                  </a:lnTo>
                  <a:lnTo>
                    <a:pt x="2363736" y="192024"/>
                  </a:lnTo>
                  <a:close/>
                </a:path>
                <a:path w="2364104" h="2415540">
                  <a:moveTo>
                    <a:pt x="2363736" y="161544"/>
                  </a:moveTo>
                  <a:lnTo>
                    <a:pt x="2346972" y="161544"/>
                  </a:lnTo>
                  <a:lnTo>
                    <a:pt x="2346972" y="176784"/>
                  </a:lnTo>
                  <a:lnTo>
                    <a:pt x="2363736" y="176784"/>
                  </a:lnTo>
                  <a:lnTo>
                    <a:pt x="2363736" y="161544"/>
                  </a:lnTo>
                  <a:close/>
                </a:path>
                <a:path w="2364104" h="2415540">
                  <a:moveTo>
                    <a:pt x="2363736" y="131064"/>
                  </a:moveTo>
                  <a:lnTo>
                    <a:pt x="2346972" y="131064"/>
                  </a:lnTo>
                  <a:lnTo>
                    <a:pt x="2346972" y="146304"/>
                  </a:lnTo>
                  <a:lnTo>
                    <a:pt x="2363736" y="146304"/>
                  </a:lnTo>
                  <a:lnTo>
                    <a:pt x="2363736" y="131064"/>
                  </a:lnTo>
                  <a:close/>
                </a:path>
                <a:path w="2364104" h="2415540">
                  <a:moveTo>
                    <a:pt x="2363736" y="100584"/>
                  </a:moveTo>
                  <a:lnTo>
                    <a:pt x="2346972" y="100584"/>
                  </a:lnTo>
                  <a:lnTo>
                    <a:pt x="2346972" y="115824"/>
                  </a:lnTo>
                  <a:lnTo>
                    <a:pt x="2363736" y="115824"/>
                  </a:lnTo>
                  <a:lnTo>
                    <a:pt x="2363736" y="100584"/>
                  </a:lnTo>
                  <a:close/>
                </a:path>
                <a:path w="2364104" h="2415540">
                  <a:moveTo>
                    <a:pt x="2363736" y="68580"/>
                  </a:moveTo>
                  <a:lnTo>
                    <a:pt x="2346972" y="68580"/>
                  </a:lnTo>
                  <a:lnTo>
                    <a:pt x="2346972" y="85344"/>
                  </a:lnTo>
                  <a:lnTo>
                    <a:pt x="2363736" y="85344"/>
                  </a:lnTo>
                  <a:lnTo>
                    <a:pt x="2363736" y="68580"/>
                  </a:lnTo>
                  <a:close/>
                </a:path>
                <a:path w="2364104" h="2415540">
                  <a:moveTo>
                    <a:pt x="2363736" y="38100"/>
                  </a:moveTo>
                  <a:lnTo>
                    <a:pt x="2346972" y="38100"/>
                  </a:lnTo>
                  <a:lnTo>
                    <a:pt x="2346972" y="53340"/>
                  </a:lnTo>
                  <a:lnTo>
                    <a:pt x="2363736" y="53340"/>
                  </a:lnTo>
                  <a:lnTo>
                    <a:pt x="2363736" y="38100"/>
                  </a:lnTo>
                  <a:close/>
                </a:path>
                <a:path w="2364104" h="2415540">
                  <a:moveTo>
                    <a:pt x="2363736" y="7620"/>
                  </a:moveTo>
                  <a:lnTo>
                    <a:pt x="2354592" y="7620"/>
                  </a:lnTo>
                  <a:lnTo>
                    <a:pt x="2354592" y="0"/>
                  </a:lnTo>
                  <a:lnTo>
                    <a:pt x="2345448" y="0"/>
                  </a:lnTo>
                  <a:lnTo>
                    <a:pt x="2345448" y="15240"/>
                  </a:lnTo>
                  <a:lnTo>
                    <a:pt x="2346972" y="15240"/>
                  </a:lnTo>
                  <a:lnTo>
                    <a:pt x="2346972" y="22860"/>
                  </a:lnTo>
                  <a:lnTo>
                    <a:pt x="2363736" y="22860"/>
                  </a:lnTo>
                  <a:lnTo>
                    <a:pt x="2363736" y="15240"/>
                  </a:lnTo>
                  <a:lnTo>
                    <a:pt x="2363736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29058" y="1367954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581585" y="2637446"/>
            <a:ext cx="347980" cy="34163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320981" y="2224442"/>
            <a:ext cx="608330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5844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581585" y="1814486"/>
            <a:ext cx="347980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567313" y="1474880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648047" y="394181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48047" y="3530382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48047" y="3118971"/>
            <a:ext cx="6407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32867" y="2637446"/>
            <a:ext cx="714375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932867" y="2224442"/>
            <a:ext cx="395605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32867" y="1814486"/>
            <a:ext cx="47498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32867" y="1403006"/>
            <a:ext cx="953769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239442" y="3932643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61355" y="3521214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180072" y="3109875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166323" y="2698446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51478" y="2287018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904236" y="1875589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70743" y="1464232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7" name="object 2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7622" y="4777142"/>
            <a:ext cx="803147" cy="562902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0122" y="4707038"/>
            <a:ext cx="806195" cy="633006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2769096" y="4968994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088221" y="4968994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8089928" y="4114348"/>
            <a:ext cx="1096645" cy="1096645"/>
            <a:chOff x="8089928" y="4114348"/>
            <a:chExt cx="1096645" cy="1096645"/>
          </a:xfrm>
        </p:grpSpPr>
        <p:sp>
          <p:nvSpPr>
            <p:cNvPr id="32" name="object 32" descr=""/>
            <p:cNvSpPr/>
            <p:nvPr/>
          </p:nvSpPr>
          <p:spPr>
            <a:xfrm>
              <a:off x="8089928" y="4114348"/>
              <a:ext cx="754380" cy="1022985"/>
            </a:xfrm>
            <a:custGeom>
              <a:avLst/>
              <a:gdLst/>
              <a:ahLst/>
              <a:cxnLst/>
              <a:rect l="l" t="t" r="r" b="b"/>
              <a:pathLst>
                <a:path w="754379" h="1022985">
                  <a:moveTo>
                    <a:pt x="274225" y="1022458"/>
                  </a:moveTo>
                  <a:lnTo>
                    <a:pt x="234277" y="997141"/>
                  </a:lnTo>
                  <a:lnTo>
                    <a:pt x="197252" y="968984"/>
                  </a:lnTo>
                  <a:lnTo>
                    <a:pt x="163209" y="938213"/>
                  </a:lnTo>
                  <a:lnTo>
                    <a:pt x="132208" y="905052"/>
                  </a:lnTo>
                  <a:lnTo>
                    <a:pt x="104310" y="869728"/>
                  </a:lnTo>
                  <a:lnTo>
                    <a:pt x="79573" y="832466"/>
                  </a:lnTo>
                  <a:lnTo>
                    <a:pt x="58059" y="793491"/>
                  </a:lnTo>
                  <a:lnTo>
                    <a:pt x="39827" y="753027"/>
                  </a:lnTo>
                  <a:lnTo>
                    <a:pt x="24937" y="711302"/>
                  </a:lnTo>
                  <a:lnTo>
                    <a:pt x="13450" y="668539"/>
                  </a:lnTo>
                  <a:lnTo>
                    <a:pt x="5424" y="624964"/>
                  </a:lnTo>
                  <a:lnTo>
                    <a:pt x="921" y="580803"/>
                  </a:lnTo>
                  <a:lnTo>
                    <a:pt x="0" y="536280"/>
                  </a:lnTo>
                  <a:lnTo>
                    <a:pt x="2720" y="491622"/>
                  </a:lnTo>
                  <a:lnTo>
                    <a:pt x="9143" y="447052"/>
                  </a:lnTo>
                  <a:lnTo>
                    <a:pt x="19329" y="402798"/>
                  </a:lnTo>
                  <a:lnTo>
                    <a:pt x="33336" y="359083"/>
                  </a:lnTo>
                  <a:lnTo>
                    <a:pt x="51225" y="316133"/>
                  </a:lnTo>
                  <a:lnTo>
                    <a:pt x="73057" y="274174"/>
                  </a:lnTo>
                  <a:lnTo>
                    <a:pt x="98820" y="233672"/>
                  </a:lnTo>
                  <a:lnTo>
                    <a:pt x="127545" y="196125"/>
                  </a:lnTo>
                  <a:lnTo>
                    <a:pt x="158996" y="161610"/>
                  </a:lnTo>
                  <a:lnTo>
                    <a:pt x="192939" y="130203"/>
                  </a:lnTo>
                  <a:lnTo>
                    <a:pt x="229140" y="101981"/>
                  </a:lnTo>
                  <a:lnTo>
                    <a:pt x="267365" y="77019"/>
                  </a:lnTo>
                  <a:lnTo>
                    <a:pt x="307377" y="55395"/>
                  </a:lnTo>
                  <a:lnTo>
                    <a:pt x="348944" y="37183"/>
                  </a:lnTo>
                  <a:lnTo>
                    <a:pt x="391830" y="22462"/>
                  </a:lnTo>
                  <a:lnTo>
                    <a:pt x="435802" y="11307"/>
                  </a:lnTo>
                  <a:lnTo>
                    <a:pt x="480624" y="3794"/>
                  </a:lnTo>
                  <a:lnTo>
                    <a:pt x="526062" y="0"/>
                  </a:lnTo>
                  <a:lnTo>
                    <a:pt x="571881" y="0"/>
                  </a:lnTo>
                  <a:lnTo>
                    <a:pt x="617848" y="3872"/>
                  </a:lnTo>
                  <a:lnTo>
                    <a:pt x="663727" y="11691"/>
                  </a:lnTo>
                  <a:lnTo>
                    <a:pt x="709284" y="23535"/>
                  </a:lnTo>
                  <a:lnTo>
                    <a:pt x="754285" y="39478"/>
                  </a:lnTo>
                  <a:lnTo>
                    <a:pt x="548545" y="548494"/>
                  </a:lnTo>
                  <a:lnTo>
                    <a:pt x="274225" y="1022458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8364154" y="4153826"/>
              <a:ext cx="822325" cy="1057275"/>
            </a:xfrm>
            <a:custGeom>
              <a:avLst/>
              <a:gdLst/>
              <a:ahLst/>
              <a:cxnLst/>
              <a:rect l="l" t="t" r="r" b="b"/>
              <a:pathLst>
                <a:path w="822325" h="1057275">
                  <a:moveTo>
                    <a:pt x="292197" y="1056735"/>
                  </a:moveTo>
                  <a:lnTo>
                    <a:pt x="247139" y="1056446"/>
                  </a:lnTo>
                  <a:lnTo>
                    <a:pt x="201882" y="1052370"/>
                  </a:lnTo>
                  <a:lnTo>
                    <a:pt x="156639" y="1044417"/>
                  </a:lnTo>
                  <a:lnTo>
                    <a:pt x="111625" y="1032493"/>
                  </a:lnTo>
                  <a:lnTo>
                    <a:pt x="67055" y="1016508"/>
                  </a:lnTo>
                  <a:lnTo>
                    <a:pt x="16263" y="992076"/>
                  </a:lnTo>
                  <a:lnTo>
                    <a:pt x="0" y="982980"/>
                  </a:lnTo>
                  <a:lnTo>
                    <a:pt x="274319" y="509016"/>
                  </a:lnTo>
                  <a:lnTo>
                    <a:pt x="480059" y="0"/>
                  </a:lnTo>
                  <a:lnTo>
                    <a:pt x="523117" y="19721"/>
                  </a:lnTo>
                  <a:lnTo>
                    <a:pt x="563677" y="42647"/>
                  </a:lnTo>
                  <a:lnTo>
                    <a:pt x="601646" y="68564"/>
                  </a:lnTo>
                  <a:lnTo>
                    <a:pt x="636933" y="97256"/>
                  </a:lnTo>
                  <a:lnTo>
                    <a:pt x="669445" y="128509"/>
                  </a:lnTo>
                  <a:lnTo>
                    <a:pt x="699092" y="162108"/>
                  </a:lnTo>
                  <a:lnTo>
                    <a:pt x="725780" y="197839"/>
                  </a:lnTo>
                  <a:lnTo>
                    <a:pt x="749418" y="235487"/>
                  </a:lnTo>
                  <a:lnTo>
                    <a:pt x="769913" y="274837"/>
                  </a:lnTo>
                  <a:lnTo>
                    <a:pt x="787175" y="315676"/>
                  </a:lnTo>
                  <a:lnTo>
                    <a:pt x="801110" y="357787"/>
                  </a:lnTo>
                  <a:lnTo>
                    <a:pt x="811627" y="400957"/>
                  </a:lnTo>
                  <a:lnTo>
                    <a:pt x="818634" y="444971"/>
                  </a:lnTo>
                  <a:lnTo>
                    <a:pt x="822039" y="489614"/>
                  </a:lnTo>
                  <a:lnTo>
                    <a:pt x="821750" y="534672"/>
                  </a:lnTo>
                  <a:lnTo>
                    <a:pt x="817674" y="579929"/>
                  </a:lnTo>
                  <a:lnTo>
                    <a:pt x="809721" y="625172"/>
                  </a:lnTo>
                  <a:lnTo>
                    <a:pt x="797797" y="670186"/>
                  </a:lnTo>
                  <a:lnTo>
                    <a:pt x="781811" y="714756"/>
                  </a:lnTo>
                  <a:lnTo>
                    <a:pt x="762090" y="757813"/>
                  </a:lnTo>
                  <a:lnTo>
                    <a:pt x="739164" y="798373"/>
                  </a:lnTo>
                  <a:lnTo>
                    <a:pt x="713247" y="836342"/>
                  </a:lnTo>
                  <a:lnTo>
                    <a:pt x="684555" y="871629"/>
                  </a:lnTo>
                  <a:lnTo>
                    <a:pt x="653302" y="904141"/>
                  </a:lnTo>
                  <a:lnTo>
                    <a:pt x="619703" y="933788"/>
                  </a:lnTo>
                  <a:lnTo>
                    <a:pt x="583972" y="960476"/>
                  </a:lnTo>
                  <a:lnTo>
                    <a:pt x="546324" y="984114"/>
                  </a:lnTo>
                  <a:lnTo>
                    <a:pt x="506974" y="1004609"/>
                  </a:lnTo>
                  <a:lnTo>
                    <a:pt x="466135" y="1021871"/>
                  </a:lnTo>
                  <a:lnTo>
                    <a:pt x="424024" y="1035806"/>
                  </a:lnTo>
                  <a:lnTo>
                    <a:pt x="380854" y="1046323"/>
                  </a:lnTo>
                  <a:lnTo>
                    <a:pt x="336840" y="1053330"/>
                  </a:lnTo>
                  <a:lnTo>
                    <a:pt x="292197" y="105673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8194498" y="4399137"/>
            <a:ext cx="886460" cy="50736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48%</a:t>
            </a:r>
            <a:endParaRPr sz="1450">
              <a:latin typeface="Century Gothic"/>
              <a:cs typeface="Century Gothic"/>
            </a:endParaRPr>
          </a:p>
          <a:p>
            <a:pPr marL="504825">
              <a:lnSpc>
                <a:spcPct val="100000"/>
              </a:lnSpc>
              <a:spcBef>
                <a:spcPts val="15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52%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5336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 DE</a:t>
            </a:r>
            <a:r>
              <a:rPr dirty="0" spc="-15"/>
              <a:t> </a:t>
            </a:r>
            <a:r>
              <a:rPr dirty="0"/>
              <a:t>PROTOCOLOS</a:t>
            </a:r>
            <a:r>
              <a:rPr dirty="0" spc="30"/>
              <a:t> </a:t>
            </a:r>
            <a:r>
              <a:rPr dirty="0"/>
              <a:t>POR</a:t>
            </a:r>
            <a:r>
              <a:rPr dirty="0" spc="5"/>
              <a:t> </a:t>
            </a:r>
            <a:r>
              <a:rPr dirty="0" spc="-10"/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/>
              <a:t>(pessoa física</a:t>
            </a:r>
            <a:r>
              <a:rPr dirty="0" spc="10"/>
              <a:t> </a:t>
            </a:r>
            <a:r>
              <a:rPr dirty="0"/>
              <a:t>+</a:t>
            </a:r>
            <a:r>
              <a:rPr dirty="0" spc="-30"/>
              <a:t> </a:t>
            </a:r>
            <a:r>
              <a:rPr dirty="0"/>
              <a:t>pessoa</a:t>
            </a:r>
            <a:r>
              <a:rPr dirty="0" spc="30"/>
              <a:t> </a:t>
            </a:r>
            <a:r>
              <a:rPr dirty="0" spc="-10"/>
              <a:t>jurídica)</a:t>
            </a:r>
          </a:p>
        </p:txBody>
      </p:sp>
      <p:sp>
        <p:nvSpPr>
          <p:cNvPr id="36" name="object 36" descr=""/>
          <p:cNvSpPr/>
          <p:nvPr/>
        </p:nvSpPr>
        <p:spPr>
          <a:xfrm>
            <a:off x="248853" y="308774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 txBox="1"/>
          <p:nvPr/>
        </p:nvSpPr>
        <p:spPr>
          <a:xfrm>
            <a:off x="486068" y="897967"/>
            <a:ext cx="467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JUL</a:t>
            </a:r>
            <a:r>
              <a:rPr dirty="0" sz="1150" spc="3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3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38" name="object 3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93477" y="1421294"/>
            <a:ext cx="309371" cy="288036"/>
          </a:xfrm>
          <a:prstGeom prst="rect">
            <a:avLst/>
          </a:prstGeom>
        </p:spPr>
      </p:pic>
      <p:grpSp>
        <p:nvGrpSpPr>
          <p:cNvPr id="39" name="object 39" descr=""/>
          <p:cNvGrpSpPr/>
          <p:nvPr/>
        </p:nvGrpSpPr>
        <p:grpSpPr>
          <a:xfrm>
            <a:off x="7771317" y="3577754"/>
            <a:ext cx="669290" cy="704215"/>
            <a:chOff x="7771317" y="3577754"/>
            <a:chExt cx="669290" cy="704215"/>
          </a:xfrm>
        </p:grpSpPr>
        <p:pic>
          <p:nvPicPr>
            <p:cNvPr id="40" name="object 4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1317" y="3905414"/>
              <a:ext cx="309371" cy="286512"/>
            </a:xfrm>
            <a:prstGeom prst="rect">
              <a:avLst/>
            </a:prstGeom>
          </p:spPr>
        </p:pic>
        <p:sp>
          <p:nvSpPr>
            <p:cNvPr id="41" name="object 41" descr=""/>
            <p:cNvSpPr/>
            <p:nvPr/>
          </p:nvSpPr>
          <p:spPr>
            <a:xfrm>
              <a:off x="7827706" y="3577754"/>
              <a:ext cx="612775" cy="704215"/>
            </a:xfrm>
            <a:custGeom>
              <a:avLst/>
              <a:gdLst/>
              <a:ahLst/>
              <a:cxnLst/>
              <a:rect l="l" t="t" r="r" b="b"/>
              <a:pathLst>
                <a:path w="612775" h="704214">
                  <a:moveTo>
                    <a:pt x="612648" y="0"/>
                  </a:moveTo>
                  <a:lnTo>
                    <a:pt x="4572" y="0"/>
                  </a:lnTo>
                  <a:lnTo>
                    <a:pt x="4572" y="414528"/>
                  </a:lnTo>
                  <a:lnTo>
                    <a:pt x="0" y="414528"/>
                  </a:lnTo>
                  <a:lnTo>
                    <a:pt x="0" y="704088"/>
                  </a:lnTo>
                  <a:lnTo>
                    <a:pt x="300228" y="704088"/>
                  </a:lnTo>
                  <a:lnTo>
                    <a:pt x="300228" y="548640"/>
                  </a:lnTo>
                  <a:lnTo>
                    <a:pt x="612648" y="548640"/>
                  </a:lnTo>
                  <a:lnTo>
                    <a:pt x="612648" y="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02182" y="1116494"/>
            <a:ext cx="2091055" cy="1941830"/>
            <a:chOff x="6302182" y="1116494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32662" y="1146974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02182" y="1116494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35237" y="1116494"/>
            <a:ext cx="2091055" cy="1941830"/>
            <a:chOff x="1035237" y="1116494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65718" y="1146974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35237" y="1116494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66653" y="1603222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22153" y="1772805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69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13755" y="1603222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8437" y="1438058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35693" y="3472598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69445" y="4092742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10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14%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79249" y="3451262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48187" y="4092742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10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14%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88922" y="3451262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586599" y="4092742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47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68%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14937" y="1772805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69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654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JUL</a:t>
            </a:r>
            <a:r>
              <a:rPr dirty="0" sz="1150" spc="35">
                <a:solidFill>
                  <a:srgbClr val="183B46"/>
                </a:solidFill>
              </a:rPr>
              <a:t> </a:t>
            </a:r>
            <a:r>
              <a:rPr dirty="0" sz="1150" spc="-3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51901" y="29048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1378" y="4681130"/>
            <a:ext cx="1437131" cy="65891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2976363" y="4982795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54136" y="4982795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351717" y="1511210"/>
            <a:ext cx="3442970" cy="2595880"/>
            <a:chOff x="3351717" y="1511210"/>
            <a:chExt cx="3442970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610529" y="1913546"/>
              <a:ext cx="318770" cy="1790700"/>
            </a:xfrm>
            <a:custGeom>
              <a:avLst/>
              <a:gdLst/>
              <a:ahLst/>
              <a:cxnLst/>
              <a:rect l="l" t="t" r="r" b="b"/>
              <a:pathLst>
                <a:path w="318770" h="1790700">
                  <a:moveTo>
                    <a:pt x="318516" y="1482852"/>
                  </a:moveTo>
                  <a:lnTo>
                    <a:pt x="0" y="1482852"/>
                  </a:lnTo>
                  <a:lnTo>
                    <a:pt x="0" y="1790700"/>
                  </a:lnTo>
                  <a:lnTo>
                    <a:pt x="318516" y="1790700"/>
                  </a:lnTo>
                  <a:lnTo>
                    <a:pt x="318516" y="1482852"/>
                  </a:lnTo>
                  <a:close/>
                </a:path>
                <a:path w="318770" h="1790700">
                  <a:moveTo>
                    <a:pt x="318516" y="1112520"/>
                  </a:moveTo>
                  <a:lnTo>
                    <a:pt x="211836" y="1112520"/>
                  </a:lnTo>
                  <a:lnTo>
                    <a:pt x="211836" y="1420368"/>
                  </a:lnTo>
                  <a:lnTo>
                    <a:pt x="318516" y="1420368"/>
                  </a:lnTo>
                  <a:lnTo>
                    <a:pt x="318516" y="1112520"/>
                  </a:lnTo>
                  <a:close/>
                </a:path>
                <a:path w="318770" h="1790700">
                  <a:moveTo>
                    <a:pt x="318516" y="740664"/>
                  </a:moveTo>
                  <a:lnTo>
                    <a:pt x="0" y="740664"/>
                  </a:lnTo>
                  <a:lnTo>
                    <a:pt x="0" y="1050036"/>
                  </a:lnTo>
                  <a:lnTo>
                    <a:pt x="318516" y="1050036"/>
                  </a:lnTo>
                  <a:lnTo>
                    <a:pt x="318516" y="740664"/>
                  </a:lnTo>
                  <a:close/>
                </a:path>
                <a:path w="318770" h="1790700">
                  <a:moveTo>
                    <a:pt x="318516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318516" y="307848"/>
                  </a:lnTo>
                  <a:lnTo>
                    <a:pt x="318516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29058" y="1541690"/>
              <a:ext cx="1865630" cy="1050290"/>
            </a:xfrm>
            <a:custGeom>
              <a:avLst/>
              <a:gdLst/>
              <a:ahLst/>
              <a:cxnLst/>
              <a:rect l="l" t="t" r="r" b="b"/>
              <a:pathLst>
                <a:path w="1865629" h="1050289">
                  <a:moveTo>
                    <a:pt x="286512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286512" y="1050036"/>
                  </a:lnTo>
                  <a:lnTo>
                    <a:pt x="286512" y="742188"/>
                  </a:lnTo>
                  <a:close/>
                </a:path>
                <a:path w="1865629" h="1050289">
                  <a:moveTo>
                    <a:pt x="1865376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865376" y="309372"/>
                  </a:lnTo>
                  <a:lnTo>
                    <a:pt x="1865376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351705" y="1534070"/>
              <a:ext cx="3156585" cy="2178050"/>
            </a:xfrm>
            <a:custGeom>
              <a:avLst/>
              <a:gdLst/>
              <a:ahLst/>
              <a:cxnLst/>
              <a:rect l="l" t="t" r="r" b="b"/>
              <a:pathLst>
                <a:path w="3156584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3156584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3156584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3156584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3156584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3156584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3156584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3156584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3156584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3156584" h="2178050">
                  <a:moveTo>
                    <a:pt x="15240" y="7620"/>
                  </a:move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7620"/>
                  </a:lnTo>
                  <a:close/>
                </a:path>
                <a:path w="3156584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3156584" h="2178050">
                  <a:moveTo>
                    <a:pt x="33528" y="0"/>
                  </a:moveTo>
                  <a:lnTo>
                    <a:pt x="18288" y="0"/>
                  </a:lnTo>
                  <a:lnTo>
                    <a:pt x="18288" y="15240"/>
                  </a:lnTo>
                  <a:lnTo>
                    <a:pt x="33528" y="15240"/>
                  </a:lnTo>
                  <a:lnTo>
                    <a:pt x="33528" y="0"/>
                  </a:lnTo>
                  <a:close/>
                </a:path>
                <a:path w="3156584" h="2178050">
                  <a:moveTo>
                    <a:pt x="51816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1816" y="324612"/>
                  </a:lnTo>
                  <a:lnTo>
                    <a:pt x="51816" y="309372"/>
                  </a:lnTo>
                  <a:close/>
                </a:path>
                <a:path w="3156584" h="2178050">
                  <a:moveTo>
                    <a:pt x="64008" y="0"/>
                  </a:moveTo>
                  <a:lnTo>
                    <a:pt x="48768" y="0"/>
                  </a:lnTo>
                  <a:lnTo>
                    <a:pt x="48768" y="15240"/>
                  </a:lnTo>
                  <a:lnTo>
                    <a:pt x="64008" y="15240"/>
                  </a:lnTo>
                  <a:lnTo>
                    <a:pt x="64008" y="0"/>
                  </a:lnTo>
                  <a:close/>
                </a:path>
                <a:path w="3156584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3156584" h="2178050">
                  <a:moveTo>
                    <a:pt x="94488" y="0"/>
                  </a:moveTo>
                  <a:lnTo>
                    <a:pt x="79248" y="0"/>
                  </a:lnTo>
                  <a:lnTo>
                    <a:pt x="79248" y="15240"/>
                  </a:lnTo>
                  <a:lnTo>
                    <a:pt x="94488" y="15240"/>
                  </a:lnTo>
                  <a:lnTo>
                    <a:pt x="94488" y="0"/>
                  </a:lnTo>
                  <a:close/>
                </a:path>
                <a:path w="3156584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3156584" h="2178050">
                  <a:moveTo>
                    <a:pt x="126492" y="0"/>
                  </a:moveTo>
                  <a:lnTo>
                    <a:pt x="109728" y="0"/>
                  </a:lnTo>
                  <a:lnTo>
                    <a:pt x="109728" y="15240"/>
                  </a:lnTo>
                  <a:lnTo>
                    <a:pt x="126492" y="15240"/>
                  </a:lnTo>
                  <a:lnTo>
                    <a:pt x="126492" y="0"/>
                  </a:lnTo>
                  <a:close/>
                </a:path>
                <a:path w="3156584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3156584" h="2178050">
                  <a:moveTo>
                    <a:pt x="156972" y="0"/>
                  </a:moveTo>
                  <a:lnTo>
                    <a:pt x="141732" y="0"/>
                  </a:lnTo>
                  <a:lnTo>
                    <a:pt x="141732" y="15240"/>
                  </a:lnTo>
                  <a:lnTo>
                    <a:pt x="156972" y="15240"/>
                  </a:lnTo>
                  <a:lnTo>
                    <a:pt x="156972" y="0"/>
                  </a:lnTo>
                  <a:close/>
                </a:path>
                <a:path w="3156584" h="2178050">
                  <a:moveTo>
                    <a:pt x="175260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5260" y="324612"/>
                  </a:lnTo>
                  <a:lnTo>
                    <a:pt x="175260" y="309372"/>
                  </a:lnTo>
                  <a:close/>
                </a:path>
                <a:path w="3156584" h="2178050">
                  <a:moveTo>
                    <a:pt x="187452" y="0"/>
                  </a:moveTo>
                  <a:lnTo>
                    <a:pt x="172212" y="0"/>
                  </a:lnTo>
                  <a:lnTo>
                    <a:pt x="172212" y="15240"/>
                  </a:lnTo>
                  <a:lnTo>
                    <a:pt x="187452" y="15240"/>
                  </a:lnTo>
                  <a:lnTo>
                    <a:pt x="187452" y="0"/>
                  </a:lnTo>
                  <a:close/>
                </a:path>
                <a:path w="3156584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3156584" h="2178050">
                  <a:moveTo>
                    <a:pt x="217932" y="0"/>
                  </a:moveTo>
                  <a:lnTo>
                    <a:pt x="202692" y="0"/>
                  </a:lnTo>
                  <a:lnTo>
                    <a:pt x="202692" y="15240"/>
                  </a:lnTo>
                  <a:lnTo>
                    <a:pt x="217932" y="15240"/>
                  </a:lnTo>
                  <a:lnTo>
                    <a:pt x="217932" y="0"/>
                  </a:lnTo>
                  <a:close/>
                </a:path>
                <a:path w="3156584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3156584" h="2178050">
                  <a:moveTo>
                    <a:pt x="249936" y="0"/>
                  </a:moveTo>
                  <a:lnTo>
                    <a:pt x="233172" y="0"/>
                  </a:lnTo>
                  <a:lnTo>
                    <a:pt x="233172" y="15240"/>
                  </a:lnTo>
                  <a:lnTo>
                    <a:pt x="249936" y="15240"/>
                  </a:lnTo>
                  <a:lnTo>
                    <a:pt x="249936" y="0"/>
                  </a:lnTo>
                  <a:close/>
                </a:path>
                <a:path w="3156584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3156584" h="2178050">
                  <a:moveTo>
                    <a:pt x="280416" y="0"/>
                  </a:moveTo>
                  <a:lnTo>
                    <a:pt x="265176" y="0"/>
                  </a:lnTo>
                  <a:lnTo>
                    <a:pt x="265176" y="15240"/>
                  </a:lnTo>
                  <a:lnTo>
                    <a:pt x="280416" y="15240"/>
                  </a:lnTo>
                  <a:lnTo>
                    <a:pt x="280416" y="0"/>
                  </a:lnTo>
                  <a:close/>
                </a:path>
                <a:path w="3156584" h="2178050">
                  <a:moveTo>
                    <a:pt x="298704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298704" y="324612"/>
                  </a:lnTo>
                  <a:lnTo>
                    <a:pt x="298704" y="309372"/>
                  </a:lnTo>
                  <a:close/>
                </a:path>
                <a:path w="3156584" h="2178050">
                  <a:moveTo>
                    <a:pt x="310896" y="0"/>
                  </a:moveTo>
                  <a:lnTo>
                    <a:pt x="295656" y="0"/>
                  </a:lnTo>
                  <a:lnTo>
                    <a:pt x="295656" y="15240"/>
                  </a:lnTo>
                  <a:lnTo>
                    <a:pt x="310896" y="15240"/>
                  </a:lnTo>
                  <a:lnTo>
                    <a:pt x="310896" y="0"/>
                  </a:lnTo>
                  <a:close/>
                </a:path>
                <a:path w="3156584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3156584" h="2178050">
                  <a:moveTo>
                    <a:pt x="341376" y="0"/>
                  </a:moveTo>
                  <a:lnTo>
                    <a:pt x="326136" y="0"/>
                  </a:lnTo>
                  <a:lnTo>
                    <a:pt x="326136" y="15240"/>
                  </a:lnTo>
                  <a:lnTo>
                    <a:pt x="341376" y="15240"/>
                  </a:lnTo>
                  <a:lnTo>
                    <a:pt x="341376" y="0"/>
                  </a:lnTo>
                  <a:close/>
                </a:path>
                <a:path w="3156584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3156584" h="2178050">
                  <a:moveTo>
                    <a:pt x="373380" y="0"/>
                  </a:moveTo>
                  <a:lnTo>
                    <a:pt x="356616" y="0"/>
                  </a:lnTo>
                  <a:lnTo>
                    <a:pt x="356616" y="15240"/>
                  </a:lnTo>
                  <a:lnTo>
                    <a:pt x="373380" y="15240"/>
                  </a:lnTo>
                  <a:lnTo>
                    <a:pt x="373380" y="0"/>
                  </a:lnTo>
                  <a:close/>
                </a:path>
                <a:path w="3156584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3156584" h="2178050">
                  <a:moveTo>
                    <a:pt x="403860" y="0"/>
                  </a:moveTo>
                  <a:lnTo>
                    <a:pt x="388620" y="0"/>
                  </a:lnTo>
                  <a:lnTo>
                    <a:pt x="388620" y="15240"/>
                  </a:lnTo>
                  <a:lnTo>
                    <a:pt x="403860" y="15240"/>
                  </a:lnTo>
                  <a:lnTo>
                    <a:pt x="403860" y="0"/>
                  </a:lnTo>
                  <a:close/>
                </a:path>
                <a:path w="3156584" h="2178050">
                  <a:moveTo>
                    <a:pt x="422148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2148" y="324612"/>
                  </a:lnTo>
                  <a:lnTo>
                    <a:pt x="422148" y="309372"/>
                  </a:lnTo>
                  <a:close/>
                </a:path>
                <a:path w="3156584" h="2178050">
                  <a:moveTo>
                    <a:pt x="434340" y="0"/>
                  </a:moveTo>
                  <a:lnTo>
                    <a:pt x="419100" y="0"/>
                  </a:lnTo>
                  <a:lnTo>
                    <a:pt x="419100" y="15240"/>
                  </a:lnTo>
                  <a:lnTo>
                    <a:pt x="434340" y="15240"/>
                  </a:lnTo>
                  <a:lnTo>
                    <a:pt x="434340" y="0"/>
                  </a:lnTo>
                  <a:close/>
                </a:path>
                <a:path w="3156584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3156584" h="2178050">
                  <a:moveTo>
                    <a:pt x="464820" y="0"/>
                  </a:moveTo>
                  <a:lnTo>
                    <a:pt x="449580" y="0"/>
                  </a:lnTo>
                  <a:lnTo>
                    <a:pt x="449580" y="15240"/>
                  </a:lnTo>
                  <a:lnTo>
                    <a:pt x="464820" y="15240"/>
                  </a:lnTo>
                  <a:lnTo>
                    <a:pt x="464820" y="0"/>
                  </a:lnTo>
                  <a:close/>
                </a:path>
                <a:path w="3156584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3156584" h="2178050">
                  <a:moveTo>
                    <a:pt x="496824" y="0"/>
                  </a:moveTo>
                  <a:lnTo>
                    <a:pt x="480060" y="0"/>
                  </a:lnTo>
                  <a:lnTo>
                    <a:pt x="480060" y="15240"/>
                  </a:lnTo>
                  <a:lnTo>
                    <a:pt x="496824" y="15240"/>
                  </a:lnTo>
                  <a:lnTo>
                    <a:pt x="496824" y="0"/>
                  </a:lnTo>
                  <a:close/>
                </a:path>
                <a:path w="3156584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3156584" h="2178050">
                  <a:moveTo>
                    <a:pt x="527304" y="0"/>
                  </a:moveTo>
                  <a:lnTo>
                    <a:pt x="512064" y="0"/>
                  </a:lnTo>
                  <a:lnTo>
                    <a:pt x="512064" y="15240"/>
                  </a:lnTo>
                  <a:lnTo>
                    <a:pt x="527304" y="15240"/>
                  </a:lnTo>
                  <a:lnTo>
                    <a:pt x="527304" y="0"/>
                  </a:lnTo>
                  <a:close/>
                </a:path>
                <a:path w="3156584" h="2178050">
                  <a:moveTo>
                    <a:pt x="545592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5592" y="324612"/>
                  </a:lnTo>
                  <a:lnTo>
                    <a:pt x="545592" y="309372"/>
                  </a:lnTo>
                  <a:close/>
                </a:path>
                <a:path w="3156584" h="2178050">
                  <a:moveTo>
                    <a:pt x="557784" y="0"/>
                  </a:moveTo>
                  <a:lnTo>
                    <a:pt x="542544" y="0"/>
                  </a:lnTo>
                  <a:lnTo>
                    <a:pt x="542544" y="15240"/>
                  </a:lnTo>
                  <a:lnTo>
                    <a:pt x="557784" y="15240"/>
                  </a:lnTo>
                  <a:lnTo>
                    <a:pt x="557784" y="0"/>
                  </a:lnTo>
                  <a:close/>
                </a:path>
                <a:path w="3156584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3156584" h="2178050">
                  <a:moveTo>
                    <a:pt x="588264" y="0"/>
                  </a:moveTo>
                  <a:lnTo>
                    <a:pt x="573024" y="0"/>
                  </a:lnTo>
                  <a:lnTo>
                    <a:pt x="573024" y="15240"/>
                  </a:lnTo>
                  <a:lnTo>
                    <a:pt x="588264" y="15240"/>
                  </a:lnTo>
                  <a:lnTo>
                    <a:pt x="588264" y="0"/>
                  </a:lnTo>
                  <a:close/>
                </a:path>
                <a:path w="3156584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3156584" h="2178050">
                  <a:moveTo>
                    <a:pt x="620268" y="0"/>
                  </a:moveTo>
                  <a:lnTo>
                    <a:pt x="603504" y="0"/>
                  </a:lnTo>
                  <a:lnTo>
                    <a:pt x="603504" y="15240"/>
                  </a:lnTo>
                  <a:lnTo>
                    <a:pt x="620268" y="15240"/>
                  </a:lnTo>
                  <a:lnTo>
                    <a:pt x="620268" y="0"/>
                  </a:lnTo>
                  <a:close/>
                </a:path>
                <a:path w="3156584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3156584" h="2178050">
                  <a:moveTo>
                    <a:pt x="650748" y="0"/>
                  </a:moveTo>
                  <a:lnTo>
                    <a:pt x="635508" y="0"/>
                  </a:lnTo>
                  <a:lnTo>
                    <a:pt x="635508" y="15240"/>
                  </a:lnTo>
                  <a:lnTo>
                    <a:pt x="650748" y="15240"/>
                  </a:lnTo>
                  <a:lnTo>
                    <a:pt x="650748" y="0"/>
                  </a:lnTo>
                  <a:close/>
                </a:path>
                <a:path w="3156584" h="2178050">
                  <a:moveTo>
                    <a:pt x="669036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69036" y="324612"/>
                  </a:lnTo>
                  <a:lnTo>
                    <a:pt x="669036" y="309372"/>
                  </a:lnTo>
                  <a:close/>
                </a:path>
                <a:path w="3156584" h="2178050">
                  <a:moveTo>
                    <a:pt x="681228" y="0"/>
                  </a:moveTo>
                  <a:lnTo>
                    <a:pt x="665988" y="0"/>
                  </a:lnTo>
                  <a:lnTo>
                    <a:pt x="665988" y="15240"/>
                  </a:lnTo>
                  <a:lnTo>
                    <a:pt x="681228" y="15240"/>
                  </a:lnTo>
                  <a:lnTo>
                    <a:pt x="681228" y="0"/>
                  </a:lnTo>
                  <a:close/>
                </a:path>
                <a:path w="3156584" h="2178050">
                  <a:moveTo>
                    <a:pt x="701040" y="309372"/>
                  </a:moveTo>
                  <a:lnTo>
                    <a:pt x="685800" y="309372"/>
                  </a:lnTo>
                  <a:lnTo>
                    <a:pt x="685800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3156584" h="2178050">
                  <a:moveTo>
                    <a:pt x="711708" y="0"/>
                  </a:moveTo>
                  <a:lnTo>
                    <a:pt x="696468" y="0"/>
                  </a:lnTo>
                  <a:lnTo>
                    <a:pt x="696468" y="15240"/>
                  </a:lnTo>
                  <a:lnTo>
                    <a:pt x="711708" y="15240"/>
                  </a:lnTo>
                  <a:lnTo>
                    <a:pt x="711708" y="0"/>
                  </a:lnTo>
                  <a:close/>
                </a:path>
                <a:path w="3156584" h="217805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3156584" h="2178050">
                  <a:moveTo>
                    <a:pt x="743712" y="0"/>
                  </a:moveTo>
                  <a:lnTo>
                    <a:pt x="726948" y="0"/>
                  </a:lnTo>
                  <a:lnTo>
                    <a:pt x="726948" y="15240"/>
                  </a:lnTo>
                  <a:lnTo>
                    <a:pt x="743712" y="15240"/>
                  </a:lnTo>
                  <a:lnTo>
                    <a:pt x="743712" y="0"/>
                  </a:lnTo>
                  <a:close/>
                </a:path>
                <a:path w="3156584" h="2178050">
                  <a:moveTo>
                    <a:pt x="762000" y="309372"/>
                  </a:moveTo>
                  <a:lnTo>
                    <a:pt x="746760" y="309372"/>
                  </a:lnTo>
                  <a:lnTo>
                    <a:pt x="746760" y="324612"/>
                  </a:lnTo>
                  <a:lnTo>
                    <a:pt x="762000" y="324612"/>
                  </a:lnTo>
                  <a:lnTo>
                    <a:pt x="762000" y="309372"/>
                  </a:lnTo>
                  <a:close/>
                </a:path>
                <a:path w="3156584" h="2178050">
                  <a:moveTo>
                    <a:pt x="774192" y="0"/>
                  </a:moveTo>
                  <a:lnTo>
                    <a:pt x="758952" y="0"/>
                  </a:lnTo>
                  <a:lnTo>
                    <a:pt x="758952" y="15240"/>
                  </a:lnTo>
                  <a:lnTo>
                    <a:pt x="774192" y="15240"/>
                  </a:lnTo>
                  <a:lnTo>
                    <a:pt x="774192" y="0"/>
                  </a:lnTo>
                  <a:close/>
                </a:path>
                <a:path w="3156584" h="2178050">
                  <a:moveTo>
                    <a:pt x="792480" y="309372"/>
                  </a:moveTo>
                  <a:lnTo>
                    <a:pt x="777240" y="309372"/>
                  </a:lnTo>
                  <a:lnTo>
                    <a:pt x="777240" y="324612"/>
                  </a:lnTo>
                  <a:lnTo>
                    <a:pt x="792480" y="324612"/>
                  </a:lnTo>
                  <a:lnTo>
                    <a:pt x="792480" y="309372"/>
                  </a:lnTo>
                  <a:close/>
                </a:path>
                <a:path w="3156584" h="2178050">
                  <a:moveTo>
                    <a:pt x="804672" y="0"/>
                  </a:moveTo>
                  <a:lnTo>
                    <a:pt x="789432" y="0"/>
                  </a:lnTo>
                  <a:lnTo>
                    <a:pt x="789432" y="15240"/>
                  </a:lnTo>
                  <a:lnTo>
                    <a:pt x="804672" y="15240"/>
                  </a:lnTo>
                  <a:lnTo>
                    <a:pt x="804672" y="0"/>
                  </a:lnTo>
                  <a:close/>
                </a:path>
                <a:path w="3156584" h="2178050">
                  <a:moveTo>
                    <a:pt x="824484" y="309372"/>
                  </a:moveTo>
                  <a:lnTo>
                    <a:pt x="809244" y="309372"/>
                  </a:lnTo>
                  <a:lnTo>
                    <a:pt x="809244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3156584" h="2178050">
                  <a:moveTo>
                    <a:pt x="835152" y="0"/>
                  </a:moveTo>
                  <a:lnTo>
                    <a:pt x="819912" y="0"/>
                  </a:lnTo>
                  <a:lnTo>
                    <a:pt x="819912" y="15240"/>
                  </a:lnTo>
                  <a:lnTo>
                    <a:pt x="835152" y="15240"/>
                  </a:lnTo>
                  <a:lnTo>
                    <a:pt x="835152" y="0"/>
                  </a:lnTo>
                  <a:close/>
                </a:path>
                <a:path w="3156584" h="2178050">
                  <a:moveTo>
                    <a:pt x="854964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64" y="324612"/>
                  </a:lnTo>
                  <a:lnTo>
                    <a:pt x="854964" y="309372"/>
                  </a:lnTo>
                  <a:close/>
                </a:path>
                <a:path w="3156584" h="2178050">
                  <a:moveTo>
                    <a:pt x="867156" y="0"/>
                  </a:moveTo>
                  <a:lnTo>
                    <a:pt x="850392" y="0"/>
                  </a:lnTo>
                  <a:lnTo>
                    <a:pt x="850392" y="15240"/>
                  </a:lnTo>
                  <a:lnTo>
                    <a:pt x="867156" y="15240"/>
                  </a:lnTo>
                  <a:lnTo>
                    <a:pt x="867156" y="0"/>
                  </a:lnTo>
                  <a:close/>
                </a:path>
                <a:path w="3156584" h="2178050">
                  <a:moveTo>
                    <a:pt x="885444" y="309372"/>
                  </a:moveTo>
                  <a:lnTo>
                    <a:pt x="870204" y="309372"/>
                  </a:lnTo>
                  <a:lnTo>
                    <a:pt x="870204" y="324612"/>
                  </a:lnTo>
                  <a:lnTo>
                    <a:pt x="885444" y="324612"/>
                  </a:lnTo>
                  <a:lnTo>
                    <a:pt x="885444" y="309372"/>
                  </a:lnTo>
                  <a:close/>
                </a:path>
                <a:path w="3156584" h="2178050">
                  <a:moveTo>
                    <a:pt x="897636" y="0"/>
                  </a:moveTo>
                  <a:lnTo>
                    <a:pt x="882396" y="0"/>
                  </a:lnTo>
                  <a:lnTo>
                    <a:pt x="882396" y="15240"/>
                  </a:lnTo>
                  <a:lnTo>
                    <a:pt x="897636" y="15240"/>
                  </a:lnTo>
                  <a:lnTo>
                    <a:pt x="897636" y="0"/>
                  </a:lnTo>
                  <a:close/>
                </a:path>
                <a:path w="3156584" h="2178050">
                  <a:moveTo>
                    <a:pt x="915924" y="309372"/>
                  </a:moveTo>
                  <a:lnTo>
                    <a:pt x="900684" y="309372"/>
                  </a:lnTo>
                  <a:lnTo>
                    <a:pt x="900684" y="324612"/>
                  </a:lnTo>
                  <a:lnTo>
                    <a:pt x="915924" y="324612"/>
                  </a:lnTo>
                  <a:lnTo>
                    <a:pt x="915924" y="309372"/>
                  </a:lnTo>
                  <a:close/>
                </a:path>
                <a:path w="3156584" h="2178050">
                  <a:moveTo>
                    <a:pt x="928116" y="0"/>
                  </a:moveTo>
                  <a:lnTo>
                    <a:pt x="912876" y="0"/>
                  </a:lnTo>
                  <a:lnTo>
                    <a:pt x="912876" y="15240"/>
                  </a:lnTo>
                  <a:lnTo>
                    <a:pt x="928116" y="15240"/>
                  </a:lnTo>
                  <a:lnTo>
                    <a:pt x="928116" y="0"/>
                  </a:lnTo>
                  <a:close/>
                </a:path>
                <a:path w="3156584" h="2178050">
                  <a:moveTo>
                    <a:pt x="947928" y="309372"/>
                  </a:moveTo>
                  <a:lnTo>
                    <a:pt x="932688" y="309372"/>
                  </a:lnTo>
                  <a:lnTo>
                    <a:pt x="932688" y="324612"/>
                  </a:lnTo>
                  <a:lnTo>
                    <a:pt x="947928" y="324612"/>
                  </a:lnTo>
                  <a:lnTo>
                    <a:pt x="947928" y="309372"/>
                  </a:lnTo>
                  <a:close/>
                </a:path>
                <a:path w="3156584" h="2178050">
                  <a:moveTo>
                    <a:pt x="958596" y="0"/>
                  </a:moveTo>
                  <a:lnTo>
                    <a:pt x="943356" y="0"/>
                  </a:lnTo>
                  <a:lnTo>
                    <a:pt x="943356" y="15240"/>
                  </a:lnTo>
                  <a:lnTo>
                    <a:pt x="958596" y="15240"/>
                  </a:lnTo>
                  <a:lnTo>
                    <a:pt x="958596" y="0"/>
                  </a:lnTo>
                  <a:close/>
                </a:path>
                <a:path w="3156584" h="2178050">
                  <a:moveTo>
                    <a:pt x="978408" y="309372"/>
                  </a:moveTo>
                  <a:lnTo>
                    <a:pt x="963168" y="309372"/>
                  </a:lnTo>
                  <a:lnTo>
                    <a:pt x="963168" y="324612"/>
                  </a:lnTo>
                  <a:lnTo>
                    <a:pt x="978408" y="324612"/>
                  </a:lnTo>
                  <a:lnTo>
                    <a:pt x="978408" y="309372"/>
                  </a:lnTo>
                  <a:close/>
                </a:path>
                <a:path w="3156584" h="2178050">
                  <a:moveTo>
                    <a:pt x="990600" y="0"/>
                  </a:moveTo>
                  <a:lnTo>
                    <a:pt x="973836" y="0"/>
                  </a:lnTo>
                  <a:lnTo>
                    <a:pt x="973836" y="15240"/>
                  </a:lnTo>
                  <a:lnTo>
                    <a:pt x="990600" y="15240"/>
                  </a:lnTo>
                  <a:lnTo>
                    <a:pt x="990600" y="0"/>
                  </a:lnTo>
                  <a:close/>
                </a:path>
                <a:path w="3156584" h="2178050">
                  <a:moveTo>
                    <a:pt x="1008888" y="309372"/>
                  </a:moveTo>
                  <a:lnTo>
                    <a:pt x="993648" y="309372"/>
                  </a:lnTo>
                  <a:lnTo>
                    <a:pt x="993648" y="324612"/>
                  </a:lnTo>
                  <a:lnTo>
                    <a:pt x="1008888" y="324612"/>
                  </a:lnTo>
                  <a:lnTo>
                    <a:pt x="1008888" y="309372"/>
                  </a:lnTo>
                  <a:close/>
                </a:path>
                <a:path w="3156584" h="2178050">
                  <a:moveTo>
                    <a:pt x="1021080" y="0"/>
                  </a:moveTo>
                  <a:lnTo>
                    <a:pt x="1005840" y="0"/>
                  </a:lnTo>
                  <a:lnTo>
                    <a:pt x="1005840" y="15240"/>
                  </a:lnTo>
                  <a:lnTo>
                    <a:pt x="1021080" y="15240"/>
                  </a:lnTo>
                  <a:lnTo>
                    <a:pt x="1021080" y="0"/>
                  </a:lnTo>
                  <a:close/>
                </a:path>
                <a:path w="3156584" h="2178050">
                  <a:moveTo>
                    <a:pt x="1039368" y="309372"/>
                  </a:moveTo>
                  <a:lnTo>
                    <a:pt x="1024128" y="309372"/>
                  </a:lnTo>
                  <a:lnTo>
                    <a:pt x="1024128" y="324612"/>
                  </a:lnTo>
                  <a:lnTo>
                    <a:pt x="1039368" y="324612"/>
                  </a:lnTo>
                  <a:lnTo>
                    <a:pt x="1039368" y="309372"/>
                  </a:lnTo>
                  <a:close/>
                </a:path>
                <a:path w="3156584" h="2178050">
                  <a:moveTo>
                    <a:pt x="1051560" y="0"/>
                  </a:moveTo>
                  <a:lnTo>
                    <a:pt x="1036320" y="0"/>
                  </a:lnTo>
                  <a:lnTo>
                    <a:pt x="1036320" y="15240"/>
                  </a:lnTo>
                  <a:lnTo>
                    <a:pt x="1051560" y="15240"/>
                  </a:lnTo>
                  <a:lnTo>
                    <a:pt x="1051560" y="0"/>
                  </a:lnTo>
                  <a:close/>
                </a:path>
                <a:path w="3156584" h="2178050">
                  <a:moveTo>
                    <a:pt x="1071372" y="309372"/>
                  </a:moveTo>
                  <a:lnTo>
                    <a:pt x="1056132" y="309372"/>
                  </a:lnTo>
                  <a:lnTo>
                    <a:pt x="1056132" y="324612"/>
                  </a:lnTo>
                  <a:lnTo>
                    <a:pt x="1071372" y="324612"/>
                  </a:lnTo>
                  <a:lnTo>
                    <a:pt x="1071372" y="309372"/>
                  </a:lnTo>
                  <a:close/>
                </a:path>
                <a:path w="3156584" h="2178050">
                  <a:moveTo>
                    <a:pt x="1082040" y="0"/>
                  </a:moveTo>
                  <a:lnTo>
                    <a:pt x="1066800" y="0"/>
                  </a:lnTo>
                  <a:lnTo>
                    <a:pt x="1066800" y="15240"/>
                  </a:lnTo>
                  <a:lnTo>
                    <a:pt x="1082040" y="15240"/>
                  </a:lnTo>
                  <a:lnTo>
                    <a:pt x="1082040" y="0"/>
                  </a:lnTo>
                  <a:close/>
                </a:path>
                <a:path w="3156584" h="2178050">
                  <a:moveTo>
                    <a:pt x="1101852" y="309372"/>
                  </a:moveTo>
                  <a:lnTo>
                    <a:pt x="1086612" y="309372"/>
                  </a:lnTo>
                  <a:lnTo>
                    <a:pt x="1086612" y="324612"/>
                  </a:lnTo>
                  <a:lnTo>
                    <a:pt x="1101852" y="324612"/>
                  </a:lnTo>
                  <a:lnTo>
                    <a:pt x="1101852" y="309372"/>
                  </a:lnTo>
                  <a:close/>
                </a:path>
                <a:path w="3156584" h="2178050">
                  <a:moveTo>
                    <a:pt x="1114044" y="0"/>
                  </a:moveTo>
                  <a:lnTo>
                    <a:pt x="1097280" y="0"/>
                  </a:lnTo>
                  <a:lnTo>
                    <a:pt x="1097280" y="15240"/>
                  </a:lnTo>
                  <a:lnTo>
                    <a:pt x="1114044" y="15240"/>
                  </a:lnTo>
                  <a:lnTo>
                    <a:pt x="1114044" y="0"/>
                  </a:lnTo>
                  <a:close/>
                </a:path>
                <a:path w="3156584" h="2178050">
                  <a:moveTo>
                    <a:pt x="1132332" y="309372"/>
                  </a:moveTo>
                  <a:lnTo>
                    <a:pt x="1117092" y="309372"/>
                  </a:lnTo>
                  <a:lnTo>
                    <a:pt x="1117092" y="324612"/>
                  </a:lnTo>
                  <a:lnTo>
                    <a:pt x="1132332" y="324612"/>
                  </a:lnTo>
                  <a:lnTo>
                    <a:pt x="1132332" y="309372"/>
                  </a:lnTo>
                  <a:close/>
                </a:path>
                <a:path w="3156584" h="2178050">
                  <a:moveTo>
                    <a:pt x="1144524" y="0"/>
                  </a:moveTo>
                  <a:lnTo>
                    <a:pt x="1129284" y="0"/>
                  </a:lnTo>
                  <a:lnTo>
                    <a:pt x="1129284" y="15240"/>
                  </a:lnTo>
                  <a:lnTo>
                    <a:pt x="1144524" y="15240"/>
                  </a:lnTo>
                  <a:lnTo>
                    <a:pt x="1144524" y="0"/>
                  </a:lnTo>
                  <a:close/>
                </a:path>
                <a:path w="3156584" h="2178050">
                  <a:moveTo>
                    <a:pt x="1162812" y="309372"/>
                  </a:moveTo>
                  <a:lnTo>
                    <a:pt x="1147572" y="309372"/>
                  </a:lnTo>
                  <a:lnTo>
                    <a:pt x="1147572" y="324612"/>
                  </a:lnTo>
                  <a:lnTo>
                    <a:pt x="1162812" y="324612"/>
                  </a:lnTo>
                  <a:lnTo>
                    <a:pt x="1162812" y="309372"/>
                  </a:lnTo>
                  <a:close/>
                </a:path>
                <a:path w="3156584" h="2178050">
                  <a:moveTo>
                    <a:pt x="1175004" y="1027176"/>
                  </a:moveTo>
                  <a:lnTo>
                    <a:pt x="1159764" y="1027176"/>
                  </a:lnTo>
                  <a:lnTo>
                    <a:pt x="1159764" y="1042416"/>
                  </a:lnTo>
                  <a:lnTo>
                    <a:pt x="1175004" y="1042416"/>
                  </a:lnTo>
                  <a:lnTo>
                    <a:pt x="1175004" y="1027176"/>
                  </a:lnTo>
                  <a:close/>
                </a:path>
                <a:path w="3156584" h="2178050">
                  <a:moveTo>
                    <a:pt x="1175004" y="996696"/>
                  </a:moveTo>
                  <a:lnTo>
                    <a:pt x="1159764" y="996696"/>
                  </a:lnTo>
                  <a:lnTo>
                    <a:pt x="1159764" y="1011936"/>
                  </a:lnTo>
                  <a:lnTo>
                    <a:pt x="1175004" y="1011936"/>
                  </a:lnTo>
                  <a:lnTo>
                    <a:pt x="1175004" y="996696"/>
                  </a:lnTo>
                  <a:close/>
                </a:path>
                <a:path w="3156584" h="2178050">
                  <a:moveTo>
                    <a:pt x="1175004" y="966216"/>
                  </a:moveTo>
                  <a:lnTo>
                    <a:pt x="1159764" y="966216"/>
                  </a:lnTo>
                  <a:lnTo>
                    <a:pt x="1159764" y="981456"/>
                  </a:lnTo>
                  <a:lnTo>
                    <a:pt x="1175004" y="981456"/>
                  </a:lnTo>
                  <a:lnTo>
                    <a:pt x="1175004" y="966216"/>
                  </a:lnTo>
                  <a:close/>
                </a:path>
                <a:path w="3156584" h="2178050">
                  <a:moveTo>
                    <a:pt x="1175004" y="934212"/>
                  </a:moveTo>
                  <a:lnTo>
                    <a:pt x="1159764" y="934212"/>
                  </a:lnTo>
                  <a:lnTo>
                    <a:pt x="1159764" y="949452"/>
                  </a:lnTo>
                  <a:lnTo>
                    <a:pt x="1175004" y="949452"/>
                  </a:lnTo>
                  <a:lnTo>
                    <a:pt x="1175004" y="934212"/>
                  </a:lnTo>
                  <a:close/>
                </a:path>
                <a:path w="3156584" h="2178050">
                  <a:moveTo>
                    <a:pt x="1175004" y="903732"/>
                  </a:moveTo>
                  <a:lnTo>
                    <a:pt x="1159764" y="903732"/>
                  </a:lnTo>
                  <a:lnTo>
                    <a:pt x="1159764" y="918972"/>
                  </a:lnTo>
                  <a:lnTo>
                    <a:pt x="1175004" y="918972"/>
                  </a:lnTo>
                  <a:lnTo>
                    <a:pt x="1175004" y="903732"/>
                  </a:lnTo>
                  <a:close/>
                </a:path>
                <a:path w="3156584" h="2178050">
                  <a:moveTo>
                    <a:pt x="1175004" y="873252"/>
                  </a:moveTo>
                  <a:lnTo>
                    <a:pt x="1159764" y="873252"/>
                  </a:lnTo>
                  <a:lnTo>
                    <a:pt x="1159764" y="888492"/>
                  </a:lnTo>
                  <a:lnTo>
                    <a:pt x="1175004" y="888492"/>
                  </a:lnTo>
                  <a:lnTo>
                    <a:pt x="1175004" y="873252"/>
                  </a:lnTo>
                  <a:close/>
                </a:path>
                <a:path w="3156584" h="2178050">
                  <a:moveTo>
                    <a:pt x="1175004" y="842772"/>
                  </a:moveTo>
                  <a:lnTo>
                    <a:pt x="1159764" y="842772"/>
                  </a:lnTo>
                  <a:lnTo>
                    <a:pt x="1159764" y="858012"/>
                  </a:lnTo>
                  <a:lnTo>
                    <a:pt x="1175004" y="858012"/>
                  </a:lnTo>
                  <a:lnTo>
                    <a:pt x="1175004" y="842772"/>
                  </a:lnTo>
                  <a:close/>
                </a:path>
                <a:path w="3156584" h="2178050">
                  <a:moveTo>
                    <a:pt x="1175004" y="810768"/>
                  </a:moveTo>
                  <a:lnTo>
                    <a:pt x="1159764" y="810768"/>
                  </a:lnTo>
                  <a:lnTo>
                    <a:pt x="1159764" y="826008"/>
                  </a:lnTo>
                  <a:lnTo>
                    <a:pt x="1175004" y="826008"/>
                  </a:lnTo>
                  <a:lnTo>
                    <a:pt x="1175004" y="810768"/>
                  </a:lnTo>
                  <a:close/>
                </a:path>
                <a:path w="3156584" h="2178050">
                  <a:moveTo>
                    <a:pt x="1175004" y="780288"/>
                  </a:moveTo>
                  <a:lnTo>
                    <a:pt x="1159764" y="780288"/>
                  </a:lnTo>
                  <a:lnTo>
                    <a:pt x="1159764" y="795528"/>
                  </a:lnTo>
                  <a:lnTo>
                    <a:pt x="1175004" y="795528"/>
                  </a:lnTo>
                  <a:lnTo>
                    <a:pt x="1175004" y="780288"/>
                  </a:lnTo>
                  <a:close/>
                </a:path>
                <a:path w="3156584" h="2178050">
                  <a:moveTo>
                    <a:pt x="1175004" y="0"/>
                  </a:moveTo>
                  <a:lnTo>
                    <a:pt x="1159764" y="0"/>
                  </a:lnTo>
                  <a:lnTo>
                    <a:pt x="1159764" y="15240"/>
                  </a:lnTo>
                  <a:lnTo>
                    <a:pt x="1175004" y="15240"/>
                  </a:lnTo>
                  <a:lnTo>
                    <a:pt x="1175004" y="0"/>
                  </a:lnTo>
                  <a:close/>
                </a:path>
                <a:path w="3156584" h="2178050">
                  <a:moveTo>
                    <a:pt x="1182624" y="1050036"/>
                  </a:moveTo>
                  <a:lnTo>
                    <a:pt x="1167384" y="1050036"/>
                  </a:lnTo>
                  <a:lnTo>
                    <a:pt x="1167384" y="1065276"/>
                  </a:lnTo>
                  <a:lnTo>
                    <a:pt x="1182624" y="1065276"/>
                  </a:lnTo>
                  <a:lnTo>
                    <a:pt x="1182624" y="1050036"/>
                  </a:lnTo>
                  <a:close/>
                </a:path>
                <a:path w="3156584" h="2178050">
                  <a:moveTo>
                    <a:pt x="1185672" y="742188"/>
                  </a:moveTo>
                  <a:lnTo>
                    <a:pt x="1168908" y="742188"/>
                  </a:lnTo>
                  <a:lnTo>
                    <a:pt x="1168908" y="749808"/>
                  </a:lnTo>
                  <a:lnTo>
                    <a:pt x="1159764" y="749808"/>
                  </a:lnTo>
                  <a:lnTo>
                    <a:pt x="1159764" y="765048"/>
                  </a:lnTo>
                  <a:lnTo>
                    <a:pt x="1175004" y="765048"/>
                  </a:lnTo>
                  <a:lnTo>
                    <a:pt x="1175004" y="757428"/>
                  </a:lnTo>
                  <a:lnTo>
                    <a:pt x="1185672" y="757428"/>
                  </a:lnTo>
                  <a:lnTo>
                    <a:pt x="1185672" y="749808"/>
                  </a:lnTo>
                  <a:lnTo>
                    <a:pt x="1185672" y="742188"/>
                  </a:lnTo>
                  <a:close/>
                </a:path>
                <a:path w="3156584" h="2178050">
                  <a:moveTo>
                    <a:pt x="1194816" y="309372"/>
                  </a:moveTo>
                  <a:lnTo>
                    <a:pt x="1179576" y="309372"/>
                  </a:lnTo>
                  <a:lnTo>
                    <a:pt x="1179576" y="324612"/>
                  </a:lnTo>
                  <a:lnTo>
                    <a:pt x="1194816" y="324612"/>
                  </a:lnTo>
                  <a:lnTo>
                    <a:pt x="1194816" y="309372"/>
                  </a:lnTo>
                  <a:close/>
                </a:path>
                <a:path w="3156584" h="2178050">
                  <a:moveTo>
                    <a:pt x="1205484" y="0"/>
                  </a:moveTo>
                  <a:lnTo>
                    <a:pt x="1190244" y="0"/>
                  </a:lnTo>
                  <a:lnTo>
                    <a:pt x="1190244" y="15240"/>
                  </a:lnTo>
                  <a:lnTo>
                    <a:pt x="1205484" y="15240"/>
                  </a:lnTo>
                  <a:lnTo>
                    <a:pt x="1205484" y="0"/>
                  </a:lnTo>
                  <a:close/>
                </a:path>
                <a:path w="3156584" h="2178050">
                  <a:moveTo>
                    <a:pt x="1210056" y="656844"/>
                  </a:moveTo>
                  <a:lnTo>
                    <a:pt x="1194816" y="656844"/>
                  </a:lnTo>
                  <a:lnTo>
                    <a:pt x="1194816" y="672084"/>
                  </a:lnTo>
                  <a:lnTo>
                    <a:pt x="1210056" y="672084"/>
                  </a:lnTo>
                  <a:lnTo>
                    <a:pt x="1210056" y="656844"/>
                  </a:lnTo>
                  <a:close/>
                </a:path>
                <a:path w="3156584" h="2178050">
                  <a:moveTo>
                    <a:pt x="1210056" y="626364"/>
                  </a:moveTo>
                  <a:lnTo>
                    <a:pt x="1194816" y="626364"/>
                  </a:lnTo>
                  <a:lnTo>
                    <a:pt x="1194816" y="641604"/>
                  </a:lnTo>
                  <a:lnTo>
                    <a:pt x="1210056" y="641604"/>
                  </a:lnTo>
                  <a:lnTo>
                    <a:pt x="1210056" y="626364"/>
                  </a:lnTo>
                  <a:close/>
                </a:path>
                <a:path w="3156584" h="2178050">
                  <a:moveTo>
                    <a:pt x="1210056" y="595884"/>
                  </a:moveTo>
                  <a:lnTo>
                    <a:pt x="1194816" y="595884"/>
                  </a:lnTo>
                  <a:lnTo>
                    <a:pt x="1194816" y="611124"/>
                  </a:lnTo>
                  <a:lnTo>
                    <a:pt x="1210056" y="611124"/>
                  </a:lnTo>
                  <a:lnTo>
                    <a:pt x="1210056" y="595884"/>
                  </a:lnTo>
                  <a:close/>
                </a:path>
                <a:path w="3156584" h="2178050">
                  <a:moveTo>
                    <a:pt x="1210056" y="563880"/>
                  </a:moveTo>
                  <a:lnTo>
                    <a:pt x="1194816" y="563880"/>
                  </a:lnTo>
                  <a:lnTo>
                    <a:pt x="1194816" y="579120"/>
                  </a:lnTo>
                  <a:lnTo>
                    <a:pt x="1210056" y="579120"/>
                  </a:lnTo>
                  <a:lnTo>
                    <a:pt x="1210056" y="563880"/>
                  </a:lnTo>
                  <a:close/>
                </a:path>
                <a:path w="3156584" h="2178050">
                  <a:moveTo>
                    <a:pt x="1210056" y="533400"/>
                  </a:moveTo>
                  <a:lnTo>
                    <a:pt x="1194816" y="533400"/>
                  </a:lnTo>
                  <a:lnTo>
                    <a:pt x="1194816" y="548640"/>
                  </a:lnTo>
                  <a:lnTo>
                    <a:pt x="1210056" y="548640"/>
                  </a:lnTo>
                  <a:lnTo>
                    <a:pt x="1210056" y="533400"/>
                  </a:lnTo>
                  <a:close/>
                </a:path>
                <a:path w="3156584" h="2178050">
                  <a:moveTo>
                    <a:pt x="1210056" y="502920"/>
                  </a:moveTo>
                  <a:lnTo>
                    <a:pt x="1194816" y="502920"/>
                  </a:lnTo>
                  <a:lnTo>
                    <a:pt x="1194816" y="518160"/>
                  </a:lnTo>
                  <a:lnTo>
                    <a:pt x="1210056" y="518160"/>
                  </a:lnTo>
                  <a:lnTo>
                    <a:pt x="1210056" y="502920"/>
                  </a:lnTo>
                  <a:close/>
                </a:path>
                <a:path w="3156584" h="2178050">
                  <a:moveTo>
                    <a:pt x="1210056" y="472440"/>
                  </a:moveTo>
                  <a:lnTo>
                    <a:pt x="1194816" y="472440"/>
                  </a:lnTo>
                  <a:lnTo>
                    <a:pt x="1194816" y="487680"/>
                  </a:lnTo>
                  <a:lnTo>
                    <a:pt x="1210056" y="487680"/>
                  </a:lnTo>
                  <a:lnTo>
                    <a:pt x="1210056" y="472440"/>
                  </a:lnTo>
                  <a:close/>
                </a:path>
                <a:path w="3156584" h="2178050">
                  <a:moveTo>
                    <a:pt x="1210056" y="440436"/>
                  </a:moveTo>
                  <a:lnTo>
                    <a:pt x="1194816" y="440436"/>
                  </a:lnTo>
                  <a:lnTo>
                    <a:pt x="1194816" y="455676"/>
                  </a:lnTo>
                  <a:lnTo>
                    <a:pt x="1210056" y="455676"/>
                  </a:lnTo>
                  <a:lnTo>
                    <a:pt x="1210056" y="440436"/>
                  </a:lnTo>
                  <a:close/>
                </a:path>
                <a:path w="3156584" h="2178050">
                  <a:moveTo>
                    <a:pt x="1210056" y="409956"/>
                  </a:moveTo>
                  <a:lnTo>
                    <a:pt x="1194816" y="409956"/>
                  </a:lnTo>
                  <a:lnTo>
                    <a:pt x="1194816" y="425196"/>
                  </a:lnTo>
                  <a:lnTo>
                    <a:pt x="1210056" y="425196"/>
                  </a:lnTo>
                  <a:lnTo>
                    <a:pt x="1210056" y="409956"/>
                  </a:lnTo>
                  <a:close/>
                </a:path>
                <a:path w="3156584" h="2178050">
                  <a:moveTo>
                    <a:pt x="1211580" y="371856"/>
                  </a:moveTo>
                  <a:lnTo>
                    <a:pt x="1202436" y="371856"/>
                  </a:lnTo>
                  <a:lnTo>
                    <a:pt x="1202436" y="379476"/>
                  </a:lnTo>
                  <a:lnTo>
                    <a:pt x="1194816" y="379476"/>
                  </a:lnTo>
                  <a:lnTo>
                    <a:pt x="1194816" y="394716"/>
                  </a:lnTo>
                  <a:lnTo>
                    <a:pt x="1210056" y="394716"/>
                  </a:lnTo>
                  <a:lnTo>
                    <a:pt x="1210056" y="387096"/>
                  </a:lnTo>
                  <a:lnTo>
                    <a:pt x="1211580" y="387096"/>
                  </a:lnTo>
                  <a:lnTo>
                    <a:pt x="1211580" y="379476"/>
                  </a:lnTo>
                  <a:lnTo>
                    <a:pt x="1211580" y="371856"/>
                  </a:lnTo>
                  <a:close/>
                </a:path>
                <a:path w="3156584" h="2178050">
                  <a:moveTo>
                    <a:pt x="1214628" y="1050036"/>
                  </a:moveTo>
                  <a:lnTo>
                    <a:pt x="1197864" y="1050036"/>
                  </a:lnTo>
                  <a:lnTo>
                    <a:pt x="1197864" y="1065276"/>
                  </a:lnTo>
                  <a:lnTo>
                    <a:pt x="1214628" y="1065276"/>
                  </a:lnTo>
                  <a:lnTo>
                    <a:pt x="1214628" y="1050036"/>
                  </a:lnTo>
                  <a:close/>
                </a:path>
                <a:path w="3156584" h="2178050">
                  <a:moveTo>
                    <a:pt x="1216152" y="742188"/>
                  </a:moveTo>
                  <a:lnTo>
                    <a:pt x="1200912" y="742188"/>
                  </a:lnTo>
                  <a:lnTo>
                    <a:pt x="1200912" y="757428"/>
                  </a:lnTo>
                  <a:lnTo>
                    <a:pt x="1216152" y="757428"/>
                  </a:lnTo>
                  <a:lnTo>
                    <a:pt x="1216152" y="742188"/>
                  </a:lnTo>
                  <a:close/>
                </a:path>
                <a:path w="3156584" h="2178050">
                  <a:moveTo>
                    <a:pt x="1217676" y="679704"/>
                  </a:moveTo>
                  <a:lnTo>
                    <a:pt x="1202436" y="679704"/>
                  </a:lnTo>
                  <a:lnTo>
                    <a:pt x="1202436" y="694944"/>
                  </a:lnTo>
                  <a:lnTo>
                    <a:pt x="1217676" y="694944"/>
                  </a:lnTo>
                  <a:lnTo>
                    <a:pt x="1217676" y="679704"/>
                  </a:lnTo>
                  <a:close/>
                </a:path>
                <a:path w="3156584" h="2178050">
                  <a:moveTo>
                    <a:pt x="1225296" y="309372"/>
                  </a:moveTo>
                  <a:lnTo>
                    <a:pt x="1210056" y="309372"/>
                  </a:lnTo>
                  <a:lnTo>
                    <a:pt x="1210056" y="324612"/>
                  </a:lnTo>
                  <a:lnTo>
                    <a:pt x="1225296" y="324612"/>
                  </a:lnTo>
                  <a:lnTo>
                    <a:pt x="1225296" y="309372"/>
                  </a:lnTo>
                  <a:close/>
                </a:path>
                <a:path w="3156584" h="2178050">
                  <a:moveTo>
                    <a:pt x="1237488" y="0"/>
                  </a:moveTo>
                  <a:lnTo>
                    <a:pt x="1220724" y="0"/>
                  </a:lnTo>
                  <a:lnTo>
                    <a:pt x="1220724" y="15240"/>
                  </a:lnTo>
                  <a:lnTo>
                    <a:pt x="1237488" y="15240"/>
                  </a:lnTo>
                  <a:lnTo>
                    <a:pt x="1237488" y="0"/>
                  </a:lnTo>
                  <a:close/>
                </a:path>
                <a:path w="3156584" h="2178050">
                  <a:moveTo>
                    <a:pt x="1243584" y="371856"/>
                  </a:moveTo>
                  <a:lnTo>
                    <a:pt x="1228344" y="371856"/>
                  </a:lnTo>
                  <a:lnTo>
                    <a:pt x="1228344" y="387096"/>
                  </a:lnTo>
                  <a:lnTo>
                    <a:pt x="1243584" y="387096"/>
                  </a:lnTo>
                  <a:lnTo>
                    <a:pt x="1243584" y="371856"/>
                  </a:lnTo>
                  <a:close/>
                </a:path>
                <a:path w="3156584" h="2178050">
                  <a:moveTo>
                    <a:pt x="1245108" y="1050036"/>
                  </a:moveTo>
                  <a:lnTo>
                    <a:pt x="1229868" y="1050036"/>
                  </a:lnTo>
                  <a:lnTo>
                    <a:pt x="1229868" y="1065276"/>
                  </a:lnTo>
                  <a:lnTo>
                    <a:pt x="1245108" y="1065276"/>
                  </a:lnTo>
                  <a:lnTo>
                    <a:pt x="1245108" y="1050036"/>
                  </a:lnTo>
                  <a:close/>
                </a:path>
                <a:path w="3156584" h="2178050">
                  <a:moveTo>
                    <a:pt x="1246632" y="742188"/>
                  </a:moveTo>
                  <a:lnTo>
                    <a:pt x="1231392" y="742188"/>
                  </a:lnTo>
                  <a:lnTo>
                    <a:pt x="1231392" y="757428"/>
                  </a:lnTo>
                  <a:lnTo>
                    <a:pt x="1246632" y="757428"/>
                  </a:lnTo>
                  <a:lnTo>
                    <a:pt x="1246632" y="742188"/>
                  </a:lnTo>
                  <a:close/>
                </a:path>
                <a:path w="3156584" h="2178050">
                  <a:moveTo>
                    <a:pt x="1248156" y="679704"/>
                  </a:moveTo>
                  <a:lnTo>
                    <a:pt x="1232916" y="679704"/>
                  </a:lnTo>
                  <a:lnTo>
                    <a:pt x="1232916" y="694944"/>
                  </a:lnTo>
                  <a:lnTo>
                    <a:pt x="1248156" y="694944"/>
                  </a:lnTo>
                  <a:lnTo>
                    <a:pt x="1248156" y="679704"/>
                  </a:lnTo>
                  <a:close/>
                </a:path>
                <a:path w="3156584" h="2178050">
                  <a:moveTo>
                    <a:pt x="1255776" y="309372"/>
                  </a:moveTo>
                  <a:lnTo>
                    <a:pt x="1240536" y="309372"/>
                  </a:lnTo>
                  <a:lnTo>
                    <a:pt x="1240536" y="324612"/>
                  </a:lnTo>
                  <a:lnTo>
                    <a:pt x="1255776" y="324612"/>
                  </a:lnTo>
                  <a:lnTo>
                    <a:pt x="1255776" y="309372"/>
                  </a:lnTo>
                  <a:close/>
                </a:path>
                <a:path w="3156584" h="2178050">
                  <a:moveTo>
                    <a:pt x="1267968" y="0"/>
                  </a:moveTo>
                  <a:lnTo>
                    <a:pt x="1252728" y="0"/>
                  </a:lnTo>
                  <a:lnTo>
                    <a:pt x="1252728" y="15240"/>
                  </a:lnTo>
                  <a:lnTo>
                    <a:pt x="1267968" y="15240"/>
                  </a:lnTo>
                  <a:lnTo>
                    <a:pt x="1267968" y="0"/>
                  </a:lnTo>
                  <a:close/>
                </a:path>
                <a:path w="3156584" h="2178050">
                  <a:moveTo>
                    <a:pt x="1274064" y="371856"/>
                  </a:moveTo>
                  <a:lnTo>
                    <a:pt x="1258824" y="371856"/>
                  </a:lnTo>
                  <a:lnTo>
                    <a:pt x="1258824" y="387096"/>
                  </a:lnTo>
                  <a:lnTo>
                    <a:pt x="1274064" y="387096"/>
                  </a:lnTo>
                  <a:lnTo>
                    <a:pt x="1274064" y="371856"/>
                  </a:lnTo>
                  <a:close/>
                </a:path>
                <a:path w="3156584" h="2178050">
                  <a:moveTo>
                    <a:pt x="1275588" y="1050036"/>
                  </a:moveTo>
                  <a:lnTo>
                    <a:pt x="1260348" y="1050036"/>
                  </a:lnTo>
                  <a:lnTo>
                    <a:pt x="1260348" y="1065276"/>
                  </a:lnTo>
                  <a:lnTo>
                    <a:pt x="1275588" y="1065276"/>
                  </a:lnTo>
                  <a:lnTo>
                    <a:pt x="1275588" y="1050036"/>
                  </a:lnTo>
                  <a:close/>
                </a:path>
                <a:path w="3156584" h="2178050">
                  <a:moveTo>
                    <a:pt x="1277112" y="742188"/>
                  </a:moveTo>
                  <a:lnTo>
                    <a:pt x="1261872" y="742188"/>
                  </a:lnTo>
                  <a:lnTo>
                    <a:pt x="1261872" y="757428"/>
                  </a:lnTo>
                  <a:lnTo>
                    <a:pt x="1277112" y="757428"/>
                  </a:lnTo>
                  <a:lnTo>
                    <a:pt x="1277112" y="742188"/>
                  </a:lnTo>
                  <a:close/>
                </a:path>
                <a:path w="3156584" h="2178050">
                  <a:moveTo>
                    <a:pt x="1280160" y="679704"/>
                  </a:moveTo>
                  <a:lnTo>
                    <a:pt x="1263396" y="679704"/>
                  </a:lnTo>
                  <a:lnTo>
                    <a:pt x="1263396" y="694944"/>
                  </a:lnTo>
                  <a:lnTo>
                    <a:pt x="1280160" y="694944"/>
                  </a:lnTo>
                  <a:lnTo>
                    <a:pt x="1280160" y="679704"/>
                  </a:lnTo>
                  <a:close/>
                </a:path>
                <a:path w="3156584" h="2178050">
                  <a:moveTo>
                    <a:pt x="1286256" y="309372"/>
                  </a:moveTo>
                  <a:lnTo>
                    <a:pt x="1271016" y="309372"/>
                  </a:lnTo>
                  <a:lnTo>
                    <a:pt x="1271016" y="324612"/>
                  </a:lnTo>
                  <a:lnTo>
                    <a:pt x="1286256" y="324612"/>
                  </a:lnTo>
                  <a:lnTo>
                    <a:pt x="1286256" y="309372"/>
                  </a:lnTo>
                  <a:close/>
                </a:path>
                <a:path w="3156584" h="2178050">
                  <a:moveTo>
                    <a:pt x="1298448" y="0"/>
                  </a:moveTo>
                  <a:lnTo>
                    <a:pt x="1283208" y="0"/>
                  </a:lnTo>
                  <a:lnTo>
                    <a:pt x="1283208" y="15240"/>
                  </a:lnTo>
                  <a:lnTo>
                    <a:pt x="1298448" y="15240"/>
                  </a:lnTo>
                  <a:lnTo>
                    <a:pt x="1298448" y="0"/>
                  </a:lnTo>
                  <a:close/>
                </a:path>
                <a:path w="3156584" h="2178050">
                  <a:moveTo>
                    <a:pt x="1304544" y="371856"/>
                  </a:moveTo>
                  <a:lnTo>
                    <a:pt x="1289304" y="371856"/>
                  </a:lnTo>
                  <a:lnTo>
                    <a:pt x="1289304" y="387096"/>
                  </a:lnTo>
                  <a:lnTo>
                    <a:pt x="1304544" y="387096"/>
                  </a:lnTo>
                  <a:lnTo>
                    <a:pt x="1304544" y="371856"/>
                  </a:lnTo>
                  <a:close/>
                </a:path>
                <a:path w="3156584" h="2178050">
                  <a:moveTo>
                    <a:pt x="1306068" y="1050036"/>
                  </a:moveTo>
                  <a:lnTo>
                    <a:pt x="1290828" y="1050036"/>
                  </a:lnTo>
                  <a:lnTo>
                    <a:pt x="1290828" y="1065276"/>
                  </a:lnTo>
                  <a:lnTo>
                    <a:pt x="1306068" y="1065276"/>
                  </a:lnTo>
                  <a:lnTo>
                    <a:pt x="1306068" y="1050036"/>
                  </a:lnTo>
                  <a:close/>
                </a:path>
                <a:path w="3156584" h="2178050">
                  <a:moveTo>
                    <a:pt x="1309116" y="742188"/>
                  </a:moveTo>
                  <a:lnTo>
                    <a:pt x="1292352" y="742188"/>
                  </a:lnTo>
                  <a:lnTo>
                    <a:pt x="1292352" y="757428"/>
                  </a:lnTo>
                  <a:lnTo>
                    <a:pt x="1309116" y="757428"/>
                  </a:lnTo>
                  <a:lnTo>
                    <a:pt x="1309116" y="742188"/>
                  </a:lnTo>
                  <a:close/>
                </a:path>
                <a:path w="3156584" h="2178050">
                  <a:moveTo>
                    <a:pt x="1310640" y="679704"/>
                  </a:moveTo>
                  <a:lnTo>
                    <a:pt x="1295400" y="679704"/>
                  </a:lnTo>
                  <a:lnTo>
                    <a:pt x="1295400" y="694944"/>
                  </a:lnTo>
                  <a:lnTo>
                    <a:pt x="1310640" y="694944"/>
                  </a:lnTo>
                  <a:lnTo>
                    <a:pt x="1310640" y="679704"/>
                  </a:lnTo>
                  <a:close/>
                </a:path>
                <a:path w="3156584" h="2178050">
                  <a:moveTo>
                    <a:pt x="1318260" y="309372"/>
                  </a:moveTo>
                  <a:lnTo>
                    <a:pt x="1303020" y="309372"/>
                  </a:lnTo>
                  <a:lnTo>
                    <a:pt x="1303020" y="324612"/>
                  </a:lnTo>
                  <a:lnTo>
                    <a:pt x="1318260" y="324612"/>
                  </a:lnTo>
                  <a:lnTo>
                    <a:pt x="1318260" y="309372"/>
                  </a:lnTo>
                  <a:close/>
                </a:path>
                <a:path w="3156584" h="2178050">
                  <a:moveTo>
                    <a:pt x="1328928" y="0"/>
                  </a:moveTo>
                  <a:lnTo>
                    <a:pt x="1313688" y="0"/>
                  </a:lnTo>
                  <a:lnTo>
                    <a:pt x="1313688" y="15240"/>
                  </a:lnTo>
                  <a:lnTo>
                    <a:pt x="1328928" y="15240"/>
                  </a:lnTo>
                  <a:lnTo>
                    <a:pt x="1328928" y="0"/>
                  </a:lnTo>
                  <a:close/>
                </a:path>
                <a:path w="3156584" h="2178050">
                  <a:moveTo>
                    <a:pt x="1335024" y="371856"/>
                  </a:moveTo>
                  <a:lnTo>
                    <a:pt x="1319784" y="371856"/>
                  </a:lnTo>
                  <a:lnTo>
                    <a:pt x="1319784" y="387096"/>
                  </a:lnTo>
                  <a:lnTo>
                    <a:pt x="1335024" y="387096"/>
                  </a:lnTo>
                  <a:lnTo>
                    <a:pt x="1335024" y="371856"/>
                  </a:lnTo>
                  <a:close/>
                </a:path>
                <a:path w="3156584" h="2178050">
                  <a:moveTo>
                    <a:pt x="1338072" y="1050036"/>
                  </a:moveTo>
                  <a:lnTo>
                    <a:pt x="1321308" y="1050036"/>
                  </a:lnTo>
                  <a:lnTo>
                    <a:pt x="1321308" y="1065276"/>
                  </a:lnTo>
                  <a:lnTo>
                    <a:pt x="1338072" y="1065276"/>
                  </a:lnTo>
                  <a:lnTo>
                    <a:pt x="1338072" y="1050036"/>
                  </a:lnTo>
                  <a:close/>
                </a:path>
                <a:path w="3156584" h="2178050">
                  <a:moveTo>
                    <a:pt x="1339596" y="742188"/>
                  </a:moveTo>
                  <a:lnTo>
                    <a:pt x="1324356" y="742188"/>
                  </a:lnTo>
                  <a:lnTo>
                    <a:pt x="1324356" y="757428"/>
                  </a:lnTo>
                  <a:lnTo>
                    <a:pt x="1339596" y="757428"/>
                  </a:lnTo>
                  <a:lnTo>
                    <a:pt x="1339596" y="742188"/>
                  </a:lnTo>
                  <a:close/>
                </a:path>
                <a:path w="3156584" h="2178050">
                  <a:moveTo>
                    <a:pt x="1341120" y="679704"/>
                  </a:moveTo>
                  <a:lnTo>
                    <a:pt x="1325880" y="679704"/>
                  </a:lnTo>
                  <a:lnTo>
                    <a:pt x="1325880" y="694944"/>
                  </a:lnTo>
                  <a:lnTo>
                    <a:pt x="1341120" y="694944"/>
                  </a:lnTo>
                  <a:lnTo>
                    <a:pt x="1341120" y="679704"/>
                  </a:lnTo>
                  <a:close/>
                </a:path>
                <a:path w="3156584" h="2178050">
                  <a:moveTo>
                    <a:pt x="1348740" y="309372"/>
                  </a:moveTo>
                  <a:lnTo>
                    <a:pt x="1333500" y="309372"/>
                  </a:lnTo>
                  <a:lnTo>
                    <a:pt x="1333500" y="324612"/>
                  </a:lnTo>
                  <a:lnTo>
                    <a:pt x="1348740" y="324612"/>
                  </a:lnTo>
                  <a:lnTo>
                    <a:pt x="1348740" y="309372"/>
                  </a:lnTo>
                  <a:close/>
                </a:path>
                <a:path w="3156584" h="2178050">
                  <a:moveTo>
                    <a:pt x="1353324" y="1397520"/>
                  </a:moveTo>
                  <a:lnTo>
                    <a:pt x="1338084" y="1397520"/>
                  </a:lnTo>
                  <a:lnTo>
                    <a:pt x="1338084" y="1414284"/>
                  </a:lnTo>
                  <a:lnTo>
                    <a:pt x="1353324" y="1414284"/>
                  </a:lnTo>
                  <a:lnTo>
                    <a:pt x="1353324" y="1397520"/>
                  </a:lnTo>
                  <a:close/>
                </a:path>
                <a:path w="3156584" h="2178050">
                  <a:moveTo>
                    <a:pt x="1353324" y="1367040"/>
                  </a:moveTo>
                  <a:lnTo>
                    <a:pt x="1338084" y="1367040"/>
                  </a:lnTo>
                  <a:lnTo>
                    <a:pt x="1338084" y="1382280"/>
                  </a:lnTo>
                  <a:lnTo>
                    <a:pt x="1353324" y="1382280"/>
                  </a:lnTo>
                  <a:lnTo>
                    <a:pt x="1353324" y="1367040"/>
                  </a:lnTo>
                  <a:close/>
                </a:path>
                <a:path w="3156584" h="2178050">
                  <a:moveTo>
                    <a:pt x="1353324" y="1336560"/>
                  </a:moveTo>
                  <a:lnTo>
                    <a:pt x="1338084" y="1336560"/>
                  </a:lnTo>
                  <a:lnTo>
                    <a:pt x="1338084" y="1351800"/>
                  </a:lnTo>
                  <a:lnTo>
                    <a:pt x="1353324" y="1351800"/>
                  </a:lnTo>
                  <a:lnTo>
                    <a:pt x="1353324" y="1336560"/>
                  </a:lnTo>
                  <a:close/>
                </a:path>
                <a:path w="3156584" h="2178050">
                  <a:moveTo>
                    <a:pt x="1353324" y="1306080"/>
                  </a:moveTo>
                  <a:lnTo>
                    <a:pt x="1338084" y="1306080"/>
                  </a:lnTo>
                  <a:lnTo>
                    <a:pt x="1338084" y="1321320"/>
                  </a:lnTo>
                  <a:lnTo>
                    <a:pt x="1353324" y="1321320"/>
                  </a:lnTo>
                  <a:lnTo>
                    <a:pt x="1353324" y="1306080"/>
                  </a:lnTo>
                  <a:close/>
                </a:path>
                <a:path w="3156584" h="2178050">
                  <a:moveTo>
                    <a:pt x="1353324" y="1274076"/>
                  </a:moveTo>
                  <a:lnTo>
                    <a:pt x="1338084" y="1274076"/>
                  </a:lnTo>
                  <a:lnTo>
                    <a:pt x="1338084" y="1290840"/>
                  </a:lnTo>
                  <a:lnTo>
                    <a:pt x="1353324" y="1290840"/>
                  </a:lnTo>
                  <a:lnTo>
                    <a:pt x="1353324" y="1274076"/>
                  </a:lnTo>
                  <a:close/>
                </a:path>
                <a:path w="3156584" h="2178050">
                  <a:moveTo>
                    <a:pt x="1353324" y="1243596"/>
                  </a:moveTo>
                  <a:lnTo>
                    <a:pt x="1338084" y="1243596"/>
                  </a:lnTo>
                  <a:lnTo>
                    <a:pt x="1338084" y="1258836"/>
                  </a:lnTo>
                  <a:lnTo>
                    <a:pt x="1353324" y="1258836"/>
                  </a:lnTo>
                  <a:lnTo>
                    <a:pt x="1353324" y="1243596"/>
                  </a:lnTo>
                  <a:close/>
                </a:path>
                <a:path w="3156584" h="2178050">
                  <a:moveTo>
                    <a:pt x="1353324" y="1213116"/>
                  </a:moveTo>
                  <a:lnTo>
                    <a:pt x="1338084" y="1213116"/>
                  </a:lnTo>
                  <a:lnTo>
                    <a:pt x="1338084" y="1228356"/>
                  </a:lnTo>
                  <a:lnTo>
                    <a:pt x="1353324" y="1228356"/>
                  </a:lnTo>
                  <a:lnTo>
                    <a:pt x="1353324" y="1213116"/>
                  </a:lnTo>
                  <a:close/>
                </a:path>
                <a:path w="3156584" h="2178050">
                  <a:moveTo>
                    <a:pt x="1353324" y="1182636"/>
                  </a:moveTo>
                  <a:lnTo>
                    <a:pt x="1338084" y="1182636"/>
                  </a:lnTo>
                  <a:lnTo>
                    <a:pt x="1338084" y="1197876"/>
                  </a:lnTo>
                  <a:lnTo>
                    <a:pt x="1353324" y="1197876"/>
                  </a:lnTo>
                  <a:lnTo>
                    <a:pt x="1353324" y="1182636"/>
                  </a:lnTo>
                  <a:close/>
                </a:path>
                <a:path w="3156584" h="2178050">
                  <a:moveTo>
                    <a:pt x="1353324" y="1150632"/>
                  </a:moveTo>
                  <a:lnTo>
                    <a:pt x="1338084" y="1150632"/>
                  </a:lnTo>
                  <a:lnTo>
                    <a:pt x="1338084" y="1167396"/>
                  </a:lnTo>
                  <a:lnTo>
                    <a:pt x="1353324" y="1167396"/>
                  </a:lnTo>
                  <a:lnTo>
                    <a:pt x="1353324" y="1150632"/>
                  </a:lnTo>
                  <a:close/>
                </a:path>
                <a:path w="3156584" h="2178050">
                  <a:moveTo>
                    <a:pt x="1353324" y="1120152"/>
                  </a:moveTo>
                  <a:lnTo>
                    <a:pt x="1345704" y="1120152"/>
                  </a:lnTo>
                  <a:lnTo>
                    <a:pt x="1338084" y="1120152"/>
                  </a:lnTo>
                  <a:lnTo>
                    <a:pt x="1338084" y="1135392"/>
                  </a:lnTo>
                  <a:lnTo>
                    <a:pt x="1353324" y="1135392"/>
                  </a:lnTo>
                  <a:lnTo>
                    <a:pt x="1353324" y="1127772"/>
                  </a:lnTo>
                  <a:lnTo>
                    <a:pt x="1353324" y="1120152"/>
                  </a:lnTo>
                  <a:close/>
                </a:path>
                <a:path w="3156584" h="2178050">
                  <a:moveTo>
                    <a:pt x="1354836" y="2139696"/>
                  </a:moveTo>
                  <a:lnTo>
                    <a:pt x="1339596" y="2139696"/>
                  </a:lnTo>
                  <a:lnTo>
                    <a:pt x="1339596" y="2154936"/>
                  </a:lnTo>
                  <a:lnTo>
                    <a:pt x="1354836" y="2154936"/>
                  </a:lnTo>
                  <a:lnTo>
                    <a:pt x="1354836" y="2139696"/>
                  </a:lnTo>
                  <a:close/>
                </a:path>
                <a:path w="3156584" h="2178050">
                  <a:moveTo>
                    <a:pt x="1354836" y="2109216"/>
                  </a:moveTo>
                  <a:lnTo>
                    <a:pt x="1339596" y="2109216"/>
                  </a:lnTo>
                  <a:lnTo>
                    <a:pt x="1339596" y="2124456"/>
                  </a:lnTo>
                  <a:lnTo>
                    <a:pt x="1354836" y="2124456"/>
                  </a:lnTo>
                  <a:lnTo>
                    <a:pt x="1354836" y="2109216"/>
                  </a:lnTo>
                  <a:close/>
                </a:path>
                <a:path w="3156584" h="2178050">
                  <a:moveTo>
                    <a:pt x="1354836" y="2077212"/>
                  </a:moveTo>
                  <a:lnTo>
                    <a:pt x="1339596" y="2077212"/>
                  </a:lnTo>
                  <a:lnTo>
                    <a:pt x="1339596" y="2093976"/>
                  </a:lnTo>
                  <a:lnTo>
                    <a:pt x="1354836" y="2093976"/>
                  </a:lnTo>
                  <a:lnTo>
                    <a:pt x="1354836" y="2077212"/>
                  </a:lnTo>
                  <a:close/>
                </a:path>
                <a:path w="3156584" h="2178050">
                  <a:moveTo>
                    <a:pt x="1354836" y="2046732"/>
                  </a:moveTo>
                  <a:lnTo>
                    <a:pt x="1339596" y="2046732"/>
                  </a:lnTo>
                  <a:lnTo>
                    <a:pt x="1339596" y="2061972"/>
                  </a:lnTo>
                  <a:lnTo>
                    <a:pt x="1354836" y="2061972"/>
                  </a:lnTo>
                  <a:lnTo>
                    <a:pt x="1354836" y="2046732"/>
                  </a:lnTo>
                  <a:close/>
                </a:path>
                <a:path w="3156584" h="2178050">
                  <a:moveTo>
                    <a:pt x="1354836" y="2016252"/>
                  </a:moveTo>
                  <a:lnTo>
                    <a:pt x="1339596" y="2016252"/>
                  </a:lnTo>
                  <a:lnTo>
                    <a:pt x="1339596" y="2031492"/>
                  </a:lnTo>
                  <a:lnTo>
                    <a:pt x="1354836" y="2031492"/>
                  </a:lnTo>
                  <a:lnTo>
                    <a:pt x="1354836" y="2016252"/>
                  </a:lnTo>
                  <a:close/>
                </a:path>
                <a:path w="3156584" h="2178050">
                  <a:moveTo>
                    <a:pt x="1354836" y="1985772"/>
                  </a:moveTo>
                  <a:lnTo>
                    <a:pt x="1339596" y="1985772"/>
                  </a:lnTo>
                  <a:lnTo>
                    <a:pt x="1339596" y="2001012"/>
                  </a:lnTo>
                  <a:lnTo>
                    <a:pt x="1354836" y="2001012"/>
                  </a:lnTo>
                  <a:lnTo>
                    <a:pt x="1354836" y="1985772"/>
                  </a:lnTo>
                  <a:close/>
                </a:path>
                <a:path w="3156584" h="2178050">
                  <a:moveTo>
                    <a:pt x="1354836" y="1953768"/>
                  </a:moveTo>
                  <a:lnTo>
                    <a:pt x="1339596" y="1953768"/>
                  </a:lnTo>
                  <a:lnTo>
                    <a:pt x="1339596" y="1970532"/>
                  </a:lnTo>
                  <a:lnTo>
                    <a:pt x="1354836" y="1970532"/>
                  </a:lnTo>
                  <a:lnTo>
                    <a:pt x="1354836" y="1953768"/>
                  </a:lnTo>
                  <a:close/>
                </a:path>
                <a:path w="3156584" h="2178050">
                  <a:moveTo>
                    <a:pt x="1354836" y="1923288"/>
                  </a:moveTo>
                  <a:lnTo>
                    <a:pt x="1339596" y="1923288"/>
                  </a:lnTo>
                  <a:lnTo>
                    <a:pt x="1339596" y="1938528"/>
                  </a:lnTo>
                  <a:lnTo>
                    <a:pt x="1354836" y="1938528"/>
                  </a:lnTo>
                  <a:lnTo>
                    <a:pt x="1354836" y="1923288"/>
                  </a:lnTo>
                  <a:close/>
                </a:path>
                <a:path w="3156584" h="2178050">
                  <a:moveTo>
                    <a:pt x="1354836" y="1892808"/>
                  </a:moveTo>
                  <a:lnTo>
                    <a:pt x="1339596" y="1892808"/>
                  </a:lnTo>
                  <a:lnTo>
                    <a:pt x="1339596" y="1908048"/>
                  </a:lnTo>
                  <a:lnTo>
                    <a:pt x="1354836" y="1908048"/>
                  </a:lnTo>
                  <a:lnTo>
                    <a:pt x="1354836" y="1892808"/>
                  </a:lnTo>
                  <a:close/>
                </a:path>
                <a:path w="3156584" h="2178050">
                  <a:moveTo>
                    <a:pt x="1354836" y="1862328"/>
                  </a:moveTo>
                  <a:lnTo>
                    <a:pt x="1339596" y="1862328"/>
                  </a:lnTo>
                  <a:lnTo>
                    <a:pt x="1339596" y="1877568"/>
                  </a:lnTo>
                  <a:lnTo>
                    <a:pt x="1354836" y="1877568"/>
                  </a:lnTo>
                  <a:lnTo>
                    <a:pt x="1354836" y="1862328"/>
                  </a:lnTo>
                  <a:close/>
                </a:path>
                <a:path w="3156584" h="2178050">
                  <a:moveTo>
                    <a:pt x="1360944" y="1421904"/>
                  </a:moveTo>
                  <a:lnTo>
                    <a:pt x="1345704" y="1421904"/>
                  </a:lnTo>
                  <a:lnTo>
                    <a:pt x="1353324" y="1429524"/>
                  </a:lnTo>
                  <a:lnTo>
                    <a:pt x="1338084" y="1429524"/>
                  </a:lnTo>
                  <a:lnTo>
                    <a:pt x="1338084" y="1434096"/>
                  </a:lnTo>
                  <a:lnTo>
                    <a:pt x="1342656" y="1437144"/>
                  </a:lnTo>
                  <a:lnTo>
                    <a:pt x="1360944" y="1437144"/>
                  </a:lnTo>
                  <a:lnTo>
                    <a:pt x="1360944" y="1421904"/>
                  </a:lnTo>
                  <a:close/>
                </a:path>
                <a:path w="3156584" h="2178050">
                  <a:moveTo>
                    <a:pt x="1360944" y="0"/>
                  </a:moveTo>
                  <a:lnTo>
                    <a:pt x="1344168" y="0"/>
                  </a:lnTo>
                  <a:lnTo>
                    <a:pt x="1344168" y="15240"/>
                  </a:lnTo>
                  <a:lnTo>
                    <a:pt x="1360944" y="15240"/>
                  </a:lnTo>
                  <a:lnTo>
                    <a:pt x="1360944" y="0"/>
                  </a:lnTo>
                  <a:close/>
                </a:path>
                <a:path w="3156584" h="2178050">
                  <a:moveTo>
                    <a:pt x="1362468" y="2162556"/>
                  </a:moveTo>
                  <a:lnTo>
                    <a:pt x="1347216" y="2162556"/>
                  </a:lnTo>
                  <a:lnTo>
                    <a:pt x="1347216" y="2177796"/>
                  </a:lnTo>
                  <a:lnTo>
                    <a:pt x="1362468" y="2177796"/>
                  </a:lnTo>
                  <a:lnTo>
                    <a:pt x="1362468" y="2162556"/>
                  </a:lnTo>
                  <a:close/>
                </a:path>
                <a:path w="3156584" h="2178050">
                  <a:moveTo>
                    <a:pt x="1367040" y="371856"/>
                  </a:moveTo>
                  <a:lnTo>
                    <a:pt x="1351788" y="371856"/>
                  </a:lnTo>
                  <a:lnTo>
                    <a:pt x="1351788" y="387096"/>
                  </a:lnTo>
                  <a:lnTo>
                    <a:pt x="1367040" y="387096"/>
                  </a:lnTo>
                  <a:lnTo>
                    <a:pt x="1367040" y="371856"/>
                  </a:lnTo>
                  <a:close/>
                </a:path>
                <a:path w="3156584" h="2178050">
                  <a:moveTo>
                    <a:pt x="1368564" y="1050036"/>
                  </a:moveTo>
                  <a:lnTo>
                    <a:pt x="1353312" y="1050036"/>
                  </a:lnTo>
                  <a:lnTo>
                    <a:pt x="1353312" y="1065276"/>
                  </a:lnTo>
                  <a:lnTo>
                    <a:pt x="1368564" y="1065276"/>
                  </a:lnTo>
                  <a:lnTo>
                    <a:pt x="1368564" y="1050036"/>
                  </a:lnTo>
                  <a:close/>
                </a:path>
                <a:path w="3156584" h="2178050">
                  <a:moveTo>
                    <a:pt x="1370088" y="742188"/>
                  </a:moveTo>
                  <a:lnTo>
                    <a:pt x="1354836" y="742188"/>
                  </a:lnTo>
                  <a:lnTo>
                    <a:pt x="1354836" y="757428"/>
                  </a:lnTo>
                  <a:lnTo>
                    <a:pt x="1370088" y="757428"/>
                  </a:lnTo>
                  <a:lnTo>
                    <a:pt x="1370088" y="742188"/>
                  </a:lnTo>
                  <a:close/>
                </a:path>
                <a:path w="3156584" h="2178050">
                  <a:moveTo>
                    <a:pt x="1371612" y="679704"/>
                  </a:moveTo>
                  <a:lnTo>
                    <a:pt x="1356372" y="679704"/>
                  </a:lnTo>
                  <a:lnTo>
                    <a:pt x="1356372" y="694944"/>
                  </a:lnTo>
                  <a:lnTo>
                    <a:pt x="1371612" y="694944"/>
                  </a:lnTo>
                  <a:lnTo>
                    <a:pt x="1371612" y="679704"/>
                  </a:lnTo>
                  <a:close/>
                </a:path>
                <a:path w="3156584" h="2178050">
                  <a:moveTo>
                    <a:pt x="1376184" y="1854708"/>
                  </a:moveTo>
                  <a:lnTo>
                    <a:pt x="1360944" y="1854708"/>
                  </a:lnTo>
                  <a:lnTo>
                    <a:pt x="1360944" y="1869948"/>
                  </a:lnTo>
                  <a:lnTo>
                    <a:pt x="1376184" y="1869948"/>
                  </a:lnTo>
                  <a:lnTo>
                    <a:pt x="1376184" y="1854708"/>
                  </a:lnTo>
                  <a:close/>
                </a:path>
                <a:path w="3156584" h="2178050">
                  <a:moveTo>
                    <a:pt x="1377708" y="1112532"/>
                  </a:moveTo>
                  <a:lnTo>
                    <a:pt x="1362468" y="1112532"/>
                  </a:lnTo>
                  <a:lnTo>
                    <a:pt x="1362468" y="1127772"/>
                  </a:lnTo>
                  <a:lnTo>
                    <a:pt x="1377708" y="1127772"/>
                  </a:lnTo>
                  <a:lnTo>
                    <a:pt x="1377708" y="1112532"/>
                  </a:lnTo>
                  <a:close/>
                </a:path>
                <a:path w="3156584" h="2178050">
                  <a:moveTo>
                    <a:pt x="1379232" y="309372"/>
                  </a:moveTo>
                  <a:lnTo>
                    <a:pt x="1363992" y="309372"/>
                  </a:lnTo>
                  <a:lnTo>
                    <a:pt x="1363992" y="324612"/>
                  </a:lnTo>
                  <a:lnTo>
                    <a:pt x="1379232" y="324612"/>
                  </a:lnTo>
                  <a:lnTo>
                    <a:pt x="1379232" y="309372"/>
                  </a:lnTo>
                  <a:close/>
                </a:path>
                <a:path w="3156584" h="2178050">
                  <a:moveTo>
                    <a:pt x="1391424" y="0"/>
                  </a:moveTo>
                  <a:lnTo>
                    <a:pt x="1376184" y="0"/>
                  </a:lnTo>
                  <a:lnTo>
                    <a:pt x="1376184" y="15240"/>
                  </a:lnTo>
                  <a:lnTo>
                    <a:pt x="1391424" y="15240"/>
                  </a:lnTo>
                  <a:lnTo>
                    <a:pt x="1391424" y="0"/>
                  </a:lnTo>
                  <a:close/>
                </a:path>
                <a:path w="3156584" h="2178050">
                  <a:moveTo>
                    <a:pt x="1392948" y="2162556"/>
                  </a:moveTo>
                  <a:lnTo>
                    <a:pt x="1377708" y="2162556"/>
                  </a:lnTo>
                  <a:lnTo>
                    <a:pt x="1377708" y="2177796"/>
                  </a:lnTo>
                  <a:lnTo>
                    <a:pt x="1392948" y="2177796"/>
                  </a:lnTo>
                  <a:lnTo>
                    <a:pt x="1392948" y="2162556"/>
                  </a:lnTo>
                  <a:close/>
                </a:path>
                <a:path w="3156584" h="2178050">
                  <a:moveTo>
                    <a:pt x="1392948" y="1421904"/>
                  </a:moveTo>
                  <a:lnTo>
                    <a:pt x="1376184" y="1421904"/>
                  </a:lnTo>
                  <a:lnTo>
                    <a:pt x="1376184" y="1437144"/>
                  </a:lnTo>
                  <a:lnTo>
                    <a:pt x="1392948" y="1437144"/>
                  </a:lnTo>
                  <a:lnTo>
                    <a:pt x="1392948" y="1421904"/>
                  </a:lnTo>
                  <a:close/>
                </a:path>
                <a:path w="3156584" h="2178050">
                  <a:moveTo>
                    <a:pt x="1397520" y="371856"/>
                  </a:moveTo>
                  <a:lnTo>
                    <a:pt x="1382280" y="371856"/>
                  </a:lnTo>
                  <a:lnTo>
                    <a:pt x="1382280" y="387096"/>
                  </a:lnTo>
                  <a:lnTo>
                    <a:pt x="1397520" y="387096"/>
                  </a:lnTo>
                  <a:lnTo>
                    <a:pt x="1397520" y="371856"/>
                  </a:lnTo>
                  <a:close/>
                </a:path>
                <a:path w="3156584" h="2178050">
                  <a:moveTo>
                    <a:pt x="1399044" y="1050036"/>
                  </a:moveTo>
                  <a:lnTo>
                    <a:pt x="1383804" y="1050036"/>
                  </a:lnTo>
                  <a:lnTo>
                    <a:pt x="1383804" y="1065276"/>
                  </a:lnTo>
                  <a:lnTo>
                    <a:pt x="1399044" y="1065276"/>
                  </a:lnTo>
                  <a:lnTo>
                    <a:pt x="1399044" y="1050036"/>
                  </a:lnTo>
                  <a:close/>
                </a:path>
                <a:path w="3156584" h="2178050">
                  <a:moveTo>
                    <a:pt x="1400568" y="742188"/>
                  </a:moveTo>
                  <a:lnTo>
                    <a:pt x="1385328" y="742188"/>
                  </a:lnTo>
                  <a:lnTo>
                    <a:pt x="1385328" y="757428"/>
                  </a:lnTo>
                  <a:lnTo>
                    <a:pt x="1400568" y="757428"/>
                  </a:lnTo>
                  <a:lnTo>
                    <a:pt x="1400568" y="742188"/>
                  </a:lnTo>
                  <a:close/>
                </a:path>
                <a:path w="3156584" h="2178050">
                  <a:moveTo>
                    <a:pt x="1403616" y="679704"/>
                  </a:moveTo>
                  <a:lnTo>
                    <a:pt x="1386852" y="679704"/>
                  </a:lnTo>
                  <a:lnTo>
                    <a:pt x="1386852" y="694944"/>
                  </a:lnTo>
                  <a:lnTo>
                    <a:pt x="1403616" y="694944"/>
                  </a:lnTo>
                  <a:lnTo>
                    <a:pt x="1403616" y="679704"/>
                  </a:lnTo>
                  <a:close/>
                </a:path>
                <a:path w="3156584" h="2178050">
                  <a:moveTo>
                    <a:pt x="1406664" y="1854708"/>
                  </a:moveTo>
                  <a:lnTo>
                    <a:pt x="1391424" y="1854708"/>
                  </a:lnTo>
                  <a:lnTo>
                    <a:pt x="1391424" y="1869948"/>
                  </a:lnTo>
                  <a:lnTo>
                    <a:pt x="1406664" y="1869948"/>
                  </a:lnTo>
                  <a:lnTo>
                    <a:pt x="1406664" y="1854708"/>
                  </a:lnTo>
                  <a:close/>
                </a:path>
                <a:path w="3156584" h="2178050">
                  <a:moveTo>
                    <a:pt x="1408188" y="1112532"/>
                  </a:moveTo>
                  <a:lnTo>
                    <a:pt x="1392948" y="1112532"/>
                  </a:lnTo>
                  <a:lnTo>
                    <a:pt x="1392948" y="1127772"/>
                  </a:lnTo>
                  <a:lnTo>
                    <a:pt x="1408188" y="1127772"/>
                  </a:lnTo>
                  <a:lnTo>
                    <a:pt x="1408188" y="1112532"/>
                  </a:lnTo>
                  <a:close/>
                </a:path>
                <a:path w="3156584" h="2178050">
                  <a:moveTo>
                    <a:pt x="1409712" y="309372"/>
                  </a:moveTo>
                  <a:lnTo>
                    <a:pt x="1394472" y="309372"/>
                  </a:lnTo>
                  <a:lnTo>
                    <a:pt x="1394472" y="324612"/>
                  </a:lnTo>
                  <a:lnTo>
                    <a:pt x="1409712" y="324612"/>
                  </a:lnTo>
                  <a:lnTo>
                    <a:pt x="1409712" y="309372"/>
                  </a:lnTo>
                  <a:close/>
                </a:path>
                <a:path w="3156584" h="2178050">
                  <a:moveTo>
                    <a:pt x="1421904" y="0"/>
                  </a:moveTo>
                  <a:lnTo>
                    <a:pt x="1406664" y="0"/>
                  </a:lnTo>
                  <a:lnTo>
                    <a:pt x="1406664" y="15240"/>
                  </a:lnTo>
                  <a:lnTo>
                    <a:pt x="1421904" y="15240"/>
                  </a:lnTo>
                  <a:lnTo>
                    <a:pt x="1421904" y="0"/>
                  </a:lnTo>
                  <a:close/>
                </a:path>
                <a:path w="3156584" h="2178050">
                  <a:moveTo>
                    <a:pt x="1423428" y="2162556"/>
                  </a:moveTo>
                  <a:lnTo>
                    <a:pt x="1408188" y="2162556"/>
                  </a:lnTo>
                  <a:lnTo>
                    <a:pt x="1408188" y="2177796"/>
                  </a:lnTo>
                  <a:lnTo>
                    <a:pt x="1423428" y="2177796"/>
                  </a:lnTo>
                  <a:lnTo>
                    <a:pt x="1423428" y="2162556"/>
                  </a:lnTo>
                  <a:close/>
                </a:path>
                <a:path w="3156584" h="2178050">
                  <a:moveTo>
                    <a:pt x="1423428" y="1421904"/>
                  </a:moveTo>
                  <a:lnTo>
                    <a:pt x="1408188" y="1421904"/>
                  </a:lnTo>
                  <a:lnTo>
                    <a:pt x="1408188" y="1437144"/>
                  </a:lnTo>
                  <a:lnTo>
                    <a:pt x="1423428" y="1437144"/>
                  </a:lnTo>
                  <a:lnTo>
                    <a:pt x="1423428" y="1421904"/>
                  </a:lnTo>
                  <a:close/>
                </a:path>
                <a:path w="3156584" h="2178050">
                  <a:moveTo>
                    <a:pt x="1428000" y="371856"/>
                  </a:moveTo>
                  <a:lnTo>
                    <a:pt x="1412760" y="371856"/>
                  </a:lnTo>
                  <a:lnTo>
                    <a:pt x="1412760" y="387096"/>
                  </a:lnTo>
                  <a:lnTo>
                    <a:pt x="1428000" y="387096"/>
                  </a:lnTo>
                  <a:lnTo>
                    <a:pt x="1428000" y="371856"/>
                  </a:lnTo>
                  <a:close/>
                </a:path>
                <a:path w="3156584" h="2178050">
                  <a:moveTo>
                    <a:pt x="1429524" y="1050036"/>
                  </a:moveTo>
                  <a:lnTo>
                    <a:pt x="1414284" y="1050036"/>
                  </a:lnTo>
                  <a:lnTo>
                    <a:pt x="1414284" y="1065276"/>
                  </a:lnTo>
                  <a:lnTo>
                    <a:pt x="1429524" y="1065276"/>
                  </a:lnTo>
                  <a:lnTo>
                    <a:pt x="1429524" y="1050036"/>
                  </a:lnTo>
                  <a:close/>
                </a:path>
                <a:path w="3156584" h="2178050">
                  <a:moveTo>
                    <a:pt x="1432572" y="742188"/>
                  </a:moveTo>
                  <a:lnTo>
                    <a:pt x="1415808" y="742188"/>
                  </a:lnTo>
                  <a:lnTo>
                    <a:pt x="1415808" y="757428"/>
                  </a:lnTo>
                  <a:lnTo>
                    <a:pt x="1432572" y="757428"/>
                  </a:lnTo>
                  <a:lnTo>
                    <a:pt x="1432572" y="742188"/>
                  </a:lnTo>
                  <a:close/>
                </a:path>
                <a:path w="3156584" h="2178050">
                  <a:moveTo>
                    <a:pt x="1434096" y="679704"/>
                  </a:moveTo>
                  <a:lnTo>
                    <a:pt x="1418856" y="679704"/>
                  </a:lnTo>
                  <a:lnTo>
                    <a:pt x="1418856" y="694944"/>
                  </a:lnTo>
                  <a:lnTo>
                    <a:pt x="1434096" y="694944"/>
                  </a:lnTo>
                  <a:lnTo>
                    <a:pt x="1434096" y="679704"/>
                  </a:lnTo>
                  <a:close/>
                </a:path>
                <a:path w="3156584" h="2178050">
                  <a:moveTo>
                    <a:pt x="1438668" y="1854708"/>
                  </a:moveTo>
                  <a:lnTo>
                    <a:pt x="1423428" y="1854708"/>
                  </a:lnTo>
                  <a:lnTo>
                    <a:pt x="1423428" y="1869948"/>
                  </a:lnTo>
                  <a:lnTo>
                    <a:pt x="1438668" y="1869948"/>
                  </a:lnTo>
                  <a:lnTo>
                    <a:pt x="1438668" y="1854708"/>
                  </a:lnTo>
                  <a:close/>
                </a:path>
                <a:path w="3156584" h="2178050">
                  <a:moveTo>
                    <a:pt x="1438668" y="1112532"/>
                  </a:moveTo>
                  <a:lnTo>
                    <a:pt x="1423428" y="1112532"/>
                  </a:lnTo>
                  <a:lnTo>
                    <a:pt x="1423428" y="1127772"/>
                  </a:lnTo>
                  <a:lnTo>
                    <a:pt x="1438668" y="1127772"/>
                  </a:lnTo>
                  <a:lnTo>
                    <a:pt x="1438668" y="1112532"/>
                  </a:lnTo>
                  <a:close/>
                </a:path>
                <a:path w="3156584" h="2178050">
                  <a:moveTo>
                    <a:pt x="1441716" y="309372"/>
                  </a:moveTo>
                  <a:lnTo>
                    <a:pt x="1426476" y="309372"/>
                  </a:lnTo>
                  <a:lnTo>
                    <a:pt x="1426476" y="324612"/>
                  </a:lnTo>
                  <a:lnTo>
                    <a:pt x="1441716" y="324612"/>
                  </a:lnTo>
                  <a:lnTo>
                    <a:pt x="1441716" y="309372"/>
                  </a:lnTo>
                  <a:close/>
                </a:path>
                <a:path w="3156584" h="2178050">
                  <a:moveTo>
                    <a:pt x="1452384" y="0"/>
                  </a:moveTo>
                  <a:lnTo>
                    <a:pt x="1437144" y="0"/>
                  </a:lnTo>
                  <a:lnTo>
                    <a:pt x="1437144" y="15240"/>
                  </a:lnTo>
                  <a:lnTo>
                    <a:pt x="1452384" y="15240"/>
                  </a:lnTo>
                  <a:lnTo>
                    <a:pt x="1452384" y="0"/>
                  </a:lnTo>
                  <a:close/>
                </a:path>
                <a:path w="3156584" h="2178050">
                  <a:moveTo>
                    <a:pt x="1453908" y="1421904"/>
                  </a:moveTo>
                  <a:lnTo>
                    <a:pt x="1438668" y="1421904"/>
                  </a:lnTo>
                  <a:lnTo>
                    <a:pt x="1438668" y="1437144"/>
                  </a:lnTo>
                  <a:lnTo>
                    <a:pt x="1453908" y="1437144"/>
                  </a:lnTo>
                  <a:lnTo>
                    <a:pt x="1453908" y="1421904"/>
                  </a:lnTo>
                  <a:close/>
                </a:path>
                <a:path w="3156584" h="2178050">
                  <a:moveTo>
                    <a:pt x="1455432" y="2162556"/>
                  </a:moveTo>
                  <a:lnTo>
                    <a:pt x="1438668" y="2162556"/>
                  </a:lnTo>
                  <a:lnTo>
                    <a:pt x="1438668" y="2177796"/>
                  </a:lnTo>
                  <a:lnTo>
                    <a:pt x="1455432" y="2177796"/>
                  </a:lnTo>
                  <a:lnTo>
                    <a:pt x="1455432" y="2162556"/>
                  </a:lnTo>
                  <a:close/>
                </a:path>
                <a:path w="3156584" h="2178050">
                  <a:moveTo>
                    <a:pt x="1458480" y="371856"/>
                  </a:moveTo>
                  <a:lnTo>
                    <a:pt x="1443240" y="371856"/>
                  </a:lnTo>
                  <a:lnTo>
                    <a:pt x="1443240" y="387096"/>
                  </a:lnTo>
                  <a:lnTo>
                    <a:pt x="1458480" y="387096"/>
                  </a:lnTo>
                  <a:lnTo>
                    <a:pt x="1458480" y="371856"/>
                  </a:lnTo>
                  <a:close/>
                </a:path>
                <a:path w="3156584" h="2178050">
                  <a:moveTo>
                    <a:pt x="1461528" y="1050036"/>
                  </a:moveTo>
                  <a:lnTo>
                    <a:pt x="1444764" y="1050036"/>
                  </a:lnTo>
                  <a:lnTo>
                    <a:pt x="1444764" y="1065276"/>
                  </a:lnTo>
                  <a:lnTo>
                    <a:pt x="1461528" y="1065276"/>
                  </a:lnTo>
                  <a:lnTo>
                    <a:pt x="1461528" y="1050036"/>
                  </a:lnTo>
                  <a:close/>
                </a:path>
                <a:path w="3156584" h="2178050">
                  <a:moveTo>
                    <a:pt x="1463052" y="742188"/>
                  </a:moveTo>
                  <a:lnTo>
                    <a:pt x="1447812" y="742188"/>
                  </a:lnTo>
                  <a:lnTo>
                    <a:pt x="1447812" y="757428"/>
                  </a:lnTo>
                  <a:lnTo>
                    <a:pt x="1463052" y="757428"/>
                  </a:lnTo>
                  <a:lnTo>
                    <a:pt x="1463052" y="742188"/>
                  </a:lnTo>
                  <a:close/>
                </a:path>
                <a:path w="3156584" h="2178050">
                  <a:moveTo>
                    <a:pt x="1464576" y="679704"/>
                  </a:moveTo>
                  <a:lnTo>
                    <a:pt x="1449336" y="679704"/>
                  </a:lnTo>
                  <a:lnTo>
                    <a:pt x="1449336" y="694944"/>
                  </a:lnTo>
                  <a:lnTo>
                    <a:pt x="1464576" y="694944"/>
                  </a:lnTo>
                  <a:lnTo>
                    <a:pt x="1464576" y="679704"/>
                  </a:lnTo>
                  <a:close/>
                </a:path>
                <a:path w="3156584" h="2178050">
                  <a:moveTo>
                    <a:pt x="1469148" y="1854708"/>
                  </a:moveTo>
                  <a:lnTo>
                    <a:pt x="1453908" y="1854708"/>
                  </a:lnTo>
                  <a:lnTo>
                    <a:pt x="1453908" y="1869948"/>
                  </a:lnTo>
                  <a:lnTo>
                    <a:pt x="1469148" y="1869948"/>
                  </a:lnTo>
                  <a:lnTo>
                    <a:pt x="1469148" y="1854708"/>
                  </a:lnTo>
                  <a:close/>
                </a:path>
                <a:path w="3156584" h="2178050">
                  <a:moveTo>
                    <a:pt x="1469148" y="1112532"/>
                  </a:moveTo>
                  <a:lnTo>
                    <a:pt x="1453908" y="1112532"/>
                  </a:lnTo>
                  <a:lnTo>
                    <a:pt x="1453908" y="1127772"/>
                  </a:lnTo>
                  <a:lnTo>
                    <a:pt x="1469148" y="1127772"/>
                  </a:lnTo>
                  <a:lnTo>
                    <a:pt x="1469148" y="1112532"/>
                  </a:lnTo>
                  <a:close/>
                </a:path>
                <a:path w="3156584" h="2178050">
                  <a:moveTo>
                    <a:pt x="1472196" y="309372"/>
                  </a:moveTo>
                  <a:lnTo>
                    <a:pt x="1456956" y="309372"/>
                  </a:lnTo>
                  <a:lnTo>
                    <a:pt x="1456956" y="324612"/>
                  </a:lnTo>
                  <a:lnTo>
                    <a:pt x="1472196" y="324612"/>
                  </a:lnTo>
                  <a:lnTo>
                    <a:pt x="1472196" y="309372"/>
                  </a:lnTo>
                  <a:close/>
                </a:path>
                <a:path w="3156584" h="2178050">
                  <a:moveTo>
                    <a:pt x="1484388" y="1421904"/>
                  </a:moveTo>
                  <a:lnTo>
                    <a:pt x="1469148" y="1421904"/>
                  </a:lnTo>
                  <a:lnTo>
                    <a:pt x="1469148" y="1437144"/>
                  </a:lnTo>
                  <a:lnTo>
                    <a:pt x="1484388" y="1437144"/>
                  </a:lnTo>
                  <a:lnTo>
                    <a:pt x="1484388" y="1421904"/>
                  </a:lnTo>
                  <a:close/>
                </a:path>
                <a:path w="3156584" h="2178050">
                  <a:moveTo>
                    <a:pt x="1484388" y="0"/>
                  </a:moveTo>
                  <a:lnTo>
                    <a:pt x="1467624" y="0"/>
                  </a:lnTo>
                  <a:lnTo>
                    <a:pt x="1467624" y="15240"/>
                  </a:lnTo>
                  <a:lnTo>
                    <a:pt x="1484388" y="15240"/>
                  </a:lnTo>
                  <a:lnTo>
                    <a:pt x="1484388" y="0"/>
                  </a:lnTo>
                  <a:close/>
                </a:path>
                <a:path w="3156584" h="2178050">
                  <a:moveTo>
                    <a:pt x="1485912" y="2162556"/>
                  </a:moveTo>
                  <a:lnTo>
                    <a:pt x="1470672" y="2162556"/>
                  </a:lnTo>
                  <a:lnTo>
                    <a:pt x="1470672" y="2177796"/>
                  </a:lnTo>
                  <a:lnTo>
                    <a:pt x="1485912" y="2177796"/>
                  </a:lnTo>
                  <a:lnTo>
                    <a:pt x="1485912" y="2162556"/>
                  </a:lnTo>
                  <a:close/>
                </a:path>
                <a:path w="3156584" h="2178050">
                  <a:moveTo>
                    <a:pt x="1490484" y="371856"/>
                  </a:moveTo>
                  <a:lnTo>
                    <a:pt x="1475244" y="371856"/>
                  </a:lnTo>
                  <a:lnTo>
                    <a:pt x="1475244" y="387096"/>
                  </a:lnTo>
                  <a:lnTo>
                    <a:pt x="1490484" y="387096"/>
                  </a:lnTo>
                  <a:lnTo>
                    <a:pt x="1490484" y="371856"/>
                  </a:lnTo>
                  <a:close/>
                </a:path>
                <a:path w="3156584" h="2178050">
                  <a:moveTo>
                    <a:pt x="1492008" y="1050036"/>
                  </a:moveTo>
                  <a:lnTo>
                    <a:pt x="1476768" y="1050036"/>
                  </a:lnTo>
                  <a:lnTo>
                    <a:pt x="1476768" y="1065276"/>
                  </a:lnTo>
                  <a:lnTo>
                    <a:pt x="1492008" y="1065276"/>
                  </a:lnTo>
                  <a:lnTo>
                    <a:pt x="1492008" y="1050036"/>
                  </a:lnTo>
                  <a:close/>
                </a:path>
                <a:path w="3156584" h="2178050">
                  <a:moveTo>
                    <a:pt x="1493532" y="742188"/>
                  </a:moveTo>
                  <a:lnTo>
                    <a:pt x="1478292" y="742188"/>
                  </a:lnTo>
                  <a:lnTo>
                    <a:pt x="1478292" y="757428"/>
                  </a:lnTo>
                  <a:lnTo>
                    <a:pt x="1493532" y="757428"/>
                  </a:lnTo>
                  <a:lnTo>
                    <a:pt x="1493532" y="742188"/>
                  </a:lnTo>
                  <a:close/>
                </a:path>
                <a:path w="3156584" h="2178050">
                  <a:moveTo>
                    <a:pt x="1495056" y="679704"/>
                  </a:moveTo>
                  <a:lnTo>
                    <a:pt x="1479816" y="679704"/>
                  </a:lnTo>
                  <a:lnTo>
                    <a:pt x="1479816" y="694944"/>
                  </a:lnTo>
                  <a:lnTo>
                    <a:pt x="1495056" y="694944"/>
                  </a:lnTo>
                  <a:lnTo>
                    <a:pt x="1495056" y="679704"/>
                  </a:lnTo>
                  <a:close/>
                </a:path>
                <a:path w="3156584" h="2178050">
                  <a:moveTo>
                    <a:pt x="1499628" y="1854708"/>
                  </a:moveTo>
                  <a:lnTo>
                    <a:pt x="1484388" y="1854708"/>
                  </a:lnTo>
                  <a:lnTo>
                    <a:pt x="1484388" y="1869948"/>
                  </a:lnTo>
                  <a:lnTo>
                    <a:pt x="1499628" y="1869948"/>
                  </a:lnTo>
                  <a:lnTo>
                    <a:pt x="1499628" y="1854708"/>
                  </a:lnTo>
                  <a:close/>
                </a:path>
                <a:path w="3156584" h="2178050">
                  <a:moveTo>
                    <a:pt x="1501152" y="1112532"/>
                  </a:moveTo>
                  <a:lnTo>
                    <a:pt x="1485912" y="1112532"/>
                  </a:lnTo>
                  <a:lnTo>
                    <a:pt x="1485912" y="1127772"/>
                  </a:lnTo>
                  <a:lnTo>
                    <a:pt x="1501152" y="1127772"/>
                  </a:lnTo>
                  <a:lnTo>
                    <a:pt x="1501152" y="1112532"/>
                  </a:lnTo>
                  <a:close/>
                </a:path>
                <a:path w="3156584" h="2178050">
                  <a:moveTo>
                    <a:pt x="1502676" y="309372"/>
                  </a:moveTo>
                  <a:lnTo>
                    <a:pt x="1487436" y="309372"/>
                  </a:lnTo>
                  <a:lnTo>
                    <a:pt x="1487436" y="324612"/>
                  </a:lnTo>
                  <a:lnTo>
                    <a:pt x="1502676" y="324612"/>
                  </a:lnTo>
                  <a:lnTo>
                    <a:pt x="1502676" y="309372"/>
                  </a:lnTo>
                  <a:close/>
                </a:path>
                <a:path w="3156584" h="2178050">
                  <a:moveTo>
                    <a:pt x="1514868" y="0"/>
                  </a:moveTo>
                  <a:lnTo>
                    <a:pt x="1499628" y="0"/>
                  </a:lnTo>
                  <a:lnTo>
                    <a:pt x="1499628" y="15240"/>
                  </a:lnTo>
                  <a:lnTo>
                    <a:pt x="1514868" y="15240"/>
                  </a:lnTo>
                  <a:lnTo>
                    <a:pt x="1514868" y="0"/>
                  </a:lnTo>
                  <a:close/>
                </a:path>
                <a:path w="3156584" h="2178050">
                  <a:moveTo>
                    <a:pt x="1516392" y="2162556"/>
                  </a:moveTo>
                  <a:lnTo>
                    <a:pt x="1501152" y="2162556"/>
                  </a:lnTo>
                  <a:lnTo>
                    <a:pt x="1501152" y="2177796"/>
                  </a:lnTo>
                  <a:lnTo>
                    <a:pt x="1516392" y="2177796"/>
                  </a:lnTo>
                  <a:lnTo>
                    <a:pt x="1516392" y="2162556"/>
                  </a:lnTo>
                  <a:close/>
                </a:path>
                <a:path w="3156584" h="2178050">
                  <a:moveTo>
                    <a:pt x="1516392" y="1421904"/>
                  </a:moveTo>
                  <a:lnTo>
                    <a:pt x="1499628" y="1421904"/>
                  </a:lnTo>
                  <a:lnTo>
                    <a:pt x="1499628" y="1437144"/>
                  </a:lnTo>
                  <a:lnTo>
                    <a:pt x="1516392" y="1437144"/>
                  </a:lnTo>
                  <a:lnTo>
                    <a:pt x="1516392" y="1421904"/>
                  </a:lnTo>
                  <a:close/>
                </a:path>
                <a:path w="3156584" h="2178050">
                  <a:moveTo>
                    <a:pt x="1520964" y="371856"/>
                  </a:moveTo>
                  <a:lnTo>
                    <a:pt x="1505724" y="371856"/>
                  </a:lnTo>
                  <a:lnTo>
                    <a:pt x="1505724" y="387096"/>
                  </a:lnTo>
                  <a:lnTo>
                    <a:pt x="1520964" y="387096"/>
                  </a:lnTo>
                  <a:lnTo>
                    <a:pt x="1520964" y="371856"/>
                  </a:lnTo>
                  <a:close/>
                </a:path>
                <a:path w="3156584" h="2178050">
                  <a:moveTo>
                    <a:pt x="1522488" y="1050036"/>
                  </a:moveTo>
                  <a:lnTo>
                    <a:pt x="1507248" y="1050036"/>
                  </a:lnTo>
                  <a:lnTo>
                    <a:pt x="1507248" y="1065276"/>
                  </a:lnTo>
                  <a:lnTo>
                    <a:pt x="1522488" y="1065276"/>
                  </a:lnTo>
                  <a:lnTo>
                    <a:pt x="1522488" y="1050036"/>
                  </a:lnTo>
                  <a:close/>
                </a:path>
                <a:path w="3156584" h="2178050">
                  <a:moveTo>
                    <a:pt x="1524012" y="742188"/>
                  </a:moveTo>
                  <a:lnTo>
                    <a:pt x="1508772" y="742188"/>
                  </a:lnTo>
                  <a:lnTo>
                    <a:pt x="1508772" y="757428"/>
                  </a:lnTo>
                  <a:lnTo>
                    <a:pt x="1524012" y="757428"/>
                  </a:lnTo>
                  <a:lnTo>
                    <a:pt x="1524012" y="742188"/>
                  </a:lnTo>
                  <a:close/>
                </a:path>
                <a:path w="3156584" h="2178050">
                  <a:moveTo>
                    <a:pt x="1527060" y="679704"/>
                  </a:moveTo>
                  <a:lnTo>
                    <a:pt x="1510296" y="679704"/>
                  </a:lnTo>
                  <a:lnTo>
                    <a:pt x="1510296" y="694944"/>
                  </a:lnTo>
                  <a:lnTo>
                    <a:pt x="1527060" y="694944"/>
                  </a:lnTo>
                  <a:lnTo>
                    <a:pt x="1527060" y="679704"/>
                  </a:lnTo>
                  <a:close/>
                </a:path>
                <a:path w="3156584" h="2178050">
                  <a:moveTo>
                    <a:pt x="1530108" y="1854708"/>
                  </a:moveTo>
                  <a:lnTo>
                    <a:pt x="1514868" y="1854708"/>
                  </a:lnTo>
                  <a:lnTo>
                    <a:pt x="1514868" y="1869948"/>
                  </a:lnTo>
                  <a:lnTo>
                    <a:pt x="1530108" y="1869948"/>
                  </a:lnTo>
                  <a:lnTo>
                    <a:pt x="1530108" y="1854708"/>
                  </a:lnTo>
                  <a:close/>
                </a:path>
                <a:path w="3156584" h="2178050">
                  <a:moveTo>
                    <a:pt x="1531632" y="1769364"/>
                  </a:moveTo>
                  <a:lnTo>
                    <a:pt x="1516392" y="1769364"/>
                  </a:lnTo>
                  <a:lnTo>
                    <a:pt x="1516392" y="1784604"/>
                  </a:lnTo>
                  <a:lnTo>
                    <a:pt x="1531632" y="1784604"/>
                  </a:lnTo>
                  <a:lnTo>
                    <a:pt x="1531632" y="1769364"/>
                  </a:lnTo>
                  <a:close/>
                </a:path>
                <a:path w="3156584" h="2178050">
                  <a:moveTo>
                    <a:pt x="1531632" y="1738884"/>
                  </a:moveTo>
                  <a:lnTo>
                    <a:pt x="1516392" y="1738884"/>
                  </a:lnTo>
                  <a:lnTo>
                    <a:pt x="1516392" y="1754124"/>
                  </a:lnTo>
                  <a:lnTo>
                    <a:pt x="1531632" y="1754124"/>
                  </a:lnTo>
                  <a:lnTo>
                    <a:pt x="1531632" y="1738884"/>
                  </a:lnTo>
                  <a:close/>
                </a:path>
                <a:path w="3156584" h="2178050">
                  <a:moveTo>
                    <a:pt x="1531632" y="1706880"/>
                  </a:moveTo>
                  <a:lnTo>
                    <a:pt x="1516392" y="1706880"/>
                  </a:lnTo>
                  <a:lnTo>
                    <a:pt x="1516392" y="1723644"/>
                  </a:lnTo>
                  <a:lnTo>
                    <a:pt x="1531632" y="1723644"/>
                  </a:lnTo>
                  <a:lnTo>
                    <a:pt x="1531632" y="1706880"/>
                  </a:lnTo>
                  <a:close/>
                </a:path>
                <a:path w="3156584" h="2178050">
                  <a:moveTo>
                    <a:pt x="1531632" y="1676400"/>
                  </a:moveTo>
                  <a:lnTo>
                    <a:pt x="1516392" y="1676400"/>
                  </a:lnTo>
                  <a:lnTo>
                    <a:pt x="1516392" y="1691640"/>
                  </a:lnTo>
                  <a:lnTo>
                    <a:pt x="1531632" y="1691640"/>
                  </a:lnTo>
                  <a:lnTo>
                    <a:pt x="1531632" y="1676400"/>
                  </a:lnTo>
                  <a:close/>
                </a:path>
                <a:path w="3156584" h="2178050">
                  <a:moveTo>
                    <a:pt x="1531632" y="1645920"/>
                  </a:moveTo>
                  <a:lnTo>
                    <a:pt x="1516392" y="1645920"/>
                  </a:lnTo>
                  <a:lnTo>
                    <a:pt x="1516392" y="1661160"/>
                  </a:lnTo>
                  <a:lnTo>
                    <a:pt x="1531632" y="1661160"/>
                  </a:lnTo>
                  <a:lnTo>
                    <a:pt x="1531632" y="1645920"/>
                  </a:lnTo>
                  <a:close/>
                </a:path>
                <a:path w="3156584" h="2178050">
                  <a:moveTo>
                    <a:pt x="1531632" y="1615440"/>
                  </a:moveTo>
                  <a:lnTo>
                    <a:pt x="1516392" y="1615440"/>
                  </a:lnTo>
                  <a:lnTo>
                    <a:pt x="1516392" y="1630680"/>
                  </a:lnTo>
                  <a:lnTo>
                    <a:pt x="1531632" y="1630680"/>
                  </a:lnTo>
                  <a:lnTo>
                    <a:pt x="1531632" y="1615440"/>
                  </a:lnTo>
                  <a:close/>
                </a:path>
                <a:path w="3156584" h="2178050">
                  <a:moveTo>
                    <a:pt x="1531632" y="1583436"/>
                  </a:moveTo>
                  <a:lnTo>
                    <a:pt x="1516392" y="1583436"/>
                  </a:lnTo>
                  <a:lnTo>
                    <a:pt x="1516392" y="1600200"/>
                  </a:lnTo>
                  <a:lnTo>
                    <a:pt x="1531632" y="1600200"/>
                  </a:lnTo>
                  <a:lnTo>
                    <a:pt x="1531632" y="1583436"/>
                  </a:lnTo>
                  <a:close/>
                </a:path>
                <a:path w="3156584" h="2178050">
                  <a:moveTo>
                    <a:pt x="1531632" y="1552956"/>
                  </a:moveTo>
                  <a:lnTo>
                    <a:pt x="1516392" y="1552956"/>
                  </a:lnTo>
                  <a:lnTo>
                    <a:pt x="1516392" y="1568196"/>
                  </a:lnTo>
                  <a:lnTo>
                    <a:pt x="1531632" y="1568196"/>
                  </a:lnTo>
                  <a:lnTo>
                    <a:pt x="1531632" y="1552956"/>
                  </a:lnTo>
                  <a:close/>
                </a:path>
                <a:path w="3156584" h="2178050">
                  <a:moveTo>
                    <a:pt x="1531632" y="1522476"/>
                  </a:moveTo>
                  <a:lnTo>
                    <a:pt x="1516392" y="1522476"/>
                  </a:lnTo>
                  <a:lnTo>
                    <a:pt x="1516392" y="1537716"/>
                  </a:lnTo>
                  <a:lnTo>
                    <a:pt x="1531632" y="1537716"/>
                  </a:lnTo>
                  <a:lnTo>
                    <a:pt x="1531632" y="1522476"/>
                  </a:lnTo>
                  <a:close/>
                </a:path>
                <a:path w="3156584" h="2178050">
                  <a:moveTo>
                    <a:pt x="1531632" y="1112532"/>
                  </a:moveTo>
                  <a:lnTo>
                    <a:pt x="1516392" y="1112532"/>
                  </a:lnTo>
                  <a:lnTo>
                    <a:pt x="1516392" y="1127772"/>
                  </a:lnTo>
                  <a:lnTo>
                    <a:pt x="1531632" y="1127772"/>
                  </a:lnTo>
                  <a:lnTo>
                    <a:pt x="1531632" y="1112532"/>
                  </a:lnTo>
                  <a:close/>
                </a:path>
                <a:path w="3156584" h="2178050">
                  <a:moveTo>
                    <a:pt x="1533156" y="309372"/>
                  </a:moveTo>
                  <a:lnTo>
                    <a:pt x="1517916" y="309372"/>
                  </a:lnTo>
                  <a:lnTo>
                    <a:pt x="1517916" y="324612"/>
                  </a:lnTo>
                  <a:lnTo>
                    <a:pt x="1533156" y="324612"/>
                  </a:lnTo>
                  <a:lnTo>
                    <a:pt x="1533156" y="309372"/>
                  </a:lnTo>
                  <a:close/>
                </a:path>
                <a:path w="3156584" h="2178050">
                  <a:moveTo>
                    <a:pt x="1537728" y="1484376"/>
                  </a:moveTo>
                  <a:lnTo>
                    <a:pt x="1524012" y="1484376"/>
                  </a:lnTo>
                  <a:lnTo>
                    <a:pt x="1524012" y="1491996"/>
                  </a:lnTo>
                  <a:lnTo>
                    <a:pt x="1516392" y="1491996"/>
                  </a:lnTo>
                  <a:lnTo>
                    <a:pt x="1516392" y="1507236"/>
                  </a:lnTo>
                  <a:lnTo>
                    <a:pt x="1531632" y="1507236"/>
                  </a:lnTo>
                  <a:lnTo>
                    <a:pt x="1531632" y="1499616"/>
                  </a:lnTo>
                  <a:lnTo>
                    <a:pt x="1537728" y="1499616"/>
                  </a:lnTo>
                  <a:lnTo>
                    <a:pt x="1537728" y="1491996"/>
                  </a:lnTo>
                  <a:lnTo>
                    <a:pt x="1537728" y="1484376"/>
                  </a:lnTo>
                  <a:close/>
                </a:path>
                <a:path w="3156584" h="2178050">
                  <a:moveTo>
                    <a:pt x="1539252" y="1792224"/>
                  </a:moveTo>
                  <a:lnTo>
                    <a:pt x="1524012" y="1792224"/>
                  </a:lnTo>
                  <a:lnTo>
                    <a:pt x="1524012" y="1807464"/>
                  </a:lnTo>
                  <a:lnTo>
                    <a:pt x="1539252" y="1807464"/>
                  </a:lnTo>
                  <a:lnTo>
                    <a:pt x="1539252" y="1792224"/>
                  </a:lnTo>
                  <a:close/>
                </a:path>
                <a:path w="3156584" h="2178050">
                  <a:moveTo>
                    <a:pt x="1545348" y="0"/>
                  </a:moveTo>
                  <a:lnTo>
                    <a:pt x="1530108" y="0"/>
                  </a:lnTo>
                  <a:lnTo>
                    <a:pt x="1530108" y="15240"/>
                  </a:lnTo>
                  <a:lnTo>
                    <a:pt x="1545348" y="15240"/>
                  </a:lnTo>
                  <a:lnTo>
                    <a:pt x="1545348" y="0"/>
                  </a:lnTo>
                  <a:close/>
                </a:path>
                <a:path w="3156584" h="2178050">
                  <a:moveTo>
                    <a:pt x="1546872" y="2162556"/>
                  </a:moveTo>
                  <a:lnTo>
                    <a:pt x="1531632" y="2162556"/>
                  </a:lnTo>
                  <a:lnTo>
                    <a:pt x="1531632" y="2177796"/>
                  </a:lnTo>
                  <a:lnTo>
                    <a:pt x="1546872" y="2177796"/>
                  </a:lnTo>
                  <a:lnTo>
                    <a:pt x="1546872" y="2162556"/>
                  </a:lnTo>
                  <a:close/>
                </a:path>
                <a:path w="3156584" h="2178050">
                  <a:moveTo>
                    <a:pt x="1546872" y="1421904"/>
                  </a:moveTo>
                  <a:lnTo>
                    <a:pt x="1531632" y="1421904"/>
                  </a:lnTo>
                  <a:lnTo>
                    <a:pt x="1531632" y="1437144"/>
                  </a:lnTo>
                  <a:lnTo>
                    <a:pt x="1546872" y="1437144"/>
                  </a:lnTo>
                  <a:lnTo>
                    <a:pt x="1546872" y="1421904"/>
                  </a:lnTo>
                  <a:close/>
                </a:path>
                <a:path w="3156584" h="2178050">
                  <a:moveTo>
                    <a:pt x="1551444" y="371856"/>
                  </a:moveTo>
                  <a:lnTo>
                    <a:pt x="1536204" y="371856"/>
                  </a:lnTo>
                  <a:lnTo>
                    <a:pt x="1536204" y="387096"/>
                  </a:lnTo>
                  <a:lnTo>
                    <a:pt x="1551444" y="387096"/>
                  </a:lnTo>
                  <a:lnTo>
                    <a:pt x="1551444" y="371856"/>
                  </a:lnTo>
                  <a:close/>
                </a:path>
                <a:path w="3156584" h="2178050">
                  <a:moveTo>
                    <a:pt x="1552968" y="1050036"/>
                  </a:moveTo>
                  <a:lnTo>
                    <a:pt x="1537728" y="1050036"/>
                  </a:lnTo>
                  <a:lnTo>
                    <a:pt x="1537728" y="1065276"/>
                  </a:lnTo>
                  <a:lnTo>
                    <a:pt x="1552968" y="1065276"/>
                  </a:lnTo>
                  <a:lnTo>
                    <a:pt x="1552968" y="1050036"/>
                  </a:lnTo>
                  <a:close/>
                </a:path>
                <a:path w="3156584" h="2178050">
                  <a:moveTo>
                    <a:pt x="1556016" y="742188"/>
                  </a:moveTo>
                  <a:lnTo>
                    <a:pt x="1539252" y="742188"/>
                  </a:lnTo>
                  <a:lnTo>
                    <a:pt x="1539252" y="757428"/>
                  </a:lnTo>
                  <a:lnTo>
                    <a:pt x="1556016" y="757428"/>
                  </a:lnTo>
                  <a:lnTo>
                    <a:pt x="1556016" y="742188"/>
                  </a:lnTo>
                  <a:close/>
                </a:path>
                <a:path w="3156584" h="2178050">
                  <a:moveTo>
                    <a:pt x="1557540" y="679704"/>
                  </a:moveTo>
                  <a:lnTo>
                    <a:pt x="1542300" y="679704"/>
                  </a:lnTo>
                  <a:lnTo>
                    <a:pt x="1542300" y="694944"/>
                  </a:lnTo>
                  <a:lnTo>
                    <a:pt x="1557540" y="694944"/>
                  </a:lnTo>
                  <a:lnTo>
                    <a:pt x="1557540" y="679704"/>
                  </a:lnTo>
                  <a:close/>
                </a:path>
                <a:path w="3156584" h="2178050">
                  <a:moveTo>
                    <a:pt x="1562112" y="1854708"/>
                  </a:moveTo>
                  <a:lnTo>
                    <a:pt x="1546872" y="1854708"/>
                  </a:lnTo>
                  <a:lnTo>
                    <a:pt x="1546872" y="1869948"/>
                  </a:lnTo>
                  <a:lnTo>
                    <a:pt x="1562112" y="1869948"/>
                  </a:lnTo>
                  <a:lnTo>
                    <a:pt x="1562112" y="1854708"/>
                  </a:lnTo>
                  <a:close/>
                </a:path>
                <a:path w="3156584" h="2178050">
                  <a:moveTo>
                    <a:pt x="1562112" y="1112532"/>
                  </a:moveTo>
                  <a:lnTo>
                    <a:pt x="1546872" y="1112532"/>
                  </a:lnTo>
                  <a:lnTo>
                    <a:pt x="1546872" y="1127772"/>
                  </a:lnTo>
                  <a:lnTo>
                    <a:pt x="1562112" y="1127772"/>
                  </a:lnTo>
                  <a:lnTo>
                    <a:pt x="1562112" y="1112532"/>
                  </a:lnTo>
                  <a:close/>
                </a:path>
                <a:path w="3156584" h="2178050">
                  <a:moveTo>
                    <a:pt x="1565160" y="309372"/>
                  </a:moveTo>
                  <a:lnTo>
                    <a:pt x="1549920" y="309372"/>
                  </a:lnTo>
                  <a:lnTo>
                    <a:pt x="1549920" y="324612"/>
                  </a:lnTo>
                  <a:lnTo>
                    <a:pt x="1565160" y="324612"/>
                  </a:lnTo>
                  <a:lnTo>
                    <a:pt x="1565160" y="309372"/>
                  </a:lnTo>
                  <a:close/>
                </a:path>
                <a:path w="3156584" h="2178050">
                  <a:moveTo>
                    <a:pt x="1568208" y="1484376"/>
                  </a:moveTo>
                  <a:lnTo>
                    <a:pt x="1552968" y="1484376"/>
                  </a:lnTo>
                  <a:lnTo>
                    <a:pt x="1552968" y="1499616"/>
                  </a:lnTo>
                  <a:lnTo>
                    <a:pt x="1568208" y="1499616"/>
                  </a:lnTo>
                  <a:lnTo>
                    <a:pt x="1568208" y="1484376"/>
                  </a:lnTo>
                  <a:close/>
                </a:path>
                <a:path w="3156584" h="2178050">
                  <a:moveTo>
                    <a:pt x="1571256" y="1792224"/>
                  </a:moveTo>
                  <a:lnTo>
                    <a:pt x="1556016" y="1792224"/>
                  </a:lnTo>
                  <a:lnTo>
                    <a:pt x="1556016" y="1807464"/>
                  </a:lnTo>
                  <a:lnTo>
                    <a:pt x="1571256" y="1807464"/>
                  </a:lnTo>
                  <a:lnTo>
                    <a:pt x="1571256" y="1792224"/>
                  </a:lnTo>
                  <a:close/>
                </a:path>
                <a:path w="3156584" h="2178050">
                  <a:moveTo>
                    <a:pt x="1575828" y="0"/>
                  </a:moveTo>
                  <a:lnTo>
                    <a:pt x="1560588" y="0"/>
                  </a:lnTo>
                  <a:lnTo>
                    <a:pt x="1560588" y="15240"/>
                  </a:lnTo>
                  <a:lnTo>
                    <a:pt x="1575828" y="15240"/>
                  </a:lnTo>
                  <a:lnTo>
                    <a:pt x="1575828" y="0"/>
                  </a:lnTo>
                  <a:close/>
                </a:path>
                <a:path w="3156584" h="2178050">
                  <a:moveTo>
                    <a:pt x="1577352" y="1421904"/>
                  </a:moveTo>
                  <a:lnTo>
                    <a:pt x="1562112" y="1421904"/>
                  </a:lnTo>
                  <a:lnTo>
                    <a:pt x="1562112" y="1437144"/>
                  </a:lnTo>
                  <a:lnTo>
                    <a:pt x="1577352" y="1437144"/>
                  </a:lnTo>
                  <a:lnTo>
                    <a:pt x="1577352" y="1421904"/>
                  </a:lnTo>
                  <a:close/>
                </a:path>
                <a:path w="3156584" h="2178050">
                  <a:moveTo>
                    <a:pt x="1584972" y="2139696"/>
                  </a:moveTo>
                  <a:lnTo>
                    <a:pt x="1569732" y="2139696"/>
                  </a:lnTo>
                  <a:lnTo>
                    <a:pt x="1569720" y="2154936"/>
                  </a:lnTo>
                  <a:lnTo>
                    <a:pt x="1584960" y="2154936"/>
                  </a:lnTo>
                  <a:lnTo>
                    <a:pt x="1584972" y="2139696"/>
                  </a:lnTo>
                  <a:close/>
                </a:path>
                <a:path w="3156584" h="2178050">
                  <a:moveTo>
                    <a:pt x="1584972" y="2107692"/>
                  </a:moveTo>
                  <a:lnTo>
                    <a:pt x="1569732" y="2107692"/>
                  </a:lnTo>
                  <a:lnTo>
                    <a:pt x="1569720" y="2122932"/>
                  </a:lnTo>
                  <a:lnTo>
                    <a:pt x="1584960" y="2122932"/>
                  </a:lnTo>
                  <a:lnTo>
                    <a:pt x="1584972" y="2107692"/>
                  </a:lnTo>
                  <a:close/>
                </a:path>
                <a:path w="3156584" h="2178050">
                  <a:moveTo>
                    <a:pt x="1584972" y="2077212"/>
                  </a:moveTo>
                  <a:lnTo>
                    <a:pt x="1569732" y="2077212"/>
                  </a:lnTo>
                  <a:lnTo>
                    <a:pt x="1569720" y="2092452"/>
                  </a:lnTo>
                  <a:lnTo>
                    <a:pt x="1584960" y="2092452"/>
                  </a:lnTo>
                  <a:lnTo>
                    <a:pt x="1584972" y="2077212"/>
                  </a:lnTo>
                  <a:close/>
                </a:path>
                <a:path w="3156584" h="2178050">
                  <a:moveTo>
                    <a:pt x="1584972" y="2046732"/>
                  </a:moveTo>
                  <a:lnTo>
                    <a:pt x="1569732" y="2046732"/>
                  </a:lnTo>
                  <a:lnTo>
                    <a:pt x="1569720" y="2061972"/>
                  </a:lnTo>
                  <a:lnTo>
                    <a:pt x="1584960" y="2061972"/>
                  </a:lnTo>
                  <a:lnTo>
                    <a:pt x="1584972" y="2046732"/>
                  </a:lnTo>
                  <a:close/>
                </a:path>
                <a:path w="3156584" h="2178050">
                  <a:moveTo>
                    <a:pt x="1584972" y="2016252"/>
                  </a:moveTo>
                  <a:lnTo>
                    <a:pt x="1569732" y="2016252"/>
                  </a:lnTo>
                  <a:lnTo>
                    <a:pt x="1569720" y="2031492"/>
                  </a:lnTo>
                  <a:lnTo>
                    <a:pt x="1584960" y="2031492"/>
                  </a:lnTo>
                  <a:lnTo>
                    <a:pt x="1584972" y="2016252"/>
                  </a:lnTo>
                  <a:close/>
                </a:path>
                <a:path w="3156584" h="2178050">
                  <a:moveTo>
                    <a:pt x="1584972" y="1984248"/>
                  </a:moveTo>
                  <a:lnTo>
                    <a:pt x="1569732" y="1984248"/>
                  </a:lnTo>
                  <a:lnTo>
                    <a:pt x="1569720" y="1999488"/>
                  </a:lnTo>
                  <a:lnTo>
                    <a:pt x="1584960" y="1999488"/>
                  </a:lnTo>
                  <a:lnTo>
                    <a:pt x="1584972" y="1984248"/>
                  </a:lnTo>
                  <a:close/>
                </a:path>
                <a:path w="3156584" h="2178050">
                  <a:moveTo>
                    <a:pt x="1584972" y="1953768"/>
                  </a:moveTo>
                  <a:lnTo>
                    <a:pt x="1569732" y="1953768"/>
                  </a:lnTo>
                  <a:lnTo>
                    <a:pt x="1569720" y="1969008"/>
                  </a:lnTo>
                  <a:lnTo>
                    <a:pt x="1584960" y="1969008"/>
                  </a:lnTo>
                  <a:lnTo>
                    <a:pt x="1584972" y="1953768"/>
                  </a:lnTo>
                  <a:close/>
                </a:path>
                <a:path w="3156584" h="2178050">
                  <a:moveTo>
                    <a:pt x="1584972" y="1923288"/>
                  </a:moveTo>
                  <a:lnTo>
                    <a:pt x="1569732" y="1923288"/>
                  </a:lnTo>
                  <a:lnTo>
                    <a:pt x="1569720" y="1938528"/>
                  </a:lnTo>
                  <a:lnTo>
                    <a:pt x="1584960" y="1938528"/>
                  </a:lnTo>
                  <a:lnTo>
                    <a:pt x="1584972" y="1923288"/>
                  </a:lnTo>
                  <a:close/>
                </a:path>
                <a:path w="3156584" h="2178050">
                  <a:moveTo>
                    <a:pt x="1584972" y="1892808"/>
                  </a:moveTo>
                  <a:lnTo>
                    <a:pt x="1569732" y="1892808"/>
                  </a:lnTo>
                  <a:lnTo>
                    <a:pt x="1569720" y="1908048"/>
                  </a:lnTo>
                  <a:lnTo>
                    <a:pt x="1584960" y="1908048"/>
                  </a:lnTo>
                  <a:lnTo>
                    <a:pt x="1584972" y="1892808"/>
                  </a:lnTo>
                  <a:close/>
                </a:path>
                <a:path w="3156584" h="2178050">
                  <a:moveTo>
                    <a:pt x="1584972" y="1857756"/>
                  </a:moveTo>
                  <a:lnTo>
                    <a:pt x="1581924" y="1854708"/>
                  </a:lnTo>
                  <a:lnTo>
                    <a:pt x="1578864" y="1854708"/>
                  </a:lnTo>
                  <a:lnTo>
                    <a:pt x="1577352" y="1854708"/>
                  </a:lnTo>
                  <a:lnTo>
                    <a:pt x="1572768" y="1854708"/>
                  </a:lnTo>
                  <a:lnTo>
                    <a:pt x="1569720" y="1857756"/>
                  </a:lnTo>
                  <a:lnTo>
                    <a:pt x="1569720" y="1876044"/>
                  </a:lnTo>
                  <a:lnTo>
                    <a:pt x="1584960" y="1876044"/>
                  </a:lnTo>
                  <a:lnTo>
                    <a:pt x="1584972" y="1869948"/>
                  </a:lnTo>
                  <a:lnTo>
                    <a:pt x="1584972" y="1857756"/>
                  </a:lnTo>
                  <a:close/>
                </a:path>
                <a:path w="3156584" h="2178050">
                  <a:moveTo>
                    <a:pt x="1584972" y="1775460"/>
                  </a:moveTo>
                  <a:lnTo>
                    <a:pt x="1569732" y="1775460"/>
                  </a:lnTo>
                  <a:lnTo>
                    <a:pt x="1569720" y="1790700"/>
                  </a:lnTo>
                  <a:lnTo>
                    <a:pt x="1584960" y="1790700"/>
                  </a:lnTo>
                  <a:lnTo>
                    <a:pt x="1584972" y="1775460"/>
                  </a:lnTo>
                  <a:close/>
                </a:path>
                <a:path w="3156584" h="2178050">
                  <a:moveTo>
                    <a:pt x="1584972" y="1744980"/>
                  </a:moveTo>
                  <a:lnTo>
                    <a:pt x="1569732" y="1744980"/>
                  </a:lnTo>
                  <a:lnTo>
                    <a:pt x="1569720" y="1760220"/>
                  </a:lnTo>
                  <a:lnTo>
                    <a:pt x="1584960" y="1760220"/>
                  </a:lnTo>
                  <a:lnTo>
                    <a:pt x="1584972" y="1744980"/>
                  </a:lnTo>
                  <a:close/>
                </a:path>
                <a:path w="3156584" h="2178050">
                  <a:moveTo>
                    <a:pt x="1584972" y="1714500"/>
                  </a:moveTo>
                  <a:lnTo>
                    <a:pt x="1569732" y="1714500"/>
                  </a:lnTo>
                  <a:lnTo>
                    <a:pt x="1569720" y="1729740"/>
                  </a:lnTo>
                  <a:lnTo>
                    <a:pt x="1584960" y="1729740"/>
                  </a:lnTo>
                  <a:lnTo>
                    <a:pt x="1584972" y="1714500"/>
                  </a:lnTo>
                  <a:close/>
                </a:path>
                <a:path w="3156584" h="2178050">
                  <a:moveTo>
                    <a:pt x="1584972" y="1684020"/>
                  </a:moveTo>
                  <a:lnTo>
                    <a:pt x="1569732" y="1684020"/>
                  </a:lnTo>
                  <a:lnTo>
                    <a:pt x="1569720" y="1699260"/>
                  </a:lnTo>
                  <a:lnTo>
                    <a:pt x="1584960" y="1699260"/>
                  </a:lnTo>
                  <a:lnTo>
                    <a:pt x="1584972" y="1684020"/>
                  </a:lnTo>
                  <a:close/>
                </a:path>
                <a:path w="3156584" h="2178050">
                  <a:moveTo>
                    <a:pt x="1584972" y="1652016"/>
                  </a:moveTo>
                  <a:lnTo>
                    <a:pt x="1569732" y="1652016"/>
                  </a:lnTo>
                  <a:lnTo>
                    <a:pt x="1569720" y="1667256"/>
                  </a:lnTo>
                  <a:lnTo>
                    <a:pt x="1584960" y="1667256"/>
                  </a:lnTo>
                  <a:lnTo>
                    <a:pt x="1584972" y="1652016"/>
                  </a:lnTo>
                  <a:close/>
                </a:path>
                <a:path w="3156584" h="2178050">
                  <a:moveTo>
                    <a:pt x="1584972" y="1621536"/>
                  </a:moveTo>
                  <a:lnTo>
                    <a:pt x="1569732" y="1621536"/>
                  </a:lnTo>
                  <a:lnTo>
                    <a:pt x="1569720" y="1636776"/>
                  </a:lnTo>
                  <a:lnTo>
                    <a:pt x="1584960" y="1636776"/>
                  </a:lnTo>
                  <a:lnTo>
                    <a:pt x="1584972" y="1621536"/>
                  </a:lnTo>
                  <a:close/>
                </a:path>
                <a:path w="3156584" h="2178050">
                  <a:moveTo>
                    <a:pt x="1584972" y="1591056"/>
                  </a:moveTo>
                  <a:lnTo>
                    <a:pt x="1569732" y="1591056"/>
                  </a:lnTo>
                  <a:lnTo>
                    <a:pt x="1569720" y="1606296"/>
                  </a:lnTo>
                  <a:lnTo>
                    <a:pt x="1584960" y="1606296"/>
                  </a:lnTo>
                  <a:lnTo>
                    <a:pt x="1584972" y="1591056"/>
                  </a:lnTo>
                  <a:close/>
                </a:path>
                <a:path w="3156584" h="2178050">
                  <a:moveTo>
                    <a:pt x="1584972" y="1560576"/>
                  </a:moveTo>
                  <a:lnTo>
                    <a:pt x="1569732" y="1560576"/>
                  </a:lnTo>
                  <a:lnTo>
                    <a:pt x="1569720" y="1575816"/>
                  </a:lnTo>
                  <a:lnTo>
                    <a:pt x="1584960" y="1575816"/>
                  </a:lnTo>
                  <a:lnTo>
                    <a:pt x="1584972" y="1560576"/>
                  </a:lnTo>
                  <a:close/>
                </a:path>
                <a:path w="3156584" h="2178050">
                  <a:moveTo>
                    <a:pt x="1584972" y="1528572"/>
                  </a:moveTo>
                  <a:lnTo>
                    <a:pt x="1569732" y="1528572"/>
                  </a:lnTo>
                  <a:lnTo>
                    <a:pt x="1569720" y="1543812"/>
                  </a:lnTo>
                  <a:lnTo>
                    <a:pt x="1584960" y="1543812"/>
                  </a:lnTo>
                  <a:lnTo>
                    <a:pt x="1584972" y="1528572"/>
                  </a:lnTo>
                  <a:close/>
                </a:path>
                <a:path w="3156584" h="2178050">
                  <a:moveTo>
                    <a:pt x="1584972" y="1498092"/>
                  </a:moveTo>
                  <a:lnTo>
                    <a:pt x="1569732" y="1498092"/>
                  </a:lnTo>
                  <a:lnTo>
                    <a:pt x="1569720" y="1513332"/>
                  </a:lnTo>
                  <a:lnTo>
                    <a:pt x="1584960" y="1513332"/>
                  </a:lnTo>
                  <a:lnTo>
                    <a:pt x="1584972" y="1498092"/>
                  </a:lnTo>
                  <a:close/>
                </a:path>
                <a:path w="3156584" h="2178050">
                  <a:moveTo>
                    <a:pt x="1584972" y="1399044"/>
                  </a:moveTo>
                  <a:lnTo>
                    <a:pt x="1569720" y="1399032"/>
                  </a:lnTo>
                  <a:lnTo>
                    <a:pt x="1569720" y="1414272"/>
                  </a:lnTo>
                  <a:lnTo>
                    <a:pt x="1584972" y="1414284"/>
                  </a:lnTo>
                  <a:lnTo>
                    <a:pt x="1584972" y="1399044"/>
                  </a:lnTo>
                  <a:close/>
                </a:path>
                <a:path w="3156584" h="2178050">
                  <a:moveTo>
                    <a:pt x="1584972" y="1367040"/>
                  </a:moveTo>
                  <a:lnTo>
                    <a:pt x="1569732" y="1367040"/>
                  </a:lnTo>
                  <a:lnTo>
                    <a:pt x="1569732" y="1368552"/>
                  </a:lnTo>
                  <a:lnTo>
                    <a:pt x="1569720" y="1383792"/>
                  </a:lnTo>
                  <a:lnTo>
                    <a:pt x="1584972" y="1383804"/>
                  </a:lnTo>
                  <a:lnTo>
                    <a:pt x="1584972" y="1367040"/>
                  </a:lnTo>
                  <a:close/>
                </a:path>
                <a:path w="3156584" h="2178050">
                  <a:moveTo>
                    <a:pt x="1584972" y="1336560"/>
                  </a:moveTo>
                  <a:lnTo>
                    <a:pt x="1569732" y="1336560"/>
                  </a:lnTo>
                  <a:lnTo>
                    <a:pt x="1569732" y="1338072"/>
                  </a:lnTo>
                  <a:lnTo>
                    <a:pt x="1569720" y="1353312"/>
                  </a:lnTo>
                  <a:lnTo>
                    <a:pt x="1584960" y="1353312"/>
                  </a:lnTo>
                  <a:lnTo>
                    <a:pt x="1584960" y="1351800"/>
                  </a:lnTo>
                  <a:lnTo>
                    <a:pt x="1584972" y="1336560"/>
                  </a:lnTo>
                  <a:close/>
                </a:path>
                <a:path w="3156584" h="2178050">
                  <a:moveTo>
                    <a:pt x="1584972" y="1306080"/>
                  </a:moveTo>
                  <a:lnTo>
                    <a:pt x="1569732" y="1306080"/>
                  </a:lnTo>
                  <a:lnTo>
                    <a:pt x="1569732" y="1307592"/>
                  </a:lnTo>
                  <a:lnTo>
                    <a:pt x="1569720" y="1322832"/>
                  </a:lnTo>
                  <a:lnTo>
                    <a:pt x="1584960" y="1322832"/>
                  </a:lnTo>
                  <a:lnTo>
                    <a:pt x="1584960" y="1321320"/>
                  </a:lnTo>
                  <a:lnTo>
                    <a:pt x="1584972" y="1306080"/>
                  </a:lnTo>
                  <a:close/>
                </a:path>
                <a:path w="3156584" h="2178050">
                  <a:moveTo>
                    <a:pt x="1584972" y="1275600"/>
                  </a:moveTo>
                  <a:lnTo>
                    <a:pt x="1569720" y="1275588"/>
                  </a:lnTo>
                  <a:lnTo>
                    <a:pt x="1569720" y="1290828"/>
                  </a:lnTo>
                  <a:lnTo>
                    <a:pt x="1584972" y="1290840"/>
                  </a:lnTo>
                  <a:lnTo>
                    <a:pt x="1584972" y="1275600"/>
                  </a:lnTo>
                  <a:close/>
                </a:path>
                <a:path w="3156584" h="2178050">
                  <a:moveTo>
                    <a:pt x="1584972" y="1243596"/>
                  </a:moveTo>
                  <a:lnTo>
                    <a:pt x="1569732" y="1243596"/>
                  </a:lnTo>
                  <a:lnTo>
                    <a:pt x="1569732" y="1245108"/>
                  </a:lnTo>
                  <a:lnTo>
                    <a:pt x="1569720" y="1260348"/>
                  </a:lnTo>
                  <a:lnTo>
                    <a:pt x="1584972" y="1260360"/>
                  </a:lnTo>
                  <a:lnTo>
                    <a:pt x="1584972" y="1243596"/>
                  </a:lnTo>
                  <a:close/>
                </a:path>
                <a:path w="3156584" h="2178050">
                  <a:moveTo>
                    <a:pt x="1584972" y="1213116"/>
                  </a:moveTo>
                  <a:lnTo>
                    <a:pt x="1569732" y="1213116"/>
                  </a:lnTo>
                  <a:lnTo>
                    <a:pt x="1569732" y="1214628"/>
                  </a:lnTo>
                  <a:lnTo>
                    <a:pt x="1569720" y="1229868"/>
                  </a:lnTo>
                  <a:lnTo>
                    <a:pt x="1584960" y="1229868"/>
                  </a:lnTo>
                  <a:lnTo>
                    <a:pt x="1584960" y="1228356"/>
                  </a:lnTo>
                  <a:lnTo>
                    <a:pt x="1584972" y="1213116"/>
                  </a:lnTo>
                  <a:close/>
                </a:path>
                <a:path w="3156584" h="2178050">
                  <a:moveTo>
                    <a:pt x="1584972" y="1182636"/>
                  </a:moveTo>
                  <a:lnTo>
                    <a:pt x="1569732" y="1182636"/>
                  </a:lnTo>
                  <a:lnTo>
                    <a:pt x="1569732" y="1184148"/>
                  </a:lnTo>
                  <a:lnTo>
                    <a:pt x="1569720" y="1199388"/>
                  </a:lnTo>
                  <a:lnTo>
                    <a:pt x="1584960" y="1199388"/>
                  </a:lnTo>
                  <a:lnTo>
                    <a:pt x="1584960" y="1197876"/>
                  </a:lnTo>
                  <a:lnTo>
                    <a:pt x="1584972" y="1182636"/>
                  </a:lnTo>
                  <a:close/>
                </a:path>
                <a:path w="3156584" h="2178050">
                  <a:moveTo>
                    <a:pt x="1584972" y="1152156"/>
                  </a:moveTo>
                  <a:lnTo>
                    <a:pt x="1569720" y="1152144"/>
                  </a:lnTo>
                  <a:lnTo>
                    <a:pt x="1569720" y="1167384"/>
                  </a:lnTo>
                  <a:lnTo>
                    <a:pt x="1584972" y="1167396"/>
                  </a:lnTo>
                  <a:lnTo>
                    <a:pt x="1584972" y="1152156"/>
                  </a:lnTo>
                  <a:close/>
                </a:path>
                <a:path w="3156584" h="2178050">
                  <a:moveTo>
                    <a:pt x="1584972" y="1120152"/>
                  </a:moveTo>
                  <a:lnTo>
                    <a:pt x="1569732" y="1120152"/>
                  </a:lnTo>
                  <a:lnTo>
                    <a:pt x="1569732" y="1121664"/>
                  </a:lnTo>
                  <a:lnTo>
                    <a:pt x="1569720" y="1136904"/>
                  </a:lnTo>
                  <a:lnTo>
                    <a:pt x="1584972" y="1136916"/>
                  </a:lnTo>
                  <a:lnTo>
                    <a:pt x="1584972" y="1120152"/>
                  </a:lnTo>
                  <a:close/>
                </a:path>
                <a:path w="3156584" h="2178050">
                  <a:moveTo>
                    <a:pt x="1584972" y="1051560"/>
                  </a:moveTo>
                  <a:lnTo>
                    <a:pt x="1584960" y="1050036"/>
                  </a:lnTo>
                  <a:lnTo>
                    <a:pt x="1577352" y="1050036"/>
                  </a:lnTo>
                  <a:lnTo>
                    <a:pt x="1569720" y="1050036"/>
                  </a:lnTo>
                  <a:lnTo>
                    <a:pt x="1568208" y="1050036"/>
                  </a:lnTo>
                  <a:lnTo>
                    <a:pt x="1568208" y="1065276"/>
                  </a:lnTo>
                  <a:lnTo>
                    <a:pt x="1572768" y="1065276"/>
                  </a:lnTo>
                  <a:lnTo>
                    <a:pt x="1581924" y="1065276"/>
                  </a:lnTo>
                  <a:lnTo>
                    <a:pt x="1584960" y="1065276"/>
                  </a:lnTo>
                  <a:lnTo>
                    <a:pt x="1584960" y="1062240"/>
                  </a:lnTo>
                  <a:lnTo>
                    <a:pt x="1584972" y="1057656"/>
                  </a:lnTo>
                  <a:lnTo>
                    <a:pt x="1584972" y="1051560"/>
                  </a:lnTo>
                  <a:close/>
                </a:path>
                <a:path w="3156584" h="2178050">
                  <a:moveTo>
                    <a:pt x="1584972" y="1021080"/>
                  </a:moveTo>
                  <a:lnTo>
                    <a:pt x="1584960" y="1019556"/>
                  </a:lnTo>
                  <a:lnTo>
                    <a:pt x="1569720" y="1019556"/>
                  </a:lnTo>
                  <a:lnTo>
                    <a:pt x="1569720" y="1034796"/>
                  </a:lnTo>
                  <a:lnTo>
                    <a:pt x="1569732" y="1036320"/>
                  </a:lnTo>
                  <a:lnTo>
                    <a:pt x="1584972" y="1036320"/>
                  </a:lnTo>
                  <a:lnTo>
                    <a:pt x="1584972" y="1021080"/>
                  </a:lnTo>
                  <a:close/>
                </a:path>
                <a:path w="3156584" h="2178050">
                  <a:moveTo>
                    <a:pt x="1584972" y="989076"/>
                  </a:moveTo>
                  <a:lnTo>
                    <a:pt x="1569732" y="989076"/>
                  </a:lnTo>
                  <a:lnTo>
                    <a:pt x="1569720" y="1004316"/>
                  </a:lnTo>
                  <a:lnTo>
                    <a:pt x="1569732" y="1005840"/>
                  </a:lnTo>
                  <a:lnTo>
                    <a:pt x="1584972" y="1005840"/>
                  </a:lnTo>
                  <a:lnTo>
                    <a:pt x="1584972" y="989076"/>
                  </a:lnTo>
                  <a:close/>
                </a:path>
                <a:path w="3156584" h="2178050">
                  <a:moveTo>
                    <a:pt x="1584972" y="958596"/>
                  </a:moveTo>
                  <a:lnTo>
                    <a:pt x="1584960" y="957072"/>
                  </a:lnTo>
                  <a:lnTo>
                    <a:pt x="1569720" y="957072"/>
                  </a:lnTo>
                  <a:lnTo>
                    <a:pt x="1569720" y="972312"/>
                  </a:lnTo>
                  <a:lnTo>
                    <a:pt x="1569732" y="973836"/>
                  </a:lnTo>
                  <a:lnTo>
                    <a:pt x="1584972" y="973836"/>
                  </a:lnTo>
                  <a:lnTo>
                    <a:pt x="1584972" y="958596"/>
                  </a:lnTo>
                  <a:close/>
                </a:path>
                <a:path w="3156584" h="2178050">
                  <a:moveTo>
                    <a:pt x="1584972" y="928116"/>
                  </a:moveTo>
                  <a:lnTo>
                    <a:pt x="1584960" y="926592"/>
                  </a:lnTo>
                  <a:lnTo>
                    <a:pt x="1569720" y="926592"/>
                  </a:lnTo>
                  <a:lnTo>
                    <a:pt x="1569720" y="941832"/>
                  </a:lnTo>
                  <a:lnTo>
                    <a:pt x="1569732" y="943356"/>
                  </a:lnTo>
                  <a:lnTo>
                    <a:pt x="1584972" y="943356"/>
                  </a:lnTo>
                  <a:lnTo>
                    <a:pt x="1584972" y="928116"/>
                  </a:lnTo>
                  <a:close/>
                </a:path>
                <a:path w="3156584" h="2178050">
                  <a:moveTo>
                    <a:pt x="1584972" y="897636"/>
                  </a:moveTo>
                  <a:lnTo>
                    <a:pt x="1584960" y="896112"/>
                  </a:lnTo>
                  <a:lnTo>
                    <a:pt x="1569720" y="896112"/>
                  </a:lnTo>
                  <a:lnTo>
                    <a:pt x="1569720" y="911352"/>
                  </a:lnTo>
                  <a:lnTo>
                    <a:pt x="1569732" y="912876"/>
                  </a:lnTo>
                  <a:lnTo>
                    <a:pt x="1584972" y="912876"/>
                  </a:lnTo>
                  <a:lnTo>
                    <a:pt x="1584972" y="897636"/>
                  </a:lnTo>
                  <a:close/>
                </a:path>
                <a:path w="3156584" h="2178050">
                  <a:moveTo>
                    <a:pt x="1584972" y="865632"/>
                  </a:moveTo>
                  <a:lnTo>
                    <a:pt x="1569732" y="865632"/>
                  </a:lnTo>
                  <a:lnTo>
                    <a:pt x="1569720" y="880872"/>
                  </a:lnTo>
                  <a:lnTo>
                    <a:pt x="1569732" y="882396"/>
                  </a:lnTo>
                  <a:lnTo>
                    <a:pt x="1584972" y="882396"/>
                  </a:lnTo>
                  <a:lnTo>
                    <a:pt x="1584972" y="865632"/>
                  </a:lnTo>
                  <a:close/>
                </a:path>
                <a:path w="3156584" h="2178050">
                  <a:moveTo>
                    <a:pt x="1584972" y="835152"/>
                  </a:moveTo>
                  <a:lnTo>
                    <a:pt x="1584960" y="833628"/>
                  </a:lnTo>
                  <a:lnTo>
                    <a:pt x="1569720" y="833628"/>
                  </a:lnTo>
                  <a:lnTo>
                    <a:pt x="1569720" y="848868"/>
                  </a:lnTo>
                  <a:lnTo>
                    <a:pt x="1569732" y="850392"/>
                  </a:lnTo>
                  <a:lnTo>
                    <a:pt x="1584972" y="850392"/>
                  </a:lnTo>
                  <a:lnTo>
                    <a:pt x="1584972" y="835152"/>
                  </a:lnTo>
                  <a:close/>
                </a:path>
                <a:path w="3156584" h="2178050">
                  <a:moveTo>
                    <a:pt x="1584972" y="804672"/>
                  </a:moveTo>
                  <a:lnTo>
                    <a:pt x="1584960" y="803148"/>
                  </a:lnTo>
                  <a:lnTo>
                    <a:pt x="1569720" y="803148"/>
                  </a:lnTo>
                  <a:lnTo>
                    <a:pt x="1569720" y="818388"/>
                  </a:lnTo>
                  <a:lnTo>
                    <a:pt x="1569732" y="819912"/>
                  </a:lnTo>
                  <a:lnTo>
                    <a:pt x="1584972" y="819912"/>
                  </a:lnTo>
                  <a:lnTo>
                    <a:pt x="1584972" y="804672"/>
                  </a:lnTo>
                  <a:close/>
                </a:path>
                <a:path w="3156584" h="2178050">
                  <a:moveTo>
                    <a:pt x="1584972" y="774192"/>
                  </a:moveTo>
                  <a:lnTo>
                    <a:pt x="1584960" y="772668"/>
                  </a:lnTo>
                  <a:lnTo>
                    <a:pt x="1569720" y="772668"/>
                  </a:lnTo>
                  <a:lnTo>
                    <a:pt x="1569720" y="787908"/>
                  </a:lnTo>
                  <a:lnTo>
                    <a:pt x="1569732" y="789432"/>
                  </a:lnTo>
                  <a:lnTo>
                    <a:pt x="1584972" y="789432"/>
                  </a:lnTo>
                  <a:lnTo>
                    <a:pt x="1584972" y="774192"/>
                  </a:lnTo>
                  <a:close/>
                </a:path>
                <a:path w="3156584" h="2178050">
                  <a:moveTo>
                    <a:pt x="1584972" y="745236"/>
                  </a:moveTo>
                  <a:lnTo>
                    <a:pt x="1584960" y="742188"/>
                  </a:lnTo>
                  <a:lnTo>
                    <a:pt x="1581924" y="742188"/>
                  </a:lnTo>
                  <a:lnTo>
                    <a:pt x="1572768" y="742188"/>
                  </a:lnTo>
                  <a:lnTo>
                    <a:pt x="1571256" y="742188"/>
                  </a:lnTo>
                  <a:lnTo>
                    <a:pt x="1571256" y="743699"/>
                  </a:lnTo>
                  <a:lnTo>
                    <a:pt x="1569720" y="745236"/>
                  </a:lnTo>
                  <a:lnTo>
                    <a:pt x="1569720" y="757428"/>
                  </a:lnTo>
                  <a:lnTo>
                    <a:pt x="1569732" y="758952"/>
                  </a:lnTo>
                  <a:lnTo>
                    <a:pt x="1584972" y="758952"/>
                  </a:lnTo>
                  <a:lnTo>
                    <a:pt x="1584972" y="757428"/>
                  </a:lnTo>
                  <a:lnTo>
                    <a:pt x="1584972" y="745236"/>
                  </a:lnTo>
                  <a:close/>
                </a:path>
                <a:path w="3156584" h="2178050">
                  <a:moveTo>
                    <a:pt x="1584972" y="676656"/>
                  </a:moveTo>
                  <a:lnTo>
                    <a:pt x="1569732" y="676656"/>
                  </a:lnTo>
                  <a:lnTo>
                    <a:pt x="1569720" y="691896"/>
                  </a:lnTo>
                  <a:lnTo>
                    <a:pt x="1572768" y="694944"/>
                  </a:lnTo>
                  <a:lnTo>
                    <a:pt x="1581912" y="694944"/>
                  </a:lnTo>
                  <a:lnTo>
                    <a:pt x="1584972" y="691896"/>
                  </a:lnTo>
                  <a:lnTo>
                    <a:pt x="1584972" y="679704"/>
                  </a:lnTo>
                  <a:lnTo>
                    <a:pt x="1584972" y="676656"/>
                  </a:lnTo>
                  <a:close/>
                </a:path>
                <a:path w="3156584" h="2178050">
                  <a:moveTo>
                    <a:pt x="1584972" y="646176"/>
                  </a:moveTo>
                  <a:lnTo>
                    <a:pt x="1584960" y="644652"/>
                  </a:lnTo>
                  <a:lnTo>
                    <a:pt x="1569720" y="644652"/>
                  </a:lnTo>
                  <a:lnTo>
                    <a:pt x="1569720" y="661416"/>
                  </a:lnTo>
                  <a:lnTo>
                    <a:pt x="1584960" y="661416"/>
                  </a:lnTo>
                  <a:lnTo>
                    <a:pt x="1584972" y="646176"/>
                  </a:lnTo>
                  <a:close/>
                </a:path>
                <a:path w="3156584" h="2178050">
                  <a:moveTo>
                    <a:pt x="1584972" y="615696"/>
                  </a:moveTo>
                  <a:lnTo>
                    <a:pt x="1584960" y="614172"/>
                  </a:lnTo>
                  <a:lnTo>
                    <a:pt x="1569720" y="614172"/>
                  </a:lnTo>
                  <a:lnTo>
                    <a:pt x="1569720" y="629412"/>
                  </a:lnTo>
                  <a:lnTo>
                    <a:pt x="1569732" y="630936"/>
                  </a:lnTo>
                  <a:lnTo>
                    <a:pt x="1584972" y="630936"/>
                  </a:lnTo>
                  <a:lnTo>
                    <a:pt x="1584972" y="615696"/>
                  </a:lnTo>
                  <a:close/>
                </a:path>
                <a:path w="3156584" h="2178050">
                  <a:moveTo>
                    <a:pt x="1584972" y="585216"/>
                  </a:moveTo>
                  <a:lnTo>
                    <a:pt x="1584960" y="583692"/>
                  </a:lnTo>
                  <a:lnTo>
                    <a:pt x="1569720" y="583692"/>
                  </a:lnTo>
                  <a:lnTo>
                    <a:pt x="1569720" y="598932"/>
                  </a:lnTo>
                  <a:lnTo>
                    <a:pt x="1569732" y="600456"/>
                  </a:lnTo>
                  <a:lnTo>
                    <a:pt x="1584972" y="600456"/>
                  </a:lnTo>
                  <a:lnTo>
                    <a:pt x="1584972" y="585216"/>
                  </a:lnTo>
                  <a:close/>
                </a:path>
                <a:path w="3156584" h="2178050">
                  <a:moveTo>
                    <a:pt x="1584972" y="553212"/>
                  </a:moveTo>
                  <a:lnTo>
                    <a:pt x="1569732" y="553212"/>
                  </a:lnTo>
                  <a:lnTo>
                    <a:pt x="1569720" y="568452"/>
                  </a:lnTo>
                  <a:lnTo>
                    <a:pt x="1569732" y="569976"/>
                  </a:lnTo>
                  <a:lnTo>
                    <a:pt x="1584972" y="569976"/>
                  </a:lnTo>
                  <a:lnTo>
                    <a:pt x="1584972" y="553212"/>
                  </a:lnTo>
                  <a:close/>
                </a:path>
                <a:path w="3156584" h="2178050">
                  <a:moveTo>
                    <a:pt x="1584972" y="522732"/>
                  </a:moveTo>
                  <a:lnTo>
                    <a:pt x="1584960" y="521208"/>
                  </a:lnTo>
                  <a:lnTo>
                    <a:pt x="1569720" y="521208"/>
                  </a:lnTo>
                  <a:lnTo>
                    <a:pt x="1569720" y="537972"/>
                  </a:lnTo>
                  <a:lnTo>
                    <a:pt x="1584960" y="537972"/>
                  </a:lnTo>
                  <a:lnTo>
                    <a:pt x="1584972" y="522732"/>
                  </a:lnTo>
                  <a:close/>
                </a:path>
                <a:path w="3156584" h="2178050">
                  <a:moveTo>
                    <a:pt x="1584972" y="492252"/>
                  </a:moveTo>
                  <a:lnTo>
                    <a:pt x="1584960" y="490728"/>
                  </a:lnTo>
                  <a:lnTo>
                    <a:pt x="1569720" y="490728"/>
                  </a:lnTo>
                  <a:lnTo>
                    <a:pt x="1569720" y="505968"/>
                  </a:lnTo>
                  <a:lnTo>
                    <a:pt x="1569732" y="507492"/>
                  </a:lnTo>
                  <a:lnTo>
                    <a:pt x="1584972" y="507492"/>
                  </a:lnTo>
                  <a:lnTo>
                    <a:pt x="1584972" y="492252"/>
                  </a:lnTo>
                  <a:close/>
                </a:path>
                <a:path w="3156584" h="2178050">
                  <a:moveTo>
                    <a:pt x="1584972" y="461772"/>
                  </a:moveTo>
                  <a:lnTo>
                    <a:pt x="1584960" y="460248"/>
                  </a:lnTo>
                  <a:lnTo>
                    <a:pt x="1569720" y="460248"/>
                  </a:lnTo>
                  <a:lnTo>
                    <a:pt x="1569720" y="475488"/>
                  </a:lnTo>
                  <a:lnTo>
                    <a:pt x="1569732" y="477012"/>
                  </a:lnTo>
                  <a:lnTo>
                    <a:pt x="1584972" y="477012"/>
                  </a:lnTo>
                  <a:lnTo>
                    <a:pt x="1584972" y="461772"/>
                  </a:lnTo>
                  <a:close/>
                </a:path>
                <a:path w="3156584" h="2178050">
                  <a:moveTo>
                    <a:pt x="1584972" y="429768"/>
                  </a:moveTo>
                  <a:lnTo>
                    <a:pt x="1569732" y="429768"/>
                  </a:lnTo>
                  <a:lnTo>
                    <a:pt x="1569720" y="445008"/>
                  </a:lnTo>
                  <a:lnTo>
                    <a:pt x="1569732" y="446532"/>
                  </a:lnTo>
                  <a:lnTo>
                    <a:pt x="1584972" y="446532"/>
                  </a:lnTo>
                  <a:lnTo>
                    <a:pt x="1584972" y="429768"/>
                  </a:lnTo>
                  <a:close/>
                </a:path>
                <a:path w="3156584" h="2178050">
                  <a:moveTo>
                    <a:pt x="1584972" y="399288"/>
                  </a:moveTo>
                  <a:lnTo>
                    <a:pt x="1584960" y="397764"/>
                  </a:lnTo>
                  <a:lnTo>
                    <a:pt x="1569720" y="397764"/>
                  </a:lnTo>
                  <a:lnTo>
                    <a:pt x="1569720" y="414528"/>
                  </a:lnTo>
                  <a:lnTo>
                    <a:pt x="1584960" y="414528"/>
                  </a:lnTo>
                  <a:lnTo>
                    <a:pt x="1584972" y="399288"/>
                  </a:lnTo>
                  <a:close/>
                </a:path>
                <a:path w="3156584" h="2178050">
                  <a:moveTo>
                    <a:pt x="1584972" y="300228"/>
                  </a:moveTo>
                  <a:lnTo>
                    <a:pt x="1569732" y="300228"/>
                  </a:lnTo>
                  <a:lnTo>
                    <a:pt x="1569720" y="315468"/>
                  </a:lnTo>
                  <a:lnTo>
                    <a:pt x="1584960" y="315468"/>
                  </a:lnTo>
                  <a:lnTo>
                    <a:pt x="1584972" y="300228"/>
                  </a:lnTo>
                  <a:close/>
                </a:path>
                <a:path w="3156584" h="2178050">
                  <a:moveTo>
                    <a:pt x="1584972" y="268224"/>
                  </a:moveTo>
                  <a:lnTo>
                    <a:pt x="1569732" y="268224"/>
                  </a:lnTo>
                  <a:lnTo>
                    <a:pt x="1569720" y="283464"/>
                  </a:lnTo>
                  <a:lnTo>
                    <a:pt x="1584960" y="283464"/>
                  </a:lnTo>
                  <a:lnTo>
                    <a:pt x="1584972" y="268224"/>
                  </a:lnTo>
                  <a:close/>
                </a:path>
                <a:path w="3156584" h="2178050">
                  <a:moveTo>
                    <a:pt x="1584972" y="237744"/>
                  </a:moveTo>
                  <a:lnTo>
                    <a:pt x="1569732" y="237744"/>
                  </a:lnTo>
                  <a:lnTo>
                    <a:pt x="1569720" y="252984"/>
                  </a:lnTo>
                  <a:lnTo>
                    <a:pt x="1584960" y="252984"/>
                  </a:lnTo>
                  <a:lnTo>
                    <a:pt x="1584972" y="237744"/>
                  </a:lnTo>
                  <a:close/>
                </a:path>
                <a:path w="3156584" h="2178050">
                  <a:moveTo>
                    <a:pt x="1584972" y="207264"/>
                  </a:moveTo>
                  <a:lnTo>
                    <a:pt x="1569732" y="207264"/>
                  </a:lnTo>
                  <a:lnTo>
                    <a:pt x="1569720" y="222504"/>
                  </a:lnTo>
                  <a:lnTo>
                    <a:pt x="1584960" y="222504"/>
                  </a:lnTo>
                  <a:lnTo>
                    <a:pt x="1584972" y="207264"/>
                  </a:lnTo>
                  <a:close/>
                </a:path>
                <a:path w="3156584" h="2178050">
                  <a:moveTo>
                    <a:pt x="1584972" y="176784"/>
                  </a:moveTo>
                  <a:lnTo>
                    <a:pt x="1569732" y="176784"/>
                  </a:lnTo>
                  <a:lnTo>
                    <a:pt x="1569720" y="192024"/>
                  </a:lnTo>
                  <a:lnTo>
                    <a:pt x="1584960" y="192024"/>
                  </a:lnTo>
                  <a:lnTo>
                    <a:pt x="1584972" y="176784"/>
                  </a:lnTo>
                  <a:close/>
                </a:path>
                <a:path w="3156584" h="2178050">
                  <a:moveTo>
                    <a:pt x="1584972" y="144780"/>
                  </a:moveTo>
                  <a:lnTo>
                    <a:pt x="1569732" y="144780"/>
                  </a:lnTo>
                  <a:lnTo>
                    <a:pt x="1569720" y="160020"/>
                  </a:lnTo>
                  <a:lnTo>
                    <a:pt x="1584960" y="160020"/>
                  </a:lnTo>
                  <a:lnTo>
                    <a:pt x="1584972" y="144780"/>
                  </a:lnTo>
                  <a:close/>
                </a:path>
                <a:path w="3156584" h="2178050">
                  <a:moveTo>
                    <a:pt x="1584972" y="114300"/>
                  </a:moveTo>
                  <a:lnTo>
                    <a:pt x="1569732" y="114300"/>
                  </a:lnTo>
                  <a:lnTo>
                    <a:pt x="1569720" y="129540"/>
                  </a:lnTo>
                  <a:lnTo>
                    <a:pt x="1584960" y="129540"/>
                  </a:lnTo>
                  <a:lnTo>
                    <a:pt x="1584972" y="114300"/>
                  </a:lnTo>
                  <a:close/>
                </a:path>
                <a:path w="3156584" h="2178050">
                  <a:moveTo>
                    <a:pt x="1584972" y="83820"/>
                  </a:moveTo>
                  <a:lnTo>
                    <a:pt x="1569732" y="83820"/>
                  </a:lnTo>
                  <a:lnTo>
                    <a:pt x="1569720" y="99060"/>
                  </a:lnTo>
                  <a:lnTo>
                    <a:pt x="1584960" y="99060"/>
                  </a:lnTo>
                  <a:lnTo>
                    <a:pt x="1584972" y="83820"/>
                  </a:lnTo>
                  <a:close/>
                </a:path>
                <a:path w="3156584" h="2178050">
                  <a:moveTo>
                    <a:pt x="1584972" y="53340"/>
                  </a:moveTo>
                  <a:lnTo>
                    <a:pt x="1569732" y="53340"/>
                  </a:lnTo>
                  <a:lnTo>
                    <a:pt x="1569720" y="68580"/>
                  </a:lnTo>
                  <a:lnTo>
                    <a:pt x="1584960" y="68580"/>
                  </a:lnTo>
                  <a:lnTo>
                    <a:pt x="1584972" y="53340"/>
                  </a:lnTo>
                  <a:close/>
                </a:path>
                <a:path w="3156584" h="2178050">
                  <a:moveTo>
                    <a:pt x="1584972" y="21336"/>
                  </a:moveTo>
                  <a:lnTo>
                    <a:pt x="1569732" y="21336"/>
                  </a:lnTo>
                  <a:lnTo>
                    <a:pt x="1569720" y="36576"/>
                  </a:lnTo>
                  <a:lnTo>
                    <a:pt x="1584960" y="36576"/>
                  </a:lnTo>
                  <a:lnTo>
                    <a:pt x="1584972" y="21336"/>
                  </a:lnTo>
                  <a:close/>
                </a:path>
                <a:path w="3156584" h="2178050">
                  <a:moveTo>
                    <a:pt x="1589532" y="371856"/>
                  </a:moveTo>
                  <a:lnTo>
                    <a:pt x="1581924" y="371856"/>
                  </a:lnTo>
                  <a:lnTo>
                    <a:pt x="1572768" y="371856"/>
                  </a:lnTo>
                  <a:lnTo>
                    <a:pt x="1566684" y="371856"/>
                  </a:lnTo>
                  <a:lnTo>
                    <a:pt x="1566684" y="387096"/>
                  </a:lnTo>
                  <a:lnTo>
                    <a:pt x="1577340" y="387096"/>
                  </a:lnTo>
                  <a:lnTo>
                    <a:pt x="1574304" y="384048"/>
                  </a:lnTo>
                  <a:lnTo>
                    <a:pt x="1580388" y="384048"/>
                  </a:lnTo>
                  <a:lnTo>
                    <a:pt x="1577340" y="387096"/>
                  </a:lnTo>
                  <a:lnTo>
                    <a:pt x="1589532" y="387096"/>
                  </a:lnTo>
                  <a:lnTo>
                    <a:pt x="1589532" y="382524"/>
                  </a:lnTo>
                  <a:lnTo>
                    <a:pt x="1589532" y="379476"/>
                  </a:lnTo>
                  <a:lnTo>
                    <a:pt x="1589532" y="371856"/>
                  </a:lnTo>
                  <a:close/>
                </a:path>
                <a:path w="3156584" h="2178050">
                  <a:moveTo>
                    <a:pt x="1592580" y="2162556"/>
                  </a:moveTo>
                  <a:lnTo>
                    <a:pt x="1584960" y="2162556"/>
                  </a:lnTo>
                  <a:lnTo>
                    <a:pt x="1584960" y="2170176"/>
                  </a:lnTo>
                  <a:lnTo>
                    <a:pt x="1569732" y="2170176"/>
                  </a:lnTo>
                  <a:lnTo>
                    <a:pt x="1577340" y="2162568"/>
                  </a:lnTo>
                  <a:lnTo>
                    <a:pt x="1584960" y="2170176"/>
                  </a:lnTo>
                  <a:lnTo>
                    <a:pt x="1584960" y="2162556"/>
                  </a:lnTo>
                  <a:lnTo>
                    <a:pt x="1577352" y="2162556"/>
                  </a:lnTo>
                  <a:lnTo>
                    <a:pt x="1562112" y="2162556"/>
                  </a:lnTo>
                  <a:lnTo>
                    <a:pt x="1562112" y="2177796"/>
                  </a:lnTo>
                  <a:lnTo>
                    <a:pt x="1572768" y="2177796"/>
                  </a:lnTo>
                  <a:lnTo>
                    <a:pt x="1581924" y="2177796"/>
                  </a:lnTo>
                  <a:lnTo>
                    <a:pt x="1592580" y="2177796"/>
                  </a:lnTo>
                  <a:lnTo>
                    <a:pt x="1592580" y="2162556"/>
                  </a:lnTo>
                  <a:close/>
                </a:path>
                <a:path w="3156584" h="2178050">
                  <a:moveTo>
                    <a:pt x="1594104" y="1421892"/>
                  </a:moveTo>
                  <a:lnTo>
                    <a:pt x="1578864" y="1421892"/>
                  </a:lnTo>
                  <a:lnTo>
                    <a:pt x="1578864" y="1437132"/>
                  </a:lnTo>
                  <a:lnTo>
                    <a:pt x="1594104" y="1437132"/>
                  </a:lnTo>
                  <a:lnTo>
                    <a:pt x="1594104" y="1421892"/>
                  </a:lnTo>
                  <a:close/>
                </a:path>
                <a:path w="3156584" h="2178050">
                  <a:moveTo>
                    <a:pt x="1594104" y="0"/>
                  </a:moveTo>
                  <a:lnTo>
                    <a:pt x="1578864" y="0"/>
                  </a:lnTo>
                  <a:lnTo>
                    <a:pt x="1578864" y="15240"/>
                  </a:lnTo>
                  <a:lnTo>
                    <a:pt x="1594104" y="15240"/>
                  </a:lnTo>
                  <a:lnTo>
                    <a:pt x="1594104" y="0"/>
                  </a:lnTo>
                  <a:close/>
                </a:path>
                <a:path w="3156584" h="2178050">
                  <a:moveTo>
                    <a:pt x="1600200" y="1792224"/>
                  </a:moveTo>
                  <a:lnTo>
                    <a:pt x="1584960" y="1792224"/>
                  </a:lnTo>
                  <a:lnTo>
                    <a:pt x="1584960" y="1807464"/>
                  </a:lnTo>
                  <a:lnTo>
                    <a:pt x="1600200" y="1807464"/>
                  </a:lnTo>
                  <a:lnTo>
                    <a:pt x="1600200" y="1792224"/>
                  </a:lnTo>
                  <a:close/>
                </a:path>
                <a:path w="3156584" h="2178050">
                  <a:moveTo>
                    <a:pt x="1601724" y="1484376"/>
                  </a:moveTo>
                  <a:lnTo>
                    <a:pt x="1586484" y="1484376"/>
                  </a:lnTo>
                  <a:lnTo>
                    <a:pt x="1586484" y="1499616"/>
                  </a:lnTo>
                  <a:lnTo>
                    <a:pt x="1601724" y="1499616"/>
                  </a:lnTo>
                  <a:lnTo>
                    <a:pt x="1601724" y="1484376"/>
                  </a:lnTo>
                  <a:close/>
                </a:path>
                <a:path w="3156584" h="2178050">
                  <a:moveTo>
                    <a:pt x="1606296" y="1112520"/>
                  </a:moveTo>
                  <a:lnTo>
                    <a:pt x="1591056" y="1112520"/>
                  </a:lnTo>
                  <a:lnTo>
                    <a:pt x="1591056" y="1127760"/>
                  </a:lnTo>
                  <a:lnTo>
                    <a:pt x="1606296" y="1127760"/>
                  </a:lnTo>
                  <a:lnTo>
                    <a:pt x="1606296" y="1112520"/>
                  </a:lnTo>
                  <a:close/>
                </a:path>
                <a:path w="3156584" h="2178050">
                  <a:moveTo>
                    <a:pt x="1606296" y="309372"/>
                  </a:moveTo>
                  <a:lnTo>
                    <a:pt x="1591056" y="309372"/>
                  </a:lnTo>
                  <a:lnTo>
                    <a:pt x="1591056" y="324612"/>
                  </a:lnTo>
                  <a:lnTo>
                    <a:pt x="1606296" y="324612"/>
                  </a:lnTo>
                  <a:lnTo>
                    <a:pt x="1606296" y="309372"/>
                  </a:lnTo>
                  <a:close/>
                </a:path>
                <a:path w="3156584" h="2178050">
                  <a:moveTo>
                    <a:pt x="1609344" y="1854708"/>
                  </a:moveTo>
                  <a:lnTo>
                    <a:pt x="1594104" y="1854708"/>
                  </a:lnTo>
                  <a:lnTo>
                    <a:pt x="1594104" y="1869948"/>
                  </a:lnTo>
                  <a:lnTo>
                    <a:pt x="1609344" y="1869948"/>
                  </a:lnTo>
                  <a:lnTo>
                    <a:pt x="1609344" y="1854708"/>
                  </a:lnTo>
                  <a:close/>
                </a:path>
                <a:path w="3156584" h="2178050">
                  <a:moveTo>
                    <a:pt x="1612392" y="679704"/>
                  </a:moveTo>
                  <a:lnTo>
                    <a:pt x="1597152" y="679704"/>
                  </a:lnTo>
                  <a:lnTo>
                    <a:pt x="1597152" y="694944"/>
                  </a:lnTo>
                  <a:lnTo>
                    <a:pt x="1612392" y="694944"/>
                  </a:lnTo>
                  <a:lnTo>
                    <a:pt x="1612392" y="679704"/>
                  </a:lnTo>
                  <a:close/>
                </a:path>
                <a:path w="3156584" h="2178050">
                  <a:moveTo>
                    <a:pt x="1615440" y="1050036"/>
                  </a:moveTo>
                  <a:lnTo>
                    <a:pt x="1600200" y="1050036"/>
                  </a:lnTo>
                  <a:lnTo>
                    <a:pt x="1600200" y="1065276"/>
                  </a:lnTo>
                  <a:lnTo>
                    <a:pt x="1615440" y="1065276"/>
                  </a:lnTo>
                  <a:lnTo>
                    <a:pt x="1615440" y="1050036"/>
                  </a:lnTo>
                  <a:close/>
                </a:path>
                <a:path w="3156584" h="2178050">
                  <a:moveTo>
                    <a:pt x="1616964" y="742188"/>
                  </a:moveTo>
                  <a:lnTo>
                    <a:pt x="1601724" y="742188"/>
                  </a:lnTo>
                  <a:lnTo>
                    <a:pt x="1601724" y="757428"/>
                  </a:lnTo>
                  <a:lnTo>
                    <a:pt x="1616964" y="757428"/>
                  </a:lnTo>
                  <a:lnTo>
                    <a:pt x="1616964" y="742188"/>
                  </a:lnTo>
                  <a:close/>
                </a:path>
                <a:path w="3156584" h="2178050">
                  <a:moveTo>
                    <a:pt x="1620012" y="371856"/>
                  </a:moveTo>
                  <a:lnTo>
                    <a:pt x="1604772" y="371856"/>
                  </a:lnTo>
                  <a:lnTo>
                    <a:pt x="1604772" y="387096"/>
                  </a:lnTo>
                  <a:lnTo>
                    <a:pt x="1620012" y="387096"/>
                  </a:lnTo>
                  <a:lnTo>
                    <a:pt x="1620012" y="371856"/>
                  </a:lnTo>
                  <a:close/>
                </a:path>
                <a:path w="3156584" h="2178050">
                  <a:moveTo>
                    <a:pt x="1623060" y="2162556"/>
                  </a:moveTo>
                  <a:lnTo>
                    <a:pt x="1607820" y="2162556"/>
                  </a:lnTo>
                  <a:lnTo>
                    <a:pt x="1607820" y="2177796"/>
                  </a:lnTo>
                  <a:lnTo>
                    <a:pt x="1623060" y="2177796"/>
                  </a:lnTo>
                  <a:lnTo>
                    <a:pt x="1623060" y="2162556"/>
                  </a:lnTo>
                  <a:close/>
                </a:path>
                <a:path w="3156584" h="2178050">
                  <a:moveTo>
                    <a:pt x="1624584" y="1421892"/>
                  </a:moveTo>
                  <a:lnTo>
                    <a:pt x="1609344" y="1421892"/>
                  </a:lnTo>
                  <a:lnTo>
                    <a:pt x="1609344" y="1437132"/>
                  </a:lnTo>
                  <a:lnTo>
                    <a:pt x="1624584" y="1437132"/>
                  </a:lnTo>
                  <a:lnTo>
                    <a:pt x="1624584" y="1421892"/>
                  </a:lnTo>
                  <a:close/>
                </a:path>
                <a:path w="3156584" h="2178050">
                  <a:moveTo>
                    <a:pt x="1624584" y="0"/>
                  </a:moveTo>
                  <a:lnTo>
                    <a:pt x="1609344" y="0"/>
                  </a:lnTo>
                  <a:lnTo>
                    <a:pt x="1609344" y="15240"/>
                  </a:lnTo>
                  <a:lnTo>
                    <a:pt x="1624584" y="15240"/>
                  </a:lnTo>
                  <a:lnTo>
                    <a:pt x="1624584" y="0"/>
                  </a:lnTo>
                  <a:close/>
                </a:path>
                <a:path w="3156584" h="2178050">
                  <a:moveTo>
                    <a:pt x="1630680" y="1792224"/>
                  </a:moveTo>
                  <a:lnTo>
                    <a:pt x="1615440" y="1792224"/>
                  </a:lnTo>
                  <a:lnTo>
                    <a:pt x="1615440" y="1807464"/>
                  </a:lnTo>
                  <a:lnTo>
                    <a:pt x="1630680" y="1807464"/>
                  </a:lnTo>
                  <a:lnTo>
                    <a:pt x="1630680" y="1792224"/>
                  </a:lnTo>
                  <a:close/>
                </a:path>
                <a:path w="3156584" h="2178050">
                  <a:moveTo>
                    <a:pt x="1636776" y="1112520"/>
                  </a:moveTo>
                  <a:lnTo>
                    <a:pt x="1621536" y="1112520"/>
                  </a:lnTo>
                  <a:lnTo>
                    <a:pt x="1621536" y="1127760"/>
                  </a:lnTo>
                  <a:lnTo>
                    <a:pt x="1636776" y="1127760"/>
                  </a:lnTo>
                  <a:lnTo>
                    <a:pt x="1636776" y="1112520"/>
                  </a:lnTo>
                  <a:close/>
                </a:path>
                <a:path w="3156584" h="2178050">
                  <a:moveTo>
                    <a:pt x="1636776" y="309372"/>
                  </a:moveTo>
                  <a:lnTo>
                    <a:pt x="1621536" y="309372"/>
                  </a:lnTo>
                  <a:lnTo>
                    <a:pt x="1621536" y="324612"/>
                  </a:lnTo>
                  <a:lnTo>
                    <a:pt x="1636776" y="324612"/>
                  </a:lnTo>
                  <a:lnTo>
                    <a:pt x="1636776" y="309372"/>
                  </a:lnTo>
                  <a:close/>
                </a:path>
                <a:path w="3156584" h="2178050">
                  <a:moveTo>
                    <a:pt x="1638300" y="1769364"/>
                  </a:moveTo>
                  <a:lnTo>
                    <a:pt x="1623060" y="1769364"/>
                  </a:lnTo>
                  <a:lnTo>
                    <a:pt x="1623060" y="1784604"/>
                  </a:lnTo>
                  <a:lnTo>
                    <a:pt x="1638300" y="1784604"/>
                  </a:lnTo>
                  <a:lnTo>
                    <a:pt x="1638300" y="1769364"/>
                  </a:lnTo>
                  <a:close/>
                </a:path>
                <a:path w="3156584" h="2178050">
                  <a:moveTo>
                    <a:pt x="1638300" y="1738884"/>
                  </a:moveTo>
                  <a:lnTo>
                    <a:pt x="1623060" y="1738884"/>
                  </a:lnTo>
                  <a:lnTo>
                    <a:pt x="1623060" y="1754124"/>
                  </a:lnTo>
                  <a:lnTo>
                    <a:pt x="1638300" y="1754124"/>
                  </a:lnTo>
                  <a:lnTo>
                    <a:pt x="1638300" y="1738884"/>
                  </a:lnTo>
                  <a:close/>
                </a:path>
                <a:path w="3156584" h="2178050">
                  <a:moveTo>
                    <a:pt x="1638300" y="1706880"/>
                  </a:moveTo>
                  <a:lnTo>
                    <a:pt x="1623060" y="1706880"/>
                  </a:lnTo>
                  <a:lnTo>
                    <a:pt x="1623060" y="1723644"/>
                  </a:lnTo>
                  <a:lnTo>
                    <a:pt x="1638300" y="1723644"/>
                  </a:lnTo>
                  <a:lnTo>
                    <a:pt x="1638300" y="1706880"/>
                  </a:lnTo>
                  <a:close/>
                </a:path>
                <a:path w="3156584" h="2178050">
                  <a:moveTo>
                    <a:pt x="1638300" y="1676400"/>
                  </a:moveTo>
                  <a:lnTo>
                    <a:pt x="1623060" y="1676400"/>
                  </a:lnTo>
                  <a:lnTo>
                    <a:pt x="1623060" y="1691640"/>
                  </a:lnTo>
                  <a:lnTo>
                    <a:pt x="1638300" y="1691640"/>
                  </a:lnTo>
                  <a:lnTo>
                    <a:pt x="1638300" y="1676400"/>
                  </a:lnTo>
                  <a:close/>
                </a:path>
                <a:path w="3156584" h="2178050">
                  <a:moveTo>
                    <a:pt x="1638300" y="1645920"/>
                  </a:moveTo>
                  <a:lnTo>
                    <a:pt x="1623060" y="1645920"/>
                  </a:lnTo>
                  <a:lnTo>
                    <a:pt x="1623060" y="1661160"/>
                  </a:lnTo>
                  <a:lnTo>
                    <a:pt x="1638300" y="1661160"/>
                  </a:lnTo>
                  <a:lnTo>
                    <a:pt x="1638300" y="1645920"/>
                  </a:lnTo>
                  <a:close/>
                </a:path>
                <a:path w="3156584" h="2178050">
                  <a:moveTo>
                    <a:pt x="1638300" y="1615440"/>
                  </a:moveTo>
                  <a:lnTo>
                    <a:pt x="1623060" y="1615440"/>
                  </a:lnTo>
                  <a:lnTo>
                    <a:pt x="1623060" y="1630680"/>
                  </a:lnTo>
                  <a:lnTo>
                    <a:pt x="1638300" y="1630680"/>
                  </a:lnTo>
                  <a:lnTo>
                    <a:pt x="1638300" y="1615440"/>
                  </a:lnTo>
                  <a:close/>
                </a:path>
                <a:path w="3156584" h="2178050">
                  <a:moveTo>
                    <a:pt x="1638300" y="1583436"/>
                  </a:moveTo>
                  <a:lnTo>
                    <a:pt x="1623060" y="1583436"/>
                  </a:lnTo>
                  <a:lnTo>
                    <a:pt x="1623060" y="1600200"/>
                  </a:lnTo>
                  <a:lnTo>
                    <a:pt x="1638300" y="1600200"/>
                  </a:lnTo>
                  <a:lnTo>
                    <a:pt x="1638300" y="1583436"/>
                  </a:lnTo>
                  <a:close/>
                </a:path>
                <a:path w="3156584" h="2178050">
                  <a:moveTo>
                    <a:pt x="1638300" y="1552956"/>
                  </a:moveTo>
                  <a:lnTo>
                    <a:pt x="1623060" y="1552956"/>
                  </a:lnTo>
                  <a:lnTo>
                    <a:pt x="1623060" y="1568196"/>
                  </a:lnTo>
                  <a:lnTo>
                    <a:pt x="1638300" y="1568196"/>
                  </a:lnTo>
                  <a:lnTo>
                    <a:pt x="1638300" y="1552956"/>
                  </a:lnTo>
                  <a:close/>
                </a:path>
                <a:path w="3156584" h="2178050">
                  <a:moveTo>
                    <a:pt x="1638300" y="1522476"/>
                  </a:moveTo>
                  <a:lnTo>
                    <a:pt x="1623060" y="1522476"/>
                  </a:lnTo>
                  <a:lnTo>
                    <a:pt x="1623060" y="1537716"/>
                  </a:lnTo>
                  <a:lnTo>
                    <a:pt x="1638300" y="1537716"/>
                  </a:lnTo>
                  <a:lnTo>
                    <a:pt x="1638300" y="1522476"/>
                  </a:lnTo>
                  <a:close/>
                </a:path>
                <a:path w="3156584" h="2178050">
                  <a:moveTo>
                    <a:pt x="1638300" y="1491996"/>
                  </a:moveTo>
                  <a:lnTo>
                    <a:pt x="1630680" y="1491996"/>
                  </a:lnTo>
                  <a:lnTo>
                    <a:pt x="1630680" y="1484376"/>
                  </a:lnTo>
                  <a:lnTo>
                    <a:pt x="1616964" y="1484376"/>
                  </a:lnTo>
                  <a:lnTo>
                    <a:pt x="1616964" y="1499616"/>
                  </a:lnTo>
                  <a:lnTo>
                    <a:pt x="1623060" y="1499616"/>
                  </a:lnTo>
                  <a:lnTo>
                    <a:pt x="1623060" y="1507236"/>
                  </a:lnTo>
                  <a:lnTo>
                    <a:pt x="1638300" y="1507236"/>
                  </a:lnTo>
                  <a:lnTo>
                    <a:pt x="1638300" y="1499616"/>
                  </a:lnTo>
                  <a:lnTo>
                    <a:pt x="1638300" y="1491996"/>
                  </a:lnTo>
                  <a:close/>
                </a:path>
                <a:path w="3156584" h="2178050">
                  <a:moveTo>
                    <a:pt x="1639824" y="1854708"/>
                  </a:moveTo>
                  <a:lnTo>
                    <a:pt x="1624584" y="1854708"/>
                  </a:lnTo>
                  <a:lnTo>
                    <a:pt x="1624584" y="1869948"/>
                  </a:lnTo>
                  <a:lnTo>
                    <a:pt x="1639824" y="1869948"/>
                  </a:lnTo>
                  <a:lnTo>
                    <a:pt x="1639824" y="1854708"/>
                  </a:lnTo>
                  <a:close/>
                </a:path>
                <a:path w="3156584" h="2178050">
                  <a:moveTo>
                    <a:pt x="1642872" y="679704"/>
                  </a:moveTo>
                  <a:lnTo>
                    <a:pt x="1627632" y="679704"/>
                  </a:lnTo>
                  <a:lnTo>
                    <a:pt x="1627632" y="694944"/>
                  </a:lnTo>
                  <a:lnTo>
                    <a:pt x="1642872" y="694944"/>
                  </a:lnTo>
                  <a:lnTo>
                    <a:pt x="1642872" y="679704"/>
                  </a:lnTo>
                  <a:close/>
                </a:path>
                <a:path w="3156584" h="2178050">
                  <a:moveTo>
                    <a:pt x="1647444" y="1050036"/>
                  </a:moveTo>
                  <a:lnTo>
                    <a:pt x="1630680" y="1050036"/>
                  </a:lnTo>
                  <a:lnTo>
                    <a:pt x="1630680" y="1065276"/>
                  </a:lnTo>
                  <a:lnTo>
                    <a:pt x="1647444" y="1065276"/>
                  </a:lnTo>
                  <a:lnTo>
                    <a:pt x="1647444" y="1050036"/>
                  </a:lnTo>
                  <a:close/>
                </a:path>
                <a:path w="3156584" h="2178050">
                  <a:moveTo>
                    <a:pt x="1647444" y="742188"/>
                  </a:moveTo>
                  <a:lnTo>
                    <a:pt x="1632204" y="742188"/>
                  </a:lnTo>
                  <a:lnTo>
                    <a:pt x="1632204" y="757428"/>
                  </a:lnTo>
                  <a:lnTo>
                    <a:pt x="1647444" y="757428"/>
                  </a:lnTo>
                  <a:lnTo>
                    <a:pt x="1647444" y="742188"/>
                  </a:lnTo>
                  <a:close/>
                </a:path>
                <a:path w="3156584" h="2178050">
                  <a:moveTo>
                    <a:pt x="1650492" y="371856"/>
                  </a:moveTo>
                  <a:lnTo>
                    <a:pt x="1635252" y="371856"/>
                  </a:lnTo>
                  <a:lnTo>
                    <a:pt x="1635252" y="387096"/>
                  </a:lnTo>
                  <a:lnTo>
                    <a:pt x="1650492" y="387096"/>
                  </a:lnTo>
                  <a:lnTo>
                    <a:pt x="1650492" y="371856"/>
                  </a:lnTo>
                  <a:close/>
                </a:path>
                <a:path w="3156584" h="2178050">
                  <a:moveTo>
                    <a:pt x="1653540" y="2162556"/>
                  </a:moveTo>
                  <a:lnTo>
                    <a:pt x="1638300" y="2162556"/>
                  </a:lnTo>
                  <a:lnTo>
                    <a:pt x="1638300" y="2177796"/>
                  </a:lnTo>
                  <a:lnTo>
                    <a:pt x="1653540" y="2177796"/>
                  </a:lnTo>
                  <a:lnTo>
                    <a:pt x="1653540" y="2162556"/>
                  </a:lnTo>
                  <a:close/>
                </a:path>
                <a:path w="3156584" h="2178050">
                  <a:moveTo>
                    <a:pt x="1655064" y="1421892"/>
                  </a:moveTo>
                  <a:lnTo>
                    <a:pt x="1639824" y="1421892"/>
                  </a:lnTo>
                  <a:lnTo>
                    <a:pt x="1639824" y="1437132"/>
                  </a:lnTo>
                  <a:lnTo>
                    <a:pt x="1655064" y="1437132"/>
                  </a:lnTo>
                  <a:lnTo>
                    <a:pt x="1655064" y="1421892"/>
                  </a:lnTo>
                  <a:close/>
                </a:path>
                <a:path w="3156584" h="2178050">
                  <a:moveTo>
                    <a:pt x="1656588" y="0"/>
                  </a:moveTo>
                  <a:lnTo>
                    <a:pt x="1639824" y="0"/>
                  </a:lnTo>
                  <a:lnTo>
                    <a:pt x="1639824" y="15240"/>
                  </a:lnTo>
                  <a:lnTo>
                    <a:pt x="1656588" y="15240"/>
                  </a:lnTo>
                  <a:lnTo>
                    <a:pt x="1656588" y="0"/>
                  </a:lnTo>
                  <a:close/>
                </a:path>
                <a:path w="3156584" h="2178050">
                  <a:moveTo>
                    <a:pt x="1667256" y="309372"/>
                  </a:moveTo>
                  <a:lnTo>
                    <a:pt x="1652016" y="309372"/>
                  </a:lnTo>
                  <a:lnTo>
                    <a:pt x="1652016" y="324612"/>
                  </a:lnTo>
                  <a:lnTo>
                    <a:pt x="1667256" y="324612"/>
                  </a:lnTo>
                  <a:lnTo>
                    <a:pt x="1667256" y="309372"/>
                  </a:lnTo>
                  <a:close/>
                </a:path>
                <a:path w="3156584" h="2178050">
                  <a:moveTo>
                    <a:pt x="1668780" y="1112520"/>
                  </a:moveTo>
                  <a:lnTo>
                    <a:pt x="1653540" y="1112520"/>
                  </a:lnTo>
                  <a:lnTo>
                    <a:pt x="1653540" y="1127760"/>
                  </a:lnTo>
                  <a:lnTo>
                    <a:pt x="1668780" y="1127760"/>
                  </a:lnTo>
                  <a:lnTo>
                    <a:pt x="1668780" y="1112520"/>
                  </a:lnTo>
                  <a:close/>
                </a:path>
                <a:path w="3156584" h="2178050">
                  <a:moveTo>
                    <a:pt x="1670304" y="1854708"/>
                  </a:moveTo>
                  <a:lnTo>
                    <a:pt x="1655064" y="1854708"/>
                  </a:lnTo>
                  <a:lnTo>
                    <a:pt x="1655064" y="1869948"/>
                  </a:lnTo>
                  <a:lnTo>
                    <a:pt x="1670304" y="1869948"/>
                  </a:lnTo>
                  <a:lnTo>
                    <a:pt x="1670304" y="1854708"/>
                  </a:lnTo>
                  <a:close/>
                </a:path>
                <a:path w="3156584" h="2178050">
                  <a:moveTo>
                    <a:pt x="1673352" y="679704"/>
                  </a:moveTo>
                  <a:lnTo>
                    <a:pt x="1658112" y="679704"/>
                  </a:lnTo>
                  <a:lnTo>
                    <a:pt x="1658112" y="694944"/>
                  </a:lnTo>
                  <a:lnTo>
                    <a:pt x="1673352" y="694944"/>
                  </a:lnTo>
                  <a:lnTo>
                    <a:pt x="1673352" y="679704"/>
                  </a:lnTo>
                  <a:close/>
                </a:path>
                <a:path w="3156584" h="2178050">
                  <a:moveTo>
                    <a:pt x="1677924" y="1050036"/>
                  </a:moveTo>
                  <a:lnTo>
                    <a:pt x="1662684" y="1050036"/>
                  </a:lnTo>
                  <a:lnTo>
                    <a:pt x="1662684" y="1065276"/>
                  </a:lnTo>
                  <a:lnTo>
                    <a:pt x="1677924" y="1065276"/>
                  </a:lnTo>
                  <a:lnTo>
                    <a:pt x="1677924" y="1050036"/>
                  </a:lnTo>
                  <a:close/>
                </a:path>
                <a:path w="3156584" h="2178050">
                  <a:moveTo>
                    <a:pt x="1677924" y="742188"/>
                  </a:moveTo>
                  <a:lnTo>
                    <a:pt x="1662684" y="742188"/>
                  </a:lnTo>
                  <a:lnTo>
                    <a:pt x="1662684" y="757428"/>
                  </a:lnTo>
                  <a:lnTo>
                    <a:pt x="1677924" y="757428"/>
                  </a:lnTo>
                  <a:lnTo>
                    <a:pt x="1677924" y="742188"/>
                  </a:lnTo>
                  <a:close/>
                </a:path>
                <a:path w="3156584" h="2178050">
                  <a:moveTo>
                    <a:pt x="1682496" y="371856"/>
                  </a:moveTo>
                  <a:lnTo>
                    <a:pt x="1665732" y="371856"/>
                  </a:lnTo>
                  <a:lnTo>
                    <a:pt x="1665732" y="387096"/>
                  </a:lnTo>
                  <a:lnTo>
                    <a:pt x="1682496" y="387096"/>
                  </a:lnTo>
                  <a:lnTo>
                    <a:pt x="1682496" y="371856"/>
                  </a:lnTo>
                  <a:close/>
                </a:path>
                <a:path w="3156584" h="2178050">
                  <a:moveTo>
                    <a:pt x="1685544" y="2162556"/>
                  </a:moveTo>
                  <a:lnTo>
                    <a:pt x="1670304" y="2162556"/>
                  </a:lnTo>
                  <a:lnTo>
                    <a:pt x="1670304" y="2177796"/>
                  </a:lnTo>
                  <a:lnTo>
                    <a:pt x="1685544" y="2177796"/>
                  </a:lnTo>
                  <a:lnTo>
                    <a:pt x="1685544" y="2162556"/>
                  </a:lnTo>
                  <a:close/>
                </a:path>
                <a:path w="3156584" h="2178050">
                  <a:moveTo>
                    <a:pt x="1685544" y="1421892"/>
                  </a:moveTo>
                  <a:lnTo>
                    <a:pt x="1670304" y="1421892"/>
                  </a:lnTo>
                  <a:lnTo>
                    <a:pt x="1670304" y="1437132"/>
                  </a:lnTo>
                  <a:lnTo>
                    <a:pt x="1685544" y="1437132"/>
                  </a:lnTo>
                  <a:lnTo>
                    <a:pt x="1685544" y="1421892"/>
                  </a:lnTo>
                  <a:close/>
                </a:path>
                <a:path w="3156584" h="2178050">
                  <a:moveTo>
                    <a:pt x="1687068" y="0"/>
                  </a:moveTo>
                  <a:lnTo>
                    <a:pt x="1671828" y="0"/>
                  </a:lnTo>
                  <a:lnTo>
                    <a:pt x="1671828" y="15240"/>
                  </a:lnTo>
                  <a:lnTo>
                    <a:pt x="1687068" y="15240"/>
                  </a:lnTo>
                  <a:lnTo>
                    <a:pt x="1687068" y="0"/>
                  </a:lnTo>
                  <a:close/>
                </a:path>
                <a:path w="3156584" h="2178050">
                  <a:moveTo>
                    <a:pt x="1699260" y="1112520"/>
                  </a:moveTo>
                  <a:lnTo>
                    <a:pt x="1684020" y="1112520"/>
                  </a:lnTo>
                  <a:lnTo>
                    <a:pt x="1684020" y="1127760"/>
                  </a:lnTo>
                  <a:lnTo>
                    <a:pt x="1699260" y="1127760"/>
                  </a:lnTo>
                  <a:lnTo>
                    <a:pt x="1699260" y="1112520"/>
                  </a:lnTo>
                  <a:close/>
                </a:path>
                <a:path w="3156584" h="2178050">
                  <a:moveTo>
                    <a:pt x="1699260" y="309372"/>
                  </a:moveTo>
                  <a:lnTo>
                    <a:pt x="1682496" y="309372"/>
                  </a:lnTo>
                  <a:lnTo>
                    <a:pt x="1682496" y="324612"/>
                  </a:lnTo>
                  <a:lnTo>
                    <a:pt x="1699260" y="324612"/>
                  </a:lnTo>
                  <a:lnTo>
                    <a:pt x="1699260" y="309372"/>
                  </a:lnTo>
                  <a:close/>
                </a:path>
                <a:path w="3156584" h="2178050">
                  <a:moveTo>
                    <a:pt x="1702308" y="1854708"/>
                  </a:moveTo>
                  <a:lnTo>
                    <a:pt x="1685544" y="1854708"/>
                  </a:lnTo>
                  <a:lnTo>
                    <a:pt x="1685544" y="1869948"/>
                  </a:lnTo>
                  <a:lnTo>
                    <a:pt x="1702308" y="1869948"/>
                  </a:lnTo>
                  <a:lnTo>
                    <a:pt x="1702308" y="1854708"/>
                  </a:lnTo>
                  <a:close/>
                </a:path>
                <a:path w="3156584" h="2178050">
                  <a:moveTo>
                    <a:pt x="1705356" y="679704"/>
                  </a:moveTo>
                  <a:lnTo>
                    <a:pt x="1688592" y="679704"/>
                  </a:lnTo>
                  <a:lnTo>
                    <a:pt x="1688592" y="694944"/>
                  </a:lnTo>
                  <a:lnTo>
                    <a:pt x="1705356" y="694944"/>
                  </a:lnTo>
                  <a:lnTo>
                    <a:pt x="1705356" y="679704"/>
                  </a:lnTo>
                  <a:close/>
                </a:path>
                <a:path w="3156584" h="2178050">
                  <a:moveTo>
                    <a:pt x="1708404" y="1050036"/>
                  </a:moveTo>
                  <a:lnTo>
                    <a:pt x="1693164" y="1050036"/>
                  </a:lnTo>
                  <a:lnTo>
                    <a:pt x="1693164" y="1065276"/>
                  </a:lnTo>
                  <a:lnTo>
                    <a:pt x="1708404" y="1065276"/>
                  </a:lnTo>
                  <a:lnTo>
                    <a:pt x="1708404" y="1050036"/>
                  </a:lnTo>
                  <a:close/>
                </a:path>
                <a:path w="3156584" h="2178050">
                  <a:moveTo>
                    <a:pt x="1708404" y="742188"/>
                  </a:moveTo>
                  <a:lnTo>
                    <a:pt x="1693164" y="742188"/>
                  </a:lnTo>
                  <a:lnTo>
                    <a:pt x="1693164" y="757428"/>
                  </a:lnTo>
                  <a:lnTo>
                    <a:pt x="1708404" y="757428"/>
                  </a:lnTo>
                  <a:lnTo>
                    <a:pt x="1708404" y="742188"/>
                  </a:lnTo>
                  <a:close/>
                </a:path>
                <a:path w="3156584" h="2178050">
                  <a:moveTo>
                    <a:pt x="1712976" y="371856"/>
                  </a:moveTo>
                  <a:lnTo>
                    <a:pt x="1697736" y="371856"/>
                  </a:lnTo>
                  <a:lnTo>
                    <a:pt x="1697736" y="387096"/>
                  </a:lnTo>
                  <a:lnTo>
                    <a:pt x="1712976" y="387096"/>
                  </a:lnTo>
                  <a:lnTo>
                    <a:pt x="1712976" y="371856"/>
                  </a:lnTo>
                  <a:close/>
                </a:path>
                <a:path w="3156584" h="2178050">
                  <a:moveTo>
                    <a:pt x="1716024" y="2162556"/>
                  </a:moveTo>
                  <a:lnTo>
                    <a:pt x="1700784" y="2162556"/>
                  </a:lnTo>
                  <a:lnTo>
                    <a:pt x="1700784" y="2177796"/>
                  </a:lnTo>
                  <a:lnTo>
                    <a:pt x="1716024" y="2177796"/>
                  </a:lnTo>
                  <a:lnTo>
                    <a:pt x="1716024" y="2162556"/>
                  </a:lnTo>
                  <a:close/>
                </a:path>
                <a:path w="3156584" h="2178050">
                  <a:moveTo>
                    <a:pt x="1717548" y="1421892"/>
                  </a:moveTo>
                  <a:lnTo>
                    <a:pt x="1702308" y="1421892"/>
                  </a:lnTo>
                  <a:lnTo>
                    <a:pt x="1702308" y="1437132"/>
                  </a:lnTo>
                  <a:lnTo>
                    <a:pt x="1717548" y="1437132"/>
                  </a:lnTo>
                  <a:lnTo>
                    <a:pt x="1717548" y="1421892"/>
                  </a:lnTo>
                  <a:close/>
                </a:path>
                <a:path w="3156584" h="2178050">
                  <a:moveTo>
                    <a:pt x="1717548" y="0"/>
                  </a:moveTo>
                  <a:lnTo>
                    <a:pt x="1702308" y="0"/>
                  </a:lnTo>
                  <a:lnTo>
                    <a:pt x="1702308" y="15240"/>
                  </a:lnTo>
                  <a:lnTo>
                    <a:pt x="1717548" y="15240"/>
                  </a:lnTo>
                  <a:lnTo>
                    <a:pt x="1717548" y="0"/>
                  </a:lnTo>
                  <a:close/>
                </a:path>
                <a:path w="3156584" h="2178050">
                  <a:moveTo>
                    <a:pt x="1729740" y="1112520"/>
                  </a:moveTo>
                  <a:lnTo>
                    <a:pt x="1714500" y="1112520"/>
                  </a:lnTo>
                  <a:lnTo>
                    <a:pt x="1714500" y="1127760"/>
                  </a:lnTo>
                  <a:lnTo>
                    <a:pt x="1729740" y="1127760"/>
                  </a:lnTo>
                  <a:lnTo>
                    <a:pt x="1729740" y="1112520"/>
                  </a:lnTo>
                  <a:close/>
                </a:path>
                <a:path w="3156584" h="2178050">
                  <a:moveTo>
                    <a:pt x="1729740" y="309372"/>
                  </a:moveTo>
                  <a:lnTo>
                    <a:pt x="1714500" y="309372"/>
                  </a:lnTo>
                  <a:lnTo>
                    <a:pt x="1714500" y="324612"/>
                  </a:lnTo>
                  <a:lnTo>
                    <a:pt x="1729740" y="324612"/>
                  </a:lnTo>
                  <a:lnTo>
                    <a:pt x="1729740" y="309372"/>
                  </a:lnTo>
                  <a:close/>
                </a:path>
                <a:path w="3156584" h="2178050">
                  <a:moveTo>
                    <a:pt x="1732788" y="1854708"/>
                  </a:moveTo>
                  <a:lnTo>
                    <a:pt x="1717548" y="1854708"/>
                  </a:lnTo>
                  <a:lnTo>
                    <a:pt x="1717548" y="1869948"/>
                  </a:lnTo>
                  <a:lnTo>
                    <a:pt x="1732788" y="1869948"/>
                  </a:lnTo>
                  <a:lnTo>
                    <a:pt x="1732788" y="1854708"/>
                  </a:lnTo>
                  <a:close/>
                </a:path>
                <a:path w="3156584" h="2178050">
                  <a:moveTo>
                    <a:pt x="1735836" y="679704"/>
                  </a:moveTo>
                  <a:lnTo>
                    <a:pt x="1720596" y="679704"/>
                  </a:lnTo>
                  <a:lnTo>
                    <a:pt x="1720596" y="694944"/>
                  </a:lnTo>
                  <a:lnTo>
                    <a:pt x="1735836" y="694944"/>
                  </a:lnTo>
                  <a:lnTo>
                    <a:pt x="1735836" y="679704"/>
                  </a:lnTo>
                  <a:close/>
                </a:path>
                <a:path w="3156584" h="2178050">
                  <a:moveTo>
                    <a:pt x="1738884" y="1050036"/>
                  </a:moveTo>
                  <a:lnTo>
                    <a:pt x="1723644" y="1050036"/>
                  </a:lnTo>
                  <a:lnTo>
                    <a:pt x="1723644" y="1065276"/>
                  </a:lnTo>
                  <a:lnTo>
                    <a:pt x="1738884" y="1065276"/>
                  </a:lnTo>
                  <a:lnTo>
                    <a:pt x="1738884" y="1050036"/>
                  </a:lnTo>
                  <a:close/>
                </a:path>
                <a:path w="3156584" h="2178050">
                  <a:moveTo>
                    <a:pt x="1740408" y="742188"/>
                  </a:moveTo>
                  <a:lnTo>
                    <a:pt x="1725168" y="742188"/>
                  </a:lnTo>
                  <a:lnTo>
                    <a:pt x="1725168" y="757428"/>
                  </a:lnTo>
                  <a:lnTo>
                    <a:pt x="1740408" y="757428"/>
                  </a:lnTo>
                  <a:lnTo>
                    <a:pt x="1740408" y="742188"/>
                  </a:lnTo>
                  <a:close/>
                </a:path>
                <a:path w="3156584" h="2178050">
                  <a:moveTo>
                    <a:pt x="1743456" y="371856"/>
                  </a:moveTo>
                  <a:lnTo>
                    <a:pt x="1728216" y="371856"/>
                  </a:lnTo>
                  <a:lnTo>
                    <a:pt x="1728216" y="387096"/>
                  </a:lnTo>
                  <a:lnTo>
                    <a:pt x="1743456" y="387096"/>
                  </a:lnTo>
                  <a:lnTo>
                    <a:pt x="1743456" y="371856"/>
                  </a:lnTo>
                  <a:close/>
                </a:path>
                <a:path w="3156584" h="2178050">
                  <a:moveTo>
                    <a:pt x="1746504" y="2162556"/>
                  </a:moveTo>
                  <a:lnTo>
                    <a:pt x="1731264" y="2162556"/>
                  </a:lnTo>
                  <a:lnTo>
                    <a:pt x="1731264" y="2177796"/>
                  </a:lnTo>
                  <a:lnTo>
                    <a:pt x="1746504" y="2177796"/>
                  </a:lnTo>
                  <a:lnTo>
                    <a:pt x="1746504" y="2162556"/>
                  </a:lnTo>
                  <a:close/>
                </a:path>
                <a:path w="3156584" h="2178050">
                  <a:moveTo>
                    <a:pt x="1748028" y="1421892"/>
                  </a:moveTo>
                  <a:lnTo>
                    <a:pt x="1732788" y="1421892"/>
                  </a:lnTo>
                  <a:lnTo>
                    <a:pt x="1732788" y="1437132"/>
                  </a:lnTo>
                  <a:lnTo>
                    <a:pt x="1748028" y="1437132"/>
                  </a:lnTo>
                  <a:lnTo>
                    <a:pt x="1748028" y="1421892"/>
                  </a:lnTo>
                  <a:close/>
                </a:path>
                <a:path w="3156584" h="2178050">
                  <a:moveTo>
                    <a:pt x="1748028" y="0"/>
                  </a:moveTo>
                  <a:lnTo>
                    <a:pt x="1732788" y="0"/>
                  </a:lnTo>
                  <a:lnTo>
                    <a:pt x="1732788" y="15240"/>
                  </a:lnTo>
                  <a:lnTo>
                    <a:pt x="1748028" y="15240"/>
                  </a:lnTo>
                  <a:lnTo>
                    <a:pt x="1748028" y="0"/>
                  </a:lnTo>
                  <a:close/>
                </a:path>
                <a:path w="3156584" h="2178050">
                  <a:moveTo>
                    <a:pt x="1760220" y="1112520"/>
                  </a:moveTo>
                  <a:lnTo>
                    <a:pt x="1744980" y="1112520"/>
                  </a:lnTo>
                  <a:lnTo>
                    <a:pt x="1744980" y="1127760"/>
                  </a:lnTo>
                  <a:lnTo>
                    <a:pt x="1760220" y="1127760"/>
                  </a:lnTo>
                  <a:lnTo>
                    <a:pt x="1760220" y="1112520"/>
                  </a:lnTo>
                  <a:close/>
                </a:path>
                <a:path w="3156584" h="2178050">
                  <a:moveTo>
                    <a:pt x="1760220" y="309372"/>
                  </a:moveTo>
                  <a:lnTo>
                    <a:pt x="1744980" y="309372"/>
                  </a:lnTo>
                  <a:lnTo>
                    <a:pt x="1744980" y="324612"/>
                  </a:lnTo>
                  <a:lnTo>
                    <a:pt x="1760220" y="324612"/>
                  </a:lnTo>
                  <a:lnTo>
                    <a:pt x="1760220" y="309372"/>
                  </a:lnTo>
                  <a:close/>
                </a:path>
                <a:path w="3156584" h="2178050">
                  <a:moveTo>
                    <a:pt x="1763268" y="1854708"/>
                  </a:moveTo>
                  <a:lnTo>
                    <a:pt x="1748028" y="1854708"/>
                  </a:lnTo>
                  <a:lnTo>
                    <a:pt x="1748028" y="1869948"/>
                  </a:lnTo>
                  <a:lnTo>
                    <a:pt x="1763268" y="1869948"/>
                  </a:lnTo>
                  <a:lnTo>
                    <a:pt x="1763268" y="1854708"/>
                  </a:lnTo>
                  <a:close/>
                </a:path>
                <a:path w="3156584" h="2178050">
                  <a:moveTo>
                    <a:pt x="1766316" y="679704"/>
                  </a:moveTo>
                  <a:lnTo>
                    <a:pt x="1751076" y="679704"/>
                  </a:lnTo>
                  <a:lnTo>
                    <a:pt x="1751076" y="694944"/>
                  </a:lnTo>
                  <a:lnTo>
                    <a:pt x="1766316" y="694944"/>
                  </a:lnTo>
                  <a:lnTo>
                    <a:pt x="1766316" y="679704"/>
                  </a:lnTo>
                  <a:close/>
                </a:path>
                <a:path w="3156584" h="2178050">
                  <a:moveTo>
                    <a:pt x="1770888" y="1050036"/>
                  </a:moveTo>
                  <a:lnTo>
                    <a:pt x="1754124" y="1050036"/>
                  </a:lnTo>
                  <a:lnTo>
                    <a:pt x="1754124" y="1065276"/>
                  </a:lnTo>
                  <a:lnTo>
                    <a:pt x="1770888" y="1065276"/>
                  </a:lnTo>
                  <a:lnTo>
                    <a:pt x="1770888" y="1050036"/>
                  </a:lnTo>
                  <a:close/>
                </a:path>
                <a:path w="3156584" h="2178050">
                  <a:moveTo>
                    <a:pt x="1770888" y="742188"/>
                  </a:moveTo>
                  <a:lnTo>
                    <a:pt x="1755648" y="742188"/>
                  </a:lnTo>
                  <a:lnTo>
                    <a:pt x="1755648" y="757428"/>
                  </a:lnTo>
                  <a:lnTo>
                    <a:pt x="1770888" y="757428"/>
                  </a:lnTo>
                  <a:lnTo>
                    <a:pt x="1770888" y="742188"/>
                  </a:lnTo>
                  <a:close/>
                </a:path>
                <a:path w="3156584" h="2178050">
                  <a:moveTo>
                    <a:pt x="1773936" y="371856"/>
                  </a:moveTo>
                  <a:lnTo>
                    <a:pt x="1758696" y="371856"/>
                  </a:lnTo>
                  <a:lnTo>
                    <a:pt x="1758696" y="387096"/>
                  </a:lnTo>
                  <a:lnTo>
                    <a:pt x="1773936" y="387096"/>
                  </a:lnTo>
                  <a:lnTo>
                    <a:pt x="1773936" y="371856"/>
                  </a:lnTo>
                  <a:close/>
                </a:path>
                <a:path w="3156584" h="2178050">
                  <a:moveTo>
                    <a:pt x="1776984" y="2162556"/>
                  </a:moveTo>
                  <a:lnTo>
                    <a:pt x="1761744" y="2162556"/>
                  </a:lnTo>
                  <a:lnTo>
                    <a:pt x="1761744" y="2177796"/>
                  </a:lnTo>
                  <a:lnTo>
                    <a:pt x="1776984" y="2177796"/>
                  </a:lnTo>
                  <a:lnTo>
                    <a:pt x="1776984" y="2162556"/>
                  </a:lnTo>
                  <a:close/>
                </a:path>
                <a:path w="3156584" h="2178050">
                  <a:moveTo>
                    <a:pt x="1778508" y="1421892"/>
                  </a:moveTo>
                  <a:lnTo>
                    <a:pt x="1763268" y="1421892"/>
                  </a:lnTo>
                  <a:lnTo>
                    <a:pt x="1763268" y="1437132"/>
                  </a:lnTo>
                  <a:lnTo>
                    <a:pt x="1778508" y="1437132"/>
                  </a:lnTo>
                  <a:lnTo>
                    <a:pt x="1778508" y="1421892"/>
                  </a:lnTo>
                  <a:close/>
                </a:path>
                <a:path w="3156584" h="2178050">
                  <a:moveTo>
                    <a:pt x="1780032" y="0"/>
                  </a:moveTo>
                  <a:lnTo>
                    <a:pt x="1763268" y="0"/>
                  </a:lnTo>
                  <a:lnTo>
                    <a:pt x="1763268" y="15240"/>
                  </a:lnTo>
                  <a:lnTo>
                    <a:pt x="1780032" y="15240"/>
                  </a:lnTo>
                  <a:lnTo>
                    <a:pt x="1780032" y="0"/>
                  </a:lnTo>
                  <a:close/>
                </a:path>
                <a:path w="3156584" h="2178050">
                  <a:moveTo>
                    <a:pt x="1790700" y="309372"/>
                  </a:moveTo>
                  <a:lnTo>
                    <a:pt x="1775460" y="309372"/>
                  </a:lnTo>
                  <a:lnTo>
                    <a:pt x="1775460" y="324612"/>
                  </a:lnTo>
                  <a:lnTo>
                    <a:pt x="1790700" y="324612"/>
                  </a:lnTo>
                  <a:lnTo>
                    <a:pt x="1790700" y="309372"/>
                  </a:lnTo>
                  <a:close/>
                </a:path>
                <a:path w="3156584" h="2178050">
                  <a:moveTo>
                    <a:pt x="1792224" y="1112520"/>
                  </a:moveTo>
                  <a:lnTo>
                    <a:pt x="1776984" y="1112520"/>
                  </a:lnTo>
                  <a:lnTo>
                    <a:pt x="1776984" y="1127760"/>
                  </a:lnTo>
                  <a:lnTo>
                    <a:pt x="1792224" y="1127760"/>
                  </a:lnTo>
                  <a:lnTo>
                    <a:pt x="1792224" y="1112520"/>
                  </a:lnTo>
                  <a:close/>
                </a:path>
                <a:path w="3156584" h="2178050">
                  <a:moveTo>
                    <a:pt x="1793748" y="1854708"/>
                  </a:moveTo>
                  <a:lnTo>
                    <a:pt x="1778508" y="1854708"/>
                  </a:lnTo>
                  <a:lnTo>
                    <a:pt x="1778508" y="1869948"/>
                  </a:lnTo>
                  <a:lnTo>
                    <a:pt x="1793748" y="1869948"/>
                  </a:lnTo>
                  <a:lnTo>
                    <a:pt x="1793748" y="1854708"/>
                  </a:lnTo>
                  <a:close/>
                </a:path>
                <a:path w="3156584" h="2178050">
                  <a:moveTo>
                    <a:pt x="1796796" y="679704"/>
                  </a:moveTo>
                  <a:lnTo>
                    <a:pt x="1781556" y="679704"/>
                  </a:lnTo>
                  <a:lnTo>
                    <a:pt x="1781556" y="694944"/>
                  </a:lnTo>
                  <a:lnTo>
                    <a:pt x="1796796" y="694944"/>
                  </a:lnTo>
                  <a:lnTo>
                    <a:pt x="1796796" y="679704"/>
                  </a:lnTo>
                  <a:close/>
                </a:path>
                <a:path w="3156584" h="2178050">
                  <a:moveTo>
                    <a:pt x="1801368" y="1050036"/>
                  </a:moveTo>
                  <a:lnTo>
                    <a:pt x="1786128" y="1050036"/>
                  </a:lnTo>
                  <a:lnTo>
                    <a:pt x="1786128" y="1065276"/>
                  </a:lnTo>
                  <a:lnTo>
                    <a:pt x="1801368" y="1065276"/>
                  </a:lnTo>
                  <a:lnTo>
                    <a:pt x="1801368" y="1050036"/>
                  </a:lnTo>
                  <a:close/>
                </a:path>
                <a:path w="3156584" h="2178050">
                  <a:moveTo>
                    <a:pt x="1801368" y="742188"/>
                  </a:moveTo>
                  <a:lnTo>
                    <a:pt x="1786128" y="742188"/>
                  </a:lnTo>
                  <a:lnTo>
                    <a:pt x="1786128" y="757428"/>
                  </a:lnTo>
                  <a:lnTo>
                    <a:pt x="1801368" y="757428"/>
                  </a:lnTo>
                  <a:lnTo>
                    <a:pt x="1801368" y="742188"/>
                  </a:lnTo>
                  <a:close/>
                </a:path>
                <a:path w="3156584" h="2178050">
                  <a:moveTo>
                    <a:pt x="1805940" y="371856"/>
                  </a:moveTo>
                  <a:lnTo>
                    <a:pt x="1789176" y="371856"/>
                  </a:lnTo>
                  <a:lnTo>
                    <a:pt x="1789176" y="387096"/>
                  </a:lnTo>
                  <a:lnTo>
                    <a:pt x="1805940" y="387096"/>
                  </a:lnTo>
                  <a:lnTo>
                    <a:pt x="1805940" y="371856"/>
                  </a:lnTo>
                  <a:close/>
                </a:path>
                <a:path w="3156584" h="2178050">
                  <a:moveTo>
                    <a:pt x="1808988" y="2162556"/>
                  </a:moveTo>
                  <a:lnTo>
                    <a:pt x="1793748" y="2162556"/>
                  </a:lnTo>
                  <a:lnTo>
                    <a:pt x="1793748" y="2177796"/>
                  </a:lnTo>
                  <a:lnTo>
                    <a:pt x="1808988" y="2177796"/>
                  </a:lnTo>
                  <a:lnTo>
                    <a:pt x="1808988" y="2162556"/>
                  </a:lnTo>
                  <a:close/>
                </a:path>
                <a:path w="3156584" h="2178050">
                  <a:moveTo>
                    <a:pt x="1810512" y="0"/>
                  </a:moveTo>
                  <a:lnTo>
                    <a:pt x="1795272" y="0"/>
                  </a:lnTo>
                  <a:lnTo>
                    <a:pt x="1795272" y="15240"/>
                  </a:lnTo>
                  <a:lnTo>
                    <a:pt x="1810512" y="15240"/>
                  </a:lnTo>
                  <a:lnTo>
                    <a:pt x="1810512" y="0"/>
                  </a:lnTo>
                  <a:close/>
                </a:path>
                <a:path w="3156584" h="2178050">
                  <a:moveTo>
                    <a:pt x="1816608" y="2139696"/>
                  </a:moveTo>
                  <a:lnTo>
                    <a:pt x="1801368" y="2139696"/>
                  </a:lnTo>
                  <a:lnTo>
                    <a:pt x="1801368" y="2154936"/>
                  </a:lnTo>
                  <a:lnTo>
                    <a:pt x="1816608" y="2154936"/>
                  </a:lnTo>
                  <a:lnTo>
                    <a:pt x="1816608" y="2139696"/>
                  </a:lnTo>
                  <a:close/>
                </a:path>
                <a:path w="3156584" h="2178050">
                  <a:moveTo>
                    <a:pt x="1816608" y="2109216"/>
                  </a:moveTo>
                  <a:lnTo>
                    <a:pt x="1801368" y="2109216"/>
                  </a:lnTo>
                  <a:lnTo>
                    <a:pt x="1801368" y="2124456"/>
                  </a:lnTo>
                  <a:lnTo>
                    <a:pt x="1816608" y="2124456"/>
                  </a:lnTo>
                  <a:lnTo>
                    <a:pt x="1816608" y="2109216"/>
                  </a:lnTo>
                  <a:close/>
                </a:path>
                <a:path w="3156584" h="2178050">
                  <a:moveTo>
                    <a:pt x="1816608" y="2077212"/>
                  </a:moveTo>
                  <a:lnTo>
                    <a:pt x="1801368" y="2077212"/>
                  </a:lnTo>
                  <a:lnTo>
                    <a:pt x="1801368" y="2093976"/>
                  </a:lnTo>
                  <a:lnTo>
                    <a:pt x="1816608" y="2093976"/>
                  </a:lnTo>
                  <a:lnTo>
                    <a:pt x="1816608" y="2077212"/>
                  </a:lnTo>
                  <a:close/>
                </a:path>
                <a:path w="3156584" h="2178050">
                  <a:moveTo>
                    <a:pt x="1816608" y="2046732"/>
                  </a:moveTo>
                  <a:lnTo>
                    <a:pt x="1801368" y="2046732"/>
                  </a:lnTo>
                  <a:lnTo>
                    <a:pt x="1801368" y="2061972"/>
                  </a:lnTo>
                  <a:lnTo>
                    <a:pt x="1816608" y="2061972"/>
                  </a:lnTo>
                  <a:lnTo>
                    <a:pt x="1816608" y="2046732"/>
                  </a:lnTo>
                  <a:close/>
                </a:path>
                <a:path w="3156584" h="2178050">
                  <a:moveTo>
                    <a:pt x="1816608" y="2016252"/>
                  </a:moveTo>
                  <a:lnTo>
                    <a:pt x="1801368" y="2016252"/>
                  </a:lnTo>
                  <a:lnTo>
                    <a:pt x="1801368" y="2031492"/>
                  </a:lnTo>
                  <a:lnTo>
                    <a:pt x="1816608" y="2031492"/>
                  </a:lnTo>
                  <a:lnTo>
                    <a:pt x="1816608" y="2016252"/>
                  </a:lnTo>
                  <a:close/>
                </a:path>
                <a:path w="3156584" h="2178050">
                  <a:moveTo>
                    <a:pt x="1816608" y="1985772"/>
                  </a:moveTo>
                  <a:lnTo>
                    <a:pt x="1801368" y="1985772"/>
                  </a:lnTo>
                  <a:lnTo>
                    <a:pt x="1801368" y="2001012"/>
                  </a:lnTo>
                  <a:lnTo>
                    <a:pt x="1816608" y="2001012"/>
                  </a:lnTo>
                  <a:lnTo>
                    <a:pt x="1816608" y="1985772"/>
                  </a:lnTo>
                  <a:close/>
                </a:path>
                <a:path w="3156584" h="2178050">
                  <a:moveTo>
                    <a:pt x="1816608" y="1953768"/>
                  </a:moveTo>
                  <a:lnTo>
                    <a:pt x="1801368" y="1953768"/>
                  </a:lnTo>
                  <a:lnTo>
                    <a:pt x="1801368" y="1970532"/>
                  </a:lnTo>
                  <a:lnTo>
                    <a:pt x="1816608" y="1970532"/>
                  </a:lnTo>
                  <a:lnTo>
                    <a:pt x="1816608" y="1953768"/>
                  </a:lnTo>
                  <a:close/>
                </a:path>
                <a:path w="3156584" h="2178050">
                  <a:moveTo>
                    <a:pt x="1816608" y="1923288"/>
                  </a:moveTo>
                  <a:lnTo>
                    <a:pt x="1801368" y="1923288"/>
                  </a:lnTo>
                  <a:lnTo>
                    <a:pt x="1801368" y="1938528"/>
                  </a:lnTo>
                  <a:lnTo>
                    <a:pt x="1816608" y="1938528"/>
                  </a:lnTo>
                  <a:lnTo>
                    <a:pt x="1816608" y="1923288"/>
                  </a:lnTo>
                  <a:close/>
                </a:path>
                <a:path w="3156584" h="2178050">
                  <a:moveTo>
                    <a:pt x="1816608" y="1892808"/>
                  </a:moveTo>
                  <a:lnTo>
                    <a:pt x="1801368" y="1892808"/>
                  </a:lnTo>
                  <a:lnTo>
                    <a:pt x="1801368" y="1908048"/>
                  </a:lnTo>
                  <a:lnTo>
                    <a:pt x="1816608" y="1908048"/>
                  </a:lnTo>
                  <a:lnTo>
                    <a:pt x="1816608" y="1892808"/>
                  </a:lnTo>
                  <a:close/>
                </a:path>
                <a:path w="3156584" h="2178050">
                  <a:moveTo>
                    <a:pt x="1816608" y="1862328"/>
                  </a:moveTo>
                  <a:lnTo>
                    <a:pt x="1801368" y="1862328"/>
                  </a:lnTo>
                  <a:lnTo>
                    <a:pt x="1801368" y="1877568"/>
                  </a:lnTo>
                  <a:lnTo>
                    <a:pt x="1816608" y="1877568"/>
                  </a:lnTo>
                  <a:lnTo>
                    <a:pt x="1816608" y="1862328"/>
                  </a:lnTo>
                  <a:close/>
                </a:path>
                <a:path w="3156584" h="2178050">
                  <a:moveTo>
                    <a:pt x="1816608" y="1427988"/>
                  </a:moveTo>
                  <a:lnTo>
                    <a:pt x="1802892" y="1427988"/>
                  </a:lnTo>
                  <a:lnTo>
                    <a:pt x="1808988" y="1421892"/>
                  </a:lnTo>
                  <a:lnTo>
                    <a:pt x="1793748" y="1421892"/>
                  </a:lnTo>
                  <a:lnTo>
                    <a:pt x="1793748" y="1437132"/>
                  </a:lnTo>
                  <a:lnTo>
                    <a:pt x="1812036" y="1437132"/>
                  </a:lnTo>
                  <a:lnTo>
                    <a:pt x="1816608" y="1434084"/>
                  </a:lnTo>
                  <a:lnTo>
                    <a:pt x="1816608" y="1429512"/>
                  </a:lnTo>
                  <a:lnTo>
                    <a:pt x="1816608" y="1427988"/>
                  </a:lnTo>
                  <a:close/>
                </a:path>
                <a:path w="3156584" h="2178050">
                  <a:moveTo>
                    <a:pt x="1816608" y="1397508"/>
                  </a:moveTo>
                  <a:lnTo>
                    <a:pt x="1801368" y="1397508"/>
                  </a:lnTo>
                  <a:lnTo>
                    <a:pt x="1801368" y="1412748"/>
                  </a:lnTo>
                  <a:lnTo>
                    <a:pt x="1816608" y="1412748"/>
                  </a:lnTo>
                  <a:lnTo>
                    <a:pt x="1816608" y="1397508"/>
                  </a:lnTo>
                  <a:close/>
                </a:path>
                <a:path w="3156584" h="2178050">
                  <a:moveTo>
                    <a:pt x="1816608" y="1367028"/>
                  </a:moveTo>
                  <a:lnTo>
                    <a:pt x="1801368" y="1367028"/>
                  </a:lnTo>
                  <a:lnTo>
                    <a:pt x="1801368" y="1382268"/>
                  </a:lnTo>
                  <a:lnTo>
                    <a:pt x="1816608" y="1382268"/>
                  </a:lnTo>
                  <a:lnTo>
                    <a:pt x="1816608" y="1367028"/>
                  </a:lnTo>
                  <a:close/>
                </a:path>
                <a:path w="3156584" h="2178050">
                  <a:moveTo>
                    <a:pt x="1816608" y="1336548"/>
                  </a:moveTo>
                  <a:lnTo>
                    <a:pt x="1801368" y="1336548"/>
                  </a:lnTo>
                  <a:lnTo>
                    <a:pt x="1801368" y="1351788"/>
                  </a:lnTo>
                  <a:lnTo>
                    <a:pt x="1816608" y="1351788"/>
                  </a:lnTo>
                  <a:lnTo>
                    <a:pt x="1816608" y="1336548"/>
                  </a:lnTo>
                  <a:close/>
                </a:path>
                <a:path w="3156584" h="2178050">
                  <a:moveTo>
                    <a:pt x="1816608" y="1304544"/>
                  </a:moveTo>
                  <a:lnTo>
                    <a:pt x="1801368" y="1304544"/>
                  </a:lnTo>
                  <a:lnTo>
                    <a:pt x="1801368" y="1319784"/>
                  </a:lnTo>
                  <a:lnTo>
                    <a:pt x="1816608" y="1319784"/>
                  </a:lnTo>
                  <a:lnTo>
                    <a:pt x="1816608" y="1304544"/>
                  </a:lnTo>
                  <a:close/>
                </a:path>
                <a:path w="3156584" h="2178050">
                  <a:moveTo>
                    <a:pt x="1816608" y="1274064"/>
                  </a:moveTo>
                  <a:lnTo>
                    <a:pt x="1801368" y="1274064"/>
                  </a:lnTo>
                  <a:lnTo>
                    <a:pt x="1801368" y="1289304"/>
                  </a:lnTo>
                  <a:lnTo>
                    <a:pt x="1816608" y="1289304"/>
                  </a:lnTo>
                  <a:lnTo>
                    <a:pt x="1816608" y="1274064"/>
                  </a:lnTo>
                  <a:close/>
                </a:path>
                <a:path w="3156584" h="2178050">
                  <a:moveTo>
                    <a:pt x="1816608" y="1243584"/>
                  </a:moveTo>
                  <a:lnTo>
                    <a:pt x="1801368" y="1243584"/>
                  </a:lnTo>
                  <a:lnTo>
                    <a:pt x="1801368" y="1258824"/>
                  </a:lnTo>
                  <a:lnTo>
                    <a:pt x="1816608" y="1258824"/>
                  </a:lnTo>
                  <a:lnTo>
                    <a:pt x="1816608" y="1243584"/>
                  </a:lnTo>
                  <a:close/>
                </a:path>
                <a:path w="3156584" h="2178050">
                  <a:moveTo>
                    <a:pt x="1816608" y="1213104"/>
                  </a:moveTo>
                  <a:lnTo>
                    <a:pt x="1801368" y="1213104"/>
                  </a:lnTo>
                  <a:lnTo>
                    <a:pt x="1801368" y="1228344"/>
                  </a:lnTo>
                  <a:lnTo>
                    <a:pt x="1816608" y="1228344"/>
                  </a:lnTo>
                  <a:lnTo>
                    <a:pt x="1816608" y="1213104"/>
                  </a:lnTo>
                  <a:close/>
                </a:path>
                <a:path w="3156584" h="2178050">
                  <a:moveTo>
                    <a:pt x="1816608" y="1181100"/>
                  </a:moveTo>
                  <a:lnTo>
                    <a:pt x="1801368" y="1181100"/>
                  </a:lnTo>
                  <a:lnTo>
                    <a:pt x="1801368" y="1196340"/>
                  </a:lnTo>
                  <a:lnTo>
                    <a:pt x="1816608" y="1196340"/>
                  </a:lnTo>
                  <a:lnTo>
                    <a:pt x="1816608" y="1181100"/>
                  </a:lnTo>
                  <a:close/>
                </a:path>
                <a:path w="3156584" h="2178050">
                  <a:moveTo>
                    <a:pt x="1816608" y="1150620"/>
                  </a:moveTo>
                  <a:lnTo>
                    <a:pt x="1801368" y="1150620"/>
                  </a:lnTo>
                  <a:lnTo>
                    <a:pt x="1801368" y="1165860"/>
                  </a:lnTo>
                  <a:lnTo>
                    <a:pt x="1816608" y="1165860"/>
                  </a:lnTo>
                  <a:lnTo>
                    <a:pt x="1816608" y="1150620"/>
                  </a:lnTo>
                  <a:close/>
                </a:path>
                <a:path w="3156584" h="2178050">
                  <a:moveTo>
                    <a:pt x="1816608" y="1120140"/>
                  </a:moveTo>
                  <a:lnTo>
                    <a:pt x="1808988" y="1120140"/>
                  </a:lnTo>
                  <a:lnTo>
                    <a:pt x="1808988" y="1112520"/>
                  </a:lnTo>
                  <a:lnTo>
                    <a:pt x="1807464" y="1112520"/>
                  </a:lnTo>
                  <a:lnTo>
                    <a:pt x="1807464" y="1120140"/>
                  </a:lnTo>
                  <a:lnTo>
                    <a:pt x="1801368" y="1120140"/>
                  </a:lnTo>
                  <a:lnTo>
                    <a:pt x="1801368" y="1135380"/>
                  </a:lnTo>
                  <a:lnTo>
                    <a:pt x="1816608" y="1135380"/>
                  </a:lnTo>
                  <a:lnTo>
                    <a:pt x="1816608" y="1127760"/>
                  </a:lnTo>
                  <a:lnTo>
                    <a:pt x="1816608" y="1120140"/>
                  </a:lnTo>
                  <a:close/>
                </a:path>
                <a:path w="3156584" h="2178050">
                  <a:moveTo>
                    <a:pt x="1822716" y="309372"/>
                  </a:moveTo>
                  <a:lnTo>
                    <a:pt x="1805940" y="309372"/>
                  </a:lnTo>
                  <a:lnTo>
                    <a:pt x="1805940" y="324612"/>
                  </a:lnTo>
                  <a:lnTo>
                    <a:pt x="1822716" y="324612"/>
                  </a:lnTo>
                  <a:lnTo>
                    <a:pt x="1822716" y="309372"/>
                  </a:lnTo>
                  <a:close/>
                </a:path>
                <a:path w="3156584" h="2178050">
                  <a:moveTo>
                    <a:pt x="1828812" y="679704"/>
                  </a:moveTo>
                  <a:lnTo>
                    <a:pt x="1812036" y="679704"/>
                  </a:lnTo>
                  <a:lnTo>
                    <a:pt x="1812036" y="694944"/>
                  </a:lnTo>
                  <a:lnTo>
                    <a:pt x="1828812" y="694944"/>
                  </a:lnTo>
                  <a:lnTo>
                    <a:pt x="1828812" y="679704"/>
                  </a:lnTo>
                  <a:close/>
                </a:path>
                <a:path w="3156584" h="2178050">
                  <a:moveTo>
                    <a:pt x="1831860" y="1050036"/>
                  </a:moveTo>
                  <a:lnTo>
                    <a:pt x="1816608" y="1050036"/>
                  </a:lnTo>
                  <a:lnTo>
                    <a:pt x="1816608" y="1065276"/>
                  </a:lnTo>
                  <a:lnTo>
                    <a:pt x="1831860" y="1065276"/>
                  </a:lnTo>
                  <a:lnTo>
                    <a:pt x="1831860" y="1050036"/>
                  </a:lnTo>
                  <a:close/>
                </a:path>
                <a:path w="3156584" h="2178050">
                  <a:moveTo>
                    <a:pt x="1831860" y="742188"/>
                  </a:moveTo>
                  <a:lnTo>
                    <a:pt x="1816608" y="742188"/>
                  </a:lnTo>
                  <a:lnTo>
                    <a:pt x="1816608" y="757428"/>
                  </a:lnTo>
                  <a:lnTo>
                    <a:pt x="1831860" y="757428"/>
                  </a:lnTo>
                  <a:lnTo>
                    <a:pt x="1831860" y="742188"/>
                  </a:lnTo>
                  <a:close/>
                </a:path>
                <a:path w="3156584" h="2178050">
                  <a:moveTo>
                    <a:pt x="1836432" y="371856"/>
                  </a:moveTo>
                  <a:lnTo>
                    <a:pt x="1821192" y="371856"/>
                  </a:lnTo>
                  <a:lnTo>
                    <a:pt x="1821192" y="387096"/>
                  </a:lnTo>
                  <a:lnTo>
                    <a:pt x="1836432" y="387096"/>
                  </a:lnTo>
                  <a:lnTo>
                    <a:pt x="1836432" y="371856"/>
                  </a:lnTo>
                  <a:close/>
                </a:path>
                <a:path w="3156584" h="2178050">
                  <a:moveTo>
                    <a:pt x="1841004" y="0"/>
                  </a:moveTo>
                  <a:lnTo>
                    <a:pt x="1825764" y="0"/>
                  </a:lnTo>
                  <a:lnTo>
                    <a:pt x="1825764" y="15240"/>
                  </a:lnTo>
                  <a:lnTo>
                    <a:pt x="1841004" y="15240"/>
                  </a:lnTo>
                  <a:lnTo>
                    <a:pt x="1841004" y="0"/>
                  </a:lnTo>
                  <a:close/>
                </a:path>
                <a:path w="3156584" h="2178050">
                  <a:moveTo>
                    <a:pt x="1853196" y="309372"/>
                  </a:moveTo>
                  <a:lnTo>
                    <a:pt x="1837956" y="309372"/>
                  </a:lnTo>
                  <a:lnTo>
                    <a:pt x="1837956" y="324612"/>
                  </a:lnTo>
                  <a:lnTo>
                    <a:pt x="1853196" y="324612"/>
                  </a:lnTo>
                  <a:lnTo>
                    <a:pt x="1853196" y="309372"/>
                  </a:lnTo>
                  <a:close/>
                </a:path>
                <a:path w="3156584" h="2178050">
                  <a:moveTo>
                    <a:pt x="1859292" y="679704"/>
                  </a:moveTo>
                  <a:lnTo>
                    <a:pt x="1844052" y="679704"/>
                  </a:lnTo>
                  <a:lnTo>
                    <a:pt x="1844052" y="694944"/>
                  </a:lnTo>
                  <a:lnTo>
                    <a:pt x="1859292" y="694944"/>
                  </a:lnTo>
                  <a:lnTo>
                    <a:pt x="1859292" y="679704"/>
                  </a:lnTo>
                  <a:close/>
                </a:path>
                <a:path w="3156584" h="2178050">
                  <a:moveTo>
                    <a:pt x="1862340" y="1050036"/>
                  </a:moveTo>
                  <a:lnTo>
                    <a:pt x="1847100" y="1050036"/>
                  </a:lnTo>
                  <a:lnTo>
                    <a:pt x="1847100" y="1065276"/>
                  </a:lnTo>
                  <a:lnTo>
                    <a:pt x="1862340" y="1065276"/>
                  </a:lnTo>
                  <a:lnTo>
                    <a:pt x="1862340" y="1050036"/>
                  </a:lnTo>
                  <a:close/>
                </a:path>
                <a:path w="3156584" h="2178050">
                  <a:moveTo>
                    <a:pt x="1863864" y="742188"/>
                  </a:moveTo>
                  <a:lnTo>
                    <a:pt x="1848624" y="742188"/>
                  </a:lnTo>
                  <a:lnTo>
                    <a:pt x="1848624" y="757428"/>
                  </a:lnTo>
                  <a:lnTo>
                    <a:pt x="1863864" y="757428"/>
                  </a:lnTo>
                  <a:lnTo>
                    <a:pt x="1863864" y="742188"/>
                  </a:lnTo>
                  <a:close/>
                </a:path>
                <a:path w="3156584" h="2178050">
                  <a:moveTo>
                    <a:pt x="1866912" y="371856"/>
                  </a:moveTo>
                  <a:lnTo>
                    <a:pt x="1851672" y="371856"/>
                  </a:lnTo>
                  <a:lnTo>
                    <a:pt x="1851672" y="387096"/>
                  </a:lnTo>
                  <a:lnTo>
                    <a:pt x="1866912" y="387096"/>
                  </a:lnTo>
                  <a:lnTo>
                    <a:pt x="1866912" y="371856"/>
                  </a:lnTo>
                  <a:close/>
                </a:path>
                <a:path w="3156584" h="2178050">
                  <a:moveTo>
                    <a:pt x="1871484" y="0"/>
                  </a:moveTo>
                  <a:lnTo>
                    <a:pt x="1856244" y="0"/>
                  </a:lnTo>
                  <a:lnTo>
                    <a:pt x="1856244" y="15240"/>
                  </a:lnTo>
                  <a:lnTo>
                    <a:pt x="1871484" y="15240"/>
                  </a:lnTo>
                  <a:lnTo>
                    <a:pt x="1871484" y="0"/>
                  </a:lnTo>
                  <a:close/>
                </a:path>
                <a:path w="3156584" h="2178050">
                  <a:moveTo>
                    <a:pt x="1883676" y="309372"/>
                  </a:moveTo>
                  <a:lnTo>
                    <a:pt x="1868436" y="309372"/>
                  </a:lnTo>
                  <a:lnTo>
                    <a:pt x="1868436" y="324612"/>
                  </a:lnTo>
                  <a:lnTo>
                    <a:pt x="1883676" y="324612"/>
                  </a:lnTo>
                  <a:lnTo>
                    <a:pt x="1883676" y="309372"/>
                  </a:lnTo>
                  <a:close/>
                </a:path>
                <a:path w="3156584" h="2178050">
                  <a:moveTo>
                    <a:pt x="1889772" y="679704"/>
                  </a:moveTo>
                  <a:lnTo>
                    <a:pt x="1874532" y="679704"/>
                  </a:lnTo>
                  <a:lnTo>
                    <a:pt x="1874532" y="694944"/>
                  </a:lnTo>
                  <a:lnTo>
                    <a:pt x="1889772" y="694944"/>
                  </a:lnTo>
                  <a:lnTo>
                    <a:pt x="1889772" y="679704"/>
                  </a:lnTo>
                  <a:close/>
                </a:path>
                <a:path w="3156584" h="2178050">
                  <a:moveTo>
                    <a:pt x="1894344" y="1050036"/>
                  </a:moveTo>
                  <a:lnTo>
                    <a:pt x="1877580" y="1050036"/>
                  </a:lnTo>
                  <a:lnTo>
                    <a:pt x="1877580" y="1065276"/>
                  </a:lnTo>
                  <a:lnTo>
                    <a:pt x="1894344" y="1065276"/>
                  </a:lnTo>
                  <a:lnTo>
                    <a:pt x="1894344" y="1050036"/>
                  </a:lnTo>
                  <a:close/>
                </a:path>
                <a:path w="3156584" h="2178050">
                  <a:moveTo>
                    <a:pt x="1894344" y="742188"/>
                  </a:moveTo>
                  <a:lnTo>
                    <a:pt x="1879104" y="742188"/>
                  </a:lnTo>
                  <a:lnTo>
                    <a:pt x="1879104" y="757428"/>
                  </a:lnTo>
                  <a:lnTo>
                    <a:pt x="1894344" y="757428"/>
                  </a:lnTo>
                  <a:lnTo>
                    <a:pt x="1894344" y="742188"/>
                  </a:lnTo>
                  <a:close/>
                </a:path>
                <a:path w="3156584" h="2178050">
                  <a:moveTo>
                    <a:pt x="1897392" y="371856"/>
                  </a:moveTo>
                  <a:lnTo>
                    <a:pt x="1882152" y="371856"/>
                  </a:lnTo>
                  <a:lnTo>
                    <a:pt x="1882152" y="387096"/>
                  </a:lnTo>
                  <a:lnTo>
                    <a:pt x="1897392" y="387096"/>
                  </a:lnTo>
                  <a:lnTo>
                    <a:pt x="1897392" y="371856"/>
                  </a:lnTo>
                  <a:close/>
                </a:path>
                <a:path w="3156584" h="2178050">
                  <a:moveTo>
                    <a:pt x="1903488" y="0"/>
                  </a:moveTo>
                  <a:lnTo>
                    <a:pt x="1886724" y="0"/>
                  </a:lnTo>
                  <a:lnTo>
                    <a:pt x="1886724" y="15240"/>
                  </a:lnTo>
                  <a:lnTo>
                    <a:pt x="1903488" y="15240"/>
                  </a:lnTo>
                  <a:lnTo>
                    <a:pt x="1903488" y="0"/>
                  </a:lnTo>
                  <a:close/>
                </a:path>
                <a:path w="3156584" h="2178050">
                  <a:moveTo>
                    <a:pt x="1914156" y="309372"/>
                  </a:moveTo>
                  <a:lnTo>
                    <a:pt x="1898916" y="309372"/>
                  </a:lnTo>
                  <a:lnTo>
                    <a:pt x="1898916" y="324612"/>
                  </a:lnTo>
                  <a:lnTo>
                    <a:pt x="1914156" y="324612"/>
                  </a:lnTo>
                  <a:lnTo>
                    <a:pt x="1914156" y="309372"/>
                  </a:lnTo>
                  <a:close/>
                </a:path>
                <a:path w="3156584" h="2178050">
                  <a:moveTo>
                    <a:pt x="1920252" y="679704"/>
                  </a:moveTo>
                  <a:lnTo>
                    <a:pt x="1905012" y="679704"/>
                  </a:lnTo>
                  <a:lnTo>
                    <a:pt x="1905012" y="694944"/>
                  </a:lnTo>
                  <a:lnTo>
                    <a:pt x="1920252" y="694944"/>
                  </a:lnTo>
                  <a:lnTo>
                    <a:pt x="1920252" y="679704"/>
                  </a:lnTo>
                  <a:close/>
                </a:path>
                <a:path w="3156584" h="2178050">
                  <a:moveTo>
                    <a:pt x="1924824" y="1050036"/>
                  </a:moveTo>
                  <a:lnTo>
                    <a:pt x="1909584" y="1050036"/>
                  </a:lnTo>
                  <a:lnTo>
                    <a:pt x="1909584" y="1065276"/>
                  </a:lnTo>
                  <a:lnTo>
                    <a:pt x="1924824" y="1065276"/>
                  </a:lnTo>
                  <a:lnTo>
                    <a:pt x="1924824" y="1050036"/>
                  </a:lnTo>
                  <a:close/>
                </a:path>
                <a:path w="3156584" h="2178050">
                  <a:moveTo>
                    <a:pt x="1924824" y="742188"/>
                  </a:moveTo>
                  <a:lnTo>
                    <a:pt x="1909584" y="742188"/>
                  </a:lnTo>
                  <a:lnTo>
                    <a:pt x="1909584" y="757428"/>
                  </a:lnTo>
                  <a:lnTo>
                    <a:pt x="1924824" y="757428"/>
                  </a:lnTo>
                  <a:lnTo>
                    <a:pt x="1924824" y="742188"/>
                  </a:lnTo>
                  <a:close/>
                </a:path>
                <a:path w="3156584" h="2178050">
                  <a:moveTo>
                    <a:pt x="1929396" y="371856"/>
                  </a:moveTo>
                  <a:lnTo>
                    <a:pt x="1912632" y="371856"/>
                  </a:lnTo>
                  <a:lnTo>
                    <a:pt x="1912632" y="387096"/>
                  </a:lnTo>
                  <a:lnTo>
                    <a:pt x="1929396" y="387096"/>
                  </a:lnTo>
                  <a:lnTo>
                    <a:pt x="1929396" y="371856"/>
                  </a:lnTo>
                  <a:close/>
                </a:path>
                <a:path w="3156584" h="2178050">
                  <a:moveTo>
                    <a:pt x="1933968" y="0"/>
                  </a:moveTo>
                  <a:lnTo>
                    <a:pt x="1918728" y="0"/>
                  </a:lnTo>
                  <a:lnTo>
                    <a:pt x="1918728" y="15240"/>
                  </a:lnTo>
                  <a:lnTo>
                    <a:pt x="1933968" y="15240"/>
                  </a:lnTo>
                  <a:lnTo>
                    <a:pt x="1933968" y="0"/>
                  </a:lnTo>
                  <a:close/>
                </a:path>
                <a:path w="3156584" h="2178050">
                  <a:moveTo>
                    <a:pt x="1946160" y="309372"/>
                  </a:moveTo>
                  <a:lnTo>
                    <a:pt x="1929396" y="309372"/>
                  </a:lnTo>
                  <a:lnTo>
                    <a:pt x="1929396" y="324612"/>
                  </a:lnTo>
                  <a:lnTo>
                    <a:pt x="1946160" y="324612"/>
                  </a:lnTo>
                  <a:lnTo>
                    <a:pt x="1946160" y="309372"/>
                  </a:lnTo>
                  <a:close/>
                </a:path>
                <a:path w="3156584" h="2178050">
                  <a:moveTo>
                    <a:pt x="1952256" y="679704"/>
                  </a:moveTo>
                  <a:lnTo>
                    <a:pt x="1935492" y="679704"/>
                  </a:lnTo>
                  <a:lnTo>
                    <a:pt x="1935492" y="694944"/>
                  </a:lnTo>
                  <a:lnTo>
                    <a:pt x="1952256" y="694944"/>
                  </a:lnTo>
                  <a:lnTo>
                    <a:pt x="1952256" y="679704"/>
                  </a:lnTo>
                  <a:close/>
                </a:path>
                <a:path w="3156584" h="2178050">
                  <a:moveTo>
                    <a:pt x="1955304" y="1050036"/>
                  </a:moveTo>
                  <a:lnTo>
                    <a:pt x="1940064" y="1050036"/>
                  </a:lnTo>
                  <a:lnTo>
                    <a:pt x="1940064" y="1065276"/>
                  </a:lnTo>
                  <a:lnTo>
                    <a:pt x="1955304" y="1065276"/>
                  </a:lnTo>
                  <a:lnTo>
                    <a:pt x="1955304" y="1050036"/>
                  </a:lnTo>
                  <a:close/>
                </a:path>
                <a:path w="3156584" h="2178050">
                  <a:moveTo>
                    <a:pt x="1955304" y="742188"/>
                  </a:moveTo>
                  <a:lnTo>
                    <a:pt x="1940064" y="742188"/>
                  </a:lnTo>
                  <a:lnTo>
                    <a:pt x="1940064" y="757428"/>
                  </a:lnTo>
                  <a:lnTo>
                    <a:pt x="1955304" y="757428"/>
                  </a:lnTo>
                  <a:lnTo>
                    <a:pt x="1955304" y="742188"/>
                  </a:lnTo>
                  <a:close/>
                </a:path>
                <a:path w="3156584" h="2178050">
                  <a:moveTo>
                    <a:pt x="1959876" y="656844"/>
                  </a:moveTo>
                  <a:lnTo>
                    <a:pt x="1944636" y="656844"/>
                  </a:lnTo>
                  <a:lnTo>
                    <a:pt x="1944636" y="672084"/>
                  </a:lnTo>
                  <a:lnTo>
                    <a:pt x="1959876" y="672084"/>
                  </a:lnTo>
                  <a:lnTo>
                    <a:pt x="1959876" y="656844"/>
                  </a:lnTo>
                  <a:close/>
                </a:path>
                <a:path w="3156584" h="2178050">
                  <a:moveTo>
                    <a:pt x="1959876" y="626364"/>
                  </a:moveTo>
                  <a:lnTo>
                    <a:pt x="1944636" y="626364"/>
                  </a:lnTo>
                  <a:lnTo>
                    <a:pt x="1944636" y="641604"/>
                  </a:lnTo>
                  <a:lnTo>
                    <a:pt x="1959876" y="641604"/>
                  </a:lnTo>
                  <a:lnTo>
                    <a:pt x="1959876" y="626364"/>
                  </a:lnTo>
                  <a:close/>
                </a:path>
                <a:path w="3156584" h="2178050">
                  <a:moveTo>
                    <a:pt x="1959876" y="595884"/>
                  </a:moveTo>
                  <a:lnTo>
                    <a:pt x="1944636" y="595884"/>
                  </a:lnTo>
                  <a:lnTo>
                    <a:pt x="1944636" y="611124"/>
                  </a:lnTo>
                  <a:lnTo>
                    <a:pt x="1959876" y="611124"/>
                  </a:lnTo>
                  <a:lnTo>
                    <a:pt x="1959876" y="595884"/>
                  </a:lnTo>
                  <a:close/>
                </a:path>
                <a:path w="3156584" h="2178050">
                  <a:moveTo>
                    <a:pt x="1959876" y="563880"/>
                  </a:moveTo>
                  <a:lnTo>
                    <a:pt x="1944636" y="563880"/>
                  </a:lnTo>
                  <a:lnTo>
                    <a:pt x="1944636" y="579120"/>
                  </a:lnTo>
                  <a:lnTo>
                    <a:pt x="1959876" y="579120"/>
                  </a:lnTo>
                  <a:lnTo>
                    <a:pt x="1959876" y="563880"/>
                  </a:lnTo>
                  <a:close/>
                </a:path>
                <a:path w="3156584" h="2178050">
                  <a:moveTo>
                    <a:pt x="1959876" y="533400"/>
                  </a:moveTo>
                  <a:lnTo>
                    <a:pt x="1944636" y="533400"/>
                  </a:lnTo>
                  <a:lnTo>
                    <a:pt x="1944636" y="548640"/>
                  </a:lnTo>
                  <a:lnTo>
                    <a:pt x="1959876" y="548640"/>
                  </a:lnTo>
                  <a:lnTo>
                    <a:pt x="1959876" y="533400"/>
                  </a:lnTo>
                  <a:close/>
                </a:path>
                <a:path w="3156584" h="2178050">
                  <a:moveTo>
                    <a:pt x="1959876" y="502920"/>
                  </a:moveTo>
                  <a:lnTo>
                    <a:pt x="1944636" y="502920"/>
                  </a:lnTo>
                  <a:lnTo>
                    <a:pt x="1944636" y="518160"/>
                  </a:lnTo>
                  <a:lnTo>
                    <a:pt x="1959876" y="518160"/>
                  </a:lnTo>
                  <a:lnTo>
                    <a:pt x="1959876" y="502920"/>
                  </a:lnTo>
                  <a:close/>
                </a:path>
                <a:path w="3156584" h="2178050">
                  <a:moveTo>
                    <a:pt x="1959876" y="472440"/>
                  </a:moveTo>
                  <a:lnTo>
                    <a:pt x="1944636" y="472440"/>
                  </a:lnTo>
                  <a:lnTo>
                    <a:pt x="1944636" y="487680"/>
                  </a:lnTo>
                  <a:lnTo>
                    <a:pt x="1959876" y="487680"/>
                  </a:lnTo>
                  <a:lnTo>
                    <a:pt x="1959876" y="472440"/>
                  </a:lnTo>
                  <a:close/>
                </a:path>
                <a:path w="3156584" h="2178050">
                  <a:moveTo>
                    <a:pt x="1959876" y="440436"/>
                  </a:moveTo>
                  <a:lnTo>
                    <a:pt x="1944636" y="440436"/>
                  </a:lnTo>
                  <a:lnTo>
                    <a:pt x="1944636" y="455676"/>
                  </a:lnTo>
                  <a:lnTo>
                    <a:pt x="1959876" y="455676"/>
                  </a:lnTo>
                  <a:lnTo>
                    <a:pt x="1959876" y="440436"/>
                  </a:lnTo>
                  <a:close/>
                </a:path>
                <a:path w="3156584" h="2178050">
                  <a:moveTo>
                    <a:pt x="1959876" y="409956"/>
                  </a:moveTo>
                  <a:lnTo>
                    <a:pt x="1944636" y="409956"/>
                  </a:lnTo>
                  <a:lnTo>
                    <a:pt x="1944636" y="425196"/>
                  </a:lnTo>
                  <a:lnTo>
                    <a:pt x="1959876" y="425196"/>
                  </a:lnTo>
                  <a:lnTo>
                    <a:pt x="1959876" y="409956"/>
                  </a:lnTo>
                  <a:close/>
                </a:path>
                <a:path w="3156584" h="2178050">
                  <a:moveTo>
                    <a:pt x="1959876" y="379476"/>
                  </a:moveTo>
                  <a:lnTo>
                    <a:pt x="1952256" y="379476"/>
                  </a:lnTo>
                  <a:lnTo>
                    <a:pt x="1952256" y="371856"/>
                  </a:lnTo>
                  <a:lnTo>
                    <a:pt x="1944636" y="371856"/>
                  </a:lnTo>
                  <a:lnTo>
                    <a:pt x="1944636" y="394716"/>
                  </a:lnTo>
                  <a:lnTo>
                    <a:pt x="1959876" y="394716"/>
                  </a:lnTo>
                  <a:lnTo>
                    <a:pt x="1959876" y="387096"/>
                  </a:lnTo>
                  <a:lnTo>
                    <a:pt x="1959876" y="379476"/>
                  </a:lnTo>
                  <a:close/>
                </a:path>
                <a:path w="3156584" h="2178050">
                  <a:moveTo>
                    <a:pt x="1964448" y="0"/>
                  </a:moveTo>
                  <a:lnTo>
                    <a:pt x="1949208" y="0"/>
                  </a:lnTo>
                  <a:lnTo>
                    <a:pt x="1949208" y="15240"/>
                  </a:lnTo>
                  <a:lnTo>
                    <a:pt x="1964448" y="15240"/>
                  </a:lnTo>
                  <a:lnTo>
                    <a:pt x="1964448" y="0"/>
                  </a:lnTo>
                  <a:close/>
                </a:path>
                <a:path w="3156584" h="2178050">
                  <a:moveTo>
                    <a:pt x="1976640" y="309372"/>
                  </a:moveTo>
                  <a:lnTo>
                    <a:pt x="1961400" y="309372"/>
                  </a:lnTo>
                  <a:lnTo>
                    <a:pt x="1961400" y="324612"/>
                  </a:lnTo>
                  <a:lnTo>
                    <a:pt x="1976640" y="324612"/>
                  </a:lnTo>
                  <a:lnTo>
                    <a:pt x="1976640" y="309372"/>
                  </a:lnTo>
                  <a:close/>
                </a:path>
                <a:path w="3156584" h="2178050">
                  <a:moveTo>
                    <a:pt x="1985784" y="1050036"/>
                  </a:moveTo>
                  <a:lnTo>
                    <a:pt x="1970544" y="1050036"/>
                  </a:lnTo>
                  <a:lnTo>
                    <a:pt x="1970544" y="1065276"/>
                  </a:lnTo>
                  <a:lnTo>
                    <a:pt x="1985784" y="1065276"/>
                  </a:lnTo>
                  <a:lnTo>
                    <a:pt x="1985784" y="1050036"/>
                  </a:lnTo>
                  <a:close/>
                </a:path>
                <a:path w="3156584" h="2178050">
                  <a:moveTo>
                    <a:pt x="1993404" y="1027176"/>
                  </a:moveTo>
                  <a:lnTo>
                    <a:pt x="1978164" y="1027176"/>
                  </a:lnTo>
                  <a:lnTo>
                    <a:pt x="1978164" y="1042416"/>
                  </a:lnTo>
                  <a:lnTo>
                    <a:pt x="1993404" y="1042416"/>
                  </a:lnTo>
                  <a:lnTo>
                    <a:pt x="1993404" y="1027176"/>
                  </a:lnTo>
                  <a:close/>
                </a:path>
                <a:path w="3156584" h="2178050">
                  <a:moveTo>
                    <a:pt x="1993404" y="996696"/>
                  </a:moveTo>
                  <a:lnTo>
                    <a:pt x="1978164" y="996696"/>
                  </a:lnTo>
                  <a:lnTo>
                    <a:pt x="1978164" y="1011936"/>
                  </a:lnTo>
                  <a:lnTo>
                    <a:pt x="1993404" y="1011936"/>
                  </a:lnTo>
                  <a:lnTo>
                    <a:pt x="1993404" y="996696"/>
                  </a:lnTo>
                  <a:close/>
                </a:path>
                <a:path w="3156584" h="2178050">
                  <a:moveTo>
                    <a:pt x="1993404" y="966216"/>
                  </a:moveTo>
                  <a:lnTo>
                    <a:pt x="1978164" y="966216"/>
                  </a:lnTo>
                  <a:lnTo>
                    <a:pt x="1978164" y="981456"/>
                  </a:lnTo>
                  <a:lnTo>
                    <a:pt x="1993404" y="981456"/>
                  </a:lnTo>
                  <a:lnTo>
                    <a:pt x="1993404" y="966216"/>
                  </a:lnTo>
                  <a:close/>
                </a:path>
                <a:path w="3156584" h="2178050">
                  <a:moveTo>
                    <a:pt x="1993404" y="934212"/>
                  </a:moveTo>
                  <a:lnTo>
                    <a:pt x="1978164" y="934212"/>
                  </a:lnTo>
                  <a:lnTo>
                    <a:pt x="1978164" y="949452"/>
                  </a:lnTo>
                  <a:lnTo>
                    <a:pt x="1993404" y="949452"/>
                  </a:lnTo>
                  <a:lnTo>
                    <a:pt x="1993404" y="934212"/>
                  </a:lnTo>
                  <a:close/>
                </a:path>
                <a:path w="3156584" h="2178050">
                  <a:moveTo>
                    <a:pt x="1993404" y="903732"/>
                  </a:moveTo>
                  <a:lnTo>
                    <a:pt x="1978164" y="903732"/>
                  </a:lnTo>
                  <a:lnTo>
                    <a:pt x="1978164" y="918972"/>
                  </a:lnTo>
                  <a:lnTo>
                    <a:pt x="1993404" y="918972"/>
                  </a:lnTo>
                  <a:lnTo>
                    <a:pt x="1993404" y="903732"/>
                  </a:lnTo>
                  <a:close/>
                </a:path>
                <a:path w="3156584" h="2178050">
                  <a:moveTo>
                    <a:pt x="1993404" y="873252"/>
                  </a:moveTo>
                  <a:lnTo>
                    <a:pt x="1978164" y="873252"/>
                  </a:lnTo>
                  <a:lnTo>
                    <a:pt x="1978164" y="888492"/>
                  </a:lnTo>
                  <a:lnTo>
                    <a:pt x="1993404" y="888492"/>
                  </a:lnTo>
                  <a:lnTo>
                    <a:pt x="1993404" y="873252"/>
                  </a:lnTo>
                  <a:close/>
                </a:path>
                <a:path w="3156584" h="2178050">
                  <a:moveTo>
                    <a:pt x="1993404" y="842772"/>
                  </a:moveTo>
                  <a:lnTo>
                    <a:pt x="1978164" y="842772"/>
                  </a:lnTo>
                  <a:lnTo>
                    <a:pt x="1978164" y="858012"/>
                  </a:lnTo>
                  <a:lnTo>
                    <a:pt x="1993404" y="858012"/>
                  </a:lnTo>
                  <a:lnTo>
                    <a:pt x="1993404" y="842772"/>
                  </a:lnTo>
                  <a:close/>
                </a:path>
                <a:path w="3156584" h="2178050">
                  <a:moveTo>
                    <a:pt x="1993404" y="810768"/>
                  </a:moveTo>
                  <a:lnTo>
                    <a:pt x="1978164" y="810768"/>
                  </a:lnTo>
                  <a:lnTo>
                    <a:pt x="1978164" y="826008"/>
                  </a:lnTo>
                  <a:lnTo>
                    <a:pt x="1993404" y="826008"/>
                  </a:lnTo>
                  <a:lnTo>
                    <a:pt x="1993404" y="810768"/>
                  </a:lnTo>
                  <a:close/>
                </a:path>
                <a:path w="3156584" h="2178050">
                  <a:moveTo>
                    <a:pt x="1993404" y="780288"/>
                  </a:moveTo>
                  <a:lnTo>
                    <a:pt x="1978164" y="780288"/>
                  </a:lnTo>
                  <a:lnTo>
                    <a:pt x="1978164" y="795528"/>
                  </a:lnTo>
                  <a:lnTo>
                    <a:pt x="1993404" y="795528"/>
                  </a:lnTo>
                  <a:lnTo>
                    <a:pt x="1993404" y="780288"/>
                  </a:lnTo>
                  <a:close/>
                </a:path>
                <a:path w="3156584" h="2178050">
                  <a:moveTo>
                    <a:pt x="1993404" y="749808"/>
                  </a:moveTo>
                  <a:lnTo>
                    <a:pt x="1985784" y="749808"/>
                  </a:lnTo>
                  <a:lnTo>
                    <a:pt x="1985784" y="742188"/>
                  </a:lnTo>
                  <a:lnTo>
                    <a:pt x="1972068" y="742188"/>
                  </a:lnTo>
                  <a:lnTo>
                    <a:pt x="1972068" y="757428"/>
                  </a:lnTo>
                  <a:lnTo>
                    <a:pt x="1978164" y="757428"/>
                  </a:lnTo>
                  <a:lnTo>
                    <a:pt x="1978164" y="765048"/>
                  </a:lnTo>
                  <a:lnTo>
                    <a:pt x="1993404" y="765048"/>
                  </a:lnTo>
                  <a:lnTo>
                    <a:pt x="1993404" y="757428"/>
                  </a:lnTo>
                  <a:lnTo>
                    <a:pt x="1993404" y="749808"/>
                  </a:lnTo>
                  <a:close/>
                </a:path>
                <a:path w="3156584" h="2178050">
                  <a:moveTo>
                    <a:pt x="1994928" y="0"/>
                  </a:moveTo>
                  <a:lnTo>
                    <a:pt x="1979688" y="0"/>
                  </a:lnTo>
                  <a:lnTo>
                    <a:pt x="1979688" y="15240"/>
                  </a:lnTo>
                  <a:lnTo>
                    <a:pt x="1994928" y="15240"/>
                  </a:lnTo>
                  <a:lnTo>
                    <a:pt x="1994928" y="0"/>
                  </a:lnTo>
                  <a:close/>
                </a:path>
                <a:path w="3156584" h="2178050">
                  <a:moveTo>
                    <a:pt x="2007120" y="309372"/>
                  </a:moveTo>
                  <a:lnTo>
                    <a:pt x="1991880" y="309372"/>
                  </a:lnTo>
                  <a:lnTo>
                    <a:pt x="1991880" y="324612"/>
                  </a:lnTo>
                  <a:lnTo>
                    <a:pt x="2007120" y="324612"/>
                  </a:lnTo>
                  <a:lnTo>
                    <a:pt x="2007120" y="309372"/>
                  </a:lnTo>
                  <a:close/>
                </a:path>
                <a:path w="3156584" h="2178050">
                  <a:moveTo>
                    <a:pt x="2026932" y="0"/>
                  </a:moveTo>
                  <a:lnTo>
                    <a:pt x="2010168" y="0"/>
                  </a:lnTo>
                  <a:lnTo>
                    <a:pt x="2010168" y="15240"/>
                  </a:lnTo>
                  <a:lnTo>
                    <a:pt x="2026932" y="15240"/>
                  </a:lnTo>
                  <a:lnTo>
                    <a:pt x="2026932" y="0"/>
                  </a:lnTo>
                  <a:close/>
                </a:path>
                <a:path w="3156584" h="2178050">
                  <a:moveTo>
                    <a:pt x="2037600" y="309372"/>
                  </a:moveTo>
                  <a:lnTo>
                    <a:pt x="2022360" y="309372"/>
                  </a:lnTo>
                  <a:lnTo>
                    <a:pt x="2022360" y="324612"/>
                  </a:lnTo>
                  <a:lnTo>
                    <a:pt x="2037600" y="324612"/>
                  </a:lnTo>
                  <a:lnTo>
                    <a:pt x="2037600" y="309372"/>
                  </a:lnTo>
                  <a:close/>
                </a:path>
                <a:path w="3156584" h="2178050">
                  <a:moveTo>
                    <a:pt x="2057412" y="0"/>
                  </a:moveTo>
                  <a:lnTo>
                    <a:pt x="2042172" y="0"/>
                  </a:lnTo>
                  <a:lnTo>
                    <a:pt x="2042172" y="15240"/>
                  </a:lnTo>
                  <a:lnTo>
                    <a:pt x="2057412" y="15240"/>
                  </a:lnTo>
                  <a:lnTo>
                    <a:pt x="2057412" y="0"/>
                  </a:lnTo>
                  <a:close/>
                </a:path>
                <a:path w="3156584" h="2178050">
                  <a:moveTo>
                    <a:pt x="2069604" y="309372"/>
                  </a:moveTo>
                  <a:lnTo>
                    <a:pt x="2052840" y="309372"/>
                  </a:lnTo>
                  <a:lnTo>
                    <a:pt x="2052840" y="324612"/>
                  </a:lnTo>
                  <a:lnTo>
                    <a:pt x="2069604" y="324612"/>
                  </a:lnTo>
                  <a:lnTo>
                    <a:pt x="2069604" y="309372"/>
                  </a:lnTo>
                  <a:close/>
                </a:path>
                <a:path w="3156584" h="2178050">
                  <a:moveTo>
                    <a:pt x="2087892" y="0"/>
                  </a:moveTo>
                  <a:lnTo>
                    <a:pt x="2072652" y="0"/>
                  </a:lnTo>
                  <a:lnTo>
                    <a:pt x="2072652" y="15240"/>
                  </a:lnTo>
                  <a:lnTo>
                    <a:pt x="2087892" y="15240"/>
                  </a:lnTo>
                  <a:lnTo>
                    <a:pt x="2087892" y="0"/>
                  </a:lnTo>
                  <a:close/>
                </a:path>
                <a:path w="3156584" h="2178050">
                  <a:moveTo>
                    <a:pt x="2100084" y="309372"/>
                  </a:moveTo>
                  <a:lnTo>
                    <a:pt x="2084844" y="309372"/>
                  </a:lnTo>
                  <a:lnTo>
                    <a:pt x="2084844" y="324612"/>
                  </a:lnTo>
                  <a:lnTo>
                    <a:pt x="2100084" y="324612"/>
                  </a:lnTo>
                  <a:lnTo>
                    <a:pt x="2100084" y="309372"/>
                  </a:lnTo>
                  <a:close/>
                </a:path>
                <a:path w="3156584" h="2178050">
                  <a:moveTo>
                    <a:pt x="2118372" y="0"/>
                  </a:moveTo>
                  <a:lnTo>
                    <a:pt x="2103132" y="0"/>
                  </a:lnTo>
                  <a:lnTo>
                    <a:pt x="2103132" y="15240"/>
                  </a:lnTo>
                  <a:lnTo>
                    <a:pt x="2118372" y="15240"/>
                  </a:lnTo>
                  <a:lnTo>
                    <a:pt x="2118372" y="0"/>
                  </a:lnTo>
                  <a:close/>
                </a:path>
                <a:path w="3156584" h="2178050">
                  <a:moveTo>
                    <a:pt x="2130564" y="309372"/>
                  </a:moveTo>
                  <a:lnTo>
                    <a:pt x="2115324" y="309372"/>
                  </a:lnTo>
                  <a:lnTo>
                    <a:pt x="2115324" y="324612"/>
                  </a:lnTo>
                  <a:lnTo>
                    <a:pt x="2130564" y="324612"/>
                  </a:lnTo>
                  <a:lnTo>
                    <a:pt x="2130564" y="309372"/>
                  </a:lnTo>
                  <a:close/>
                </a:path>
                <a:path w="3156584" h="2178050">
                  <a:moveTo>
                    <a:pt x="2150376" y="0"/>
                  </a:moveTo>
                  <a:lnTo>
                    <a:pt x="2133612" y="0"/>
                  </a:lnTo>
                  <a:lnTo>
                    <a:pt x="2133612" y="15240"/>
                  </a:lnTo>
                  <a:lnTo>
                    <a:pt x="2150376" y="15240"/>
                  </a:lnTo>
                  <a:lnTo>
                    <a:pt x="2150376" y="0"/>
                  </a:lnTo>
                  <a:close/>
                </a:path>
                <a:path w="3156584" h="2178050">
                  <a:moveTo>
                    <a:pt x="2161044" y="309372"/>
                  </a:moveTo>
                  <a:lnTo>
                    <a:pt x="2145804" y="309372"/>
                  </a:lnTo>
                  <a:lnTo>
                    <a:pt x="2145804" y="324612"/>
                  </a:lnTo>
                  <a:lnTo>
                    <a:pt x="2161044" y="324612"/>
                  </a:lnTo>
                  <a:lnTo>
                    <a:pt x="2161044" y="309372"/>
                  </a:lnTo>
                  <a:close/>
                </a:path>
                <a:path w="3156584" h="2178050">
                  <a:moveTo>
                    <a:pt x="2180856" y="0"/>
                  </a:moveTo>
                  <a:lnTo>
                    <a:pt x="2165616" y="0"/>
                  </a:lnTo>
                  <a:lnTo>
                    <a:pt x="2165616" y="15240"/>
                  </a:lnTo>
                  <a:lnTo>
                    <a:pt x="2180856" y="15240"/>
                  </a:lnTo>
                  <a:lnTo>
                    <a:pt x="2180856" y="0"/>
                  </a:lnTo>
                  <a:close/>
                </a:path>
                <a:path w="3156584" h="2178050">
                  <a:moveTo>
                    <a:pt x="2193048" y="309372"/>
                  </a:moveTo>
                  <a:lnTo>
                    <a:pt x="2176284" y="309372"/>
                  </a:lnTo>
                  <a:lnTo>
                    <a:pt x="2176284" y="324612"/>
                  </a:lnTo>
                  <a:lnTo>
                    <a:pt x="2193048" y="324612"/>
                  </a:lnTo>
                  <a:lnTo>
                    <a:pt x="2193048" y="309372"/>
                  </a:lnTo>
                  <a:close/>
                </a:path>
                <a:path w="3156584" h="2178050">
                  <a:moveTo>
                    <a:pt x="2211336" y="0"/>
                  </a:moveTo>
                  <a:lnTo>
                    <a:pt x="2196096" y="0"/>
                  </a:lnTo>
                  <a:lnTo>
                    <a:pt x="2196096" y="15240"/>
                  </a:lnTo>
                  <a:lnTo>
                    <a:pt x="2211336" y="15240"/>
                  </a:lnTo>
                  <a:lnTo>
                    <a:pt x="2211336" y="0"/>
                  </a:lnTo>
                  <a:close/>
                </a:path>
                <a:path w="3156584" h="2178050">
                  <a:moveTo>
                    <a:pt x="2223528" y="309372"/>
                  </a:moveTo>
                  <a:lnTo>
                    <a:pt x="2208288" y="309372"/>
                  </a:lnTo>
                  <a:lnTo>
                    <a:pt x="2208288" y="324612"/>
                  </a:lnTo>
                  <a:lnTo>
                    <a:pt x="2223528" y="324612"/>
                  </a:lnTo>
                  <a:lnTo>
                    <a:pt x="2223528" y="309372"/>
                  </a:lnTo>
                  <a:close/>
                </a:path>
                <a:path w="3156584" h="2178050">
                  <a:moveTo>
                    <a:pt x="2241816" y="0"/>
                  </a:moveTo>
                  <a:lnTo>
                    <a:pt x="2226576" y="0"/>
                  </a:lnTo>
                  <a:lnTo>
                    <a:pt x="2226576" y="15240"/>
                  </a:lnTo>
                  <a:lnTo>
                    <a:pt x="2241816" y="15240"/>
                  </a:lnTo>
                  <a:lnTo>
                    <a:pt x="2241816" y="0"/>
                  </a:lnTo>
                  <a:close/>
                </a:path>
                <a:path w="3156584" h="2178050">
                  <a:moveTo>
                    <a:pt x="2254008" y="309372"/>
                  </a:moveTo>
                  <a:lnTo>
                    <a:pt x="2238768" y="309372"/>
                  </a:lnTo>
                  <a:lnTo>
                    <a:pt x="2238768" y="324612"/>
                  </a:lnTo>
                  <a:lnTo>
                    <a:pt x="2254008" y="324612"/>
                  </a:lnTo>
                  <a:lnTo>
                    <a:pt x="2254008" y="309372"/>
                  </a:lnTo>
                  <a:close/>
                </a:path>
                <a:path w="3156584" h="2178050">
                  <a:moveTo>
                    <a:pt x="2273820" y="0"/>
                  </a:moveTo>
                  <a:lnTo>
                    <a:pt x="2257056" y="0"/>
                  </a:lnTo>
                  <a:lnTo>
                    <a:pt x="2257056" y="15240"/>
                  </a:lnTo>
                  <a:lnTo>
                    <a:pt x="2273820" y="15240"/>
                  </a:lnTo>
                  <a:lnTo>
                    <a:pt x="2273820" y="0"/>
                  </a:lnTo>
                  <a:close/>
                </a:path>
                <a:path w="3156584" h="2178050">
                  <a:moveTo>
                    <a:pt x="2284488" y="309372"/>
                  </a:moveTo>
                  <a:lnTo>
                    <a:pt x="2269248" y="309372"/>
                  </a:lnTo>
                  <a:lnTo>
                    <a:pt x="2269248" y="324612"/>
                  </a:lnTo>
                  <a:lnTo>
                    <a:pt x="2284488" y="324612"/>
                  </a:lnTo>
                  <a:lnTo>
                    <a:pt x="2284488" y="309372"/>
                  </a:lnTo>
                  <a:close/>
                </a:path>
                <a:path w="3156584" h="2178050">
                  <a:moveTo>
                    <a:pt x="2304300" y="0"/>
                  </a:moveTo>
                  <a:lnTo>
                    <a:pt x="2289060" y="0"/>
                  </a:lnTo>
                  <a:lnTo>
                    <a:pt x="2289060" y="15240"/>
                  </a:lnTo>
                  <a:lnTo>
                    <a:pt x="2304300" y="15240"/>
                  </a:lnTo>
                  <a:lnTo>
                    <a:pt x="2304300" y="0"/>
                  </a:lnTo>
                  <a:close/>
                </a:path>
                <a:path w="3156584" h="2178050">
                  <a:moveTo>
                    <a:pt x="2316492" y="309372"/>
                  </a:moveTo>
                  <a:lnTo>
                    <a:pt x="2299728" y="309372"/>
                  </a:lnTo>
                  <a:lnTo>
                    <a:pt x="2299728" y="324612"/>
                  </a:lnTo>
                  <a:lnTo>
                    <a:pt x="2316492" y="324612"/>
                  </a:lnTo>
                  <a:lnTo>
                    <a:pt x="2316492" y="309372"/>
                  </a:lnTo>
                  <a:close/>
                </a:path>
                <a:path w="3156584" h="2178050">
                  <a:moveTo>
                    <a:pt x="2334780" y="0"/>
                  </a:moveTo>
                  <a:lnTo>
                    <a:pt x="2319540" y="0"/>
                  </a:lnTo>
                  <a:lnTo>
                    <a:pt x="2319540" y="15240"/>
                  </a:lnTo>
                  <a:lnTo>
                    <a:pt x="2334780" y="15240"/>
                  </a:lnTo>
                  <a:lnTo>
                    <a:pt x="2334780" y="0"/>
                  </a:lnTo>
                  <a:close/>
                </a:path>
                <a:path w="3156584" h="2178050">
                  <a:moveTo>
                    <a:pt x="2346972" y="309372"/>
                  </a:moveTo>
                  <a:lnTo>
                    <a:pt x="2331732" y="309372"/>
                  </a:lnTo>
                  <a:lnTo>
                    <a:pt x="2331732" y="324612"/>
                  </a:lnTo>
                  <a:lnTo>
                    <a:pt x="2346972" y="324612"/>
                  </a:lnTo>
                  <a:lnTo>
                    <a:pt x="2346972" y="309372"/>
                  </a:lnTo>
                  <a:close/>
                </a:path>
                <a:path w="3156584" h="2178050">
                  <a:moveTo>
                    <a:pt x="2365260" y="0"/>
                  </a:moveTo>
                  <a:lnTo>
                    <a:pt x="2350020" y="0"/>
                  </a:lnTo>
                  <a:lnTo>
                    <a:pt x="2350020" y="15240"/>
                  </a:lnTo>
                  <a:lnTo>
                    <a:pt x="2365260" y="15240"/>
                  </a:lnTo>
                  <a:lnTo>
                    <a:pt x="2365260" y="0"/>
                  </a:lnTo>
                  <a:close/>
                </a:path>
                <a:path w="3156584" h="2178050">
                  <a:moveTo>
                    <a:pt x="2377452" y="309372"/>
                  </a:moveTo>
                  <a:lnTo>
                    <a:pt x="2362212" y="309372"/>
                  </a:lnTo>
                  <a:lnTo>
                    <a:pt x="2362212" y="324612"/>
                  </a:lnTo>
                  <a:lnTo>
                    <a:pt x="2377452" y="324612"/>
                  </a:lnTo>
                  <a:lnTo>
                    <a:pt x="2377452" y="309372"/>
                  </a:lnTo>
                  <a:close/>
                </a:path>
                <a:path w="3156584" h="2178050">
                  <a:moveTo>
                    <a:pt x="2397264" y="0"/>
                  </a:moveTo>
                  <a:lnTo>
                    <a:pt x="2380500" y="0"/>
                  </a:lnTo>
                  <a:lnTo>
                    <a:pt x="2380500" y="15240"/>
                  </a:lnTo>
                  <a:lnTo>
                    <a:pt x="2397264" y="15240"/>
                  </a:lnTo>
                  <a:lnTo>
                    <a:pt x="2397264" y="0"/>
                  </a:lnTo>
                  <a:close/>
                </a:path>
                <a:path w="3156584" h="2178050">
                  <a:moveTo>
                    <a:pt x="2407932" y="309372"/>
                  </a:moveTo>
                  <a:lnTo>
                    <a:pt x="2392692" y="309372"/>
                  </a:lnTo>
                  <a:lnTo>
                    <a:pt x="2392692" y="324612"/>
                  </a:lnTo>
                  <a:lnTo>
                    <a:pt x="2407932" y="324612"/>
                  </a:lnTo>
                  <a:lnTo>
                    <a:pt x="2407932" y="309372"/>
                  </a:lnTo>
                  <a:close/>
                </a:path>
                <a:path w="3156584" h="2178050">
                  <a:moveTo>
                    <a:pt x="2427744" y="0"/>
                  </a:moveTo>
                  <a:lnTo>
                    <a:pt x="2412504" y="0"/>
                  </a:lnTo>
                  <a:lnTo>
                    <a:pt x="2412504" y="15240"/>
                  </a:lnTo>
                  <a:lnTo>
                    <a:pt x="2427744" y="15240"/>
                  </a:lnTo>
                  <a:lnTo>
                    <a:pt x="2427744" y="0"/>
                  </a:lnTo>
                  <a:close/>
                </a:path>
                <a:path w="3156584" h="2178050">
                  <a:moveTo>
                    <a:pt x="2439936" y="309372"/>
                  </a:moveTo>
                  <a:lnTo>
                    <a:pt x="2423172" y="309372"/>
                  </a:lnTo>
                  <a:lnTo>
                    <a:pt x="2423172" y="324612"/>
                  </a:lnTo>
                  <a:lnTo>
                    <a:pt x="2439936" y="324612"/>
                  </a:lnTo>
                  <a:lnTo>
                    <a:pt x="2439936" y="309372"/>
                  </a:lnTo>
                  <a:close/>
                </a:path>
                <a:path w="3156584" h="2178050">
                  <a:moveTo>
                    <a:pt x="2458224" y="0"/>
                  </a:moveTo>
                  <a:lnTo>
                    <a:pt x="2442984" y="0"/>
                  </a:lnTo>
                  <a:lnTo>
                    <a:pt x="2442984" y="15240"/>
                  </a:lnTo>
                  <a:lnTo>
                    <a:pt x="2458224" y="15240"/>
                  </a:lnTo>
                  <a:lnTo>
                    <a:pt x="2458224" y="0"/>
                  </a:lnTo>
                  <a:close/>
                </a:path>
                <a:path w="3156584" h="2178050">
                  <a:moveTo>
                    <a:pt x="2470416" y="309372"/>
                  </a:moveTo>
                  <a:lnTo>
                    <a:pt x="2455176" y="309372"/>
                  </a:lnTo>
                  <a:lnTo>
                    <a:pt x="2455176" y="324612"/>
                  </a:lnTo>
                  <a:lnTo>
                    <a:pt x="2470416" y="324612"/>
                  </a:lnTo>
                  <a:lnTo>
                    <a:pt x="2470416" y="309372"/>
                  </a:lnTo>
                  <a:close/>
                </a:path>
                <a:path w="3156584" h="2178050">
                  <a:moveTo>
                    <a:pt x="2488704" y="0"/>
                  </a:moveTo>
                  <a:lnTo>
                    <a:pt x="2473464" y="0"/>
                  </a:lnTo>
                  <a:lnTo>
                    <a:pt x="2473464" y="15240"/>
                  </a:lnTo>
                  <a:lnTo>
                    <a:pt x="2488704" y="15240"/>
                  </a:lnTo>
                  <a:lnTo>
                    <a:pt x="2488704" y="0"/>
                  </a:lnTo>
                  <a:close/>
                </a:path>
                <a:path w="3156584" h="2178050">
                  <a:moveTo>
                    <a:pt x="2500896" y="309372"/>
                  </a:moveTo>
                  <a:lnTo>
                    <a:pt x="2485656" y="309372"/>
                  </a:lnTo>
                  <a:lnTo>
                    <a:pt x="2485656" y="324612"/>
                  </a:lnTo>
                  <a:lnTo>
                    <a:pt x="2500896" y="324612"/>
                  </a:lnTo>
                  <a:lnTo>
                    <a:pt x="2500896" y="309372"/>
                  </a:lnTo>
                  <a:close/>
                </a:path>
                <a:path w="3156584" h="2178050">
                  <a:moveTo>
                    <a:pt x="2520708" y="0"/>
                  </a:moveTo>
                  <a:lnTo>
                    <a:pt x="2503944" y="0"/>
                  </a:lnTo>
                  <a:lnTo>
                    <a:pt x="2503944" y="15240"/>
                  </a:lnTo>
                  <a:lnTo>
                    <a:pt x="2520708" y="15240"/>
                  </a:lnTo>
                  <a:lnTo>
                    <a:pt x="2520708" y="0"/>
                  </a:lnTo>
                  <a:close/>
                </a:path>
                <a:path w="3156584" h="2178050">
                  <a:moveTo>
                    <a:pt x="2531376" y="309372"/>
                  </a:moveTo>
                  <a:lnTo>
                    <a:pt x="2516136" y="309372"/>
                  </a:lnTo>
                  <a:lnTo>
                    <a:pt x="2516136" y="324612"/>
                  </a:lnTo>
                  <a:lnTo>
                    <a:pt x="2531376" y="324612"/>
                  </a:lnTo>
                  <a:lnTo>
                    <a:pt x="2531376" y="309372"/>
                  </a:lnTo>
                  <a:close/>
                </a:path>
                <a:path w="3156584" h="2178050">
                  <a:moveTo>
                    <a:pt x="2551188" y="0"/>
                  </a:moveTo>
                  <a:lnTo>
                    <a:pt x="2535948" y="0"/>
                  </a:lnTo>
                  <a:lnTo>
                    <a:pt x="2535948" y="15240"/>
                  </a:lnTo>
                  <a:lnTo>
                    <a:pt x="2551188" y="15240"/>
                  </a:lnTo>
                  <a:lnTo>
                    <a:pt x="2551188" y="0"/>
                  </a:lnTo>
                  <a:close/>
                </a:path>
                <a:path w="3156584" h="2178050">
                  <a:moveTo>
                    <a:pt x="2563380" y="309372"/>
                  </a:moveTo>
                  <a:lnTo>
                    <a:pt x="2546616" y="309372"/>
                  </a:lnTo>
                  <a:lnTo>
                    <a:pt x="2546616" y="324612"/>
                  </a:lnTo>
                  <a:lnTo>
                    <a:pt x="2563380" y="324612"/>
                  </a:lnTo>
                  <a:lnTo>
                    <a:pt x="2563380" y="309372"/>
                  </a:lnTo>
                  <a:close/>
                </a:path>
                <a:path w="3156584" h="2178050">
                  <a:moveTo>
                    <a:pt x="2581668" y="0"/>
                  </a:moveTo>
                  <a:lnTo>
                    <a:pt x="2566428" y="0"/>
                  </a:lnTo>
                  <a:lnTo>
                    <a:pt x="2566428" y="15240"/>
                  </a:lnTo>
                  <a:lnTo>
                    <a:pt x="2581668" y="15240"/>
                  </a:lnTo>
                  <a:lnTo>
                    <a:pt x="2581668" y="0"/>
                  </a:lnTo>
                  <a:close/>
                </a:path>
                <a:path w="3156584" h="2178050">
                  <a:moveTo>
                    <a:pt x="2593860" y="309372"/>
                  </a:moveTo>
                  <a:lnTo>
                    <a:pt x="2578620" y="309372"/>
                  </a:lnTo>
                  <a:lnTo>
                    <a:pt x="2578620" y="324612"/>
                  </a:lnTo>
                  <a:lnTo>
                    <a:pt x="2593860" y="324612"/>
                  </a:lnTo>
                  <a:lnTo>
                    <a:pt x="2593860" y="309372"/>
                  </a:lnTo>
                  <a:close/>
                </a:path>
                <a:path w="3156584" h="2178050">
                  <a:moveTo>
                    <a:pt x="2612148" y="0"/>
                  </a:moveTo>
                  <a:lnTo>
                    <a:pt x="2596908" y="0"/>
                  </a:lnTo>
                  <a:lnTo>
                    <a:pt x="2596908" y="15240"/>
                  </a:lnTo>
                  <a:lnTo>
                    <a:pt x="2612148" y="15240"/>
                  </a:lnTo>
                  <a:lnTo>
                    <a:pt x="2612148" y="0"/>
                  </a:lnTo>
                  <a:close/>
                </a:path>
                <a:path w="3156584" h="2178050">
                  <a:moveTo>
                    <a:pt x="2624340" y="309372"/>
                  </a:moveTo>
                  <a:lnTo>
                    <a:pt x="2609100" y="309372"/>
                  </a:lnTo>
                  <a:lnTo>
                    <a:pt x="2609100" y="324612"/>
                  </a:lnTo>
                  <a:lnTo>
                    <a:pt x="2624340" y="324612"/>
                  </a:lnTo>
                  <a:lnTo>
                    <a:pt x="2624340" y="309372"/>
                  </a:lnTo>
                  <a:close/>
                </a:path>
                <a:path w="3156584" h="2178050">
                  <a:moveTo>
                    <a:pt x="2644152" y="0"/>
                  </a:moveTo>
                  <a:lnTo>
                    <a:pt x="2627388" y="0"/>
                  </a:lnTo>
                  <a:lnTo>
                    <a:pt x="2627388" y="15240"/>
                  </a:lnTo>
                  <a:lnTo>
                    <a:pt x="2644152" y="15240"/>
                  </a:lnTo>
                  <a:lnTo>
                    <a:pt x="2644152" y="0"/>
                  </a:lnTo>
                  <a:close/>
                </a:path>
                <a:path w="3156584" h="2178050">
                  <a:moveTo>
                    <a:pt x="2654820" y="309372"/>
                  </a:moveTo>
                  <a:lnTo>
                    <a:pt x="2639580" y="309372"/>
                  </a:lnTo>
                  <a:lnTo>
                    <a:pt x="2639580" y="324612"/>
                  </a:lnTo>
                  <a:lnTo>
                    <a:pt x="2654820" y="324612"/>
                  </a:lnTo>
                  <a:lnTo>
                    <a:pt x="2654820" y="309372"/>
                  </a:lnTo>
                  <a:close/>
                </a:path>
                <a:path w="3156584" h="2178050">
                  <a:moveTo>
                    <a:pt x="2674632" y="0"/>
                  </a:moveTo>
                  <a:lnTo>
                    <a:pt x="2659392" y="0"/>
                  </a:lnTo>
                  <a:lnTo>
                    <a:pt x="2659392" y="15240"/>
                  </a:lnTo>
                  <a:lnTo>
                    <a:pt x="2674632" y="15240"/>
                  </a:lnTo>
                  <a:lnTo>
                    <a:pt x="2674632" y="0"/>
                  </a:lnTo>
                  <a:close/>
                </a:path>
                <a:path w="3156584" h="2178050">
                  <a:moveTo>
                    <a:pt x="2686824" y="309372"/>
                  </a:moveTo>
                  <a:lnTo>
                    <a:pt x="2670060" y="309372"/>
                  </a:lnTo>
                  <a:lnTo>
                    <a:pt x="2670060" y="324612"/>
                  </a:lnTo>
                  <a:lnTo>
                    <a:pt x="2686824" y="324612"/>
                  </a:lnTo>
                  <a:lnTo>
                    <a:pt x="2686824" y="309372"/>
                  </a:lnTo>
                  <a:close/>
                </a:path>
                <a:path w="3156584" h="2178050">
                  <a:moveTo>
                    <a:pt x="2705112" y="0"/>
                  </a:moveTo>
                  <a:lnTo>
                    <a:pt x="2689872" y="0"/>
                  </a:lnTo>
                  <a:lnTo>
                    <a:pt x="2689872" y="15240"/>
                  </a:lnTo>
                  <a:lnTo>
                    <a:pt x="2705112" y="15240"/>
                  </a:lnTo>
                  <a:lnTo>
                    <a:pt x="2705112" y="0"/>
                  </a:lnTo>
                  <a:close/>
                </a:path>
                <a:path w="3156584" h="2178050">
                  <a:moveTo>
                    <a:pt x="2717304" y="309372"/>
                  </a:moveTo>
                  <a:lnTo>
                    <a:pt x="2702064" y="309372"/>
                  </a:lnTo>
                  <a:lnTo>
                    <a:pt x="2702064" y="324612"/>
                  </a:lnTo>
                  <a:lnTo>
                    <a:pt x="2717304" y="324612"/>
                  </a:lnTo>
                  <a:lnTo>
                    <a:pt x="2717304" y="309372"/>
                  </a:lnTo>
                  <a:close/>
                </a:path>
                <a:path w="3156584" h="2178050">
                  <a:moveTo>
                    <a:pt x="2735592" y="0"/>
                  </a:moveTo>
                  <a:lnTo>
                    <a:pt x="2720352" y="0"/>
                  </a:lnTo>
                  <a:lnTo>
                    <a:pt x="2720352" y="15240"/>
                  </a:lnTo>
                  <a:lnTo>
                    <a:pt x="2735592" y="15240"/>
                  </a:lnTo>
                  <a:lnTo>
                    <a:pt x="2735592" y="0"/>
                  </a:lnTo>
                  <a:close/>
                </a:path>
                <a:path w="3156584" h="2178050">
                  <a:moveTo>
                    <a:pt x="2747784" y="309372"/>
                  </a:moveTo>
                  <a:lnTo>
                    <a:pt x="2732544" y="309372"/>
                  </a:lnTo>
                  <a:lnTo>
                    <a:pt x="2732544" y="324612"/>
                  </a:lnTo>
                  <a:lnTo>
                    <a:pt x="2747784" y="324612"/>
                  </a:lnTo>
                  <a:lnTo>
                    <a:pt x="2747784" y="309372"/>
                  </a:lnTo>
                  <a:close/>
                </a:path>
                <a:path w="3156584" h="2178050">
                  <a:moveTo>
                    <a:pt x="2767596" y="0"/>
                  </a:moveTo>
                  <a:lnTo>
                    <a:pt x="2750832" y="0"/>
                  </a:lnTo>
                  <a:lnTo>
                    <a:pt x="2750832" y="15240"/>
                  </a:lnTo>
                  <a:lnTo>
                    <a:pt x="2767596" y="15240"/>
                  </a:lnTo>
                  <a:lnTo>
                    <a:pt x="2767596" y="0"/>
                  </a:lnTo>
                  <a:close/>
                </a:path>
                <a:path w="3156584" h="2178050">
                  <a:moveTo>
                    <a:pt x="2778264" y="309372"/>
                  </a:moveTo>
                  <a:lnTo>
                    <a:pt x="2763024" y="309372"/>
                  </a:lnTo>
                  <a:lnTo>
                    <a:pt x="2763024" y="324612"/>
                  </a:lnTo>
                  <a:lnTo>
                    <a:pt x="2778264" y="324612"/>
                  </a:lnTo>
                  <a:lnTo>
                    <a:pt x="2778264" y="309372"/>
                  </a:lnTo>
                  <a:close/>
                </a:path>
                <a:path w="3156584" h="2178050">
                  <a:moveTo>
                    <a:pt x="2798076" y="0"/>
                  </a:moveTo>
                  <a:lnTo>
                    <a:pt x="2782836" y="0"/>
                  </a:lnTo>
                  <a:lnTo>
                    <a:pt x="2782836" y="15240"/>
                  </a:lnTo>
                  <a:lnTo>
                    <a:pt x="2798076" y="15240"/>
                  </a:lnTo>
                  <a:lnTo>
                    <a:pt x="2798076" y="0"/>
                  </a:lnTo>
                  <a:close/>
                </a:path>
                <a:path w="3156584" h="2178050">
                  <a:moveTo>
                    <a:pt x="2810268" y="309372"/>
                  </a:moveTo>
                  <a:lnTo>
                    <a:pt x="2793504" y="309372"/>
                  </a:lnTo>
                  <a:lnTo>
                    <a:pt x="2793504" y="324612"/>
                  </a:lnTo>
                  <a:lnTo>
                    <a:pt x="2810268" y="324612"/>
                  </a:lnTo>
                  <a:lnTo>
                    <a:pt x="2810268" y="309372"/>
                  </a:lnTo>
                  <a:close/>
                </a:path>
                <a:path w="3156584" h="2178050">
                  <a:moveTo>
                    <a:pt x="2828556" y="0"/>
                  </a:moveTo>
                  <a:lnTo>
                    <a:pt x="2813316" y="0"/>
                  </a:lnTo>
                  <a:lnTo>
                    <a:pt x="2813316" y="15240"/>
                  </a:lnTo>
                  <a:lnTo>
                    <a:pt x="2828556" y="15240"/>
                  </a:lnTo>
                  <a:lnTo>
                    <a:pt x="2828556" y="0"/>
                  </a:lnTo>
                  <a:close/>
                </a:path>
                <a:path w="3156584" h="2178050">
                  <a:moveTo>
                    <a:pt x="2840748" y="309372"/>
                  </a:moveTo>
                  <a:lnTo>
                    <a:pt x="2825508" y="309372"/>
                  </a:lnTo>
                  <a:lnTo>
                    <a:pt x="2825508" y="324612"/>
                  </a:lnTo>
                  <a:lnTo>
                    <a:pt x="2840748" y="324612"/>
                  </a:lnTo>
                  <a:lnTo>
                    <a:pt x="2840748" y="309372"/>
                  </a:lnTo>
                  <a:close/>
                </a:path>
                <a:path w="3156584" h="2178050">
                  <a:moveTo>
                    <a:pt x="2859036" y="0"/>
                  </a:moveTo>
                  <a:lnTo>
                    <a:pt x="2843796" y="0"/>
                  </a:lnTo>
                  <a:lnTo>
                    <a:pt x="2843796" y="15240"/>
                  </a:lnTo>
                  <a:lnTo>
                    <a:pt x="2859036" y="15240"/>
                  </a:lnTo>
                  <a:lnTo>
                    <a:pt x="2859036" y="0"/>
                  </a:lnTo>
                  <a:close/>
                </a:path>
                <a:path w="3156584" h="2178050">
                  <a:moveTo>
                    <a:pt x="2871228" y="309372"/>
                  </a:moveTo>
                  <a:lnTo>
                    <a:pt x="2855988" y="309372"/>
                  </a:lnTo>
                  <a:lnTo>
                    <a:pt x="2855988" y="324612"/>
                  </a:lnTo>
                  <a:lnTo>
                    <a:pt x="2871228" y="324612"/>
                  </a:lnTo>
                  <a:lnTo>
                    <a:pt x="2871228" y="309372"/>
                  </a:lnTo>
                  <a:close/>
                </a:path>
                <a:path w="3156584" h="2178050">
                  <a:moveTo>
                    <a:pt x="2891040" y="0"/>
                  </a:moveTo>
                  <a:lnTo>
                    <a:pt x="2874276" y="0"/>
                  </a:lnTo>
                  <a:lnTo>
                    <a:pt x="2874276" y="15240"/>
                  </a:lnTo>
                  <a:lnTo>
                    <a:pt x="2891040" y="15240"/>
                  </a:lnTo>
                  <a:lnTo>
                    <a:pt x="2891040" y="0"/>
                  </a:lnTo>
                  <a:close/>
                </a:path>
                <a:path w="3156584" h="2178050">
                  <a:moveTo>
                    <a:pt x="2901708" y="309372"/>
                  </a:moveTo>
                  <a:lnTo>
                    <a:pt x="2886468" y="309372"/>
                  </a:lnTo>
                  <a:lnTo>
                    <a:pt x="2886468" y="324612"/>
                  </a:lnTo>
                  <a:lnTo>
                    <a:pt x="2901708" y="324612"/>
                  </a:lnTo>
                  <a:lnTo>
                    <a:pt x="2901708" y="309372"/>
                  </a:lnTo>
                  <a:close/>
                </a:path>
                <a:path w="3156584" h="2178050">
                  <a:moveTo>
                    <a:pt x="2921520" y="0"/>
                  </a:moveTo>
                  <a:lnTo>
                    <a:pt x="2906280" y="0"/>
                  </a:lnTo>
                  <a:lnTo>
                    <a:pt x="2906280" y="15240"/>
                  </a:lnTo>
                  <a:lnTo>
                    <a:pt x="2921520" y="15240"/>
                  </a:lnTo>
                  <a:lnTo>
                    <a:pt x="2921520" y="0"/>
                  </a:lnTo>
                  <a:close/>
                </a:path>
                <a:path w="3156584" h="2178050">
                  <a:moveTo>
                    <a:pt x="2933712" y="309372"/>
                  </a:moveTo>
                  <a:lnTo>
                    <a:pt x="2916948" y="309372"/>
                  </a:lnTo>
                  <a:lnTo>
                    <a:pt x="2916948" y="324612"/>
                  </a:lnTo>
                  <a:lnTo>
                    <a:pt x="2933712" y="324612"/>
                  </a:lnTo>
                  <a:lnTo>
                    <a:pt x="2933712" y="309372"/>
                  </a:lnTo>
                  <a:close/>
                </a:path>
                <a:path w="3156584" h="2178050">
                  <a:moveTo>
                    <a:pt x="2952000" y="0"/>
                  </a:moveTo>
                  <a:lnTo>
                    <a:pt x="2936760" y="0"/>
                  </a:lnTo>
                  <a:lnTo>
                    <a:pt x="2936760" y="15240"/>
                  </a:lnTo>
                  <a:lnTo>
                    <a:pt x="2952000" y="15240"/>
                  </a:lnTo>
                  <a:lnTo>
                    <a:pt x="2952000" y="0"/>
                  </a:lnTo>
                  <a:close/>
                </a:path>
                <a:path w="3156584" h="2178050">
                  <a:moveTo>
                    <a:pt x="2964192" y="309372"/>
                  </a:moveTo>
                  <a:lnTo>
                    <a:pt x="2948952" y="309372"/>
                  </a:lnTo>
                  <a:lnTo>
                    <a:pt x="2948952" y="324612"/>
                  </a:lnTo>
                  <a:lnTo>
                    <a:pt x="2964192" y="324612"/>
                  </a:lnTo>
                  <a:lnTo>
                    <a:pt x="2964192" y="309372"/>
                  </a:lnTo>
                  <a:close/>
                </a:path>
                <a:path w="3156584" h="2178050">
                  <a:moveTo>
                    <a:pt x="2982480" y="0"/>
                  </a:moveTo>
                  <a:lnTo>
                    <a:pt x="2967240" y="0"/>
                  </a:lnTo>
                  <a:lnTo>
                    <a:pt x="2967240" y="15240"/>
                  </a:lnTo>
                  <a:lnTo>
                    <a:pt x="2982480" y="15240"/>
                  </a:lnTo>
                  <a:lnTo>
                    <a:pt x="2982480" y="0"/>
                  </a:lnTo>
                  <a:close/>
                </a:path>
                <a:path w="3156584" h="2178050">
                  <a:moveTo>
                    <a:pt x="2994672" y="309372"/>
                  </a:moveTo>
                  <a:lnTo>
                    <a:pt x="2979432" y="309372"/>
                  </a:lnTo>
                  <a:lnTo>
                    <a:pt x="2979432" y="324612"/>
                  </a:lnTo>
                  <a:lnTo>
                    <a:pt x="2994672" y="324612"/>
                  </a:lnTo>
                  <a:lnTo>
                    <a:pt x="2994672" y="309372"/>
                  </a:lnTo>
                  <a:close/>
                </a:path>
                <a:path w="3156584" h="2178050">
                  <a:moveTo>
                    <a:pt x="3014484" y="0"/>
                  </a:moveTo>
                  <a:lnTo>
                    <a:pt x="2997720" y="0"/>
                  </a:lnTo>
                  <a:lnTo>
                    <a:pt x="2997720" y="15240"/>
                  </a:lnTo>
                  <a:lnTo>
                    <a:pt x="3014484" y="15240"/>
                  </a:lnTo>
                  <a:lnTo>
                    <a:pt x="3014484" y="0"/>
                  </a:lnTo>
                  <a:close/>
                </a:path>
                <a:path w="3156584" h="2178050">
                  <a:moveTo>
                    <a:pt x="3025152" y="309372"/>
                  </a:moveTo>
                  <a:lnTo>
                    <a:pt x="3009912" y="309372"/>
                  </a:lnTo>
                  <a:lnTo>
                    <a:pt x="3009912" y="324612"/>
                  </a:lnTo>
                  <a:lnTo>
                    <a:pt x="3025152" y="324612"/>
                  </a:lnTo>
                  <a:lnTo>
                    <a:pt x="3025152" y="309372"/>
                  </a:lnTo>
                  <a:close/>
                </a:path>
                <a:path w="3156584" h="2178050">
                  <a:moveTo>
                    <a:pt x="3044964" y="0"/>
                  </a:moveTo>
                  <a:lnTo>
                    <a:pt x="3029724" y="0"/>
                  </a:lnTo>
                  <a:lnTo>
                    <a:pt x="3029724" y="15240"/>
                  </a:lnTo>
                  <a:lnTo>
                    <a:pt x="3044964" y="15240"/>
                  </a:lnTo>
                  <a:lnTo>
                    <a:pt x="3044964" y="0"/>
                  </a:lnTo>
                  <a:close/>
                </a:path>
                <a:path w="3156584" h="2178050">
                  <a:moveTo>
                    <a:pt x="3057156" y="309372"/>
                  </a:moveTo>
                  <a:lnTo>
                    <a:pt x="3040392" y="309372"/>
                  </a:lnTo>
                  <a:lnTo>
                    <a:pt x="3040392" y="324612"/>
                  </a:lnTo>
                  <a:lnTo>
                    <a:pt x="3057156" y="324612"/>
                  </a:lnTo>
                  <a:lnTo>
                    <a:pt x="3057156" y="309372"/>
                  </a:lnTo>
                  <a:close/>
                </a:path>
                <a:path w="3156584" h="2178050">
                  <a:moveTo>
                    <a:pt x="3075444" y="0"/>
                  </a:moveTo>
                  <a:lnTo>
                    <a:pt x="3060204" y="0"/>
                  </a:lnTo>
                  <a:lnTo>
                    <a:pt x="3060204" y="15240"/>
                  </a:lnTo>
                  <a:lnTo>
                    <a:pt x="3075444" y="15240"/>
                  </a:lnTo>
                  <a:lnTo>
                    <a:pt x="3075444" y="0"/>
                  </a:lnTo>
                  <a:close/>
                </a:path>
                <a:path w="3156584" h="2178050">
                  <a:moveTo>
                    <a:pt x="3087636" y="309372"/>
                  </a:moveTo>
                  <a:lnTo>
                    <a:pt x="3072396" y="309372"/>
                  </a:lnTo>
                  <a:lnTo>
                    <a:pt x="3072396" y="324612"/>
                  </a:lnTo>
                  <a:lnTo>
                    <a:pt x="3087636" y="324612"/>
                  </a:lnTo>
                  <a:lnTo>
                    <a:pt x="3087636" y="309372"/>
                  </a:lnTo>
                  <a:close/>
                </a:path>
                <a:path w="3156584" h="2178050">
                  <a:moveTo>
                    <a:pt x="3105924" y="0"/>
                  </a:moveTo>
                  <a:lnTo>
                    <a:pt x="3090684" y="0"/>
                  </a:lnTo>
                  <a:lnTo>
                    <a:pt x="3090684" y="15240"/>
                  </a:lnTo>
                  <a:lnTo>
                    <a:pt x="3105924" y="15240"/>
                  </a:lnTo>
                  <a:lnTo>
                    <a:pt x="3105924" y="0"/>
                  </a:lnTo>
                  <a:close/>
                </a:path>
                <a:path w="3156584" h="2178050">
                  <a:moveTo>
                    <a:pt x="3118116" y="309372"/>
                  </a:moveTo>
                  <a:lnTo>
                    <a:pt x="3102876" y="309372"/>
                  </a:lnTo>
                  <a:lnTo>
                    <a:pt x="3102876" y="324612"/>
                  </a:lnTo>
                  <a:lnTo>
                    <a:pt x="3118116" y="324612"/>
                  </a:lnTo>
                  <a:lnTo>
                    <a:pt x="3118116" y="309372"/>
                  </a:lnTo>
                  <a:close/>
                </a:path>
                <a:path w="3156584" h="2178050">
                  <a:moveTo>
                    <a:pt x="3137928" y="0"/>
                  </a:moveTo>
                  <a:lnTo>
                    <a:pt x="3121164" y="0"/>
                  </a:lnTo>
                  <a:lnTo>
                    <a:pt x="3121164" y="15240"/>
                  </a:lnTo>
                  <a:lnTo>
                    <a:pt x="3137928" y="15240"/>
                  </a:lnTo>
                  <a:lnTo>
                    <a:pt x="3137928" y="0"/>
                  </a:lnTo>
                  <a:close/>
                </a:path>
                <a:path w="3156584" h="2178050">
                  <a:moveTo>
                    <a:pt x="3156216" y="316992"/>
                  </a:moveTo>
                  <a:lnTo>
                    <a:pt x="3139452" y="316992"/>
                  </a:lnTo>
                  <a:lnTo>
                    <a:pt x="3147072" y="309372"/>
                  </a:lnTo>
                  <a:lnTo>
                    <a:pt x="3133356" y="309372"/>
                  </a:lnTo>
                  <a:lnTo>
                    <a:pt x="3133356" y="324612"/>
                  </a:lnTo>
                  <a:lnTo>
                    <a:pt x="3151644" y="324612"/>
                  </a:lnTo>
                  <a:lnTo>
                    <a:pt x="3156216" y="321564"/>
                  </a:lnTo>
                  <a:lnTo>
                    <a:pt x="3156216" y="316992"/>
                  </a:lnTo>
                  <a:close/>
                </a:path>
                <a:path w="3156584" h="2178050">
                  <a:moveTo>
                    <a:pt x="3156216" y="284988"/>
                  </a:moveTo>
                  <a:lnTo>
                    <a:pt x="3139452" y="284988"/>
                  </a:lnTo>
                  <a:lnTo>
                    <a:pt x="3139452" y="300228"/>
                  </a:lnTo>
                  <a:lnTo>
                    <a:pt x="3156216" y="300228"/>
                  </a:lnTo>
                  <a:lnTo>
                    <a:pt x="3156216" y="284988"/>
                  </a:lnTo>
                  <a:close/>
                </a:path>
                <a:path w="3156584" h="2178050">
                  <a:moveTo>
                    <a:pt x="3156216" y="254508"/>
                  </a:moveTo>
                  <a:lnTo>
                    <a:pt x="3139452" y="254508"/>
                  </a:lnTo>
                  <a:lnTo>
                    <a:pt x="3139452" y="269748"/>
                  </a:lnTo>
                  <a:lnTo>
                    <a:pt x="3156216" y="269748"/>
                  </a:lnTo>
                  <a:lnTo>
                    <a:pt x="3156216" y="254508"/>
                  </a:lnTo>
                  <a:close/>
                </a:path>
                <a:path w="3156584" h="2178050">
                  <a:moveTo>
                    <a:pt x="3156216" y="224028"/>
                  </a:moveTo>
                  <a:lnTo>
                    <a:pt x="3139452" y="224028"/>
                  </a:lnTo>
                  <a:lnTo>
                    <a:pt x="3139452" y="239268"/>
                  </a:lnTo>
                  <a:lnTo>
                    <a:pt x="3156216" y="239268"/>
                  </a:lnTo>
                  <a:lnTo>
                    <a:pt x="3156216" y="224028"/>
                  </a:lnTo>
                  <a:close/>
                </a:path>
                <a:path w="3156584" h="2178050">
                  <a:moveTo>
                    <a:pt x="3156216" y="193548"/>
                  </a:moveTo>
                  <a:lnTo>
                    <a:pt x="3139452" y="193548"/>
                  </a:lnTo>
                  <a:lnTo>
                    <a:pt x="3139452" y="208788"/>
                  </a:lnTo>
                  <a:lnTo>
                    <a:pt x="3156216" y="208788"/>
                  </a:lnTo>
                  <a:lnTo>
                    <a:pt x="3156216" y="193548"/>
                  </a:lnTo>
                  <a:close/>
                </a:path>
                <a:path w="3156584" h="2178050">
                  <a:moveTo>
                    <a:pt x="3156216" y="161544"/>
                  </a:moveTo>
                  <a:lnTo>
                    <a:pt x="3139452" y="161544"/>
                  </a:lnTo>
                  <a:lnTo>
                    <a:pt x="3139452" y="176784"/>
                  </a:lnTo>
                  <a:lnTo>
                    <a:pt x="3156216" y="176784"/>
                  </a:lnTo>
                  <a:lnTo>
                    <a:pt x="3156216" y="161544"/>
                  </a:lnTo>
                  <a:close/>
                </a:path>
                <a:path w="3156584" h="2178050">
                  <a:moveTo>
                    <a:pt x="3156216" y="131064"/>
                  </a:moveTo>
                  <a:lnTo>
                    <a:pt x="3139452" y="131064"/>
                  </a:lnTo>
                  <a:lnTo>
                    <a:pt x="3139452" y="146304"/>
                  </a:lnTo>
                  <a:lnTo>
                    <a:pt x="3156216" y="146304"/>
                  </a:lnTo>
                  <a:lnTo>
                    <a:pt x="3156216" y="131064"/>
                  </a:lnTo>
                  <a:close/>
                </a:path>
                <a:path w="3156584" h="2178050">
                  <a:moveTo>
                    <a:pt x="3156216" y="100584"/>
                  </a:moveTo>
                  <a:lnTo>
                    <a:pt x="3139452" y="100584"/>
                  </a:lnTo>
                  <a:lnTo>
                    <a:pt x="3139452" y="115824"/>
                  </a:lnTo>
                  <a:lnTo>
                    <a:pt x="3156216" y="115824"/>
                  </a:lnTo>
                  <a:lnTo>
                    <a:pt x="3156216" y="100584"/>
                  </a:lnTo>
                  <a:close/>
                </a:path>
                <a:path w="3156584" h="2178050">
                  <a:moveTo>
                    <a:pt x="3156216" y="70104"/>
                  </a:moveTo>
                  <a:lnTo>
                    <a:pt x="3139452" y="70104"/>
                  </a:lnTo>
                  <a:lnTo>
                    <a:pt x="3139452" y="85344"/>
                  </a:lnTo>
                  <a:lnTo>
                    <a:pt x="3156216" y="85344"/>
                  </a:lnTo>
                  <a:lnTo>
                    <a:pt x="3156216" y="70104"/>
                  </a:lnTo>
                  <a:close/>
                </a:path>
                <a:path w="3156584" h="2178050">
                  <a:moveTo>
                    <a:pt x="3156216" y="38100"/>
                  </a:moveTo>
                  <a:lnTo>
                    <a:pt x="3139452" y="38100"/>
                  </a:lnTo>
                  <a:lnTo>
                    <a:pt x="3139452" y="53340"/>
                  </a:lnTo>
                  <a:lnTo>
                    <a:pt x="3156216" y="53340"/>
                  </a:lnTo>
                  <a:lnTo>
                    <a:pt x="3156216" y="38100"/>
                  </a:lnTo>
                  <a:close/>
                </a:path>
                <a:path w="3156584" h="2178050">
                  <a:moveTo>
                    <a:pt x="3156216" y="7620"/>
                  </a:moveTo>
                  <a:lnTo>
                    <a:pt x="3139452" y="7620"/>
                  </a:lnTo>
                  <a:lnTo>
                    <a:pt x="3139452" y="22860"/>
                  </a:lnTo>
                  <a:lnTo>
                    <a:pt x="3156216" y="22860"/>
                  </a:lnTo>
                  <a:lnTo>
                    <a:pt x="3156216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29057" y="1511210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7313" y="3449646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567313" y="2709075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97181" y="2283878"/>
            <a:ext cx="53213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18224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67313" y="1967024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11%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653469" y="1541690"/>
            <a:ext cx="1275715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algn="r" marR="5397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48047" y="3819897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29058" y="3396398"/>
            <a:ext cx="143510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58011" y="3449647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48047" y="3079326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4%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29058" y="2654210"/>
            <a:ext cx="143510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058011" y="2709076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75700" y="2337275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29058" y="1913546"/>
            <a:ext cx="431800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932867" y="1596774"/>
            <a:ext cx="186182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65%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39442" y="3810730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361355" y="3440481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80072" y="3070231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166323" y="2699910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51478" y="2328179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904236" y="1957859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870743" y="1587609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5336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TIPOS</a:t>
            </a:r>
            <a:r>
              <a:rPr dirty="0" spc="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PROTOCOLOS</a:t>
            </a:r>
            <a:r>
              <a:rPr dirty="0" spc="15"/>
              <a:t> </a:t>
            </a:r>
            <a:r>
              <a:rPr dirty="0"/>
              <a:t>POR</a:t>
            </a:r>
            <a:r>
              <a:rPr dirty="0" spc="-5"/>
              <a:t> </a:t>
            </a:r>
            <a:r>
              <a:rPr dirty="0" spc="-10"/>
              <a:t>GÊNERO</a:t>
            </a:r>
          </a:p>
          <a:p>
            <a:pPr marL="12700">
              <a:lnSpc>
                <a:spcPts val="2245"/>
              </a:lnSpc>
            </a:pPr>
            <a:r>
              <a:rPr dirty="0"/>
              <a:t>(pessoa</a:t>
            </a:r>
            <a:r>
              <a:rPr dirty="0" spc="5"/>
              <a:t> </a:t>
            </a:r>
            <a:r>
              <a:rPr dirty="0" spc="-10"/>
              <a:t>física)</a:t>
            </a:r>
          </a:p>
        </p:txBody>
      </p:sp>
      <p:sp>
        <p:nvSpPr>
          <p:cNvPr id="32" name="object 32" descr=""/>
          <p:cNvSpPr/>
          <p:nvPr/>
        </p:nvSpPr>
        <p:spPr>
          <a:xfrm>
            <a:off x="248853" y="308774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486068" y="875138"/>
            <a:ext cx="467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JUL</a:t>
            </a:r>
            <a:r>
              <a:rPr dirty="0" sz="1150" spc="3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3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8089928" y="4102593"/>
            <a:ext cx="1096645" cy="1096010"/>
            <a:chOff x="8089928" y="4102593"/>
            <a:chExt cx="1096645" cy="1096010"/>
          </a:xfrm>
        </p:grpSpPr>
        <p:sp>
          <p:nvSpPr>
            <p:cNvPr id="35" name="object 35" descr=""/>
            <p:cNvSpPr/>
            <p:nvPr/>
          </p:nvSpPr>
          <p:spPr>
            <a:xfrm>
              <a:off x="8089928" y="4102593"/>
              <a:ext cx="1007744" cy="1023619"/>
            </a:xfrm>
            <a:custGeom>
              <a:avLst/>
              <a:gdLst/>
              <a:ahLst/>
              <a:cxnLst/>
              <a:rect l="l" t="t" r="r" b="b"/>
              <a:pathLst>
                <a:path w="1007745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5598" y="101671"/>
                  </a:lnTo>
                  <a:lnTo>
                    <a:pt x="905770" y="133053"/>
                  </a:lnTo>
                  <a:lnTo>
                    <a:pt x="943017" y="168020"/>
                  </a:lnTo>
                  <a:lnTo>
                    <a:pt x="976972" y="206352"/>
                  </a:lnTo>
                  <a:lnTo>
                    <a:pt x="1007269" y="247829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8364154" y="4350422"/>
              <a:ext cx="822325" cy="848360"/>
            </a:xfrm>
            <a:custGeom>
              <a:avLst/>
              <a:gdLst/>
              <a:ahLst/>
              <a:cxnLst/>
              <a:rect l="l" t="t" r="r" b="b"/>
              <a:pathLst>
                <a:path w="822325" h="848360">
                  <a:moveTo>
                    <a:pt x="265991" y="848098"/>
                  </a:moveTo>
                  <a:lnTo>
                    <a:pt x="220064" y="845600"/>
                  </a:lnTo>
                  <a:lnTo>
                    <a:pt x="174436" y="839281"/>
                  </a:lnTo>
                  <a:lnTo>
                    <a:pt x="129362" y="829137"/>
                  </a:lnTo>
                  <a:lnTo>
                    <a:pt x="85095" y="815165"/>
                  </a:lnTo>
                  <a:lnTo>
                    <a:pt x="41890" y="797359"/>
                  </a:lnTo>
                  <a:lnTo>
                    <a:pt x="0" y="775716"/>
                  </a:lnTo>
                  <a:lnTo>
                    <a:pt x="274320" y="300228"/>
                  </a:lnTo>
                  <a:lnTo>
                    <a:pt x="733044" y="0"/>
                  </a:lnTo>
                  <a:lnTo>
                    <a:pt x="757089" y="40628"/>
                  </a:lnTo>
                  <a:lnTo>
                    <a:pt x="777279" y="82473"/>
                  </a:lnTo>
                  <a:lnTo>
                    <a:pt x="793659" y="125305"/>
                  </a:lnTo>
                  <a:lnTo>
                    <a:pt x="806274" y="168898"/>
                  </a:lnTo>
                  <a:lnTo>
                    <a:pt x="815169" y="213022"/>
                  </a:lnTo>
                  <a:lnTo>
                    <a:pt x="820391" y="257450"/>
                  </a:lnTo>
                  <a:lnTo>
                    <a:pt x="821983" y="301954"/>
                  </a:lnTo>
                  <a:lnTo>
                    <a:pt x="819993" y="346306"/>
                  </a:lnTo>
                  <a:lnTo>
                    <a:pt x="814464" y="390279"/>
                  </a:lnTo>
                  <a:lnTo>
                    <a:pt x="805442" y="433643"/>
                  </a:lnTo>
                  <a:lnTo>
                    <a:pt x="792973" y="476171"/>
                  </a:lnTo>
                  <a:lnTo>
                    <a:pt x="777101" y="517636"/>
                  </a:lnTo>
                  <a:lnTo>
                    <a:pt x="757873" y="557809"/>
                  </a:lnTo>
                  <a:lnTo>
                    <a:pt x="735333" y="596462"/>
                  </a:lnTo>
                  <a:lnTo>
                    <a:pt x="709527" y="633367"/>
                  </a:lnTo>
                  <a:lnTo>
                    <a:pt x="680500" y="668297"/>
                  </a:lnTo>
                  <a:lnTo>
                    <a:pt x="648298" y="701023"/>
                  </a:lnTo>
                  <a:lnTo>
                    <a:pt x="612965" y="731317"/>
                  </a:lnTo>
                  <a:lnTo>
                    <a:pt x="574548" y="758952"/>
                  </a:lnTo>
                  <a:lnTo>
                    <a:pt x="533631" y="783082"/>
                  </a:lnTo>
                  <a:lnTo>
                    <a:pt x="491237" y="803422"/>
                  </a:lnTo>
                  <a:lnTo>
                    <a:pt x="447620" y="819965"/>
                  </a:lnTo>
                  <a:lnTo>
                    <a:pt x="403033" y="832708"/>
                  </a:lnTo>
                  <a:lnTo>
                    <a:pt x="357730" y="841648"/>
                  </a:lnTo>
                  <a:lnTo>
                    <a:pt x="311964" y="846779"/>
                  </a:lnTo>
                  <a:lnTo>
                    <a:pt x="265991" y="848098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8241682" y="4338418"/>
            <a:ext cx="789940" cy="6242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57%</a:t>
            </a:r>
            <a:endParaRPr sz="1450">
              <a:latin typeface="Century Gothic"/>
              <a:cs typeface="Century Gothic"/>
            </a:endParaRPr>
          </a:p>
          <a:p>
            <a:pPr marL="410209">
              <a:lnSpc>
                <a:spcPct val="100000"/>
              </a:lnSpc>
              <a:spcBef>
                <a:spcPts val="122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43%</a:t>
            </a:r>
            <a:endParaRPr sz="1450">
              <a:latin typeface="Century Gothic"/>
              <a:cs typeface="Century Gothic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7317165" y="3809402"/>
            <a:ext cx="353695" cy="289560"/>
            <a:chOff x="7317165" y="3809402"/>
            <a:chExt cx="353695" cy="289560"/>
          </a:xfrm>
        </p:grpSpPr>
        <p:pic>
          <p:nvPicPr>
            <p:cNvPr id="39" name="object 3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17165" y="3909986"/>
              <a:ext cx="308640" cy="143256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7372029" y="3809402"/>
              <a:ext cx="299085" cy="289560"/>
            </a:xfrm>
            <a:custGeom>
              <a:avLst/>
              <a:gdLst/>
              <a:ahLst/>
              <a:cxnLst/>
              <a:rect l="l" t="t" r="r" b="b"/>
              <a:pathLst>
                <a:path w="299084" h="289560">
                  <a:moveTo>
                    <a:pt x="298704" y="289559"/>
                  </a:moveTo>
                  <a:lnTo>
                    <a:pt x="0" y="289559"/>
                  </a:lnTo>
                  <a:lnTo>
                    <a:pt x="0" y="0"/>
                  </a:lnTo>
                  <a:lnTo>
                    <a:pt x="298704" y="0"/>
                  </a:lnTo>
                  <a:lnTo>
                    <a:pt x="298704" y="289559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26270" cy="1510030"/>
            <a:chOff x="0" y="0"/>
            <a:chExt cx="9526270" cy="151003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26270" cy="1165860"/>
            </a:xfrm>
            <a:custGeom>
              <a:avLst/>
              <a:gdLst/>
              <a:ahLst/>
              <a:cxnLst/>
              <a:rect l="l" t="t" r="r" b="b"/>
              <a:pathLst>
                <a:path w="9526270" h="1165860">
                  <a:moveTo>
                    <a:pt x="9525734" y="1165263"/>
                  </a:moveTo>
                  <a:lnTo>
                    <a:pt x="0" y="1165263"/>
                  </a:lnTo>
                  <a:lnTo>
                    <a:pt x="0" y="0"/>
                  </a:lnTo>
                  <a:lnTo>
                    <a:pt x="9525734" y="0"/>
                  </a:lnTo>
                  <a:lnTo>
                    <a:pt x="9525734" y="11652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879265" y="249338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8"/>
                  </a:lnTo>
                </a:path>
              </a:pathLst>
            </a:custGeom>
            <a:ln w="45719">
              <a:solidFill>
                <a:srgbClr val="17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28530" y="2289974"/>
            <a:ext cx="1958339" cy="640080"/>
            <a:chOff x="2228530" y="2289974"/>
            <a:chExt cx="1958339" cy="640080"/>
          </a:xfrm>
        </p:grpSpPr>
        <p:sp>
          <p:nvSpPr>
            <p:cNvPr id="6" name="object 6" descr=""/>
            <p:cNvSpPr/>
            <p:nvPr/>
          </p:nvSpPr>
          <p:spPr>
            <a:xfrm>
              <a:off x="2243770" y="2305214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2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43770" y="2305214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2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60" y="100584"/>
                  </a:lnTo>
                  <a:lnTo>
                    <a:pt x="1927860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2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19897" y="2075090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375851" y="2414300"/>
            <a:ext cx="147828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13870" y="2156741"/>
            <a:ext cx="1342390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51901" y="3785018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9"/>
                </a:lnTo>
                <a:lnTo>
                  <a:pt x="1810559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207693" y="3766730"/>
            <a:ext cx="2159635" cy="594360"/>
            <a:chOff x="6207693" y="3766730"/>
            <a:chExt cx="2159635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22933" y="3781970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4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22933" y="3781970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4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1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4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83969" y="3819447"/>
            <a:ext cx="1177290" cy="52578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5"/>
              </a:spcBef>
            </a:pPr>
            <a:r>
              <a:rPr dirty="0" sz="950">
                <a:solidFill>
                  <a:srgbClr val="3A6330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A6330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A6330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A6330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45294" y="3766730"/>
            <a:ext cx="1899285" cy="594360"/>
            <a:chOff x="2245294" y="3766730"/>
            <a:chExt cx="1899285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60534" y="378197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60534" y="378197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1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402"/>
                  </a:lnTo>
                  <a:lnTo>
                    <a:pt x="27813" y="536067"/>
                  </a:lnTo>
                  <a:lnTo>
                    <a:pt x="7477" y="506015"/>
                  </a:lnTo>
                  <a:lnTo>
                    <a:pt x="0" y="469391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A633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380364" y="3888049"/>
            <a:ext cx="137350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43770" y="3053498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38185" y="3039782"/>
            <a:ext cx="1897380" cy="594360"/>
            <a:chOff x="238185" y="3039782"/>
            <a:chExt cx="1897380" cy="594360"/>
          </a:xfrm>
        </p:grpSpPr>
        <p:sp>
          <p:nvSpPr>
            <p:cNvPr id="22" name="object 22" descr=""/>
            <p:cNvSpPr/>
            <p:nvPr/>
          </p:nvSpPr>
          <p:spPr>
            <a:xfrm>
              <a:off x="253425" y="3055022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53425" y="3055022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298632" y="3159542"/>
            <a:ext cx="1661160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51504" y="3101639"/>
            <a:ext cx="1192530" cy="4775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200"/>
              </a:lnSpc>
              <a:spcBef>
                <a:spcPts val="380"/>
              </a:spcBef>
            </a:pP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1/19</a:t>
            </a:r>
            <a:r>
              <a:rPr dirty="0" sz="950" spc="4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45F06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45F06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45F06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e</a:t>
            </a:r>
            <a:r>
              <a:rPr dirty="0" sz="950" spc="-210">
                <a:solidFill>
                  <a:srgbClr val="B45F06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794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45F06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45F06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52402" y="3785018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1" y="507301"/>
                </a:lnTo>
                <a:lnTo>
                  <a:pt x="1839849" y="536829"/>
                </a:lnTo>
                <a:lnTo>
                  <a:pt x="1810321" y="556641"/>
                </a:lnTo>
                <a:lnTo>
                  <a:pt x="1773936" y="563880"/>
                </a:lnTo>
                <a:lnTo>
                  <a:pt x="94488" y="563880"/>
                </a:lnTo>
                <a:lnTo>
                  <a:pt x="57864" y="556641"/>
                </a:lnTo>
                <a:lnTo>
                  <a:pt x="27813" y="536829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381431" y="3885393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A6330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A6330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A6330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A6330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52402" y="2305214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8" y="100584"/>
                </a:lnTo>
                <a:lnTo>
                  <a:pt x="1923288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600"/>
                </a:lnTo>
                <a:lnTo>
                  <a:pt x="102108" y="609600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381431" y="2414300"/>
            <a:ext cx="1498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8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33601" y="2289974"/>
            <a:ext cx="2133600" cy="640080"/>
            <a:chOff x="6233601" y="2289974"/>
            <a:chExt cx="2133600" cy="640080"/>
          </a:xfrm>
        </p:grpSpPr>
        <p:sp>
          <p:nvSpPr>
            <p:cNvPr id="31" name="object 31" descr=""/>
            <p:cNvSpPr/>
            <p:nvPr/>
          </p:nvSpPr>
          <p:spPr>
            <a:xfrm>
              <a:off x="6248841" y="2305214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600"/>
                  </a:move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48841" y="2305214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600"/>
                  </a:lnTo>
                  <a:lnTo>
                    <a:pt x="102108" y="609600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54978" y="2414300"/>
            <a:ext cx="18034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56988" y="511482"/>
            <a:ext cx="3043555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73B46"/>
                </a:solidFill>
              </a:rPr>
              <a:t>PERFIL</a:t>
            </a:r>
            <a:r>
              <a:rPr dirty="0" sz="2250" spc="-10">
                <a:solidFill>
                  <a:srgbClr val="173B46"/>
                </a:solidFill>
              </a:rPr>
              <a:t> </a:t>
            </a:r>
            <a:r>
              <a:rPr dirty="0" sz="2250">
                <a:solidFill>
                  <a:srgbClr val="173B46"/>
                </a:solidFill>
              </a:rPr>
              <a:t>DA</a:t>
            </a:r>
            <a:r>
              <a:rPr dirty="0" sz="2250" spc="-5">
                <a:solidFill>
                  <a:srgbClr val="173B46"/>
                </a:solidFill>
              </a:rPr>
              <a:t> </a:t>
            </a:r>
            <a:r>
              <a:rPr dirty="0" sz="2250" spc="-10">
                <a:solidFill>
                  <a:srgbClr val="17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73B46"/>
                </a:solidFill>
              </a:rPr>
              <a:t>no</a:t>
            </a:r>
            <a:r>
              <a:rPr dirty="0" sz="1300" spc="-20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ano</a:t>
            </a:r>
            <a:r>
              <a:rPr dirty="0" sz="1300" spc="-35">
                <a:solidFill>
                  <a:srgbClr val="173B46"/>
                </a:solidFill>
              </a:rPr>
              <a:t> </a:t>
            </a:r>
            <a:r>
              <a:rPr dirty="0" sz="1300">
                <a:solidFill>
                  <a:srgbClr val="173B46"/>
                </a:solidFill>
              </a:rPr>
              <a:t>de</a:t>
            </a:r>
            <a:r>
              <a:rPr dirty="0" sz="1300" spc="-20">
                <a:solidFill>
                  <a:srgbClr val="173B46"/>
                </a:solidFill>
              </a:rPr>
              <a:t> 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36661" y="4502823"/>
            <a:ext cx="1899285" cy="594360"/>
            <a:chOff x="236661" y="4502823"/>
            <a:chExt cx="1899285" cy="594360"/>
          </a:xfrm>
        </p:grpSpPr>
        <p:sp>
          <p:nvSpPr>
            <p:cNvPr id="36" name="object 36" descr=""/>
            <p:cNvSpPr/>
            <p:nvPr/>
          </p:nvSpPr>
          <p:spPr>
            <a:xfrm>
              <a:off x="251901" y="4518063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80"/>
                  </a:move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51901" y="4518063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3"/>
                  </a:lnTo>
                  <a:lnTo>
                    <a:pt x="1860946" y="57864"/>
                  </a:lnTo>
                  <a:lnTo>
                    <a:pt x="1868424" y="94488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9"/>
                  </a:lnTo>
                  <a:lnTo>
                    <a:pt x="1810559" y="556641"/>
                  </a:lnTo>
                  <a:lnTo>
                    <a:pt x="1773936" y="563880"/>
                  </a:lnTo>
                  <a:lnTo>
                    <a:pt x="94488" y="563880"/>
                  </a:lnTo>
                  <a:lnTo>
                    <a:pt x="57864" y="556641"/>
                  </a:lnTo>
                  <a:lnTo>
                    <a:pt x="27813" y="536829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383969" y="4619533"/>
            <a:ext cx="138112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60534" y="4513490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8"/>
                </a:moveTo>
                <a:lnTo>
                  <a:pt x="7477" y="57864"/>
                </a:lnTo>
                <a:lnTo>
                  <a:pt x="27813" y="27813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3"/>
                </a:lnTo>
                <a:lnTo>
                  <a:pt x="1860946" y="57864"/>
                </a:lnTo>
                <a:lnTo>
                  <a:pt x="1868424" y="94488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1"/>
                </a:lnTo>
                <a:lnTo>
                  <a:pt x="1810559" y="557926"/>
                </a:lnTo>
                <a:lnTo>
                  <a:pt x="1773936" y="565404"/>
                </a:lnTo>
                <a:lnTo>
                  <a:pt x="94488" y="565404"/>
                </a:lnTo>
                <a:lnTo>
                  <a:pt x="57864" y="557926"/>
                </a:lnTo>
                <a:lnTo>
                  <a:pt x="27813" y="537591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8"/>
                </a:lnTo>
                <a:close/>
              </a:path>
            </a:pathLst>
          </a:custGeom>
          <a:ln w="30480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30706" y="4619533"/>
            <a:ext cx="1373505" cy="3505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7365A"/>
                </a:solidFill>
                <a:latin typeface="Century Gothic"/>
                <a:cs typeface="Century Gothic"/>
              </a:rPr>
              <a:t>desde</a:t>
            </a:r>
            <a:r>
              <a:rPr dirty="0" sz="950" spc="40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7365A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7365A"/>
                </a:solidFill>
                <a:latin typeface="Century Gothic"/>
                <a:cs typeface="Century Gothic"/>
              </a:rPr>
              <a:t>ROBERTO</a:t>
            </a:r>
            <a:r>
              <a:rPr dirty="0" sz="1100" spc="100" b="1">
                <a:solidFill>
                  <a:srgbClr val="47365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47365A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37161" y="4502823"/>
            <a:ext cx="1897380" cy="596265"/>
            <a:chOff x="4237161" y="4502823"/>
            <a:chExt cx="1897380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52401" y="451806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52401" y="4518063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8"/>
                  </a:moveTo>
                  <a:lnTo>
                    <a:pt x="7477" y="57864"/>
                  </a:lnTo>
                  <a:lnTo>
                    <a:pt x="27813" y="27813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3"/>
                  </a:lnTo>
                  <a:lnTo>
                    <a:pt x="1859660" y="57864"/>
                  </a:lnTo>
                  <a:lnTo>
                    <a:pt x="1866900" y="94488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8"/>
                  </a:lnTo>
                  <a:close/>
                </a:path>
              </a:pathLst>
            </a:custGeom>
            <a:ln w="30480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53390" y="3876340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37161" y="3038258"/>
            <a:ext cx="1897380" cy="596265"/>
            <a:chOff x="4237161" y="3038258"/>
            <a:chExt cx="1897380" cy="596265"/>
          </a:xfrm>
        </p:grpSpPr>
        <p:sp>
          <p:nvSpPr>
            <p:cNvPr id="46" name="object 46" descr=""/>
            <p:cNvSpPr/>
            <p:nvPr/>
          </p:nvSpPr>
          <p:spPr>
            <a:xfrm>
              <a:off x="4252401" y="3053498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4"/>
                  </a:move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52401" y="3053498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1" y="507539"/>
                  </a:lnTo>
                  <a:lnTo>
                    <a:pt x="1839849" y="537591"/>
                  </a:lnTo>
                  <a:lnTo>
                    <a:pt x="1810321" y="557926"/>
                  </a:lnTo>
                  <a:lnTo>
                    <a:pt x="1773936" y="565404"/>
                  </a:lnTo>
                  <a:lnTo>
                    <a:pt x="94488" y="565404"/>
                  </a:lnTo>
                  <a:lnTo>
                    <a:pt x="57864" y="557926"/>
                  </a:lnTo>
                  <a:lnTo>
                    <a:pt x="27813" y="537591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45F0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384428" y="3129112"/>
            <a:ext cx="1219835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387469" y="4606069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51901" y="179234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32523" y="1086014"/>
            <a:ext cx="2632075" cy="2633345"/>
            <a:chOff x="3432523" y="1086014"/>
            <a:chExt cx="2632075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47702" y="1086014"/>
              <a:ext cx="1316990" cy="2409825"/>
            </a:xfrm>
            <a:custGeom>
              <a:avLst/>
              <a:gdLst/>
              <a:ahLst/>
              <a:cxnLst/>
              <a:rect l="l" t="t" r="r" b="b"/>
              <a:pathLst>
                <a:path w="1316989" h="2409825">
                  <a:moveTo>
                    <a:pt x="734568" y="2409444"/>
                  </a:moveTo>
                  <a:lnTo>
                    <a:pt x="434339" y="1961387"/>
                  </a:lnTo>
                  <a:lnTo>
                    <a:pt x="472718" y="1933818"/>
                  </a:lnTo>
                  <a:lnTo>
                    <a:pt x="508929" y="1904354"/>
                  </a:lnTo>
                  <a:lnTo>
                    <a:pt x="542951" y="1873110"/>
                  </a:lnTo>
                  <a:lnTo>
                    <a:pt x="574761" y="1840200"/>
                  </a:lnTo>
                  <a:lnTo>
                    <a:pt x="604337" y="1805736"/>
                  </a:lnTo>
                  <a:lnTo>
                    <a:pt x="631657" y="1769832"/>
                  </a:lnTo>
                  <a:lnTo>
                    <a:pt x="656698" y="1732601"/>
                  </a:lnTo>
                  <a:lnTo>
                    <a:pt x="679438" y="1694156"/>
                  </a:lnTo>
                  <a:lnTo>
                    <a:pt x="699854" y="1654612"/>
                  </a:lnTo>
                  <a:lnTo>
                    <a:pt x="717925" y="1614081"/>
                  </a:lnTo>
                  <a:lnTo>
                    <a:pt x="733628" y="1572676"/>
                  </a:lnTo>
                  <a:lnTo>
                    <a:pt x="746941" y="1530512"/>
                  </a:lnTo>
                  <a:lnTo>
                    <a:pt x="757842" y="1487700"/>
                  </a:lnTo>
                  <a:lnTo>
                    <a:pt x="766308" y="1444356"/>
                  </a:lnTo>
                  <a:lnTo>
                    <a:pt x="772316" y="1400591"/>
                  </a:lnTo>
                  <a:lnTo>
                    <a:pt x="775846" y="1356520"/>
                  </a:lnTo>
                  <a:lnTo>
                    <a:pt x="776873" y="1312255"/>
                  </a:lnTo>
                  <a:lnTo>
                    <a:pt x="775377" y="1267911"/>
                  </a:lnTo>
                  <a:lnTo>
                    <a:pt x="771334" y="1223600"/>
                  </a:lnTo>
                  <a:lnTo>
                    <a:pt x="764723" y="1179436"/>
                  </a:lnTo>
                  <a:lnTo>
                    <a:pt x="755521" y="1135532"/>
                  </a:lnTo>
                  <a:lnTo>
                    <a:pt x="743706" y="1092002"/>
                  </a:lnTo>
                  <a:lnTo>
                    <a:pt x="729255" y="1048958"/>
                  </a:lnTo>
                  <a:lnTo>
                    <a:pt x="712147" y="1006515"/>
                  </a:lnTo>
                  <a:lnTo>
                    <a:pt x="692358" y="964785"/>
                  </a:lnTo>
                  <a:lnTo>
                    <a:pt x="669867" y="923882"/>
                  </a:lnTo>
                  <a:lnTo>
                    <a:pt x="644652" y="883920"/>
                  </a:lnTo>
                  <a:lnTo>
                    <a:pt x="616650" y="844640"/>
                  </a:lnTo>
                  <a:lnTo>
                    <a:pt x="586448" y="807425"/>
                  </a:lnTo>
                  <a:lnTo>
                    <a:pt x="554165" y="772340"/>
                  </a:lnTo>
                  <a:lnTo>
                    <a:pt x="519922" y="739449"/>
                  </a:lnTo>
                  <a:lnTo>
                    <a:pt x="483839" y="708818"/>
                  </a:lnTo>
                  <a:lnTo>
                    <a:pt x="446037" y="680510"/>
                  </a:lnTo>
                  <a:lnTo>
                    <a:pt x="406637" y="654591"/>
                  </a:lnTo>
                  <a:lnTo>
                    <a:pt x="365759" y="631126"/>
                  </a:lnTo>
                  <a:lnTo>
                    <a:pt x="323524" y="610179"/>
                  </a:lnTo>
                  <a:lnTo>
                    <a:pt x="280052" y="591815"/>
                  </a:lnTo>
                  <a:lnTo>
                    <a:pt x="235464" y="576098"/>
                  </a:lnTo>
                  <a:lnTo>
                    <a:pt x="189880" y="563094"/>
                  </a:lnTo>
                  <a:lnTo>
                    <a:pt x="143421" y="552867"/>
                  </a:lnTo>
                  <a:lnTo>
                    <a:pt x="96208" y="545481"/>
                  </a:lnTo>
                  <a:lnTo>
                    <a:pt x="48360" y="541003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772" y="1367236"/>
                  </a:lnTo>
                  <a:lnTo>
                    <a:pt x="1312900" y="1417422"/>
                  </a:lnTo>
                  <a:lnTo>
                    <a:pt x="1308141" y="1467246"/>
                  </a:lnTo>
                  <a:lnTo>
                    <a:pt x="1301522" y="1516663"/>
                  </a:lnTo>
                  <a:lnTo>
                    <a:pt x="1293066" y="1565629"/>
                  </a:lnTo>
                  <a:lnTo>
                    <a:pt x="1282798" y="1614099"/>
                  </a:lnTo>
                  <a:lnTo>
                    <a:pt x="1270743" y="1662026"/>
                  </a:lnTo>
                  <a:lnTo>
                    <a:pt x="1256924" y="1709366"/>
                  </a:lnTo>
                  <a:lnTo>
                    <a:pt x="1241367" y="1756073"/>
                  </a:lnTo>
                  <a:lnTo>
                    <a:pt x="1224095" y="1802102"/>
                  </a:lnTo>
                  <a:lnTo>
                    <a:pt x="1205134" y="1847408"/>
                  </a:lnTo>
                  <a:lnTo>
                    <a:pt x="1184508" y="1891946"/>
                  </a:lnTo>
                  <a:lnTo>
                    <a:pt x="1162240" y="1935670"/>
                  </a:lnTo>
                  <a:lnTo>
                    <a:pt x="1138356" y="1978535"/>
                  </a:lnTo>
                  <a:lnTo>
                    <a:pt x="1112880" y="2020496"/>
                  </a:lnTo>
                  <a:lnTo>
                    <a:pt x="1085837" y="2061507"/>
                  </a:lnTo>
                  <a:lnTo>
                    <a:pt x="1057250" y="2101524"/>
                  </a:lnTo>
                  <a:lnTo>
                    <a:pt x="1027145" y="2140501"/>
                  </a:lnTo>
                  <a:lnTo>
                    <a:pt x="995546" y="2178392"/>
                  </a:lnTo>
                  <a:lnTo>
                    <a:pt x="962477" y="2215153"/>
                  </a:lnTo>
                  <a:lnTo>
                    <a:pt x="927962" y="2250738"/>
                  </a:lnTo>
                  <a:lnTo>
                    <a:pt x="892027" y="2285103"/>
                  </a:lnTo>
                  <a:lnTo>
                    <a:pt x="854696" y="2318200"/>
                  </a:lnTo>
                  <a:lnTo>
                    <a:pt x="815992" y="2349987"/>
                  </a:lnTo>
                  <a:lnTo>
                    <a:pt x="775941" y="2380416"/>
                  </a:lnTo>
                  <a:lnTo>
                    <a:pt x="734568" y="2409444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336222" y="3047402"/>
              <a:ext cx="1146175" cy="671830"/>
            </a:xfrm>
            <a:custGeom>
              <a:avLst/>
              <a:gdLst/>
              <a:ahLst/>
              <a:cxnLst/>
              <a:rect l="l" t="t" r="r" b="b"/>
              <a:pathLst>
                <a:path w="1146175" h="671829">
                  <a:moveTo>
                    <a:pt x="393643" y="671688"/>
                  </a:moveTo>
                  <a:lnTo>
                    <a:pt x="343998" y="670007"/>
                  </a:lnTo>
                  <a:lnTo>
                    <a:pt x="294370" y="666440"/>
                  </a:lnTo>
                  <a:lnTo>
                    <a:pt x="244813" y="660980"/>
                  </a:lnTo>
                  <a:lnTo>
                    <a:pt x="195382" y="653619"/>
                  </a:lnTo>
                  <a:lnTo>
                    <a:pt x="146131" y="644351"/>
                  </a:lnTo>
                  <a:lnTo>
                    <a:pt x="97114" y="633168"/>
                  </a:lnTo>
                  <a:lnTo>
                    <a:pt x="48385" y="620062"/>
                  </a:lnTo>
                  <a:lnTo>
                    <a:pt x="0" y="605028"/>
                  </a:lnTo>
                  <a:lnTo>
                    <a:pt x="169164" y="92964"/>
                  </a:lnTo>
                  <a:lnTo>
                    <a:pt x="218146" y="107312"/>
                  </a:lnTo>
                  <a:lnTo>
                    <a:pt x="267668" y="118365"/>
                  </a:lnTo>
                  <a:lnTo>
                    <a:pt x="317570" y="126139"/>
                  </a:lnTo>
                  <a:lnTo>
                    <a:pt x="367692" y="130650"/>
                  </a:lnTo>
                  <a:lnTo>
                    <a:pt x="417874" y="131916"/>
                  </a:lnTo>
                  <a:lnTo>
                    <a:pt x="467956" y="129953"/>
                  </a:lnTo>
                  <a:lnTo>
                    <a:pt x="517778" y="124777"/>
                  </a:lnTo>
                  <a:lnTo>
                    <a:pt x="567181" y="116406"/>
                  </a:lnTo>
                  <a:lnTo>
                    <a:pt x="616003" y="104855"/>
                  </a:lnTo>
                  <a:lnTo>
                    <a:pt x="664086" y="90142"/>
                  </a:lnTo>
                  <a:lnTo>
                    <a:pt x="711269" y="72283"/>
                  </a:lnTo>
                  <a:lnTo>
                    <a:pt x="757392" y="51296"/>
                  </a:lnTo>
                  <a:lnTo>
                    <a:pt x="802296" y="27195"/>
                  </a:lnTo>
                  <a:lnTo>
                    <a:pt x="845820" y="0"/>
                  </a:lnTo>
                  <a:lnTo>
                    <a:pt x="1146048" y="448056"/>
                  </a:lnTo>
                  <a:lnTo>
                    <a:pt x="1103504" y="475558"/>
                  </a:lnTo>
                  <a:lnTo>
                    <a:pt x="1060109" y="501291"/>
                  </a:lnTo>
                  <a:lnTo>
                    <a:pt x="1015918" y="525247"/>
                  </a:lnTo>
                  <a:lnTo>
                    <a:pt x="970985" y="547419"/>
                  </a:lnTo>
                  <a:lnTo>
                    <a:pt x="925364" y="567800"/>
                  </a:lnTo>
                  <a:lnTo>
                    <a:pt x="879109" y="586382"/>
                  </a:lnTo>
                  <a:lnTo>
                    <a:pt x="832275" y="603159"/>
                  </a:lnTo>
                  <a:lnTo>
                    <a:pt x="784916" y="618123"/>
                  </a:lnTo>
                  <a:lnTo>
                    <a:pt x="737086" y="631266"/>
                  </a:lnTo>
                  <a:lnTo>
                    <a:pt x="688839" y="642582"/>
                  </a:lnTo>
                  <a:lnTo>
                    <a:pt x="640229" y="652062"/>
                  </a:lnTo>
                  <a:lnTo>
                    <a:pt x="591312" y="659701"/>
                  </a:lnTo>
                  <a:lnTo>
                    <a:pt x="542140" y="665490"/>
                  </a:lnTo>
                  <a:lnTo>
                    <a:pt x="492768" y="669423"/>
                  </a:lnTo>
                  <a:lnTo>
                    <a:pt x="443251" y="671491"/>
                  </a:lnTo>
                  <a:lnTo>
                    <a:pt x="393643" y="671688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49253" y="2526194"/>
              <a:ext cx="1056640" cy="1126490"/>
            </a:xfrm>
            <a:custGeom>
              <a:avLst/>
              <a:gdLst/>
              <a:ahLst/>
              <a:cxnLst/>
              <a:rect l="l" t="t" r="r" b="b"/>
              <a:pathLst>
                <a:path w="1056639" h="1126489">
                  <a:moveTo>
                    <a:pt x="886968" y="1126235"/>
                  </a:moveTo>
                  <a:lnTo>
                    <a:pt x="840607" y="1110026"/>
                  </a:lnTo>
                  <a:lnTo>
                    <a:pt x="795121" y="1092207"/>
                  </a:lnTo>
                  <a:lnTo>
                    <a:pt x="750539" y="1072813"/>
                  </a:lnTo>
                  <a:lnTo>
                    <a:pt x="706892" y="1051881"/>
                  </a:lnTo>
                  <a:lnTo>
                    <a:pt x="664210" y="1029447"/>
                  </a:lnTo>
                  <a:lnTo>
                    <a:pt x="622523" y="1005547"/>
                  </a:lnTo>
                  <a:lnTo>
                    <a:pt x="581863" y="980216"/>
                  </a:lnTo>
                  <a:lnTo>
                    <a:pt x="542259" y="953490"/>
                  </a:lnTo>
                  <a:lnTo>
                    <a:pt x="503742" y="925406"/>
                  </a:lnTo>
                  <a:lnTo>
                    <a:pt x="466344" y="895999"/>
                  </a:lnTo>
                  <a:lnTo>
                    <a:pt x="430093" y="865304"/>
                  </a:lnTo>
                  <a:lnTo>
                    <a:pt x="395020" y="833359"/>
                  </a:lnTo>
                  <a:lnTo>
                    <a:pt x="361157" y="800199"/>
                  </a:lnTo>
                  <a:lnTo>
                    <a:pt x="328533" y="765859"/>
                  </a:lnTo>
                  <a:lnTo>
                    <a:pt x="297180" y="730376"/>
                  </a:lnTo>
                  <a:lnTo>
                    <a:pt x="267126" y="693786"/>
                  </a:lnTo>
                  <a:lnTo>
                    <a:pt x="238404" y="656124"/>
                  </a:lnTo>
                  <a:lnTo>
                    <a:pt x="211043" y="617427"/>
                  </a:lnTo>
                  <a:lnTo>
                    <a:pt x="185074" y="577729"/>
                  </a:lnTo>
                  <a:lnTo>
                    <a:pt x="160528" y="537068"/>
                  </a:lnTo>
                  <a:lnTo>
                    <a:pt x="137434" y="495479"/>
                  </a:lnTo>
                  <a:lnTo>
                    <a:pt x="115824" y="452998"/>
                  </a:lnTo>
                  <a:lnTo>
                    <a:pt x="95727" y="409661"/>
                  </a:lnTo>
                  <a:lnTo>
                    <a:pt x="77175" y="365503"/>
                  </a:lnTo>
                  <a:lnTo>
                    <a:pt x="60198" y="320562"/>
                  </a:lnTo>
                  <a:lnTo>
                    <a:pt x="44825" y="274871"/>
                  </a:lnTo>
                  <a:lnTo>
                    <a:pt x="31089" y="228468"/>
                  </a:lnTo>
                  <a:lnTo>
                    <a:pt x="19019" y="181389"/>
                  </a:lnTo>
                  <a:lnTo>
                    <a:pt x="8646" y="133669"/>
                  </a:lnTo>
                  <a:lnTo>
                    <a:pt x="0" y="85343"/>
                  </a:lnTo>
                  <a:lnTo>
                    <a:pt x="531876" y="0"/>
                  </a:lnTo>
                  <a:lnTo>
                    <a:pt x="540935" y="47270"/>
                  </a:lnTo>
                  <a:lnTo>
                    <a:pt x="552814" y="93511"/>
                  </a:lnTo>
                  <a:lnTo>
                    <a:pt x="567428" y="138627"/>
                  </a:lnTo>
                  <a:lnTo>
                    <a:pt x="584691" y="182520"/>
                  </a:lnTo>
                  <a:lnTo>
                    <a:pt x="604515" y="225093"/>
                  </a:lnTo>
                  <a:lnTo>
                    <a:pt x="626815" y="266248"/>
                  </a:lnTo>
                  <a:lnTo>
                    <a:pt x="651505" y="305889"/>
                  </a:lnTo>
                  <a:lnTo>
                    <a:pt x="678497" y="343918"/>
                  </a:lnTo>
                  <a:lnTo>
                    <a:pt x="707707" y="380237"/>
                  </a:lnTo>
                  <a:lnTo>
                    <a:pt x="739048" y="414751"/>
                  </a:lnTo>
                  <a:lnTo>
                    <a:pt x="772433" y="447361"/>
                  </a:lnTo>
                  <a:lnTo>
                    <a:pt x="807776" y="477971"/>
                  </a:lnTo>
                  <a:lnTo>
                    <a:pt x="844991" y="506483"/>
                  </a:lnTo>
                  <a:lnTo>
                    <a:pt x="883993" y="532799"/>
                  </a:lnTo>
                  <a:lnTo>
                    <a:pt x="924694" y="556824"/>
                  </a:lnTo>
                  <a:lnTo>
                    <a:pt x="967008" y="578459"/>
                  </a:lnTo>
                  <a:lnTo>
                    <a:pt x="1010849" y="597607"/>
                  </a:lnTo>
                  <a:lnTo>
                    <a:pt x="1056132" y="614172"/>
                  </a:lnTo>
                  <a:lnTo>
                    <a:pt x="886968" y="112623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32523" y="1278038"/>
              <a:ext cx="913130" cy="1333500"/>
            </a:xfrm>
            <a:custGeom>
              <a:avLst/>
              <a:gdLst/>
              <a:ahLst/>
              <a:cxnLst/>
              <a:rect l="l" t="t" r="r" b="b"/>
              <a:pathLst>
                <a:path w="913129" h="1333500">
                  <a:moveTo>
                    <a:pt x="16730" y="1333500"/>
                  </a:moveTo>
                  <a:lnTo>
                    <a:pt x="9876" y="1285435"/>
                  </a:lnTo>
                  <a:lnTo>
                    <a:pt x="4815" y="1237421"/>
                  </a:lnTo>
                  <a:lnTo>
                    <a:pt x="1529" y="1189498"/>
                  </a:lnTo>
                  <a:lnTo>
                    <a:pt x="0" y="1141708"/>
                  </a:lnTo>
                  <a:lnTo>
                    <a:pt x="206" y="1094092"/>
                  </a:lnTo>
                  <a:lnTo>
                    <a:pt x="2129" y="1046692"/>
                  </a:lnTo>
                  <a:lnTo>
                    <a:pt x="5750" y="999549"/>
                  </a:lnTo>
                  <a:lnTo>
                    <a:pt x="11050" y="952705"/>
                  </a:lnTo>
                  <a:lnTo>
                    <a:pt x="18008" y="906201"/>
                  </a:lnTo>
                  <a:lnTo>
                    <a:pt x="26606" y="860079"/>
                  </a:lnTo>
                  <a:lnTo>
                    <a:pt x="36825" y="814380"/>
                  </a:lnTo>
                  <a:lnTo>
                    <a:pt x="48644" y="769145"/>
                  </a:lnTo>
                  <a:lnTo>
                    <a:pt x="62045" y="724417"/>
                  </a:lnTo>
                  <a:lnTo>
                    <a:pt x="77008" y="680236"/>
                  </a:lnTo>
                  <a:lnTo>
                    <a:pt x="93514" y="636644"/>
                  </a:lnTo>
                  <a:lnTo>
                    <a:pt x="111544" y="593683"/>
                  </a:lnTo>
                  <a:lnTo>
                    <a:pt x="131078" y="551394"/>
                  </a:lnTo>
                  <a:lnTo>
                    <a:pt x="152097" y="509818"/>
                  </a:lnTo>
                  <a:lnTo>
                    <a:pt x="174582" y="468997"/>
                  </a:lnTo>
                  <a:lnTo>
                    <a:pt x="198513" y="428973"/>
                  </a:lnTo>
                  <a:lnTo>
                    <a:pt x="223871" y="389786"/>
                  </a:lnTo>
                  <a:lnTo>
                    <a:pt x="250636" y="351479"/>
                  </a:lnTo>
                  <a:lnTo>
                    <a:pt x="278790" y="314093"/>
                  </a:lnTo>
                  <a:lnTo>
                    <a:pt x="308313" y="277669"/>
                  </a:lnTo>
                  <a:lnTo>
                    <a:pt x="339185" y="242248"/>
                  </a:lnTo>
                  <a:lnTo>
                    <a:pt x="371387" y="207873"/>
                  </a:lnTo>
                  <a:lnTo>
                    <a:pt x="404900" y="174585"/>
                  </a:lnTo>
                  <a:lnTo>
                    <a:pt x="439705" y="142425"/>
                  </a:lnTo>
                  <a:lnTo>
                    <a:pt x="475782" y="111435"/>
                  </a:lnTo>
                  <a:lnTo>
                    <a:pt x="513112" y="81655"/>
                  </a:lnTo>
                  <a:lnTo>
                    <a:pt x="551676" y="53129"/>
                  </a:lnTo>
                  <a:lnTo>
                    <a:pt x="591454" y="25896"/>
                  </a:lnTo>
                  <a:lnTo>
                    <a:pt x="632426" y="0"/>
                  </a:lnTo>
                  <a:lnTo>
                    <a:pt x="912842" y="461772"/>
                  </a:lnTo>
                  <a:lnTo>
                    <a:pt x="871299" y="488726"/>
                  </a:lnTo>
                  <a:lnTo>
                    <a:pt x="831895" y="518010"/>
                  </a:lnTo>
                  <a:lnTo>
                    <a:pt x="794690" y="549495"/>
                  </a:lnTo>
                  <a:lnTo>
                    <a:pt x="759746" y="583052"/>
                  </a:lnTo>
                  <a:lnTo>
                    <a:pt x="727124" y="618555"/>
                  </a:lnTo>
                  <a:lnTo>
                    <a:pt x="696886" y="655875"/>
                  </a:lnTo>
                  <a:lnTo>
                    <a:pt x="669093" y="694884"/>
                  </a:lnTo>
                  <a:lnTo>
                    <a:pt x="643806" y="735454"/>
                  </a:lnTo>
                  <a:lnTo>
                    <a:pt x="621087" y="777457"/>
                  </a:lnTo>
                  <a:lnTo>
                    <a:pt x="600997" y="820766"/>
                  </a:lnTo>
                  <a:lnTo>
                    <a:pt x="583597" y="865251"/>
                  </a:lnTo>
                  <a:lnTo>
                    <a:pt x="568949" y="910786"/>
                  </a:lnTo>
                  <a:lnTo>
                    <a:pt x="557113" y="957242"/>
                  </a:lnTo>
                  <a:lnTo>
                    <a:pt x="548152" y="1004491"/>
                  </a:lnTo>
                  <a:lnTo>
                    <a:pt x="542127" y="1052405"/>
                  </a:lnTo>
                  <a:lnTo>
                    <a:pt x="539098" y="1100857"/>
                  </a:lnTo>
                  <a:lnTo>
                    <a:pt x="539127" y="1149718"/>
                  </a:lnTo>
                  <a:lnTo>
                    <a:pt x="542277" y="1198860"/>
                  </a:lnTo>
                  <a:lnTo>
                    <a:pt x="548606" y="1248156"/>
                  </a:lnTo>
                  <a:lnTo>
                    <a:pt x="16730" y="1333500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064950" y="1220126"/>
              <a:ext cx="341630" cy="520065"/>
            </a:xfrm>
            <a:custGeom>
              <a:avLst/>
              <a:gdLst/>
              <a:ahLst/>
              <a:cxnLst/>
              <a:rect l="l" t="t" r="r" b="b"/>
              <a:pathLst>
                <a:path w="341629" h="520064">
                  <a:moveTo>
                    <a:pt x="280416" y="519684"/>
                  </a:moveTo>
                  <a:lnTo>
                    <a:pt x="0" y="57912"/>
                  </a:lnTo>
                  <a:lnTo>
                    <a:pt x="25431" y="42433"/>
                  </a:lnTo>
                  <a:lnTo>
                    <a:pt x="51435" y="27813"/>
                  </a:lnTo>
                  <a:lnTo>
                    <a:pt x="78009" y="13763"/>
                  </a:lnTo>
                  <a:lnTo>
                    <a:pt x="105155" y="0"/>
                  </a:lnTo>
                  <a:lnTo>
                    <a:pt x="341376" y="484631"/>
                  </a:lnTo>
                  <a:lnTo>
                    <a:pt x="325635" y="492894"/>
                  </a:lnTo>
                  <a:lnTo>
                    <a:pt x="310324" y="501586"/>
                  </a:lnTo>
                  <a:lnTo>
                    <a:pt x="295298" y="510563"/>
                  </a:lnTo>
                  <a:lnTo>
                    <a:pt x="280416" y="519684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70105" y="1086014"/>
              <a:ext cx="577850" cy="619125"/>
            </a:xfrm>
            <a:custGeom>
              <a:avLst/>
              <a:gdLst/>
              <a:ahLst/>
              <a:cxnLst/>
              <a:rect l="l" t="t" r="r" b="b"/>
              <a:pathLst>
                <a:path w="577850" h="619125">
                  <a:moveTo>
                    <a:pt x="236219" y="618744"/>
                  </a:moveTo>
                  <a:lnTo>
                    <a:pt x="0" y="134112"/>
                  </a:lnTo>
                  <a:lnTo>
                    <a:pt x="45329" y="112904"/>
                  </a:lnTo>
                  <a:lnTo>
                    <a:pt x="91362" y="93486"/>
                  </a:lnTo>
                  <a:lnTo>
                    <a:pt x="138041" y="75866"/>
                  </a:lnTo>
                  <a:lnTo>
                    <a:pt x="185307" y="60056"/>
                  </a:lnTo>
                  <a:lnTo>
                    <a:pt x="233102" y="46067"/>
                  </a:lnTo>
                  <a:lnTo>
                    <a:pt x="281368" y="33909"/>
                  </a:lnTo>
                  <a:lnTo>
                    <a:pt x="330047" y="23592"/>
                  </a:lnTo>
                  <a:lnTo>
                    <a:pt x="379080" y="15127"/>
                  </a:lnTo>
                  <a:lnTo>
                    <a:pt x="428410" y="8524"/>
                  </a:lnTo>
                  <a:lnTo>
                    <a:pt x="477978" y="3795"/>
                  </a:lnTo>
                  <a:lnTo>
                    <a:pt x="527726" y="950"/>
                  </a:lnTo>
                  <a:lnTo>
                    <a:pt x="577595" y="0"/>
                  </a:lnTo>
                  <a:lnTo>
                    <a:pt x="577595" y="539496"/>
                  </a:lnTo>
                  <a:lnTo>
                    <a:pt x="527335" y="541166"/>
                  </a:lnTo>
                  <a:lnTo>
                    <a:pt x="477260" y="546142"/>
                  </a:lnTo>
                  <a:lnTo>
                    <a:pt x="427559" y="554371"/>
                  </a:lnTo>
                  <a:lnTo>
                    <a:pt x="378418" y="565799"/>
                  </a:lnTo>
                  <a:lnTo>
                    <a:pt x="330023" y="580372"/>
                  </a:lnTo>
                  <a:lnTo>
                    <a:pt x="282562" y="598038"/>
                  </a:lnTo>
                  <a:lnTo>
                    <a:pt x="236219" y="618744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580722" y="1985022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41%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82471" y="2969534"/>
            <a:ext cx="1273810" cy="5810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17%</a:t>
            </a:r>
            <a:endParaRPr sz="130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126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15%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28554" y="1852429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19%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122293" y="962880"/>
            <a:ext cx="433705" cy="632460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marL="201295">
              <a:lnSpc>
                <a:spcPct val="100000"/>
              </a:lnSpc>
              <a:spcBef>
                <a:spcPts val="93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7%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25251" y="1268744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51545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47825" y="3987678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12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13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1980118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395914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62941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20241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6977314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193465" y="434889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8205" y="1950122"/>
            <a:ext cx="1065275" cy="877824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249" y="4507394"/>
            <a:ext cx="630935" cy="51511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75773" y="4560735"/>
            <a:ext cx="489204" cy="40385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67185" y="4543971"/>
            <a:ext cx="541019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81858" y="4524158"/>
            <a:ext cx="589787" cy="48615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34286" y="4543971"/>
            <a:ext cx="536448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65962" y="4543971"/>
            <a:ext cx="539495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80873" y="4540922"/>
            <a:ext cx="553212" cy="448055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6708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JUL</a:t>
            </a:r>
            <a:r>
              <a:rPr dirty="0" sz="1150" spc="35">
                <a:solidFill>
                  <a:srgbClr val="183B46"/>
                </a:solidFill>
              </a:rPr>
              <a:t> </a:t>
            </a:r>
            <a:r>
              <a:rPr dirty="0" sz="1150" spc="-3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32355" cy="5340350"/>
          </a:xfrm>
          <a:custGeom>
            <a:avLst/>
            <a:gdLst/>
            <a:ahLst/>
            <a:cxnLst/>
            <a:rect l="l" t="t" r="r" b="b"/>
            <a:pathLst>
              <a:path w="2332355" h="5340350">
                <a:moveTo>
                  <a:pt x="0" y="5340045"/>
                </a:moveTo>
                <a:lnTo>
                  <a:pt x="0" y="0"/>
                </a:lnTo>
                <a:lnTo>
                  <a:pt x="2332162" y="0"/>
                </a:lnTo>
                <a:lnTo>
                  <a:pt x="2332162" y="5340045"/>
                </a:lnTo>
                <a:lnTo>
                  <a:pt x="0" y="5340045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7385" y="1435010"/>
            <a:ext cx="1455419" cy="1188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49352" y="2742943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78309" y="144438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80713" y="3492845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28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25054" y="1898306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24802" y="3548033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85174" y="2246694"/>
            <a:ext cx="106870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1DA"/>
                </a:solidFill>
              </a:rPr>
              <a:t>40,6%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603437" y="2623920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24542" y="4594262"/>
            <a:ext cx="2531745" cy="462280"/>
            <a:chOff x="2324542" y="4594262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400741" y="4670462"/>
              <a:ext cx="2368550" cy="379730"/>
            </a:xfrm>
            <a:custGeom>
              <a:avLst/>
              <a:gdLst/>
              <a:ahLst/>
              <a:cxnLst/>
              <a:rect l="l" t="t" r="r" b="b"/>
              <a:pathLst>
                <a:path w="2368550" h="379729">
                  <a:moveTo>
                    <a:pt x="236829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2368296" y="0"/>
                  </a:lnTo>
                  <a:lnTo>
                    <a:pt x="2368296" y="3794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24542" y="4594262"/>
              <a:ext cx="2531363" cy="461771"/>
            </a:xfrm>
            <a:prstGeom prst="rect">
              <a:avLst/>
            </a:prstGeom>
          </p:spPr>
        </p:pic>
      </p:grpSp>
      <p:sp>
        <p:nvSpPr>
          <p:cNvPr id="5" name="object 5" descr=""/>
          <p:cNvSpPr/>
          <p:nvPr/>
        </p:nvSpPr>
        <p:spPr>
          <a:xfrm>
            <a:off x="3142930" y="1940978"/>
            <a:ext cx="556260" cy="97790"/>
          </a:xfrm>
          <a:custGeom>
            <a:avLst/>
            <a:gdLst/>
            <a:ahLst/>
            <a:cxnLst/>
            <a:rect l="l" t="t" r="r" b="b"/>
            <a:pathLst>
              <a:path w="556260" h="97789">
                <a:moveTo>
                  <a:pt x="556260" y="97536"/>
                </a:moveTo>
                <a:lnTo>
                  <a:pt x="0" y="97536"/>
                </a:lnTo>
                <a:lnTo>
                  <a:pt x="0" y="0"/>
                </a:lnTo>
                <a:lnTo>
                  <a:pt x="556260" y="0"/>
                </a:lnTo>
                <a:lnTo>
                  <a:pt x="55626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142929" y="770546"/>
            <a:ext cx="1948180" cy="97790"/>
          </a:xfrm>
          <a:custGeom>
            <a:avLst/>
            <a:gdLst/>
            <a:ahLst/>
            <a:cxnLst/>
            <a:rect l="l" t="t" r="r" b="b"/>
            <a:pathLst>
              <a:path w="1948179" h="97790">
                <a:moveTo>
                  <a:pt x="1947672" y="97536"/>
                </a:moveTo>
                <a:lnTo>
                  <a:pt x="0" y="97536"/>
                </a:lnTo>
                <a:lnTo>
                  <a:pt x="0" y="0"/>
                </a:lnTo>
                <a:lnTo>
                  <a:pt x="1947672" y="0"/>
                </a:lnTo>
                <a:lnTo>
                  <a:pt x="194767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42929" y="965618"/>
            <a:ext cx="1670685" cy="97790"/>
          </a:xfrm>
          <a:custGeom>
            <a:avLst/>
            <a:gdLst/>
            <a:ahLst/>
            <a:cxnLst/>
            <a:rect l="l" t="t" r="r" b="b"/>
            <a:pathLst>
              <a:path w="1670685" h="97790">
                <a:moveTo>
                  <a:pt x="1670304" y="97536"/>
                </a:moveTo>
                <a:lnTo>
                  <a:pt x="0" y="97536"/>
                </a:lnTo>
                <a:lnTo>
                  <a:pt x="0" y="0"/>
                </a:lnTo>
                <a:lnTo>
                  <a:pt x="1670304" y="0"/>
                </a:lnTo>
                <a:lnTo>
                  <a:pt x="16703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42929" y="1162214"/>
            <a:ext cx="835660" cy="97790"/>
          </a:xfrm>
          <a:custGeom>
            <a:avLst/>
            <a:gdLst/>
            <a:ahLst/>
            <a:cxnLst/>
            <a:rect l="l" t="t" r="r" b="b"/>
            <a:pathLst>
              <a:path w="835660" h="97790">
                <a:moveTo>
                  <a:pt x="835152" y="97536"/>
                </a:moveTo>
                <a:lnTo>
                  <a:pt x="0" y="97536"/>
                </a:lnTo>
                <a:lnTo>
                  <a:pt x="0" y="0"/>
                </a:lnTo>
                <a:lnTo>
                  <a:pt x="835152" y="0"/>
                </a:lnTo>
                <a:lnTo>
                  <a:pt x="83515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42929" y="1357286"/>
            <a:ext cx="835660" cy="97790"/>
          </a:xfrm>
          <a:custGeom>
            <a:avLst/>
            <a:gdLst/>
            <a:ahLst/>
            <a:cxnLst/>
            <a:rect l="l" t="t" r="r" b="b"/>
            <a:pathLst>
              <a:path w="835660" h="97790">
                <a:moveTo>
                  <a:pt x="835152" y="97536"/>
                </a:moveTo>
                <a:lnTo>
                  <a:pt x="0" y="97536"/>
                </a:lnTo>
                <a:lnTo>
                  <a:pt x="0" y="0"/>
                </a:lnTo>
                <a:lnTo>
                  <a:pt x="835152" y="0"/>
                </a:lnTo>
                <a:lnTo>
                  <a:pt x="83515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42929" y="1552358"/>
            <a:ext cx="835660" cy="96520"/>
          </a:xfrm>
          <a:custGeom>
            <a:avLst/>
            <a:gdLst/>
            <a:ahLst/>
            <a:cxnLst/>
            <a:rect l="l" t="t" r="r" b="b"/>
            <a:pathLst>
              <a:path w="835660" h="96519">
                <a:moveTo>
                  <a:pt x="835152" y="96012"/>
                </a:moveTo>
                <a:lnTo>
                  <a:pt x="0" y="96012"/>
                </a:lnTo>
                <a:lnTo>
                  <a:pt x="0" y="0"/>
                </a:lnTo>
                <a:lnTo>
                  <a:pt x="835152" y="0"/>
                </a:lnTo>
                <a:lnTo>
                  <a:pt x="835152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42929" y="1745906"/>
            <a:ext cx="556260" cy="97790"/>
          </a:xfrm>
          <a:custGeom>
            <a:avLst/>
            <a:gdLst/>
            <a:ahLst/>
            <a:cxnLst/>
            <a:rect l="l" t="t" r="r" b="b"/>
            <a:pathLst>
              <a:path w="556260" h="97789">
                <a:moveTo>
                  <a:pt x="556260" y="97536"/>
                </a:moveTo>
                <a:lnTo>
                  <a:pt x="0" y="97536"/>
                </a:lnTo>
                <a:lnTo>
                  <a:pt x="0" y="0"/>
                </a:lnTo>
                <a:lnTo>
                  <a:pt x="556260" y="0"/>
                </a:lnTo>
                <a:lnTo>
                  <a:pt x="55626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42929" y="2136050"/>
            <a:ext cx="277495" cy="97790"/>
          </a:xfrm>
          <a:custGeom>
            <a:avLst/>
            <a:gdLst/>
            <a:ahLst/>
            <a:cxnLst/>
            <a:rect l="l" t="t" r="r" b="b"/>
            <a:pathLst>
              <a:path w="277495" h="97789">
                <a:moveTo>
                  <a:pt x="277368" y="97536"/>
                </a:moveTo>
                <a:lnTo>
                  <a:pt x="0" y="97536"/>
                </a:lnTo>
                <a:lnTo>
                  <a:pt x="0" y="0"/>
                </a:lnTo>
                <a:lnTo>
                  <a:pt x="277368" y="0"/>
                </a:lnTo>
                <a:lnTo>
                  <a:pt x="27736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3106353" y="717968"/>
            <a:ext cx="314325" cy="3716020"/>
            <a:chOff x="3106353" y="717968"/>
            <a:chExt cx="314325" cy="3716020"/>
          </a:xfrm>
        </p:grpSpPr>
        <p:sp>
          <p:nvSpPr>
            <p:cNvPr id="14" name="object 14" descr=""/>
            <p:cNvSpPr/>
            <p:nvPr/>
          </p:nvSpPr>
          <p:spPr>
            <a:xfrm>
              <a:off x="3142930" y="2331122"/>
              <a:ext cx="277495" cy="97790"/>
            </a:xfrm>
            <a:custGeom>
              <a:avLst/>
              <a:gdLst/>
              <a:ahLst/>
              <a:cxnLst/>
              <a:rect l="l" t="t" r="r" b="b"/>
              <a:pathLst>
                <a:path w="277495" h="97789">
                  <a:moveTo>
                    <a:pt x="277368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277368" y="0"/>
                  </a:lnTo>
                  <a:lnTo>
                    <a:pt x="277368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42930" y="721778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106353" y="721778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5140323" y="71313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7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861296" y="90838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025639" y="1092150"/>
            <a:ext cx="111125" cy="61404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746630" y="1680697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467548" y="2071052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190047" y="2461407"/>
            <a:ext cx="111125" cy="1977389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59972" y="673812"/>
            <a:ext cx="2494280" cy="3735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1143000">
              <a:lnSpc>
                <a:spcPct val="142300"/>
              </a:lnSpc>
              <a:spcBef>
                <a:spcPts val="10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1730" marR="8890" indent="755650">
              <a:lnSpc>
                <a:spcPct val="142300"/>
              </a:lnSpc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ANUIDADE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</a:t>
            </a:r>
            <a:r>
              <a:rPr dirty="0" sz="900" spc="5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673860" marR="7620" indent="69850">
              <a:lnSpc>
                <a:spcPct val="1422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FISCALIZACÃO</a:t>
            </a:r>
            <a:endParaRPr sz="900">
              <a:latin typeface="Century Gothic"/>
              <a:cs typeface="Century Gothic"/>
            </a:endParaRPr>
          </a:p>
          <a:p>
            <a:pPr algn="r" marL="821690" marR="8255" indent="118110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360170" marR="6350" indent="60769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just" marL="916305" marR="5080" indent="1324610">
              <a:lnSpc>
                <a:spcPct val="1423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marL="156908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270189" y="269150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5" name="object 25" descr=""/>
          <p:cNvGrpSpPr/>
          <p:nvPr/>
        </p:nvGrpSpPr>
        <p:grpSpPr>
          <a:xfrm>
            <a:off x="5887653" y="0"/>
            <a:ext cx="3638550" cy="5340350"/>
            <a:chOff x="5887653" y="0"/>
            <a:chExt cx="3638550" cy="5340350"/>
          </a:xfrm>
        </p:grpSpPr>
        <p:sp>
          <p:nvSpPr>
            <p:cNvPr id="26" name="object 26" descr=""/>
            <p:cNvSpPr/>
            <p:nvPr/>
          </p:nvSpPr>
          <p:spPr>
            <a:xfrm>
              <a:off x="5887653" y="0"/>
              <a:ext cx="3638550" cy="5340350"/>
            </a:xfrm>
            <a:custGeom>
              <a:avLst/>
              <a:gdLst/>
              <a:ahLst/>
              <a:cxnLst/>
              <a:rect l="l" t="t" r="r" b="b"/>
              <a:pathLst>
                <a:path w="3638550" h="5340350">
                  <a:moveTo>
                    <a:pt x="3638080" y="5340045"/>
                  </a:moveTo>
                  <a:lnTo>
                    <a:pt x="0" y="5340045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40045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352473" y="58461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505905" y="182193"/>
            <a:ext cx="1875155" cy="47879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97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  <a:p>
            <a:pPr marL="12700">
              <a:lnSpc>
                <a:spcPts val="1235"/>
              </a:lnSpc>
            </a:pPr>
            <a:r>
              <a:rPr dirty="0" sz="1150">
                <a:solidFill>
                  <a:srgbClr val="B45F06"/>
                </a:solidFill>
              </a:rPr>
              <a:t>JUL</a:t>
            </a:r>
            <a:r>
              <a:rPr dirty="0" sz="1150" spc="25">
                <a:solidFill>
                  <a:srgbClr val="B45F06"/>
                </a:solidFill>
              </a:rPr>
              <a:t> </a:t>
            </a:r>
            <a:r>
              <a:rPr dirty="0" sz="1150" spc="-25">
                <a:solidFill>
                  <a:srgbClr val="B45F06"/>
                </a:solidFill>
              </a:rPr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294078" y="620211"/>
            <a:ext cx="1924685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25%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249574" y="4580209"/>
            <a:ext cx="101155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0%</a:t>
            </a:r>
            <a:endParaRPr sz="1950">
              <a:latin typeface="Century Gothic"/>
              <a:cs typeface="Century Gothic"/>
            </a:endParaRPr>
          </a:p>
          <a:p>
            <a:pPr algn="r" marR="8255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297062" y="2144829"/>
            <a:ext cx="2253615" cy="750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registro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não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efetivado(;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inadequada;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5485" y="1360334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32355" cy="5340350"/>
            <a:chOff x="0" y="0"/>
            <a:chExt cx="2332355" cy="534035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32355" cy="5340350"/>
            </a:xfrm>
            <a:custGeom>
              <a:avLst/>
              <a:gdLst/>
              <a:ahLst/>
              <a:cxnLst/>
              <a:rect l="l" t="t" r="r" b="b"/>
              <a:pathLst>
                <a:path w="2332355" h="5340350">
                  <a:moveTo>
                    <a:pt x="0" y="5340045"/>
                  </a:moveTo>
                  <a:lnTo>
                    <a:pt x="0" y="0"/>
                  </a:lnTo>
                  <a:lnTo>
                    <a:pt x="2332162" y="0"/>
                  </a:lnTo>
                  <a:lnTo>
                    <a:pt x="2332162" y="5340045"/>
                  </a:lnTo>
                  <a:lnTo>
                    <a:pt x="0" y="5340045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25054" y="1898306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379879" y="2743096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8309" y="144461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80712" y="3492999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24802" y="3547877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85174" y="2246740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14,5%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03437" y="262394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87653" y="0"/>
            <a:ext cx="3638550" cy="5340350"/>
            <a:chOff x="5887653" y="0"/>
            <a:chExt cx="3638550" cy="5340350"/>
          </a:xfrm>
        </p:grpSpPr>
        <p:sp>
          <p:nvSpPr>
            <p:cNvPr id="3" name="object 3" descr=""/>
            <p:cNvSpPr/>
            <p:nvPr/>
          </p:nvSpPr>
          <p:spPr>
            <a:xfrm>
              <a:off x="5887653" y="0"/>
              <a:ext cx="3638550" cy="5340350"/>
            </a:xfrm>
            <a:custGeom>
              <a:avLst/>
              <a:gdLst/>
              <a:ahLst/>
              <a:cxnLst/>
              <a:rect l="l" t="t" r="r" b="b"/>
              <a:pathLst>
                <a:path w="3638550" h="5340350">
                  <a:moveTo>
                    <a:pt x="3638080" y="5340045"/>
                  </a:moveTo>
                  <a:lnTo>
                    <a:pt x="0" y="5340045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40045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52473" y="58461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70189" y="269150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176458" y="1105064"/>
            <a:ext cx="1574800" cy="3716020"/>
            <a:chOff x="3176458" y="1105064"/>
            <a:chExt cx="15748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13034" y="1151546"/>
              <a:ext cx="1537970" cy="1096010"/>
            </a:xfrm>
            <a:custGeom>
              <a:avLst/>
              <a:gdLst/>
              <a:ahLst/>
              <a:cxnLst/>
              <a:rect l="l" t="t" r="r" b="b"/>
              <a:pathLst>
                <a:path w="1537970" h="1096010">
                  <a:moveTo>
                    <a:pt x="769620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769620" y="1095756"/>
                  </a:lnTo>
                  <a:lnTo>
                    <a:pt x="769620" y="1011936"/>
                  </a:lnTo>
                  <a:close/>
                </a:path>
                <a:path w="1537970" h="1096010">
                  <a:moveTo>
                    <a:pt x="769620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769620" y="926592"/>
                  </a:lnTo>
                  <a:lnTo>
                    <a:pt x="769620" y="842772"/>
                  </a:lnTo>
                  <a:close/>
                </a:path>
                <a:path w="1537970" h="1096010">
                  <a:moveTo>
                    <a:pt x="769620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769620" y="757428"/>
                  </a:lnTo>
                  <a:lnTo>
                    <a:pt x="769620" y="673608"/>
                  </a:lnTo>
                  <a:close/>
                </a:path>
                <a:path w="1537970" h="1096010">
                  <a:moveTo>
                    <a:pt x="769620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769620" y="589788"/>
                  </a:lnTo>
                  <a:lnTo>
                    <a:pt x="769620" y="504444"/>
                  </a:lnTo>
                  <a:close/>
                </a:path>
                <a:path w="1537970" h="1096010">
                  <a:moveTo>
                    <a:pt x="153771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1537716" y="420624"/>
                  </a:lnTo>
                  <a:lnTo>
                    <a:pt x="1537716" y="336804"/>
                  </a:lnTo>
                  <a:close/>
                </a:path>
                <a:path w="1537970" h="1096010">
                  <a:moveTo>
                    <a:pt x="1537716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1537716" y="252984"/>
                  </a:lnTo>
                  <a:lnTo>
                    <a:pt x="1537716" y="167640"/>
                  </a:lnTo>
                  <a:close/>
                </a:path>
                <a:path w="1537970" h="1096010">
                  <a:moveTo>
                    <a:pt x="15377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537716" y="83820"/>
                  </a:lnTo>
                  <a:lnTo>
                    <a:pt x="15377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13033" y="1108874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76458" y="1108874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798923" y="1086536"/>
            <a:ext cx="111125" cy="5480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30435" y="1592761"/>
            <a:ext cx="111125" cy="7175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260355" y="2266798"/>
            <a:ext cx="111125" cy="257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31948" y="1074641"/>
            <a:ext cx="2494280" cy="373316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3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</a:t>
            </a:r>
            <a:endParaRPr sz="900">
              <a:latin typeface="Century Gothic"/>
              <a:cs typeface="Century Gothic"/>
            </a:endParaRPr>
          </a:p>
          <a:p>
            <a:pPr algn="r" marL="1898014" marR="6985" indent="393065">
              <a:lnSpc>
                <a:spcPct val="1223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148080" marR="5080" indent="-191135">
              <a:lnSpc>
                <a:spcPct val="1234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4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  <a:p>
            <a:pPr algn="r" marL="1142365" marR="6350" indent="803275">
              <a:lnSpc>
                <a:spcPct val="122300"/>
              </a:lnSpc>
              <a:spcBef>
                <a:spcPts val="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234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ct val="1223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25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294078" y="618663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20%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JUL</a:t>
            </a:r>
            <a:r>
              <a:rPr dirty="0" sz="1150" spc="2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6" name="object 16" descr=""/>
          <p:cNvSpPr txBox="1"/>
          <p:nvPr/>
        </p:nvSpPr>
        <p:spPr>
          <a:xfrm>
            <a:off x="6293977" y="2295640"/>
            <a:ext cx="1508125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certificado</a:t>
            </a:r>
            <a:r>
              <a:rPr dirty="0" sz="1100" spc="14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digital;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parcelamento;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dúvidas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técnicas.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26270" cy="5340350"/>
          </a:xfrm>
          <a:custGeom>
            <a:avLst/>
            <a:gdLst/>
            <a:ahLst/>
            <a:cxnLst/>
            <a:rect l="l" t="t" r="r" b="b"/>
            <a:pathLst>
              <a:path w="9526270" h="5340350">
                <a:moveTo>
                  <a:pt x="9525734" y="5340045"/>
                </a:moveTo>
                <a:lnTo>
                  <a:pt x="0" y="5340045"/>
                </a:lnTo>
                <a:lnTo>
                  <a:pt x="0" y="0"/>
                </a:lnTo>
                <a:lnTo>
                  <a:pt x="9525734" y="0"/>
                </a:lnTo>
                <a:lnTo>
                  <a:pt x="9525734" y="5340045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5193" y="1340522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32355" cy="5340350"/>
            <a:chOff x="0" y="0"/>
            <a:chExt cx="2332355" cy="534035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32355" cy="5340350"/>
            </a:xfrm>
            <a:custGeom>
              <a:avLst/>
              <a:gdLst/>
              <a:ahLst/>
              <a:cxnLst/>
              <a:rect l="l" t="t" r="r" b="b"/>
              <a:pathLst>
                <a:path w="2332355" h="5340350">
                  <a:moveTo>
                    <a:pt x="0" y="5340045"/>
                  </a:moveTo>
                  <a:lnTo>
                    <a:pt x="0" y="0"/>
                  </a:lnTo>
                  <a:lnTo>
                    <a:pt x="2332162" y="0"/>
                  </a:lnTo>
                  <a:lnTo>
                    <a:pt x="2332162" y="5340045"/>
                  </a:lnTo>
                  <a:lnTo>
                    <a:pt x="0" y="534004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25054" y="1898306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39385" y="2743096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8309" y="144461"/>
            <a:ext cx="57848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JUL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80712" y="3492999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12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24802" y="3547877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85174" y="2246740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17,4%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03437" y="2623942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87653" y="0"/>
            <a:ext cx="3638550" cy="5340350"/>
            <a:chOff x="5887653" y="0"/>
            <a:chExt cx="3638550" cy="5340350"/>
          </a:xfrm>
        </p:grpSpPr>
        <p:sp>
          <p:nvSpPr>
            <p:cNvPr id="3" name="object 3" descr=""/>
            <p:cNvSpPr/>
            <p:nvPr/>
          </p:nvSpPr>
          <p:spPr>
            <a:xfrm>
              <a:off x="5887653" y="0"/>
              <a:ext cx="3638550" cy="5340350"/>
            </a:xfrm>
            <a:custGeom>
              <a:avLst/>
              <a:gdLst/>
              <a:ahLst/>
              <a:cxnLst/>
              <a:rect l="l" t="t" r="r" b="b"/>
              <a:pathLst>
                <a:path w="3638550" h="5340350">
                  <a:moveTo>
                    <a:pt x="3638080" y="5340045"/>
                  </a:moveTo>
                  <a:lnTo>
                    <a:pt x="0" y="5340045"/>
                  </a:lnTo>
                  <a:lnTo>
                    <a:pt x="0" y="0"/>
                  </a:lnTo>
                  <a:lnTo>
                    <a:pt x="3638080" y="0"/>
                  </a:lnTo>
                  <a:lnTo>
                    <a:pt x="3638080" y="534004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52473" y="58461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70189" y="269150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69777" y="1114208"/>
            <a:ext cx="1572895" cy="3716020"/>
            <a:chOff x="3069777" y="1114208"/>
            <a:chExt cx="1572895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06354" y="1172882"/>
              <a:ext cx="1536700" cy="1199515"/>
            </a:xfrm>
            <a:custGeom>
              <a:avLst/>
              <a:gdLst/>
              <a:ahLst/>
              <a:cxnLst/>
              <a:rect l="l" t="t" r="r" b="b"/>
              <a:pathLst>
                <a:path w="1536700" h="1199514">
                  <a:moveTo>
                    <a:pt x="384048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384048" y="1199388"/>
                  </a:lnTo>
                  <a:lnTo>
                    <a:pt x="384048" y="1089660"/>
                  </a:lnTo>
                  <a:close/>
                </a:path>
                <a:path w="1536700" h="1199514">
                  <a:moveTo>
                    <a:pt x="384048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384048" y="981456"/>
                  </a:lnTo>
                  <a:lnTo>
                    <a:pt x="384048" y="873252"/>
                  </a:lnTo>
                  <a:close/>
                </a:path>
                <a:path w="1536700" h="1199514">
                  <a:moveTo>
                    <a:pt x="384048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384048" y="763524"/>
                  </a:lnTo>
                  <a:lnTo>
                    <a:pt x="384048" y="653796"/>
                  </a:lnTo>
                  <a:close/>
                </a:path>
                <a:path w="1536700" h="1199514">
                  <a:moveTo>
                    <a:pt x="768096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768096" y="545592"/>
                  </a:lnTo>
                  <a:lnTo>
                    <a:pt x="768096" y="435864"/>
                  </a:lnTo>
                  <a:close/>
                </a:path>
                <a:path w="1536700" h="1199514">
                  <a:moveTo>
                    <a:pt x="1152144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1152144" y="327660"/>
                  </a:lnTo>
                  <a:lnTo>
                    <a:pt x="1152144" y="217932"/>
                  </a:lnTo>
                  <a:close/>
                </a:path>
                <a:path w="1536700" h="1199514">
                  <a:moveTo>
                    <a:pt x="1536192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536192" y="108204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06353" y="1118018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69777" y="1118018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690759" y="112006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06472" y="133815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22243" y="155617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37918" y="1740018"/>
            <a:ext cx="111125" cy="68262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53670" y="2397093"/>
            <a:ext cx="111125" cy="242570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23780" y="1139556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7620" indent="69850">
              <a:lnSpc>
                <a:spcPct val="1589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ANUIDADE FISCALIZAÇÃO</a:t>
            </a:r>
            <a:endParaRPr sz="900">
              <a:latin typeface="Century Gothic"/>
              <a:cs typeface="Century Gothic"/>
            </a:endParaRPr>
          </a:p>
          <a:p>
            <a:pPr algn="r" marL="2291715" marR="6985" indent="-368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RRT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6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</a:t>
            </a:r>
            <a:endParaRPr sz="900">
              <a:latin typeface="Century Gothic"/>
              <a:cs typeface="Century Gothic"/>
            </a:endParaRPr>
          </a:p>
          <a:p>
            <a:pPr algn="r" marL="1142365" marR="5715" indent="-183515">
              <a:lnSpc>
                <a:spcPct val="158900"/>
              </a:lnSpc>
              <a:spcBef>
                <a:spcPts val="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335405" marR="5715" indent="905510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JUL</a:t>
            </a:r>
            <a:r>
              <a:rPr dirty="0" sz="1150" spc="2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294078" y="617115"/>
            <a:ext cx="266128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33,3%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REGISTRO PROFISSIONAL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297062" y="2278883"/>
            <a:ext cx="1992630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5080" indent="126364">
              <a:lnSpc>
                <a:spcPts val="1120"/>
              </a:lnSpc>
              <a:spcBef>
                <a:spcPts val="110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análise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impugnação;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00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reativação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registro;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aprazamento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boleto.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2023-09-12T18:05:54Z</dcterms:created>
  <dcterms:modified xsi:type="dcterms:W3CDTF">2023-09-12T18:05:54Z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