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9537700" cy="5359400"/>
  <p:notesSz cx="9537700" cy="5359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15327" y="1661414"/>
            <a:ext cx="8107045" cy="11254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rgbClr val="2E3D46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30655" y="3001264"/>
            <a:ext cx="6676390" cy="1339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rgbClr val="2E3D46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535160" cy="5358130"/>
          </a:xfrm>
          <a:custGeom>
            <a:avLst/>
            <a:gdLst/>
            <a:ahLst/>
            <a:cxnLst/>
            <a:rect l="l" t="t" r="r" b="b"/>
            <a:pathLst>
              <a:path w="9535160" h="5358130">
                <a:moveTo>
                  <a:pt x="9534544" y="5357672"/>
                </a:moveTo>
                <a:lnTo>
                  <a:pt x="0" y="5357672"/>
                </a:lnTo>
                <a:lnTo>
                  <a:pt x="0" y="0"/>
                </a:lnTo>
                <a:lnTo>
                  <a:pt x="9534544" y="0"/>
                </a:lnTo>
                <a:lnTo>
                  <a:pt x="9534544" y="5357672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rgbClr val="2E3D46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76885" y="1232662"/>
            <a:ext cx="4148899" cy="3537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911915" y="1232662"/>
            <a:ext cx="4148899" cy="3537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rgbClr val="2E3D46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535160" cy="5358130"/>
          </a:xfrm>
          <a:custGeom>
            <a:avLst/>
            <a:gdLst/>
            <a:ahLst/>
            <a:cxnLst/>
            <a:rect l="l" t="t" r="r" b="b"/>
            <a:pathLst>
              <a:path w="9535160" h="5358130">
                <a:moveTo>
                  <a:pt x="9534544" y="5357672"/>
                </a:moveTo>
                <a:lnTo>
                  <a:pt x="0" y="5357672"/>
                </a:lnTo>
                <a:lnTo>
                  <a:pt x="0" y="0"/>
                </a:lnTo>
                <a:lnTo>
                  <a:pt x="9534544" y="0"/>
                </a:lnTo>
                <a:lnTo>
                  <a:pt x="9534544" y="5357672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0"/>
            <a:ext cx="5120640" cy="5358130"/>
          </a:xfrm>
          <a:custGeom>
            <a:avLst/>
            <a:gdLst/>
            <a:ahLst/>
            <a:cxnLst/>
            <a:rect l="l" t="t" r="r" b="b"/>
            <a:pathLst>
              <a:path w="5120640" h="5358130">
                <a:moveTo>
                  <a:pt x="0" y="5357672"/>
                </a:moveTo>
                <a:lnTo>
                  <a:pt x="0" y="0"/>
                </a:lnTo>
                <a:lnTo>
                  <a:pt x="5120417" y="0"/>
                </a:lnTo>
                <a:lnTo>
                  <a:pt x="5120417" y="5357672"/>
                </a:lnTo>
                <a:lnTo>
                  <a:pt x="0" y="5357672"/>
                </a:lnTo>
                <a:close/>
              </a:path>
            </a:pathLst>
          </a:custGeom>
          <a:solidFill>
            <a:srgbClr val="EDEF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266477" y="274586"/>
            <a:ext cx="0" cy="1295400"/>
          </a:xfrm>
          <a:custGeom>
            <a:avLst/>
            <a:gdLst/>
            <a:ahLst/>
            <a:cxnLst/>
            <a:rect l="l" t="t" r="r" b="b"/>
            <a:pathLst>
              <a:path w="0" h="1295400">
                <a:moveTo>
                  <a:pt x="0" y="0"/>
                </a:moveTo>
                <a:lnTo>
                  <a:pt x="0" y="1295400"/>
                </a:lnTo>
              </a:path>
            </a:pathLst>
          </a:custGeom>
          <a:ln w="45719">
            <a:solidFill>
              <a:srgbClr val="183B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7235729" y="3487178"/>
            <a:ext cx="22860" cy="97790"/>
          </a:xfrm>
          <a:custGeom>
            <a:avLst/>
            <a:gdLst/>
            <a:ahLst/>
            <a:cxnLst/>
            <a:rect l="l" t="t" r="r" b="b"/>
            <a:pathLst>
              <a:path w="22859" h="97789">
                <a:moveTo>
                  <a:pt x="22860" y="97536"/>
                </a:moveTo>
                <a:lnTo>
                  <a:pt x="0" y="97536"/>
                </a:lnTo>
                <a:lnTo>
                  <a:pt x="0" y="0"/>
                </a:lnTo>
                <a:lnTo>
                  <a:pt x="22860" y="0"/>
                </a:lnTo>
                <a:lnTo>
                  <a:pt x="22860" y="97536"/>
                </a:lnTo>
                <a:close/>
              </a:path>
            </a:pathLst>
          </a:custGeom>
          <a:solidFill>
            <a:srgbClr val="6048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7235729" y="3310394"/>
            <a:ext cx="22860" cy="99060"/>
          </a:xfrm>
          <a:custGeom>
            <a:avLst/>
            <a:gdLst/>
            <a:ahLst/>
            <a:cxnLst/>
            <a:rect l="l" t="t" r="r" b="b"/>
            <a:pathLst>
              <a:path w="22859" h="99060">
                <a:moveTo>
                  <a:pt x="22860" y="99059"/>
                </a:moveTo>
                <a:lnTo>
                  <a:pt x="0" y="99059"/>
                </a:lnTo>
                <a:lnTo>
                  <a:pt x="0" y="0"/>
                </a:lnTo>
                <a:lnTo>
                  <a:pt x="22860" y="0"/>
                </a:lnTo>
                <a:lnTo>
                  <a:pt x="22860" y="99059"/>
                </a:lnTo>
                <a:close/>
              </a:path>
            </a:pathLst>
          </a:custGeom>
          <a:solidFill>
            <a:srgbClr val="4D85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7235729" y="3135134"/>
            <a:ext cx="22860" cy="97790"/>
          </a:xfrm>
          <a:custGeom>
            <a:avLst/>
            <a:gdLst/>
            <a:ahLst/>
            <a:cxnLst/>
            <a:rect l="l" t="t" r="r" b="b"/>
            <a:pathLst>
              <a:path w="22859" h="97789">
                <a:moveTo>
                  <a:pt x="22860" y="97535"/>
                </a:moveTo>
                <a:lnTo>
                  <a:pt x="0" y="97535"/>
                </a:lnTo>
                <a:lnTo>
                  <a:pt x="0" y="0"/>
                </a:lnTo>
                <a:lnTo>
                  <a:pt x="22860" y="0"/>
                </a:lnTo>
                <a:lnTo>
                  <a:pt x="22860" y="97535"/>
                </a:lnTo>
                <a:close/>
              </a:path>
            </a:pathLst>
          </a:custGeom>
          <a:solidFill>
            <a:srgbClr val="1A57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7235729" y="2958350"/>
            <a:ext cx="22860" cy="99060"/>
          </a:xfrm>
          <a:custGeom>
            <a:avLst/>
            <a:gdLst/>
            <a:ahLst/>
            <a:cxnLst/>
            <a:rect l="l" t="t" r="r" b="b"/>
            <a:pathLst>
              <a:path w="22859" h="99060">
                <a:moveTo>
                  <a:pt x="22860" y="99059"/>
                </a:moveTo>
                <a:lnTo>
                  <a:pt x="0" y="99059"/>
                </a:lnTo>
                <a:lnTo>
                  <a:pt x="0" y="0"/>
                </a:lnTo>
                <a:lnTo>
                  <a:pt x="22860" y="0"/>
                </a:lnTo>
                <a:lnTo>
                  <a:pt x="22860" y="99059"/>
                </a:lnTo>
                <a:close/>
              </a:path>
            </a:pathLst>
          </a:custGeom>
          <a:solidFill>
            <a:srgbClr val="6048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7235729" y="2783090"/>
            <a:ext cx="22860" cy="97790"/>
          </a:xfrm>
          <a:custGeom>
            <a:avLst/>
            <a:gdLst/>
            <a:ahLst/>
            <a:cxnLst/>
            <a:rect l="l" t="t" r="r" b="b"/>
            <a:pathLst>
              <a:path w="22859" h="97789">
                <a:moveTo>
                  <a:pt x="22860" y="97535"/>
                </a:moveTo>
                <a:lnTo>
                  <a:pt x="0" y="97535"/>
                </a:lnTo>
                <a:lnTo>
                  <a:pt x="0" y="0"/>
                </a:lnTo>
                <a:lnTo>
                  <a:pt x="22860" y="0"/>
                </a:lnTo>
                <a:lnTo>
                  <a:pt x="22860" y="97535"/>
                </a:lnTo>
                <a:close/>
              </a:path>
            </a:pathLst>
          </a:custGeom>
          <a:solidFill>
            <a:srgbClr val="1A57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7235729" y="2606306"/>
            <a:ext cx="22860" cy="97790"/>
          </a:xfrm>
          <a:custGeom>
            <a:avLst/>
            <a:gdLst/>
            <a:ahLst/>
            <a:cxnLst/>
            <a:rect l="l" t="t" r="r" b="b"/>
            <a:pathLst>
              <a:path w="22859" h="97789">
                <a:moveTo>
                  <a:pt x="22860" y="97535"/>
                </a:moveTo>
                <a:lnTo>
                  <a:pt x="0" y="97535"/>
                </a:lnTo>
                <a:lnTo>
                  <a:pt x="0" y="0"/>
                </a:lnTo>
                <a:lnTo>
                  <a:pt x="22860" y="0"/>
                </a:lnTo>
                <a:lnTo>
                  <a:pt x="22860" y="97535"/>
                </a:lnTo>
                <a:close/>
              </a:path>
            </a:pathLst>
          </a:custGeom>
          <a:solidFill>
            <a:srgbClr val="4D85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7235730" y="2254262"/>
            <a:ext cx="44450" cy="274955"/>
          </a:xfrm>
          <a:custGeom>
            <a:avLst/>
            <a:gdLst/>
            <a:ahLst/>
            <a:cxnLst/>
            <a:rect l="l" t="t" r="r" b="b"/>
            <a:pathLst>
              <a:path w="44450" h="274955">
                <a:moveTo>
                  <a:pt x="44196" y="176796"/>
                </a:moveTo>
                <a:lnTo>
                  <a:pt x="0" y="176796"/>
                </a:lnTo>
                <a:lnTo>
                  <a:pt x="0" y="274332"/>
                </a:lnTo>
                <a:lnTo>
                  <a:pt x="44196" y="274332"/>
                </a:lnTo>
                <a:lnTo>
                  <a:pt x="44196" y="176796"/>
                </a:lnTo>
                <a:close/>
              </a:path>
              <a:path w="44450" h="274955">
                <a:moveTo>
                  <a:pt x="44196" y="0"/>
                </a:moveTo>
                <a:lnTo>
                  <a:pt x="0" y="0"/>
                </a:lnTo>
                <a:lnTo>
                  <a:pt x="0" y="97548"/>
                </a:lnTo>
                <a:lnTo>
                  <a:pt x="44196" y="97548"/>
                </a:lnTo>
                <a:lnTo>
                  <a:pt x="44196" y="0"/>
                </a:lnTo>
                <a:close/>
              </a:path>
            </a:pathLst>
          </a:custGeom>
          <a:solidFill>
            <a:srgbClr val="1A57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7235729" y="2079002"/>
            <a:ext cx="67310" cy="97790"/>
          </a:xfrm>
          <a:custGeom>
            <a:avLst/>
            <a:gdLst/>
            <a:ahLst/>
            <a:cxnLst/>
            <a:rect l="l" t="t" r="r" b="b"/>
            <a:pathLst>
              <a:path w="67309" h="97789">
                <a:moveTo>
                  <a:pt x="67056" y="97536"/>
                </a:moveTo>
                <a:lnTo>
                  <a:pt x="0" y="97536"/>
                </a:lnTo>
                <a:lnTo>
                  <a:pt x="0" y="0"/>
                </a:lnTo>
                <a:lnTo>
                  <a:pt x="67056" y="0"/>
                </a:lnTo>
                <a:lnTo>
                  <a:pt x="67056" y="97536"/>
                </a:lnTo>
                <a:close/>
              </a:path>
            </a:pathLst>
          </a:custGeom>
          <a:solidFill>
            <a:srgbClr val="6048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7235729" y="1902218"/>
            <a:ext cx="90170" cy="97790"/>
          </a:xfrm>
          <a:custGeom>
            <a:avLst/>
            <a:gdLst/>
            <a:ahLst/>
            <a:cxnLst/>
            <a:rect l="l" t="t" r="r" b="b"/>
            <a:pathLst>
              <a:path w="90170" h="97789">
                <a:moveTo>
                  <a:pt x="89916" y="97535"/>
                </a:moveTo>
                <a:lnTo>
                  <a:pt x="0" y="97535"/>
                </a:lnTo>
                <a:lnTo>
                  <a:pt x="0" y="0"/>
                </a:lnTo>
                <a:lnTo>
                  <a:pt x="89916" y="0"/>
                </a:lnTo>
                <a:lnTo>
                  <a:pt x="89916" y="97535"/>
                </a:lnTo>
                <a:close/>
              </a:path>
            </a:pathLst>
          </a:custGeom>
          <a:solidFill>
            <a:srgbClr val="4D85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7235729" y="1725434"/>
            <a:ext cx="90170" cy="99060"/>
          </a:xfrm>
          <a:custGeom>
            <a:avLst/>
            <a:gdLst/>
            <a:ahLst/>
            <a:cxnLst/>
            <a:rect l="l" t="t" r="r" b="b"/>
            <a:pathLst>
              <a:path w="90170" h="99060">
                <a:moveTo>
                  <a:pt x="89916" y="99059"/>
                </a:moveTo>
                <a:lnTo>
                  <a:pt x="0" y="99059"/>
                </a:lnTo>
                <a:lnTo>
                  <a:pt x="0" y="0"/>
                </a:lnTo>
                <a:lnTo>
                  <a:pt x="89916" y="0"/>
                </a:lnTo>
                <a:lnTo>
                  <a:pt x="89916" y="99059"/>
                </a:lnTo>
                <a:close/>
              </a:path>
            </a:pathLst>
          </a:custGeom>
          <a:solidFill>
            <a:srgbClr val="EF7E0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g object 29"/>
          <p:cNvSpPr/>
          <p:nvPr/>
        </p:nvSpPr>
        <p:spPr>
          <a:xfrm>
            <a:off x="7235729" y="1550174"/>
            <a:ext cx="158750" cy="97790"/>
          </a:xfrm>
          <a:custGeom>
            <a:avLst/>
            <a:gdLst/>
            <a:ahLst/>
            <a:cxnLst/>
            <a:rect l="l" t="t" r="r" b="b"/>
            <a:pathLst>
              <a:path w="158750" h="97789">
                <a:moveTo>
                  <a:pt x="158496" y="97535"/>
                </a:moveTo>
                <a:lnTo>
                  <a:pt x="0" y="97535"/>
                </a:lnTo>
                <a:lnTo>
                  <a:pt x="0" y="0"/>
                </a:lnTo>
                <a:lnTo>
                  <a:pt x="158496" y="0"/>
                </a:lnTo>
                <a:lnTo>
                  <a:pt x="158496" y="97535"/>
                </a:lnTo>
                <a:close/>
              </a:path>
            </a:pathLst>
          </a:custGeom>
          <a:solidFill>
            <a:srgbClr val="1A57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g object 30"/>
          <p:cNvSpPr/>
          <p:nvPr/>
        </p:nvSpPr>
        <p:spPr>
          <a:xfrm>
            <a:off x="7235729" y="1373390"/>
            <a:ext cx="158750" cy="97790"/>
          </a:xfrm>
          <a:custGeom>
            <a:avLst/>
            <a:gdLst/>
            <a:ahLst/>
            <a:cxnLst/>
            <a:rect l="l" t="t" r="r" b="b"/>
            <a:pathLst>
              <a:path w="158750" h="97790">
                <a:moveTo>
                  <a:pt x="158496" y="97535"/>
                </a:moveTo>
                <a:lnTo>
                  <a:pt x="0" y="97535"/>
                </a:lnTo>
                <a:lnTo>
                  <a:pt x="0" y="0"/>
                </a:lnTo>
                <a:lnTo>
                  <a:pt x="158496" y="0"/>
                </a:lnTo>
                <a:lnTo>
                  <a:pt x="158496" y="97535"/>
                </a:lnTo>
                <a:close/>
              </a:path>
            </a:pathLst>
          </a:custGeom>
          <a:solidFill>
            <a:srgbClr val="4D85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g object 31"/>
          <p:cNvSpPr/>
          <p:nvPr/>
        </p:nvSpPr>
        <p:spPr>
          <a:xfrm>
            <a:off x="7235730" y="1021346"/>
            <a:ext cx="273050" cy="274320"/>
          </a:xfrm>
          <a:custGeom>
            <a:avLst/>
            <a:gdLst/>
            <a:ahLst/>
            <a:cxnLst/>
            <a:rect l="l" t="t" r="r" b="b"/>
            <a:pathLst>
              <a:path w="273050" h="274319">
                <a:moveTo>
                  <a:pt x="181356" y="176784"/>
                </a:moveTo>
                <a:lnTo>
                  <a:pt x="0" y="176784"/>
                </a:lnTo>
                <a:lnTo>
                  <a:pt x="0" y="274320"/>
                </a:lnTo>
                <a:lnTo>
                  <a:pt x="181356" y="274320"/>
                </a:lnTo>
                <a:lnTo>
                  <a:pt x="181356" y="176784"/>
                </a:lnTo>
                <a:close/>
              </a:path>
              <a:path w="273050" h="274319">
                <a:moveTo>
                  <a:pt x="272796" y="0"/>
                </a:moveTo>
                <a:lnTo>
                  <a:pt x="0" y="0"/>
                </a:lnTo>
                <a:lnTo>
                  <a:pt x="0" y="97548"/>
                </a:lnTo>
                <a:lnTo>
                  <a:pt x="272796" y="97548"/>
                </a:lnTo>
                <a:lnTo>
                  <a:pt x="272796" y="0"/>
                </a:lnTo>
                <a:close/>
              </a:path>
            </a:pathLst>
          </a:custGeom>
          <a:solidFill>
            <a:srgbClr val="9E283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g object 32"/>
          <p:cNvSpPr/>
          <p:nvPr/>
        </p:nvSpPr>
        <p:spPr>
          <a:xfrm>
            <a:off x="7235730" y="669302"/>
            <a:ext cx="295910" cy="274320"/>
          </a:xfrm>
          <a:custGeom>
            <a:avLst/>
            <a:gdLst/>
            <a:ahLst/>
            <a:cxnLst/>
            <a:rect l="l" t="t" r="r" b="b"/>
            <a:pathLst>
              <a:path w="295909" h="274319">
                <a:moveTo>
                  <a:pt x="295656" y="176796"/>
                </a:moveTo>
                <a:lnTo>
                  <a:pt x="0" y="176796"/>
                </a:lnTo>
                <a:lnTo>
                  <a:pt x="0" y="274320"/>
                </a:lnTo>
                <a:lnTo>
                  <a:pt x="295656" y="274320"/>
                </a:lnTo>
                <a:lnTo>
                  <a:pt x="295656" y="176796"/>
                </a:lnTo>
                <a:close/>
              </a:path>
              <a:path w="295909" h="274319">
                <a:moveTo>
                  <a:pt x="295656" y="0"/>
                </a:moveTo>
                <a:lnTo>
                  <a:pt x="0" y="0"/>
                </a:lnTo>
                <a:lnTo>
                  <a:pt x="0" y="97536"/>
                </a:lnTo>
                <a:lnTo>
                  <a:pt x="295656" y="97536"/>
                </a:lnTo>
                <a:lnTo>
                  <a:pt x="295656" y="0"/>
                </a:lnTo>
                <a:close/>
              </a:path>
            </a:pathLst>
          </a:custGeom>
          <a:solidFill>
            <a:srgbClr val="EF7E0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g object 33"/>
          <p:cNvSpPr/>
          <p:nvPr/>
        </p:nvSpPr>
        <p:spPr>
          <a:xfrm>
            <a:off x="7235729" y="492518"/>
            <a:ext cx="318770" cy="99060"/>
          </a:xfrm>
          <a:custGeom>
            <a:avLst/>
            <a:gdLst/>
            <a:ahLst/>
            <a:cxnLst/>
            <a:rect l="l" t="t" r="r" b="b"/>
            <a:pathLst>
              <a:path w="318770" h="99059">
                <a:moveTo>
                  <a:pt x="318516" y="99060"/>
                </a:moveTo>
                <a:lnTo>
                  <a:pt x="0" y="99060"/>
                </a:lnTo>
                <a:lnTo>
                  <a:pt x="0" y="0"/>
                </a:lnTo>
                <a:lnTo>
                  <a:pt x="318516" y="0"/>
                </a:lnTo>
                <a:lnTo>
                  <a:pt x="318516" y="99060"/>
                </a:lnTo>
                <a:close/>
              </a:path>
            </a:pathLst>
          </a:custGeom>
          <a:solidFill>
            <a:srgbClr val="9E283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bg object 34"/>
          <p:cNvSpPr/>
          <p:nvPr/>
        </p:nvSpPr>
        <p:spPr>
          <a:xfrm>
            <a:off x="7235729" y="317258"/>
            <a:ext cx="1591310" cy="97790"/>
          </a:xfrm>
          <a:custGeom>
            <a:avLst/>
            <a:gdLst/>
            <a:ahLst/>
            <a:cxnLst/>
            <a:rect l="l" t="t" r="r" b="b"/>
            <a:pathLst>
              <a:path w="1591309" h="97790">
                <a:moveTo>
                  <a:pt x="1591056" y="97535"/>
                </a:moveTo>
                <a:lnTo>
                  <a:pt x="0" y="97535"/>
                </a:lnTo>
                <a:lnTo>
                  <a:pt x="0" y="0"/>
                </a:lnTo>
                <a:lnTo>
                  <a:pt x="1591056" y="0"/>
                </a:lnTo>
                <a:lnTo>
                  <a:pt x="1591056" y="97535"/>
                </a:lnTo>
                <a:close/>
              </a:path>
            </a:pathLst>
          </a:custGeom>
          <a:solidFill>
            <a:srgbClr val="EF7E0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bg object 35"/>
          <p:cNvSpPr/>
          <p:nvPr/>
        </p:nvSpPr>
        <p:spPr>
          <a:xfrm>
            <a:off x="7235729" y="277634"/>
            <a:ext cx="0" cy="4754880"/>
          </a:xfrm>
          <a:custGeom>
            <a:avLst/>
            <a:gdLst/>
            <a:ahLst/>
            <a:cxnLst/>
            <a:rect l="l" t="t" r="r" b="b"/>
            <a:pathLst>
              <a:path w="0" h="4754880">
                <a:moveTo>
                  <a:pt x="0" y="4754880"/>
                </a:moveTo>
                <a:lnTo>
                  <a:pt x="0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535160" cy="5358130"/>
          </a:xfrm>
          <a:custGeom>
            <a:avLst/>
            <a:gdLst/>
            <a:ahLst/>
            <a:cxnLst/>
            <a:rect l="l" t="t" r="r" b="b"/>
            <a:pathLst>
              <a:path w="9535160" h="5358130">
                <a:moveTo>
                  <a:pt x="9534544" y="5357672"/>
                </a:moveTo>
                <a:lnTo>
                  <a:pt x="0" y="5357672"/>
                </a:lnTo>
                <a:lnTo>
                  <a:pt x="0" y="0"/>
                </a:lnTo>
                <a:lnTo>
                  <a:pt x="9534544" y="0"/>
                </a:lnTo>
                <a:lnTo>
                  <a:pt x="9534544" y="5357672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3725" y="198287"/>
            <a:ext cx="5317490" cy="6873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rgbClr val="2E3D46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6885" y="1232662"/>
            <a:ext cx="8583930" cy="3537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242818" y="4984242"/>
            <a:ext cx="3052064" cy="2679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76885" y="4984242"/>
            <a:ext cx="2193671" cy="2679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867144" y="4984242"/>
            <a:ext cx="2193671" cy="2679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1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jpg"/><Relationship Id="rId3" Type="http://schemas.openxmlformats.org/officeDocument/2006/relationships/image" Target="../media/image26.jp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6" Type="http://schemas.openxmlformats.org/officeDocument/2006/relationships/image" Target="../media/image29.png"/><Relationship Id="rId7" Type="http://schemas.openxmlformats.org/officeDocument/2006/relationships/image" Target="../media/image30.png"/><Relationship Id="rId8" Type="http://schemas.openxmlformats.org/officeDocument/2006/relationships/image" Target="../media/image31.png"/><Relationship Id="rId9" Type="http://schemas.openxmlformats.org/officeDocument/2006/relationships/image" Target="../media/image32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jpg"/><Relationship Id="rId3" Type="http://schemas.openxmlformats.org/officeDocument/2006/relationships/image" Target="../media/image34.png"/><Relationship Id="rId4" Type="http://schemas.openxmlformats.org/officeDocument/2006/relationships/image" Target="../media/image35.png"/><Relationship Id="rId5" Type="http://schemas.openxmlformats.org/officeDocument/2006/relationships/image" Target="../media/image32.png"/><Relationship Id="rId6" Type="http://schemas.openxmlformats.org/officeDocument/2006/relationships/image" Target="../media/image36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6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5" Type="http://schemas.openxmlformats.org/officeDocument/2006/relationships/image" Target="../media/image10.jpg"/><Relationship Id="rId6" Type="http://schemas.openxmlformats.org/officeDocument/2006/relationships/image" Target="../media/image11.jpg"/><Relationship Id="rId7" Type="http://schemas.openxmlformats.org/officeDocument/2006/relationships/image" Target="../media/image12.jpg"/><Relationship Id="rId8" Type="http://schemas.openxmlformats.org/officeDocument/2006/relationships/image" Target="../media/image13.jpg"/><Relationship Id="rId9" Type="http://schemas.openxmlformats.org/officeDocument/2006/relationships/image" Target="../media/image14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35160" cy="5358130"/>
          </a:xfrm>
          <a:custGeom>
            <a:avLst/>
            <a:gdLst/>
            <a:ahLst/>
            <a:cxnLst/>
            <a:rect l="l" t="t" r="r" b="b"/>
            <a:pathLst>
              <a:path w="9535160" h="5358130">
                <a:moveTo>
                  <a:pt x="9534544" y="5357672"/>
                </a:moveTo>
                <a:lnTo>
                  <a:pt x="0" y="5357672"/>
                </a:lnTo>
                <a:lnTo>
                  <a:pt x="0" y="0"/>
                </a:lnTo>
                <a:lnTo>
                  <a:pt x="9534544" y="0"/>
                </a:lnTo>
                <a:lnTo>
                  <a:pt x="9534544" y="5357672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87405" y="807782"/>
            <a:ext cx="3164205" cy="698500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400" spc="-10">
                <a:solidFill>
                  <a:srgbClr val="183B46"/>
                </a:solidFill>
              </a:rPr>
              <a:t>OUVIDORIA</a:t>
            </a:r>
            <a:endParaRPr sz="4400"/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10717" y="4404626"/>
            <a:ext cx="2122931" cy="681227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4200966" y="3157499"/>
            <a:ext cx="1057910" cy="5060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2100"/>
              </a:lnSpc>
              <a:spcBef>
                <a:spcPts val="95"/>
              </a:spcBef>
            </a:pPr>
            <a:r>
              <a:rPr dirty="0" sz="1950" spc="-10" b="1">
                <a:solidFill>
                  <a:srgbClr val="183B46"/>
                </a:solidFill>
                <a:latin typeface="Century Gothic"/>
                <a:cs typeface="Century Gothic"/>
              </a:rPr>
              <a:t>JANEIRO</a:t>
            </a:r>
            <a:endParaRPr sz="1950">
              <a:latin typeface="Century Gothic"/>
              <a:cs typeface="Century Gothic"/>
            </a:endParaRPr>
          </a:p>
          <a:p>
            <a:pPr algn="ctr" marL="33020">
              <a:lnSpc>
                <a:spcPts val="1680"/>
              </a:lnSpc>
            </a:pPr>
            <a:r>
              <a:rPr dirty="0" sz="1600" spc="-20">
                <a:solidFill>
                  <a:srgbClr val="183B46"/>
                </a:solidFill>
                <a:latin typeface="Century Gothic"/>
                <a:cs typeface="Century Gothic"/>
              </a:rPr>
              <a:t>2022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70381" y="1990610"/>
            <a:ext cx="1399031" cy="104698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35160" cy="5358130"/>
          </a:xfrm>
          <a:custGeom>
            <a:avLst/>
            <a:gdLst/>
            <a:ahLst/>
            <a:cxnLst/>
            <a:rect l="l" t="t" r="r" b="b"/>
            <a:pathLst>
              <a:path w="9535160" h="5358130">
                <a:moveTo>
                  <a:pt x="9534544" y="5357672"/>
                </a:moveTo>
                <a:lnTo>
                  <a:pt x="0" y="5357672"/>
                </a:lnTo>
                <a:lnTo>
                  <a:pt x="0" y="0"/>
                </a:lnTo>
                <a:lnTo>
                  <a:pt x="9534544" y="0"/>
                </a:lnTo>
                <a:lnTo>
                  <a:pt x="9534544" y="5357672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94153" y="1423682"/>
            <a:ext cx="1333500" cy="1068324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0" y="0"/>
            <a:ext cx="2350135" cy="5358130"/>
            <a:chOff x="0" y="0"/>
            <a:chExt cx="2350135" cy="5358130"/>
          </a:xfrm>
        </p:grpSpPr>
        <p:sp>
          <p:nvSpPr>
            <p:cNvPr id="5" name="object 5" descr=""/>
            <p:cNvSpPr/>
            <p:nvPr/>
          </p:nvSpPr>
          <p:spPr>
            <a:xfrm>
              <a:off x="0" y="0"/>
              <a:ext cx="2350135" cy="5358130"/>
            </a:xfrm>
            <a:custGeom>
              <a:avLst/>
              <a:gdLst/>
              <a:ahLst/>
              <a:cxnLst/>
              <a:rect l="l" t="t" r="r" b="b"/>
              <a:pathLst>
                <a:path w="2350135" h="5358130">
                  <a:moveTo>
                    <a:pt x="0" y="5357672"/>
                  </a:moveTo>
                  <a:lnTo>
                    <a:pt x="0" y="0"/>
                  </a:lnTo>
                  <a:lnTo>
                    <a:pt x="2349785" y="0"/>
                  </a:lnTo>
                  <a:lnTo>
                    <a:pt x="2349785" y="5357672"/>
                  </a:lnTo>
                  <a:lnTo>
                    <a:pt x="0" y="5357672"/>
                  </a:lnTo>
                  <a:close/>
                </a:path>
              </a:pathLst>
            </a:custGeom>
            <a:solidFill>
              <a:srgbClr val="3B64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42677" y="1915934"/>
              <a:ext cx="1640205" cy="1519555"/>
            </a:xfrm>
            <a:custGeom>
              <a:avLst/>
              <a:gdLst/>
              <a:ahLst/>
              <a:cxnLst/>
              <a:rect l="l" t="t" r="r" b="b"/>
              <a:pathLst>
                <a:path w="1640205" h="1519554">
                  <a:moveTo>
                    <a:pt x="62484" y="736092"/>
                  </a:moveTo>
                  <a:lnTo>
                    <a:pt x="1524" y="734568"/>
                  </a:lnTo>
                  <a:lnTo>
                    <a:pt x="0" y="760476"/>
                  </a:lnTo>
                  <a:lnTo>
                    <a:pt x="1524" y="798576"/>
                  </a:lnTo>
                  <a:lnTo>
                    <a:pt x="62484" y="797052"/>
                  </a:lnTo>
                  <a:lnTo>
                    <a:pt x="62484" y="736092"/>
                  </a:lnTo>
                  <a:close/>
                </a:path>
                <a:path w="1640205" h="1519554">
                  <a:moveTo>
                    <a:pt x="71615" y="867168"/>
                  </a:moveTo>
                  <a:lnTo>
                    <a:pt x="71361" y="865632"/>
                  </a:lnTo>
                  <a:lnTo>
                    <a:pt x="65773" y="832116"/>
                  </a:lnTo>
                  <a:lnTo>
                    <a:pt x="65519" y="830580"/>
                  </a:lnTo>
                  <a:lnTo>
                    <a:pt x="65519" y="815340"/>
                  </a:lnTo>
                  <a:lnTo>
                    <a:pt x="3048" y="819924"/>
                  </a:lnTo>
                  <a:lnTo>
                    <a:pt x="4572" y="838212"/>
                  </a:lnTo>
                  <a:lnTo>
                    <a:pt x="9144" y="876312"/>
                  </a:lnTo>
                  <a:lnTo>
                    <a:pt x="12179" y="885456"/>
                  </a:lnTo>
                  <a:lnTo>
                    <a:pt x="71615" y="873264"/>
                  </a:lnTo>
                  <a:lnTo>
                    <a:pt x="70104" y="865632"/>
                  </a:lnTo>
                  <a:lnTo>
                    <a:pt x="71615" y="867168"/>
                  </a:lnTo>
                  <a:close/>
                </a:path>
                <a:path w="1640205" h="1519554">
                  <a:moveTo>
                    <a:pt x="77724" y="618744"/>
                  </a:moveTo>
                  <a:lnTo>
                    <a:pt x="16764" y="608076"/>
                  </a:lnTo>
                  <a:lnTo>
                    <a:pt x="9144" y="643128"/>
                  </a:lnTo>
                  <a:lnTo>
                    <a:pt x="6096" y="670560"/>
                  </a:lnTo>
                  <a:lnTo>
                    <a:pt x="67056" y="678180"/>
                  </a:lnTo>
                  <a:lnTo>
                    <a:pt x="71348" y="653796"/>
                  </a:lnTo>
                  <a:lnTo>
                    <a:pt x="71628" y="652272"/>
                  </a:lnTo>
                  <a:lnTo>
                    <a:pt x="70104" y="653796"/>
                  </a:lnTo>
                  <a:lnTo>
                    <a:pt x="77724" y="618744"/>
                  </a:lnTo>
                  <a:close/>
                </a:path>
                <a:path w="1640205" h="1519554">
                  <a:moveTo>
                    <a:pt x="103619" y="987552"/>
                  </a:moveTo>
                  <a:lnTo>
                    <a:pt x="96545" y="967740"/>
                  </a:lnTo>
                  <a:lnTo>
                    <a:pt x="96012" y="966216"/>
                  </a:lnTo>
                  <a:lnTo>
                    <a:pt x="96012" y="967740"/>
                  </a:lnTo>
                  <a:lnTo>
                    <a:pt x="85801" y="934212"/>
                  </a:lnTo>
                  <a:lnTo>
                    <a:pt x="85344" y="932688"/>
                  </a:lnTo>
                  <a:lnTo>
                    <a:pt x="85344" y="931164"/>
                  </a:lnTo>
                  <a:lnTo>
                    <a:pt x="25908" y="946404"/>
                  </a:lnTo>
                  <a:lnTo>
                    <a:pt x="25908" y="950976"/>
                  </a:lnTo>
                  <a:lnTo>
                    <a:pt x="38100" y="986028"/>
                  </a:lnTo>
                  <a:lnTo>
                    <a:pt x="45720" y="1008900"/>
                  </a:lnTo>
                  <a:lnTo>
                    <a:pt x="103619" y="987552"/>
                  </a:lnTo>
                  <a:close/>
                </a:path>
                <a:path w="1640205" h="1519554">
                  <a:moveTo>
                    <a:pt x="112776" y="507492"/>
                  </a:moveTo>
                  <a:lnTo>
                    <a:pt x="56388" y="483108"/>
                  </a:lnTo>
                  <a:lnTo>
                    <a:pt x="50292" y="498348"/>
                  </a:lnTo>
                  <a:lnTo>
                    <a:pt x="38100" y="533400"/>
                  </a:lnTo>
                  <a:lnTo>
                    <a:pt x="33528" y="544068"/>
                  </a:lnTo>
                  <a:lnTo>
                    <a:pt x="92964" y="562356"/>
                  </a:lnTo>
                  <a:lnTo>
                    <a:pt x="96012" y="551688"/>
                  </a:lnTo>
                  <a:lnTo>
                    <a:pt x="96012" y="553212"/>
                  </a:lnTo>
                  <a:lnTo>
                    <a:pt x="96558" y="551688"/>
                  </a:lnTo>
                  <a:lnTo>
                    <a:pt x="108204" y="519684"/>
                  </a:lnTo>
                  <a:lnTo>
                    <a:pt x="108204" y="521208"/>
                  </a:lnTo>
                  <a:lnTo>
                    <a:pt x="108712" y="519684"/>
                  </a:lnTo>
                  <a:lnTo>
                    <a:pt x="112776" y="507492"/>
                  </a:lnTo>
                  <a:close/>
                </a:path>
                <a:path w="1640205" h="1519554">
                  <a:moveTo>
                    <a:pt x="153924" y="1092708"/>
                  </a:moveTo>
                  <a:lnTo>
                    <a:pt x="153047" y="1091184"/>
                  </a:lnTo>
                  <a:lnTo>
                    <a:pt x="135636" y="1060704"/>
                  </a:lnTo>
                  <a:lnTo>
                    <a:pt x="137160" y="1062228"/>
                  </a:lnTo>
                  <a:lnTo>
                    <a:pt x="136398" y="1060704"/>
                  </a:lnTo>
                  <a:lnTo>
                    <a:pt x="126492" y="1040904"/>
                  </a:lnTo>
                  <a:lnTo>
                    <a:pt x="71615" y="1068336"/>
                  </a:lnTo>
                  <a:lnTo>
                    <a:pt x="82296" y="1089672"/>
                  </a:lnTo>
                  <a:lnTo>
                    <a:pt x="100571" y="1123200"/>
                  </a:lnTo>
                  <a:lnTo>
                    <a:pt x="102108" y="1126248"/>
                  </a:lnTo>
                  <a:lnTo>
                    <a:pt x="153924" y="1092708"/>
                  </a:lnTo>
                  <a:close/>
                </a:path>
                <a:path w="1640205" h="1519554">
                  <a:moveTo>
                    <a:pt x="169164" y="403860"/>
                  </a:moveTo>
                  <a:lnTo>
                    <a:pt x="115824" y="370332"/>
                  </a:lnTo>
                  <a:lnTo>
                    <a:pt x="100584" y="396240"/>
                  </a:lnTo>
                  <a:lnTo>
                    <a:pt x="83820" y="425196"/>
                  </a:lnTo>
                  <a:lnTo>
                    <a:pt x="138684" y="455676"/>
                  </a:lnTo>
                  <a:lnTo>
                    <a:pt x="153111" y="428244"/>
                  </a:lnTo>
                  <a:lnTo>
                    <a:pt x="153924" y="426720"/>
                  </a:lnTo>
                  <a:lnTo>
                    <a:pt x="152400" y="428244"/>
                  </a:lnTo>
                  <a:lnTo>
                    <a:pt x="169164" y="403860"/>
                  </a:lnTo>
                  <a:close/>
                </a:path>
                <a:path w="1640205" h="1519554">
                  <a:moveTo>
                    <a:pt x="222504" y="1190256"/>
                  </a:moveTo>
                  <a:lnTo>
                    <a:pt x="213017" y="1178052"/>
                  </a:lnTo>
                  <a:lnTo>
                    <a:pt x="211836" y="1176528"/>
                  </a:lnTo>
                  <a:lnTo>
                    <a:pt x="211836" y="1178052"/>
                  </a:lnTo>
                  <a:lnTo>
                    <a:pt x="190500" y="1149108"/>
                  </a:lnTo>
                  <a:lnTo>
                    <a:pt x="192024" y="1150632"/>
                  </a:lnTo>
                  <a:lnTo>
                    <a:pt x="191109" y="1149108"/>
                  </a:lnTo>
                  <a:lnTo>
                    <a:pt x="187452" y="1143012"/>
                  </a:lnTo>
                  <a:lnTo>
                    <a:pt x="135636" y="1178052"/>
                  </a:lnTo>
                  <a:lnTo>
                    <a:pt x="141719" y="1185684"/>
                  </a:lnTo>
                  <a:lnTo>
                    <a:pt x="164592" y="1216164"/>
                  </a:lnTo>
                  <a:lnTo>
                    <a:pt x="175260" y="1229880"/>
                  </a:lnTo>
                  <a:lnTo>
                    <a:pt x="222504" y="1190256"/>
                  </a:lnTo>
                  <a:close/>
                </a:path>
                <a:path w="1640205" h="1519554">
                  <a:moveTo>
                    <a:pt x="240792" y="310896"/>
                  </a:moveTo>
                  <a:lnTo>
                    <a:pt x="195072" y="268224"/>
                  </a:lnTo>
                  <a:lnTo>
                    <a:pt x="188976" y="275844"/>
                  </a:lnTo>
                  <a:lnTo>
                    <a:pt x="164592" y="303276"/>
                  </a:lnTo>
                  <a:lnTo>
                    <a:pt x="153924" y="316992"/>
                  </a:lnTo>
                  <a:lnTo>
                    <a:pt x="202692" y="355092"/>
                  </a:lnTo>
                  <a:lnTo>
                    <a:pt x="211836" y="341376"/>
                  </a:lnTo>
                  <a:lnTo>
                    <a:pt x="211836" y="342900"/>
                  </a:lnTo>
                  <a:lnTo>
                    <a:pt x="213106" y="341376"/>
                  </a:lnTo>
                  <a:lnTo>
                    <a:pt x="234696" y="315468"/>
                  </a:lnTo>
                  <a:lnTo>
                    <a:pt x="234696" y="316992"/>
                  </a:lnTo>
                  <a:lnTo>
                    <a:pt x="236220" y="315468"/>
                  </a:lnTo>
                  <a:lnTo>
                    <a:pt x="240792" y="310896"/>
                  </a:lnTo>
                  <a:close/>
                </a:path>
                <a:path w="1640205" h="1519554">
                  <a:moveTo>
                    <a:pt x="306324" y="1274076"/>
                  </a:moveTo>
                  <a:lnTo>
                    <a:pt x="285089" y="1254264"/>
                  </a:lnTo>
                  <a:lnTo>
                    <a:pt x="283464" y="1252740"/>
                  </a:lnTo>
                  <a:lnTo>
                    <a:pt x="283464" y="1254264"/>
                  </a:lnTo>
                  <a:lnTo>
                    <a:pt x="262115" y="1232928"/>
                  </a:lnTo>
                  <a:lnTo>
                    <a:pt x="219456" y="1277124"/>
                  </a:lnTo>
                  <a:lnTo>
                    <a:pt x="240792" y="1298460"/>
                  </a:lnTo>
                  <a:lnTo>
                    <a:pt x="266700" y="1319796"/>
                  </a:lnTo>
                  <a:lnTo>
                    <a:pt x="306324" y="1274076"/>
                  </a:lnTo>
                  <a:close/>
                </a:path>
                <a:path w="1640205" h="1519554">
                  <a:moveTo>
                    <a:pt x="327660" y="230124"/>
                  </a:moveTo>
                  <a:lnTo>
                    <a:pt x="288036" y="181356"/>
                  </a:lnTo>
                  <a:lnTo>
                    <a:pt x="240792" y="220980"/>
                  </a:lnTo>
                  <a:lnTo>
                    <a:pt x="239268" y="222504"/>
                  </a:lnTo>
                  <a:lnTo>
                    <a:pt x="281940" y="268224"/>
                  </a:lnTo>
                  <a:lnTo>
                    <a:pt x="283464" y="266700"/>
                  </a:lnTo>
                  <a:lnTo>
                    <a:pt x="310896" y="242316"/>
                  </a:lnTo>
                  <a:lnTo>
                    <a:pt x="309372" y="243840"/>
                  </a:lnTo>
                  <a:lnTo>
                    <a:pt x="311404" y="242316"/>
                  </a:lnTo>
                  <a:lnTo>
                    <a:pt x="327660" y="230124"/>
                  </a:lnTo>
                  <a:close/>
                </a:path>
                <a:path w="1640205" h="1519554">
                  <a:moveTo>
                    <a:pt x="402336" y="1342656"/>
                  </a:moveTo>
                  <a:lnTo>
                    <a:pt x="397256" y="1339608"/>
                  </a:lnTo>
                  <a:lnTo>
                    <a:pt x="394716" y="1338084"/>
                  </a:lnTo>
                  <a:lnTo>
                    <a:pt x="396240" y="1339608"/>
                  </a:lnTo>
                  <a:lnTo>
                    <a:pt x="367931" y="1319796"/>
                  </a:lnTo>
                  <a:lnTo>
                    <a:pt x="365760" y="1318272"/>
                  </a:lnTo>
                  <a:lnTo>
                    <a:pt x="365760" y="1319796"/>
                  </a:lnTo>
                  <a:lnTo>
                    <a:pt x="353568" y="1309128"/>
                  </a:lnTo>
                  <a:lnTo>
                    <a:pt x="316992" y="1359420"/>
                  </a:lnTo>
                  <a:lnTo>
                    <a:pt x="330708" y="1370088"/>
                  </a:lnTo>
                  <a:lnTo>
                    <a:pt x="362712" y="1391424"/>
                  </a:lnTo>
                  <a:lnTo>
                    <a:pt x="370332" y="1395996"/>
                  </a:lnTo>
                  <a:lnTo>
                    <a:pt x="402336" y="1342656"/>
                  </a:lnTo>
                  <a:close/>
                </a:path>
                <a:path w="1640205" h="1519554">
                  <a:moveTo>
                    <a:pt x="425196" y="163068"/>
                  </a:moveTo>
                  <a:lnTo>
                    <a:pt x="394716" y="109728"/>
                  </a:lnTo>
                  <a:lnTo>
                    <a:pt x="362712" y="128016"/>
                  </a:lnTo>
                  <a:lnTo>
                    <a:pt x="341376" y="143256"/>
                  </a:lnTo>
                  <a:lnTo>
                    <a:pt x="374904" y="195072"/>
                  </a:lnTo>
                  <a:lnTo>
                    <a:pt x="396240" y="181356"/>
                  </a:lnTo>
                  <a:lnTo>
                    <a:pt x="394716" y="181356"/>
                  </a:lnTo>
                  <a:lnTo>
                    <a:pt x="425196" y="163068"/>
                  </a:lnTo>
                  <a:close/>
                </a:path>
                <a:path w="1640205" h="1519554">
                  <a:moveTo>
                    <a:pt x="509016" y="1395996"/>
                  </a:moveTo>
                  <a:lnTo>
                    <a:pt x="494385" y="1389900"/>
                  </a:lnTo>
                  <a:lnTo>
                    <a:pt x="490728" y="1388376"/>
                  </a:lnTo>
                  <a:lnTo>
                    <a:pt x="492252" y="1389900"/>
                  </a:lnTo>
                  <a:lnTo>
                    <a:pt x="460375" y="1374660"/>
                  </a:lnTo>
                  <a:lnTo>
                    <a:pt x="457200" y="1373136"/>
                  </a:lnTo>
                  <a:lnTo>
                    <a:pt x="458724" y="1374660"/>
                  </a:lnTo>
                  <a:lnTo>
                    <a:pt x="454152" y="1371612"/>
                  </a:lnTo>
                  <a:lnTo>
                    <a:pt x="425196" y="1426476"/>
                  </a:lnTo>
                  <a:lnTo>
                    <a:pt x="429768" y="1429524"/>
                  </a:lnTo>
                  <a:lnTo>
                    <a:pt x="466344" y="1446288"/>
                  </a:lnTo>
                  <a:lnTo>
                    <a:pt x="484632" y="1453908"/>
                  </a:lnTo>
                  <a:lnTo>
                    <a:pt x="509016" y="1395996"/>
                  </a:lnTo>
                  <a:close/>
                </a:path>
                <a:path w="1640205" h="1519554">
                  <a:moveTo>
                    <a:pt x="531876" y="112776"/>
                  </a:moveTo>
                  <a:lnTo>
                    <a:pt x="512064" y="54864"/>
                  </a:lnTo>
                  <a:lnTo>
                    <a:pt x="466344" y="74676"/>
                  </a:lnTo>
                  <a:lnTo>
                    <a:pt x="452628" y="80772"/>
                  </a:lnTo>
                  <a:lnTo>
                    <a:pt x="478536" y="135636"/>
                  </a:lnTo>
                  <a:lnTo>
                    <a:pt x="492252" y="129540"/>
                  </a:lnTo>
                  <a:lnTo>
                    <a:pt x="490728" y="131064"/>
                  </a:lnTo>
                  <a:lnTo>
                    <a:pt x="494233" y="129540"/>
                  </a:lnTo>
                  <a:lnTo>
                    <a:pt x="525780" y="115824"/>
                  </a:lnTo>
                  <a:lnTo>
                    <a:pt x="524256" y="115824"/>
                  </a:lnTo>
                  <a:lnTo>
                    <a:pt x="531876" y="112776"/>
                  </a:lnTo>
                  <a:close/>
                </a:path>
                <a:path w="1640205" h="1519554">
                  <a:moveTo>
                    <a:pt x="621792" y="1434096"/>
                  </a:moveTo>
                  <a:lnTo>
                    <a:pt x="594360" y="1426476"/>
                  </a:lnTo>
                  <a:lnTo>
                    <a:pt x="563880" y="1417332"/>
                  </a:lnTo>
                  <a:lnTo>
                    <a:pt x="545592" y="1476768"/>
                  </a:lnTo>
                  <a:lnTo>
                    <a:pt x="605028" y="1493532"/>
                  </a:lnTo>
                  <a:lnTo>
                    <a:pt x="621792" y="1434096"/>
                  </a:lnTo>
                  <a:close/>
                </a:path>
                <a:path w="1640205" h="1519554">
                  <a:moveTo>
                    <a:pt x="646163" y="79248"/>
                  </a:moveTo>
                  <a:lnTo>
                    <a:pt x="633971" y="19812"/>
                  </a:lnTo>
                  <a:lnTo>
                    <a:pt x="615683" y="22860"/>
                  </a:lnTo>
                  <a:lnTo>
                    <a:pt x="577583" y="33528"/>
                  </a:lnTo>
                  <a:lnTo>
                    <a:pt x="571487" y="35052"/>
                  </a:lnTo>
                  <a:lnTo>
                    <a:pt x="589775" y="94488"/>
                  </a:lnTo>
                  <a:lnTo>
                    <a:pt x="594347" y="92964"/>
                  </a:lnTo>
                  <a:lnTo>
                    <a:pt x="630923" y="82296"/>
                  </a:lnTo>
                  <a:lnTo>
                    <a:pt x="629399" y="83820"/>
                  </a:lnTo>
                  <a:lnTo>
                    <a:pt x="634987" y="82296"/>
                  </a:lnTo>
                  <a:lnTo>
                    <a:pt x="646163" y="79248"/>
                  </a:lnTo>
                  <a:close/>
                </a:path>
                <a:path w="1640205" h="1519554">
                  <a:moveTo>
                    <a:pt x="739140" y="1453908"/>
                  </a:moveTo>
                  <a:lnTo>
                    <a:pt x="704088" y="1450860"/>
                  </a:lnTo>
                  <a:lnTo>
                    <a:pt x="705612" y="1450860"/>
                  </a:lnTo>
                  <a:lnTo>
                    <a:pt x="678180" y="1446288"/>
                  </a:lnTo>
                  <a:lnTo>
                    <a:pt x="669036" y="1507248"/>
                  </a:lnTo>
                  <a:lnTo>
                    <a:pt x="696468" y="1511820"/>
                  </a:lnTo>
                  <a:lnTo>
                    <a:pt x="731520" y="1514868"/>
                  </a:lnTo>
                  <a:lnTo>
                    <a:pt x="739140" y="1453908"/>
                  </a:lnTo>
                  <a:close/>
                </a:path>
                <a:path w="1640205" h="1519554">
                  <a:moveTo>
                    <a:pt x="765035" y="62484"/>
                  </a:moveTo>
                  <a:lnTo>
                    <a:pt x="760463" y="1524"/>
                  </a:lnTo>
                  <a:lnTo>
                    <a:pt x="737603" y="3048"/>
                  </a:lnTo>
                  <a:lnTo>
                    <a:pt x="697979" y="7620"/>
                  </a:lnTo>
                  <a:lnTo>
                    <a:pt x="704075" y="68580"/>
                  </a:lnTo>
                  <a:lnTo>
                    <a:pt x="743699" y="64008"/>
                  </a:lnTo>
                  <a:lnTo>
                    <a:pt x="742175" y="65532"/>
                  </a:lnTo>
                  <a:lnTo>
                    <a:pt x="753605" y="64008"/>
                  </a:lnTo>
                  <a:lnTo>
                    <a:pt x="765035" y="62484"/>
                  </a:lnTo>
                  <a:close/>
                </a:path>
                <a:path w="1640205" h="1519554">
                  <a:moveTo>
                    <a:pt x="859536" y="1519440"/>
                  </a:moveTo>
                  <a:lnTo>
                    <a:pt x="858012" y="1456956"/>
                  </a:lnTo>
                  <a:lnTo>
                    <a:pt x="819912" y="1458480"/>
                  </a:lnTo>
                  <a:lnTo>
                    <a:pt x="797052" y="1458480"/>
                  </a:lnTo>
                  <a:lnTo>
                    <a:pt x="795528" y="1519440"/>
                  </a:lnTo>
                  <a:lnTo>
                    <a:pt x="859536" y="1519440"/>
                  </a:lnTo>
                  <a:close/>
                </a:path>
                <a:path w="1640205" h="1519554">
                  <a:moveTo>
                    <a:pt x="888479" y="1524"/>
                  </a:moveTo>
                  <a:lnTo>
                    <a:pt x="862571" y="0"/>
                  </a:lnTo>
                  <a:lnTo>
                    <a:pt x="824471" y="0"/>
                  </a:lnTo>
                  <a:lnTo>
                    <a:pt x="822947" y="60960"/>
                  </a:lnTo>
                  <a:lnTo>
                    <a:pt x="861047" y="62484"/>
                  </a:lnTo>
                  <a:lnTo>
                    <a:pt x="859523" y="62484"/>
                  </a:lnTo>
                  <a:lnTo>
                    <a:pt x="883907" y="64008"/>
                  </a:lnTo>
                  <a:lnTo>
                    <a:pt x="888479" y="1524"/>
                  </a:lnTo>
                  <a:close/>
                </a:path>
                <a:path w="1640205" h="1519554">
                  <a:moveTo>
                    <a:pt x="987552" y="1504200"/>
                  </a:moveTo>
                  <a:lnTo>
                    <a:pt x="974178" y="1444764"/>
                  </a:lnTo>
                  <a:lnTo>
                    <a:pt x="973836" y="1443240"/>
                  </a:lnTo>
                  <a:lnTo>
                    <a:pt x="935736" y="1450860"/>
                  </a:lnTo>
                  <a:lnTo>
                    <a:pt x="937260" y="1450860"/>
                  </a:lnTo>
                  <a:lnTo>
                    <a:pt x="915924" y="1452384"/>
                  </a:lnTo>
                  <a:lnTo>
                    <a:pt x="923544" y="1513344"/>
                  </a:lnTo>
                  <a:lnTo>
                    <a:pt x="944880" y="1511820"/>
                  </a:lnTo>
                  <a:lnTo>
                    <a:pt x="986028" y="1504200"/>
                  </a:lnTo>
                  <a:lnTo>
                    <a:pt x="987552" y="1504200"/>
                  </a:lnTo>
                  <a:close/>
                </a:path>
                <a:path w="1640205" h="1519554">
                  <a:moveTo>
                    <a:pt x="1013460" y="21336"/>
                  </a:moveTo>
                  <a:lnTo>
                    <a:pt x="986015" y="15240"/>
                  </a:lnTo>
                  <a:lnTo>
                    <a:pt x="952487" y="9144"/>
                  </a:lnTo>
                  <a:lnTo>
                    <a:pt x="941832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1001255" y="80772"/>
                  </a:lnTo>
                  <a:lnTo>
                    <a:pt x="1002512" y="74676"/>
                  </a:lnTo>
                  <a:lnTo>
                    <a:pt x="1013460" y="21336"/>
                  </a:lnTo>
                  <a:close/>
                </a:path>
                <a:path w="1640205" h="1519554">
                  <a:moveTo>
                    <a:pt x="1110996" y="1470660"/>
                  </a:moveTo>
                  <a:lnTo>
                    <a:pt x="1089660" y="1412748"/>
                  </a:lnTo>
                  <a:lnTo>
                    <a:pt x="1082040" y="1415796"/>
                  </a:lnTo>
                  <a:lnTo>
                    <a:pt x="1045464" y="1426464"/>
                  </a:lnTo>
                  <a:lnTo>
                    <a:pt x="1046988" y="1426464"/>
                  </a:lnTo>
                  <a:lnTo>
                    <a:pt x="1033272" y="1431036"/>
                  </a:lnTo>
                  <a:lnTo>
                    <a:pt x="1048512" y="1490472"/>
                  </a:lnTo>
                  <a:lnTo>
                    <a:pt x="1063752" y="1485900"/>
                  </a:lnTo>
                  <a:lnTo>
                    <a:pt x="1101852" y="1473708"/>
                  </a:lnTo>
                  <a:lnTo>
                    <a:pt x="1110996" y="1470660"/>
                  </a:lnTo>
                  <a:close/>
                </a:path>
                <a:path w="1640205" h="1519554">
                  <a:moveTo>
                    <a:pt x="1136904" y="57912"/>
                  </a:moveTo>
                  <a:lnTo>
                    <a:pt x="1101852" y="45720"/>
                  </a:lnTo>
                  <a:lnTo>
                    <a:pt x="1075944" y="38100"/>
                  </a:lnTo>
                  <a:lnTo>
                    <a:pt x="1057656" y="96012"/>
                  </a:lnTo>
                  <a:lnTo>
                    <a:pt x="1082040" y="103632"/>
                  </a:lnTo>
                  <a:lnTo>
                    <a:pt x="1115568" y="115824"/>
                  </a:lnTo>
                  <a:lnTo>
                    <a:pt x="1136904" y="57912"/>
                  </a:lnTo>
                  <a:close/>
                </a:path>
                <a:path w="1640205" h="1519554">
                  <a:moveTo>
                    <a:pt x="1226820" y="1420368"/>
                  </a:moveTo>
                  <a:lnTo>
                    <a:pt x="1210729" y="1389888"/>
                  </a:lnTo>
                  <a:lnTo>
                    <a:pt x="1202690" y="1374648"/>
                  </a:lnTo>
                  <a:lnTo>
                    <a:pt x="1197864" y="1365504"/>
                  </a:lnTo>
                  <a:lnTo>
                    <a:pt x="1182624" y="1374648"/>
                  </a:lnTo>
                  <a:lnTo>
                    <a:pt x="1184148" y="1373124"/>
                  </a:lnTo>
                  <a:lnTo>
                    <a:pt x="1149096" y="1389888"/>
                  </a:lnTo>
                  <a:lnTo>
                    <a:pt x="1150620" y="1388364"/>
                  </a:lnTo>
                  <a:lnTo>
                    <a:pt x="1146048" y="1391412"/>
                  </a:lnTo>
                  <a:lnTo>
                    <a:pt x="1168908" y="1447800"/>
                  </a:lnTo>
                  <a:lnTo>
                    <a:pt x="1175004" y="1446276"/>
                  </a:lnTo>
                  <a:lnTo>
                    <a:pt x="1210056" y="1429512"/>
                  </a:lnTo>
                  <a:lnTo>
                    <a:pt x="1226820" y="1420368"/>
                  </a:lnTo>
                  <a:close/>
                </a:path>
                <a:path w="1640205" h="1519554">
                  <a:moveTo>
                    <a:pt x="1252728" y="114300"/>
                  </a:moveTo>
                  <a:lnTo>
                    <a:pt x="1245108" y="109728"/>
                  </a:lnTo>
                  <a:lnTo>
                    <a:pt x="1210056" y="89916"/>
                  </a:lnTo>
                  <a:lnTo>
                    <a:pt x="1194816" y="83820"/>
                  </a:lnTo>
                  <a:lnTo>
                    <a:pt x="1168908" y="138684"/>
                  </a:lnTo>
                  <a:lnTo>
                    <a:pt x="1184148" y="146304"/>
                  </a:lnTo>
                  <a:lnTo>
                    <a:pt x="1182624" y="144780"/>
                  </a:lnTo>
                  <a:lnTo>
                    <a:pt x="1214628" y="163068"/>
                  </a:lnTo>
                  <a:lnTo>
                    <a:pt x="1220724" y="166116"/>
                  </a:lnTo>
                  <a:lnTo>
                    <a:pt x="1233893" y="144780"/>
                  </a:lnTo>
                  <a:lnTo>
                    <a:pt x="1252728" y="114300"/>
                  </a:lnTo>
                  <a:close/>
                </a:path>
                <a:path w="1640205" h="1519554">
                  <a:moveTo>
                    <a:pt x="1335024" y="1351788"/>
                  </a:moveTo>
                  <a:lnTo>
                    <a:pt x="1311744" y="1319784"/>
                  </a:lnTo>
                  <a:lnTo>
                    <a:pt x="1298448" y="1301496"/>
                  </a:lnTo>
                  <a:lnTo>
                    <a:pt x="1274064" y="1319784"/>
                  </a:lnTo>
                  <a:lnTo>
                    <a:pt x="1275588" y="1318260"/>
                  </a:lnTo>
                  <a:lnTo>
                    <a:pt x="1249680" y="1336548"/>
                  </a:lnTo>
                  <a:lnTo>
                    <a:pt x="1283208" y="1386840"/>
                  </a:lnTo>
                  <a:lnTo>
                    <a:pt x="1310640" y="1370076"/>
                  </a:lnTo>
                  <a:lnTo>
                    <a:pt x="1335024" y="1351788"/>
                  </a:lnTo>
                  <a:close/>
                </a:path>
                <a:path w="1640205" h="1519554">
                  <a:moveTo>
                    <a:pt x="1357884" y="185928"/>
                  </a:moveTo>
                  <a:lnTo>
                    <a:pt x="1341120" y="172212"/>
                  </a:lnTo>
                  <a:lnTo>
                    <a:pt x="1310640" y="149352"/>
                  </a:lnTo>
                  <a:lnTo>
                    <a:pt x="1306068" y="147828"/>
                  </a:lnTo>
                  <a:lnTo>
                    <a:pt x="1272540" y="198120"/>
                  </a:lnTo>
                  <a:lnTo>
                    <a:pt x="1274064" y="199644"/>
                  </a:lnTo>
                  <a:lnTo>
                    <a:pt x="1304544" y="222504"/>
                  </a:lnTo>
                  <a:lnTo>
                    <a:pt x="1303020" y="220980"/>
                  </a:lnTo>
                  <a:lnTo>
                    <a:pt x="1319784" y="233172"/>
                  </a:lnTo>
                  <a:lnTo>
                    <a:pt x="1329613" y="220980"/>
                  </a:lnTo>
                  <a:lnTo>
                    <a:pt x="1357884" y="185928"/>
                  </a:lnTo>
                  <a:close/>
                </a:path>
                <a:path w="1640205" h="1519554">
                  <a:moveTo>
                    <a:pt x="1432560" y="1266444"/>
                  </a:moveTo>
                  <a:lnTo>
                    <a:pt x="1393367" y="1229868"/>
                  </a:lnTo>
                  <a:lnTo>
                    <a:pt x="1391729" y="1228344"/>
                  </a:lnTo>
                  <a:lnTo>
                    <a:pt x="1386840" y="1223772"/>
                  </a:lnTo>
                  <a:lnTo>
                    <a:pt x="1382496" y="1229563"/>
                  </a:lnTo>
                  <a:lnTo>
                    <a:pt x="1357884" y="1252728"/>
                  </a:lnTo>
                  <a:lnTo>
                    <a:pt x="1344168" y="1264920"/>
                  </a:lnTo>
                  <a:lnTo>
                    <a:pt x="1385316" y="1310640"/>
                  </a:lnTo>
                  <a:lnTo>
                    <a:pt x="1399032" y="1298448"/>
                  </a:lnTo>
                  <a:lnTo>
                    <a:pt x="1426464" y="1272540"/>
                  </a:lnTo>
                  <a:lnTo>
                    <a:pt x="1432560" y="1266444"/>
                  </a:lnTo>
                  <a:close/>
                </a:path>
                <a:path w="1640205" h="1519554">
                  <a:moveTo>
                    <a:pt x="1450848" y="272796"/>
                  </a:moveTo>
                  <a:lnTo>
                    <a:pt x="1426464" y="246888"/>
                  </a:lnTo>
                  <a:lnTo>
                    <a:pt x="1406652" y="228600"/>
                  </a:lnTo>
                  <a:lnTo>
                    <a:pt x="1363980" y="272796"/>
                  </a:lnTo>
                  <a:lnTo>
                    <a:pt x="1382141" y="289560"/>
                  </a:lnTo>
                  <a:lnTo>
                    <a:pt x="1382814" y="290195"/>
                  </a:lnTo>
                  <a:lnTo>
                    <a:pt x="1405128" y="315468"/>
                  </a:lnTo>
                  <a:lnTo>
                    <a:pt x="1431251" y="291084"/>
                  </a:lnTo>
                  <a:lnTo>
                    <a:pt x="1450848" y="272796"/>
                  </a:lnTo>
                  <a:close/>
                </a:path>
                <a:path w="1640205" h="1519554">
                  <a:moveTo>
                    <a:pt x="1513319" y="1167396"/>
                  </a:moveTo>
                  <a:lnTo>
                    <a:pt x="1486293" y="1149108"/>
                  </a:lnTo>
                  <a:lnTo>
                    <a:pt x="1461503" y="1132344"/>
                  </a:lnTo>
                  <a:lnTo>
                    <a:pt x="1449311" y="1150632"/>
                  </a:lnTo>
                  <a:lnTo>
                    <a:pt x="1450835" y="1149108"/>
                  </a:lnTo>
                  <a:lnTo>
                    <a:pt x="1427975" y="1178064"/>
                  </a:lnTo>
                  <a:lnTo>
                    <a:pt x="1426451" y="1179588"/>
                  </a:lnTo>
                  <a:lnTo>
                    <a:pt x="1473695" y="1219212"/>
                  </a:lnTo>
                  <a:lnTo>
                    <a:pt x="1476743" y="1216164"/>
                  </a:lnTo>
                  <a:lnTo>
                    <a:pt x="1506461" y="1176540"/>
                  </a:lnTo>
                  <a:lnTo>
                    <a:pt x="1513319" y="1167396"/>
                  </a:lnTo>
                  <a:close/>
                </a:path>
                <a:path w="1640205" h="1519554">
                  <a:moveTo>
                    <a:pt x="1528559" y="376440"/>
                  </a:moveTo>
                  <a:lnTo>
                    <a:pt x="1524749" y="370344"/>
                  </a:lnTo>
                  <a:lnTo>
                    <a:pt x="1520939" y="364248"/>
                  </a:lnTo>
                  <a:lnTo>
                    <a:pt x="1499603" y="333768"/>
                  </a:lnTo>
                  <a:lnTo>
                    <a:pt x="1491983" y="323100"/>
                  </a:lnTo>
                  <a:lnTo>
                    <a:pt x="1443215" y="361200"/>
                  </a:lnTo>
                  <a:lnTo>
                    <a:pt x="1450835" y="370344"/>
                  </a:lnTo>
                  <a:lnTo>
                    <a:pt x="1449311" y="368820"/>
                  </a:lnTo>
                  <a:lnTo>
                    <a:pt x="1470647" y="399300"/>
                  </a:lnTo>
                  <a:lnTo>
                    <a:pt x="1469123" y="397776"/>
                  </a:lnTo>
                  <a:lnTo>
                    <a:pt x="1476743" y="409968"/>
                  </a:lnTo>
                  <a:lnTo>
                    <a:pt x="1493240" y="399300"/>
                  </a:lnTo>
                  <a:lnTo>
                    <a:pt x="1528559" y="376440"/>
                  </a:lnTo>
                  <a:close/>
                </a:path>
                <a:path w="1640205" h="1519554">
                  <a:moveTo>
                    <a:pt x="1577327" y="1054620"/>
                  </a:moveTo>
                  <a:lnTo>
                    <a:pt x="1523034" y="1031760"/>
                  </a:lnTo>
                  <a:lnTo>
                    <a:pt x="1519415" y="1030236"/>
                  </a:lnTo>
                  <a:lnTo>
                    <a:pt x="1504175" y="1062240"/>
                  </a:lnTo>
                  <a:lnTo>
                    <a:pt x="1505699" y="1060716"/>
                  </a:lnTo>
                  <a:lnTo>
                    <a:pt x="1493507" y="1082052"/>
                  </a:lnTo>
                  <a:lnTo>
                    <a:pt x="1546847" y="1112532"/>
                  </a:lnTo>
                  <a:lnTo>
                    <a:pt x="1559039" y="1089672"/>
                  </a:lnTo>
                  <a:lnTo>
                    <a:pt x="1573517" y="1060716"/>
                  </a:lnTo>
                  <a:lnTo>
                    <a:pt x="1575803" y="1056144"/>
                  </a:lnTo>
                  <a:lnTo>
                    <a:pt x="1577327" y="1054620"/>
                  </a:lnTo>
                  <a:close/>
                </a:path>
                <a:path w="1640205" h="1519554">
                  <a:moveTo>
                    <a:pt x="1587995" y="490740"/>
                  </a:moveTo>
                  <a:lnTo>
                    <a:pt x="1586649" y="487692"/>
                  </a:lnTo>
                  <a:lnTo>
                    <a:pt x="1575803" y="463308"/>
                  </a:lnTo>
                  <a:lnTo>
                    <a:pt x="1560563" y="432828"/>
                  </a:lnTo>
                  <a:lnTo>
                    <a:pt x="1505699" y="460260"/>
                  </a:lnTo>
                  <a:lnTo>
                    <a:pt x="1519415" y="489216"/>
                  </a:lnTo>
                  <a:lnTo>
                    <a:pt x="1519415" y="487692"/>
                  </a:lnTo>
                  <a:lnTo>
                    <a:pt x="1530083" y="515124"/>
                  </a:lnTo>
                  <a:lnTo>
                    <a:pt x="1587995" y="490740"/>
                  </a:lnTo>
                  <a:close/>
                </a:path>
                <a:path w="1640205" h="1519554">
                  <a:moveTo>
                    <a:pt x="1618475" y="934224"/>
                  </a:moveTo>
                  <a:lnTo>
                    <a:pt x="1612531" y="932700"/>
                  </a:lnTo>
                  <a:lnTo>
                    <a:pt x="1559039" y="918984"/>
                  </a:lnTo>
                  <a:lnTo>
                    <a:pt x="1554467" y="934224"/>
                  </a:lnTo>
                  <a:lnTo>
                    <a:pt x="1555991" y="932700"/>
                  </a:lnTo>
                  <a:lnTo>
                    <a:pt x="1545323" y="967752"/>
                  </a:lnTo>
                  <a:lnTo>
                    <a:pt x="1545323" y="966228"/>
                  </a:lnTo>
                  <a:lnTo>
                    <a:pt x="1542275" y="973848"/>
                  </a:lnTo>
                  <a:lnTo>
                    <a:pt x="1600187" y="995184"/>
                  </a:lnTo>
                  <a:lnTo>
                    <a:pt x="1603235" y="986040"/>
                  </a:lnTo>
                  <a:lnTo>
                    <a:pt x="1608810" y="967752"/>
                  </a:lnTo>
                  <a:lnTo>
                    <a:pt x="1613903" y="950988"/>
                  </a:lnTo>
                  <a:lnTo>
                    <a:pt x="1618475" y="934224"/>
                  </a:lnTo>
                  <a:close/>
                </a:path>
                <a:path w="1640205" h="1519554">
                  <a:moveTo>
                    <a:pt x="1626095" y="614184"/>
                  </a:moveTo>
                  <a:lnTo>
                    <a:pt x="1623047" y="606564"/>
                  </a:lnTo>
                  <a:lnTo>
                    <a:pt x="1618297" y="586752"/>
                  </a:lnTo>
                  <a:lnTo>
                    <a:pt x="1613903" y="568464"/>
                  </a:lnTo>
                  <a:lnTo>
                    <a:pt x="1609331" y="551700"/>
                  </a:lnTo>
                  <a:lnTo>
                    <a:pt x="1549895" y="569988"/>
                  </a:lnTo>
                  <a:lnTo>
                    <a:pt x="1555991" y="586752"/>
                  </a:lnTo>
                  <a:lnTo>
                    <a:pt x="1554467" y="585228"/>
                  </a:lnTo>
                  <a:lnTo>
                    <a:pt x="1563611" y="620280"/>
                  </a:lnTo>
                  <a:lnTo>
                    <a:pt x="1563611" y="618756"/>
                  </a:lnTo>
                  <a:lnTo>
                    <a:pt x="1565135" y="626376"/>
                  </a:lnTo>
                  <a:lnTo>
                    <a:pt x="1603235" y="618756"/>
                  </a:lnTo>
                  <a:lnTo>
                    <a:pt x="1626095" y="614184"/>
                  </a:lnTo>
                  <a:close/>
                </a:path>
                <a:path w="1640205" h="1519554">
                  <a:moveTo>
                    <a:pt x="1638287" y="806208"/>
                  </a:moveTo>
                  <a:lnTo>
                    <a:pt x="1577327" y="801636"/>
                  </a:lnTo>
                  <a:lnTo>
                    <a:pt x="1574279" y="832116"/>
                  </a:lnTo>
                  <a:lnTo>
                    <a:pt x="1575803" y="830592"/>
                  </a:lnTo>
                  <a:lnTo>
                    <a:pt x="1571231" y="861072"/>
                  </a:lnTo>
                  <a:lnTo>
                    <a:pt x="1632191" y="870216"/>
                  </a:lnTo>
                  <a:lnTo>
                    <a:pt x="1636763" y="838212"/>
                  </a:lnTo>
                  <a:lnTo>
                    <a:pt x="1637131" y="830592"/>
                  </a:lnTo>
                  <a:lnTo>
                    <a:pt x="1638287" y="806208"/>
                  </a:lnTo>
                  <a:close/>
                </a:path>
                <a:path w="1640205" h="1519554">
                  <a:moveTo>
                    <a:pt x="1639811" y="725436"/>
                  </a:moveTo>
                  <a:lnTo>
                    <a:pt x="1577543" y="725436"/>
                  </a:lnTo>
                  <a:lnTo>
                    <a:pt x="1578851" y="743724"/>
                  </a:lnTo>
                  <a:lnTo>
                    <a:pt x="1639811" y="742200"/>
                  </a:lnTo>
                  <a:lnTo>
                    <a:pt x="1639811" y="725436"/>
                  </a:lnTo>
                  <a:close/>
                </a:path>
                <a:path w="1640205" h="1519554">
                  <a:moveTo>
                    <a:pt x="1639811" y="720864"/>
                  </a:moveTo>
                  <a:lnTo>
                    <a:pt x="1637360" y="688860"/>
                  </a:lnTo>
                  <a:lnTo>
                    <a:pt x="1636763" y="681240"/>
                  </a:lnTo>
                  <a:lnTo>
                    <a:pt x="1635239" y="676668"/>
                  </a:lnTo>
                  <a:lnTo>
                    <a:pt x="1574279" y="685812"/>
                  </a:lnTo>
                  <a:lnTo>
                    <a:pt x="1575803" y="688860"/>
                  </a:lnTo>
                  <a:lnTo>
                    <a:pt x="1574279" y="687336"/>
                  </a:lnTo>
                  <a:lnTo>
                    <a:pt x="1577086" y="722388"/>
                  </a:lnTo>
                  <a:lnTo>
                    <a:pt x="1577327" y="722388"/>
                  </a:lnTo>
                  <a:lnTo>
                    <a:pt x="1639811" y="722388"/>
                  </a:lnTo>
                  <a:lnTo>
                    <a:pt x="1639811" y="720864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4799884" y="2751654"/>
            <a:ext cx="235394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3B6431"/>
                </a:solidFill>
                <a:latin typeface="Century Gothic"/>
                <a:cs typeface="Century Gothic"/>
              </a:rPr>
              <a:t>DENÚNCIA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662480" y="162089"/>
            <a:ext cx="64516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3B6431"/>
                </a:solidFill>
                <a:latin typeface="Century Gothic"/>
                <a:cs typeface="Century Gothic"/>
              </a:rPr>
              <a:t>JAN </a:t>
            </a:r>
            <a:r>
              <a:rPr dirty="0" sz="1450" spc="-25">
                <a:solidFill>
                  <a:srgbClr val="3B6431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798336" y="3498460"/>
            <a:ext cx="533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3B6431"/>
                </a:solidFill>
                <a:latin typeface="Century Gothic"/>
                <a:cs typeface="Century Gothic"/>
              </a:rPr>
              <a:t>13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342426" y="3553324"/>
            <a:ext cx="1290955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 spc="-10">
                <a:solidFill>
                  <a:srgbClr val="3B6431"/>
                </a:solidFill>
                <a:latin typeface="Century Gothic"/>
                <a:cs typeface="Century Gothic"/>
              </a:rPr>
              <a:t>protocolos cadastrados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706411" y="2259847"/>
            <a:ext cx="862330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20">
                <a:solidFill>
                  <a:srgbClr val="DDE2DA"/>
                </a:solidFill>
              </a:rPr>
              <a:t>7,9%</a:t>
            </a:r>
            <a:endParaRPr sz="2900"/>
          </a:p>
        </p:txBody>
      </p:sp>
      <p:sp>
        <p:nvSpPr>
          <p:cNvPr id="12" name="object 12" descr=""/>
          <p:cNvSpPr txBox="1"/>
          <p:nvPr/>
        </p:nvSpPr>
        <p:spPr>
          <a:xfrm>
            <a:off x="621061" y="2633976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2351309" y="4592078"/>
            <a:ext cx="2527300" cy="457200"/>
            <a:chOff x="2351309" y="4592078"/>
            <a:chExt cx="2527300" cy="457200"/>
          </a:xfrm>
        </p:grpSpPr>
        <p:sp>
          <p:nvSpPr>
            <p:cNvPr id="3" name="object 3" descr=""/>
            <p:cNvSpPr/>
            <p:nvPr/>
          </p:nvSpPr>
          <p:spPr>
            <a:xfrm>
              <a:off x="3701573" y="4671326"/>
              <a:ext cx="1092835" cy="365760"/>
            </a:xfrm>
            <a:custGeom>
              <a:avLst/>
              <a:gdLst/>
              <a:ahLst/>
              <a:cxnLst/>
              <a:rect l="l" t="t" r="r" b="b"/>
              <a:pathLst>
                <a:path w="1092835" h="365760">
                  <a:moveTo>
                    <a:pt x="0" y="365760"/>
                  </a:moveTo>
                  <a:lnTo>
                    <a:pt x="1092707" y="365760"/>
                  </a:lnTo>
                  <a:lnTo>
                    <a:pt x="1092707" y="0"/>
                  </a:lnTo>
                  <a:lnTo>
                    <a:pt x="0" y="0"/>
                  </a:lnTo>
                  <a:lnTo>
                    <a:pt x="0" y="3657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2427509" y="4671326"/>
              <a:ext cx="1274445" cy="365760"/>
            </a:xfrm>
            <a:custGeom>
              <a:avLst/>
              <a:gdLst/>
              <a:ahLst/>
              <a:cxnLst/>
              <a:rect l="l" t="t" r="r" b="b"/>
              <a:pathLst>
                <a:path w="1274445" h="365760">
                  <a:moveTo>
                    <a:pt x="1274064" y="365759"/>
                  </a:moveTo>
                  <a:lnTo>
                    <a:pt x="0" y="365759"/>
                  </a:lnTo>
                  <a:lnTo>
                    <a:pt x="0" y="0"/>
                  </a:lnTo>
                  <a:lnTo>
                    <a:pt x="1274064" y="0"/>
                  </a:lnTo>
                  <a:lnTo>
                    <a:pt x="1274064" y="365759"/>
                  </a:lnTo>
                  <a:close/>
                </a:path>
              </a:pathLst>
            </a:custGeom>
            <a:solidFill>
              <a:srgbClr val="3A633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51309" y="4592078"/>
              <a:ext cx="2526791" cy="457199"/>
            </a:xfrm>
            <a:prstGeom prst="rect">
              <a:avLst/>
            </a:prstGeom>
          </p:spPr>
        </p:pic>
      </p:grpSp>
      <p:grpSp>
        <p:nvGrpSpPr>
          <p:cNvPr id="6" name="object 6" descr=""/>
          <p:cNvGrpSpPr/>
          <p:nvPr/>
        </p:nvGrpSpPr>
        <p:grpSpPr>
          <a:xfrm>
            <a:off x="5905277" y="0"/>
            <a:ext cx="3629660" cy="5358130"/>
            <a:chOff x="5905277" y="0"/>
            <a:chExt cx="3629660" cy="5358130"/>
          </a:xfrm>
        </p:grpSpPr>
        <p:sp>
          <p:nvSpPr>
            <p:cNvPr id="7" name="object 7" descr=""/>
            <p:cNvSpPr/>
            <p:nvPr/>
          </p:nvSpPr>
          <p:spPr>
            <a:xfrm>
              <a:off x="5905277" y="0"/>
              <a:ext cx="3629660" cy="5358130"/>
            </a:xfrm>
            <a:custGeom>
              <a:avLst/>
              <a:gdLst/>
              <a:ahLst/>
              <a:cxnLst/>
              <a:rect l="l" t="t" r="r" b="b"/>
              <a:pathLst>
                <a:path w="3629659" h="5358130">
                  <a:moveTo>
                    <a:pt x="3629266" y="5357672"/>
                  </a:moveTo>
                  <a:lnTo>
                    <a:pt x="0" y="5357672"/>
                  </a:lnTo>
                  <a:lnTo>
                    <a:pt x="0" y="0"/>
                  </a:lnTo>
                  <a:lnTo>
                    <a:pt x="3629266" y="0"/>
                  </a:lnTo>
                  <a:lnTo>
                    <a:pt x="3629266" y="5357672"/>
                  </a:lnTo>
                  <a:close/>
                </a:path>
              </a:pathLst>
            </a:custGeom>
            <a:solidFill>
              <a:srgbClr val="3A63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6370097" y="602246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/>
          <p:nvPr/>
        </p:nvSpPr>
        <p:spPr>
          <a:xfrm>
            <a:off x="287813" y="286778"/>
            <a:ext cx="0" cy="1286510"/>
          </a:xfrm>
          <a:custGeom>
            <a:avLst/>
            <a:gdLst/>
            <a:ahLst/>
            <a:cxnLst/>
            <a:rect l="l" t="t" r="r" b="b"/>
            <a:pathLst>
              <a:path w="0" h="1286510">
                <a:moveTo>
                  <a:pt x="0" y="0"/>
                </a:moveTo>
                <a:lnTo>
                  <a:pt x="0" y="1286256"/>
                </a:lnTo>
              </a:path>
            </a:pathLst>
          </a:custGeom>
          <a:ln w="45719">
            <a:solidFill>
              <a:srgbClr val="3A633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0" name="object 10" descr=""/>
          <p:cNvGraphicFramePr>
            <a:graphicFrameLocks noGrp="1"/>
          </p:cNvGraphicFramePr>
          <p:nvPr/>
        </p:nvGraphicFramePr>
        <p:xfrm>
          <a:off x="1370082" y="1728482"/>
          <a:ext cx="3246120" cy="1847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/>
                <a:gridCol w="257810"/>
                <a:gridCol w="1294130"/>
                <a:gridCol w="178435"/>
              </a:tblGrid>
              <a:tr h="160020">
                <a:tc>
                  <a:txBody>
                    <a:bodyPr/>
                    <a:lstStyle/>
                    <a:p>
                      <a:pPr algn="r" marR="9525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6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ARQUITETO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8575">
                        <a:lnSpc>
                          <a:spcPts val="1160"/>
                        </a:lnSpc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6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/>
                </a:tc>
              </a:tr>
              <a:tr h="147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3355">
                <a:tc>
                  <a:txBody>
                    <a:bodyPr/>
                    <a:lstStyle/>
                    <a:p>
                      <a:pPr algn="r" marR="9334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5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LEIGO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8575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6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2540"/>
                </a:tc>
              </a:tr>
              <a:tr h="147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89230">
                <a:tc>
                  <a:txBody>
                    <a:bodyPr/>
                    <a:lstStyle/>
                    <a:p>
                      <a:pPr algn="r" marR="952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6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EMPRESA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196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1370"/>
                        </a:lnSpc>
                        <a:spcBef>
                          <a:spcPts val="20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873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 marR="9652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6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CONTRATANTE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5715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180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49860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1310">
                <a:tc>
                  <a:txBody>
                    <a:bodyPr/>
                    <a:lstStyle/>
                    <a:p>
                      <a:pPr algn="r" marR="9461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ELEIÇÕES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85725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69215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0675">
                <a:tc>
                  <a:txBody>
                    <a:bodyPr/>
                    <a:lstStyle/>
                    <a:p>
                      <a:pPr algn="r" marR="9588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GERAL</a:t>
                      </a:r>
                      <a:r>
                        <a:rPr dirty="0" sz="900" spc="-6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(OUVIDORIA)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85090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69215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grpSp>
        <p:nvGrpSpPr>
          <p:cNvPr id="11" name="object 11" descr=""/>
          <p:cNvGrpSpPr/>
          <p:nvPr/>
        </p:nvGrpSpPr>
        <p:grpSpPr>
          <a:xfrm>
            <a:off x="2773457" y="1643900"/>
            <a:ext cx="40640" cy="1934845"/>
            <a:chOff x="2773457" y="1643900"/>
            <a:chExt cx="40640" cy="1934845"/>
          </a:xfrm>
        </p:grpSpPr>
        <p:sp>
          <p:nvSpPr>
            <p:cNvPr id="12" name="object 12" descr=""/>
            <p:cNvSpPr/>
            <p:nvPr/>
          </p:nvSpPr>
          <p:spPr>
            <a:xfrm>
              <a:off x="2810033" y="1647710"/>
              <a:ext cx="0" cy="1931035"/>
            </a:xfrm>
            <a:custGeom>
              <a:avLst/>
              <a:gdLst/>
              <a:ahLst/>
              <a:cxnLst/>
              <a:rect l="l" t="t" r="r" b="b"/>
              <a:pathLst>
                <a:path w="0" h="1931035">
                  <a:moveTo>
                    <a:pt x="0" y="0"/>
                  </a:moveTo>
                  <a:lnTo>
                    <a:pt x="0" y="1930908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773457" y="1647710"/>
              <a:ext cx="36830" cy="0"/>
            </a:xfrm>
            <a:custGeom>
              <a:avLst/>
              <a:gdLst/>
              <a:ahLst/>
              <a:cxnLst/>
              <a:rect l="l" t="t" r="r" b="b"/>
              <a:pathLst>
                <a:path w="36830" h="0">
                  <a:moveTo>
                    <a:pt x="0" y="0"/>
                  </a:moveTo>
                  <a:lnTo>
                    <a:pt x="36576" y="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/>
          <p:nvPr/>
        </p:nvSpPr>
        <p:spPr>
          <a:xfrm>
            <a:off x="2773457" y="1969274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2773457" y="2290838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2773457" y="2612402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2773457" y="2933966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2773457" y="3255530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2773457" y="3578618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3A6330"/>
                </a:solidFill>
              </a:rPr>
              <a:t>DENÚNCIA</a:t>
            </a:r>
          </a:p>
          <a:p>
            <a:pPr marL="32384">
              <a:lnSpc>
                <a:spcPts val="1235"/>
              </a:lnSpc>
            </a:pPr>
            <a:r>
              <a:rPr dirty="0" sz="1150">
                <a:solidFill>
                  <a:srgbClr val="3A6330"/>
                </a:solidFill>
              </a:rPr>
              <a:t>JAN</a:t>
            </a:r>
            <a:r>
              <a:rPr dirty="0" sz="1150" spc="35">
                <a:solidFill>
                  <a:srgbClr val="3A6330"/>
                </a:solidFill>
              </a:rPr>
              <a:t> </a:t>
            </a:r>
            <a:r>
              <a:rPr dirty="0" sz="1150" spc="-25">
                <a:solidFill>
                  <a:srgbClr val="3A6330"/>
                </a:solidFill>
              </a:rPr>
              <a:t>22</a:t>
            </a:r>
            <a:endParaRPr sz="1150"/>
          </a:p>
        </p:txBody>
      </p:sp>
      <p:sp>
        <p:nvSpPr>
          <p:cNvPr id="21" name="object 21" descr=""/>
          <p:cNvSpPr txBox="1"/>
          <p:nvPr/>
        </p:nvSpPr>
        <p:spPr>
          <a:xfrm>
            <a:off x="1274848" y="4570381"/>
            <a:ext cx="1014094" cy="52832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r" marR="5080">
              <a:lnSpc>
                <a:spcPts val="2190"/>
              </a:lnSpc>
              <a:spcBef>
                <a:spcPts val="90"/>
              </a:spcBef>
            </a:pPr>
            <a:r>
              <a:rPr dirty="0" sz="1950" spc="-25" b="1">
                <a:solidFill>
                  <a:srgbClr val="3A6330"/>
                </a:solidFill>
                <a:latin typeface="Century Gothic"/>
                <a:cs typeface="Century Gothic"/>
              </a:rPr>
              <a:t>54%</a:t>
            </a:r>
            <a:endParaRPr sz="1950">
              <a:latin typeface="Century Gothic"/>
              <a:cs typeface="Century Gothic"/>
            </a:endParaRPr>
          </a:p>
          <a:p>
            <a:pPr algn="r" marR="10795">
              <a:lnSpc>
                <a:spcPts val="1770"/>
              </a:lnSpc>
            </a:pPr>
            <a:r>
              <a:rPr dirty="0" sz="1600" spc="-10">
                <a:solidFill>
                  <a:srgbClr val="3A6330"/>
                </a:solidFill>
                <a:latin typeface="Century Gothic"/>
                <a:cs typeface="Century Gothic"/>
              </a:rPr>
              <a:t>anônimas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6311601" y="637839"/>
            <a:ext cx="2477135" cy="229044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5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DDE1DA"/>
                </a:solidFill>
                <a:latin typeface="Century Gothic"/>
                <a:cs typeface="Century Gothic"/>
              </a:rPr>
              <a:t>46,2%</a:t>
            </a:r>
            <a:endParaRPr sz="3550">
              <a:latin typeface="Century Gothic"/>
              <a:cs typeface="Century Gothic"/>
            </a:endParaRPr>
          </a:p>
          <a:p>
            <a:pPr marL="12700" marR="35560">
              <a:lnSpc>
                <a:spcPts val="1910"/>
              </a:lnSpc>
              <a:spcBef>
                <a:spcPts val="215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denúncias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CONTRA</a:t>
            </a:r>
            <a:r>
              <a:rPr dirty="0" sz="1950" spc="-10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ARQUITETO</a:t>
            </a:r>
            <a:endParaRPr sz="19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300">
              <a:latin typeface="Century Gothic"/>
              <a:cs typeface="Century Gothic"/>
            </a:endParaRPr>
          </a:p>
          <a:p>
            <a:pPr marL="15240">
              <a:lnSpc>
                <a:spcPts val="2280"/>
              </a:lnSpc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2700" marR="276860" indent="127635">
              <a:lnSpc>
                <a:spcPts val="1100"/>
              </a:lnSpc>
              <a:spcBef>
                <a:spcPts val="160"/>
              </a:spcBef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obra</a:t>
            </a:r>
            <a:r>
              <a:rPr dirty="0" sz="1100" spc="5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sem</a:t>
            </a:r>
            <a:r>
              <a:rPr dirty="0" sz="1100" spc="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acompanhamento profissional;</a:t>
            </a:r>
            <a:endParaRPr sz="1100">
              <a:latin typeface="Century Gothic"/>
              <a:cs typeface="Century Gothic"/>
            </a:endParaRPr>
          </a:p>
          <a:p>
            <a:pPr marL="140335" indent="-127635">
              <a:lnSpc>
                <a:spcPts val="1015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alteração</a:t>
            </a:r>
            <a:r>
              <a:rPr dirty="0" sz="1100" spc="5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</a:t>
            </a:r>
            <a:r>
              <a:rPr dirty="0" sz="1100" spc="9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projeto</a:t>
            </a:r>
            <a:r>
              <a:rPr dirty="0" sz="1100" spc="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</a:t>
            </a:r>
            <a:r>
              <a:rPr dirty="0" sz="1100" spc="9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terceiro;</a:t>
            </a:r>
            <a:endParaRPr sz="1100">
              <a:latin typeface="Century Gothic"/>
              <a:cs typeface="Century Gothic"/>
            </a:endParaRPr>
          </a:p>
          <a:p>
            <a:pPr marL="140335" indent="-127635">
              <a:lnSpc>
                <a:spcPts val="1220"/>
              </a:lnSpc>
              <a:buChar char="•"/>
              <a:tabLst>
                <a:tab pos="140335" algn="l"/>
              </a:tabLst>
            </a:pP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imprudência/imperícia.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400306" y="3553324"/>
            <a:ext cx="1998345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483659"/>
                </a:solidFill>
                <a:latin typeface="Century Gothic"/>
                <a:cs typeface="Century Gothic"/>
              </a:rPr>
              <a:t>elogio(s)</a:t>
            </a:r>
            <a:r>
              <a:rPr dirty="0" sz="1600" spc="30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83659"/>
                </a:solidFill>
                <a:latin typeface="Century Gothic"/>
                <a:cs typeface="Century Gothic"/>
              </a:rPr>
              <a:t>enviado(s) </a:t>
            </a:r>
            <a:r>
              <a:rPr dirty="0" sz="1600">
                <a:solidFill>
                  <a:srgbClr val="483659"/>
                </a:solidFill>
                <a:latin typeface="Century Gothic"/>
                <a:cs typeface="Century Gothic"/>
              </a:rPr>
              <a:t>através</a:t>
            </a:r>
            <a:r>
              <a:rPr dirty="0" sz="1600" spc="10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83659"/>
                </a:solidFill>
                <a:latin typeface="Century Gothic"/>
                <a:cs typeface="Century Gothic"/>
              </a:rPr>
              <a:t>do</a:t>
            </a:r>
            <a:r>
              <a:rPr dirty="0" sz="1600" spc="55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83659"/>
                </a:solidFill>
                <a:latin typeface="Century Gothic"/>
                <a:cs typeface="Century Gothic"/>
              </a:rPr>
              <a:t>canal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39289" y="1411490"/>
            <a:ext cx="1301495" cy="1068324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0" y="0"/>
            <a:ext cx="2350135" cy="5358130"/>
            <a:chOff x="0" y="0"/>
            <a:chExt cx="2350135" cy="5358130"/>
          </a:xfrm>
        </p:grpSpPr>
        <p:sp>
          <p:nvSpPr>
            <p:cNvPr id="5" name="object 5" descr=""/>
            <p:cNvSpPr/>
            <p:nvPr/>
          </p:nvSpPr>
          <p:spPr>
            <a:xfrm>
              <a:off x="0" y="0"/>
              <a:ext cx="2350135" cy="5358130"/>
            </a:xfrm>
            <a:custGeom>
              <a:avLst/>
              <a:gdLst/>
              <a:ahLst/>
              <a:cxnLst/>
              <a:rect l="l" t="t" r="r" b="b"/>
              <a:pathLst>
                <a:path w="2350135" h="5358130">
                  <a:moveTo>
                    <a:pt x="0" y="5357672"/>
                  </a:moveTo>
                  <a:lnTo>
                    <a:pt x="0" y="0"/>
                  </a:lnTo>
                  <a:lnTo>
                    <a:pt x="2349785" y="0"/>
                  </a:lnTo>
                  <a:lnTo>
                    <a:pt x="2349785" y="5357672"/>
                  </a:lnTo>
                  <a:lnTo>
                    <a:pt x="0" y="5357672"/>
                  </a:lnTo>
                  <a:close/>
                </a:path>
              </a:pathLst>
            </a:custGeom>
            <a:solidFill>
              <a:srgbClr val="4836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42677" y="1915934"/>
              <a:ext cx="1640205" cy="1519555"/>
            </a:xfrm>
            <a:custGeom>
              <a:avLst/>
              <a:gdLst/>
              <a:ahLst/>
              <a:cxnLst/>
              <a:rect l="l" t="t" r="r" b="b"/>
              <a:pathLst>
                <a:path w="1640205" h="1519554">
                  <a:moveTo>
                    <a:pt x="62484" y="736092"/>
                  </a:moveTo>
                  <a:lnTo>
                    <a:pt x="1524" y="734568"/>
                  </a:lnTo>
                  <a:lnTo>
                    <a:pt x="0" y="760476"/>
                  </a:lnTo>
                  <a:lnTo>
                    <a:pt x="1524" y="798576"/>
                  </a:lnTo>
                  <a:lnTo>
                    <a:pt x="62484" y="797052"/>
                  </a:lnTo>
                  <a:lnTo>
                    <a:pt x="62484" y="736092"/>
                  </a:lnTo>
                  <a:close/>
                </a:path>
                <a:path w="1640205" h="1519554">
                  <a:moveTo>
                    <a:pt x="71615" y="867168"/>
                  </a:moveTo>
                  <a:lnTo>
                    <a:pt x="71361" y="865632"/>
                  </a:lnTo>
                  <a:lnTo>
                    <a:pt x="65773" y="832116"/>
                  </a:lnTo>
                  <a:lnTo>
                    <a:pt x="65519" y="830580"/>
                  </a:lnTo>
                  <a:lnTo>
                    <a:pt x="65519" y="815340"/>
                  </a:lnTo>
                  <a:lnTo>
                    <a:pt x="3048" y="819924"/>
                  </a:lnTo>
                  <a:lnTo>
                    <a:pt x="4572" y="838212"/>
                  </a:lnTo>
                  <a:lnTo>
                    <a:pt x="9144" y="876312"/>
                  </a:lnTo>
                  <a:lnTo>
                    <a:pt x="12179" y="885456"/>
                  </a:lnTo>
                  <a:lnTo>
                    <a:pt x="71615" y="873264"/>
                  </a:lnTo>
                  <a:lnTo>
                    <a:pt x="70104" y="865632"/>
                  </a:lnTo>
                  <a:lnTo>
                    <a:pt x="71615" y="867168"/>
                  </a:lnTo>
                  <a:close/>
                </a:path>
                <a:path w="1640205" h="1519554">
                  <a:moveTo>
                    <a:pt x="77724" y="618744"/>
                  </a:moveTo>
                  <a:lnTo>
                    <a:pt x="16764" y="608076"/>
                  </a:lnTo>
                  <a:lnTo>
                    <a:pt x="9144" y="643128"/>
                  </a:lnTo>
                  <a:lnTo>
                    <a:pt x="6096" y="670560"/>
                  </a:lnTo>
                  <a:lnTo>
                    <a:pt x="67056" y="678180"/>
                  </a:lnTo>
                  <a:lnTo>
                    <a:pt x="71348" y="653796"/>
                  </a:lnTo>
                  <a:lnTo>
                    <a:pt x="71628" y="652272"/>
                  </a:lnTo>
                  <a:lnTo>
                    <a:pt x="70104" y="653796"/>
                  </a:lnTo>
                  <a:lnTo>
                    <a:pt x="77724" y="618744"/>
                  </a:lnTo>
                  <a:close/>
                </a:path>
                <a:path w="1640205" h="1519554">
                  <a:moveTo>
                    <a:pt x="103619" y="987552"/>
                  </a:moveTo>
                  <a:lnTo>
                    <a:pt x="96545" y="967740"/>
                  </a:lnTo>
                  <a:lnTo>
                    <a:pt x="96012" y="966216"/>
                  </a:lnTo>
                  <a:lnTo>
                    <a:pt x="96012" y="967740"/>
                  </a:lnTo>
                  <a:lnTo>
                    <a:pt x="85801" y="934212"/>
                  </a:lnTo>
                  <a:lnTo>
                    <a:pt x="85344" y="932688"/>
                  </a:lnTo>
                  <a:lnTo>
                    <a:pt x="85344" y="931164"/>
                  </a:lnTo>
                  <a:lnTo>
                    <a:pt x="25908" y="946404"/>
                  </a:lnTo>
                  <a:lnTo>
                    <a:pt x="25908" y="950976"/>
                  </a:lnTo>
                  <a:lnTo>
                    <a:pt x="38100" y="986028"/>
                  </a:lnTo>
                  <a:lnTo>
                    <a:pt x="45720" y="1008900"/>
                  </a:lnTo>
                  <a:lnTo>
                    <a:pt x="103619" y="987552"/>
                  </a:lnTo>
                  <a:close/>
                </a:path>
                <a:path w="1640205" h="1519554">
                  <a:moveTo>
                    <a:pt x="112776" y="507492"/>
                  </a:moveTo>
                  <a:lnTo>
                    <a:pt x="56388" y="483108"/>
                  </a:lnTo>
                  <a:lnTo>
                    <a:pt x="50292" y="498348"/>
                  </a:lnTo>
                  <a:lnTo>
                    <a:pt x="38100" y="533400"/>
                  </a:lnTo>
                  <a:lnTo>
                    <a:pt x="33528" y="544068"/>
                  </a:lnTo>
                  <a:lnTo>
                    <a:pt x="92964" y="562356"/>
                  </a:lnTo>
                  <a:lnTo>
                    <a:pt x="96012" y="551688"/>
                  </a:lnTo>
                  <a:lnTo>
                    <a:pt x="96012" y="553212"/>
                  </a:lnTo>
                  <a:lnTo>
                    <a:pt x="96558" y="551688"/>
                  </a:lnTo>
                  <a:lnTo>
                    <a:pt x="108204" y="519684"/>
                  </a:lnTo>
                  <a:lnTo>
                    <a:pt x="108204" y="521208"/>
                  </a:lnTo>
                  <a:lnTo>
                    <a:pt x="108712" y="519684"/>
                  </a:lnTo>
                  <a:lnTo>
                    <a:pt x="112776" y="507492"/>
                  </a:lnTo>
                  <a:close/>
                </a:path>
                <a:path w="1640205" h="1519554">
                  <a:moveTo>
                    <a:pt x="153924" y="1092708"/>
                  </a:moveTo>
                  <a:lnTo>
                    <a:pt x="153047" y="1091184"/>
                  </a:lnTo>
                  <a:lnTo>
                    <a:pt x="135636" y="1060704"/>
                  </a:lnTo>
                  <a:lnTo>
                    <a:pt x="137160" y="1062228"/>
                  </a:lnTo>
                  <a:lnTo>
                    <a:pt x="136398" y="1060704"/>
                  </a:lnTo>
                  <a:lnTo>
                    <a:pt x="126492" y="1040904"/>
                  </a:lnTo>
                  <a:lnTo>
                    <a:pt x="71615" y="1068336"/>
                  </a:lnTo>
                  <a:lnTo>
                    <a:pt x="82296" y="1089672"/>
                  </a:lnTo>
                  <a:lnTo>
                    <a:pt x="100571" y="1123200"/>
                  </a:lnTo>
                  <a:lnTo>
                    <a:pt x="102108" y="1126248"/>
                  </a:lnTo>
                  <a:lnTo>
                    <a:pt x="153924" y="1092708"/>
                  </a:lnTo>
                  <a:close/>
                </a:path>
                <a:path w="1640205" h="1519554">
                  <a:moveTo>
                    <a:pt x="169164" y="403860"/>
                  </a:moveTo>
                  <a:lnTo>
                    <a:pt x="115824" y="370332"/>
                  </a:lnTo>
                  <a:lnTo>
                    <a:pt x="100584" y="396240"/>
                  </a:lnTo>
                  <a:lnTo>
                    <a:pt x="83820" y="425196"/>
                  </a:lnTo>
                  <a:lnTo>
                    <a:pt x="138684" y="455676"/>
                  </a:lnTo>
                  <a:lnTo>
                    <a:pt x="153111" y="428244"/>
                  </a:lnTo>
                  <a:lnTo>
                    <a:pt x="153924" y="426720"/>
                  </a:lnTo>
                  <a:lnTo>
                    <a:pt x="152400" y="428244"/>
                  </a:lnTo>
                  <a:lnTo>
                    <a:pt x="169164" y="403860"/>
                  </a:lnTo>
                  <a:close/>
                </a:path>
                <a:path w="1640205" h="1519554">
                  <a:moveTo>
                    <a:pt x="222504" y="1190256"/>
                  </a:moveTo>
                  <a:lnTo>
                    <a:pt x="213017" y="1178052"/>
                  </a:lnTo>
                  <a:lnTo>
                    <a:pt x="211836" y="1176528"/>
                  </a:lnTo>
                  <a:lnTo>
                    <a:pt x="211836" y="1178052"/>
                  </a:lnTo>
                  <a:lnTo>
                    <a:pt x="190500" y="1149108"/>
                  </a:lnTo>
                  <a:lnTo>
                    <a:pt x="192024" y="1150632"/>
                  </a:lnTo>
                  <a:lnTo>
                    <a:pt x="191109" y="1149108"/>
                  </a:lnTo>
                  <a:lnTo>
                    <a:pt x="187452" y="1143012"/>
                  </a:lnTo>
                  <a:lnTo>
                    <a:pt x="135636" y="1178052"/>
                  </a:lnTo>
                  <a:lnTo>
                    <a:pt x="141719" y="1185684"/>
                  </a:lnTo>
                  <a:lnTo>
                    <a:pt x="164592" y="1216164"/>
                  </a:lnTo>
                  <a:lnTo>
                    <a:pt x="175260" y="1229880"/>
                  </a:lnTo>
                  <a:lnTo>
                    <a:pt x="222504" y="1190256"/>
                  </a:lnTo>
                  <a:close/>
                </a:path>
                <a:path w="1640205" h="1519554">
                  <a:moveTo>
                    <a:pt x="240792" y="310896"/>
                  </a:moveTo>
                  <a:lnTo>
                    <a:pt x="195072" y="268224"/>
                  </a:lnTo>
                  <a:lnTo>
                    <a:pt x="188976" y="275844"/>
                  </a:lnTo>
                  <a:lnTo>
                    <a:pt x="164592" y="303276"/>
                  </a:lnTo>
                  <a:lnTo>
                    <a:pt x="153924" y="316992"/>
                  </a:lnTo>
                  <a:lnTo>
                    <a:pt x="202692" y="355092"/>
                  </a:lnTo>
                  <a:lnTo>
                    <a:pt x="211836" y="341376"/>
                  </a:lnTo>
                  <a:lnTo>
                    <a:pt x="211836" y="342900"/>
                  </a:lnTo>
                  <a:lnTo>
                    <a:pt x="213106" y="341376"/>
                  </a:lnTo>
                  <a:lnTo>
                    <a:pt x="234696" y="315468"/>
                  </a:lnTo>
                  <a:lnTo>
                    <a:pt x="234696" y="316992"/>
                  </a:lnTo>
                  <a:lnTo>
                    <a:pt x="236220" y="315468"/>
                  </a:lnTo>
                  <a:lnTo>
                    <a:pt x="240792" y="310896"/>
                  </a:lnTo>
                  <a:close/>
                </a:path>
                <a:path w="1640205" h="1519554">
                  <a:moveTo>
                    <a:pt x="306324" y="1274076"/>
                  </a:moveTo>
                  <a:lnTo>
                    <a:pt x="285089" y="1254264"/>
                  </a:lnTo>
                  <a:lnTo>
                    <a:pt x="283464" y="1252740"/>
                  </a:lnTo>
                  <a:lnTo>
                    <a:pt x="283464" y="1254264"/>
                  </a:lnTo>
                  <a:lnTo>
                    <a:pt x="262115" y="1232928"/>
                  </a:lnTo>
                  <a:lnTo>
                    <a:pt x="219456" y="1277124"/>
                  </a:lnTo>
                  <a:lnTo>
                    <a:pt x="240792" y="1298460"/>
                  </a:lnTo>
                  <a:lnTo>
                    <a:pt x="266700" y="1319796"/>
                  </a:lnTo>
                  <a:lnTo>
                    <a:pt x="306324" y="1274076"/>
                  </a:lnTo>
                  <a:close/>
                </a:path>
                <a:path w="1640205" h="1519554">
                  <a:moveTo>
                    <a:pt x="327660" y="230124"/>
                  </a:moveTo>
                  <a:lnTo>
                    <a:pt x="288036" y="181356"/>
                  </a:lnTo>
                  <a:lnTo>
                    <a:pt x="240792" y="220980"/>
                  </a:lnTo>
                  <a:lnTo>
                    <a:pt x="239268" y="222504"/>
                  </a:lnTo>
                  <a:lnTo>
                    <a:pt x="281940" y="268224"/>
                  </a:lnTo>
                  <a:lnTo>
                    <a:pt x="283464" y="266700"/>
                  </a:lnTo>
                  <a:lnTo>
                    <a:pt x="310896" y="242316"/>
                  </a:lnTo>
                  <a:lnTo>
                    <a:pt x="309372" y="243840"/>
                  </a:lnTo>
                  <a:lnTo>
                    <a:pt x="311404" y="242316"/>
                  </a:lnTo>
                  <a:lnTo>
                    <a:pt x="327660" y="230124"/>
                  </a:lnTo>
                  <a:close/>
                </a:path>
                <a:path w="1640205" h="1519554">
                  <a:moveTo>
                    <a:pt x="402336" y="1342656"/>
                  </a:moveTo>
                  <a:lnTo>
                    <a:pt x="397256" y="1339608"/>
                  </a:lnTo>
                  <a:lnTo>
                    <a:pt x="394716" y="1338084"/>
                  </a:lnTo>
                  <a:lnTo>
                    <a:pt x="396240" y="1339608"/>
                  </a:lnTo>
                  <a:lnTo>
                    <a:pt x="367931" y="1319796"/>
                  </a:lnTo>
                  <a:lnTo>
                    <a:pt x="365760" y="1318272"/>
                  </a:lnTo>
                  <a:lnTo>
                    <a:pt x="365760" y="1319796"/>
                  </a:lnTo>
                  <a:lnTo>
                    <a:pt x="353568" y="1309128"/>
                  </a:lnTo>
                  <a:lnTo>
                    <a:pt x="316992" y="1359420"/>
                  </a:lnTo>
                  <a:lnTo>
                    <a:pt x="330708" y="1370088"/>
                  </a:lnTo>
                  <a:lnTo>
                    <a:pt x="362712" y="1391424"/>
                  </a:lnTo>
                  <a:lnTo>
                    <a:pt x="370332" y="1395996"/>
                  </a:lnTo>
                  <a:lnTo>
                    <a:pt x="402336" y="1342656"/>
                  </a:lnTo>
                  <a:close/>
                </a:path>
                <a:path w="1640205" h="1519554">
                  <a:moveTo>
                    <a:pt x="425196" y="163068"/>
                  </a:moveTo>
                  <a:lnTo>
                    <a:pt x="394716" y="109728"/>
                  </a:lnTo>
                  <a:lnTo>
                    <a:pt x="362712" y="128016"/>
                  </a:lnTo>
                  <a:lnTo>
                    <a:pt x="341376" y="143256"/>
                  </a:lnTo>
                  <a:lnTo>
                    <a:pt x="374904" y="195072"/>
                  </a:lnTo>
                  <a:lnTo>
                    <a:pt x="396240" y="181356"/>
                  </a:lnTo>
                  <a:lnTo>
                    <a:pt x="394716" y="181356"/>
                  </a:lnTo>
                  <a:lnTo>
                    <a:pt x="425196" y="163068"/>
                  </a:lnTo>
                  <a:close/>
                </a:path>
                <a:path w="1640205" h="1519554">
                  <a:moveTo>
                    <a:pt x="509016" y="1395996"/>
                  </a:moveTo>
                  <a:lnTo>
                    <a:pt x="494385" y="1389900"/>
                  </a:lnTo>
                  <a:lnTo>
                    <a:pt x="490728" y="1388376"/>
                  </a:lnTo>
                  <a:lnTo>
                    <a:pt x="492252" y="1389900"/>
                  </a:lnTo>
                  <a:lnTo>
                    <a:pt x="460375" y="1374660"/>
                  </a:lnTo>
                  <a:lnTo>
                    <a:pt x="457200" y="1373136"/>
                  </a:lnTo>
                  <a:lnTo>
                    <a:pt x="458724" y="1374660"/>
                  </a:lnTo>
                  <a:lnTo>
                    <a:pt x="454152" y="1371612"/>
                  </a:lnTo>
                  <a:lnTo>
                    <a:pt x="425196" y="1426476"/>
                  </a:lnTo>
                  <a:lnTo>
                    <a:pt x="429768" y="1429524"/>
                  </a:lnTo>
                  <a:lnTo>
                    <a:pt x="466344" y="1446288"/>
                  </a:lnTo>
                  <a:lnTo>
                    <a:pt x="484632" y="1453908"/>
                  </a:lnTo>
                  <a:lnTo>
                    <a:pt x="509016" y="1395996"/>
                  </a:lnTo>
                  <a:close/>
                </a:path>
                <a:path w="1640205" h="1519554">
                  <a:moveTo>
                    <a:pt x="531876" y="112776"/>
                  </a:moveTo>
                  <a:lnTo>
                    <a:pt x="512064" y="54864"/>
                  </a:lnTo>
                  <a:lnTo>
                    <a:pt x="466344" y="74676"/>
                  </a:lnTo>
                  <a:lnTo>
                    <a:pt x="452628" y="80772"/>
                  </a:lnTo>
                  <a:lnTo>
                    <a:pt x="478536" y="135636"/>
                  </a:lnTo>
                  <a:lnTo>
                    <a:pt x="492252" y="129540"/>
                  </a:lnTo>
                  <a:lnTo>
                    <a:pt x="490728" y="131064"/>
                  </a:lnTo>
                  <a:lnTo>
                    <a:pt x="494233" y="129540"/>
                  </a:lnTo>
                  <a:lnTo>
                    <a:pt x="525780" y="115824"/>
                  </a:lnTo>
                  <a:lnTo>
                    <a:pt x="524256" y="115824"/>
                  </a:lnTo>
                  <a:lnTo>
                    <a:pt x="531876" y="112776"/>
                  </a:lnTo>
                  <a:close/>
                </a:path>
                <a:path w="1640205" h="1519554">
                  <a:moveTo>
                    <a:pt x="621792" y="1434096"/>
                  </a:moveTo>
                  <a:lnTo>
                    <a:pt x="594360" y="1426476"/>
                  </a:lnTo>
                  <a:lnTo>
                    <a:pt x="563880" y="1417332"/>
                  </a:lnTo>
                  <a:lnTo>
                    <a:pt x="545592" y="1476768"/>
                  </a:lnTo>
                  <a:lnTo>
                    <a:pt x="605028" y="1493532"/>
                  </a:lnTo>
                  <a:lnTo>
                    <a:pt x="621792" y="1434096"/>
                  </a:lnTo>
                  <a:close/>
                </a:path>
                <a:path w="1640205" h="1519554">
                  <a:moveTo>
                    <a:pt x="646163" y="79248"/>
                  </a:moveTo>
                  <a:lnTo>
                    <a:pt x="633971" y="19812"/>
                  </a:lnTo>
                  <a:lnTo>
                    <a:pt x="615683" y="22860"/>
                  </a:lnTo>
                  <a:lnTo>
                    <a:pt x="577583" y="33528"/>
                  </a:lnTo>
                  <a:lnTo>
                    <a:pt x="571487" y="35052"/>
                  </a:lnTo>
                  <a:lnTo>
                    <a:pt x="589775" y="94488"/>
                  </a:lnTo>
                  <a:lnTo>
                    <a:pt x="594347" y="92964"/>
                  </a:lnTo>
                  <a:lnTo>
                    <a:pt x="630923" y="82296"/>
                  </a:lnTo>
                  <a:lnTo>
                    <a:pt x="629399" y="83820"/>
                  </a:lnTo>
                  <a:lnTo>
                    <a:pt x="634987" y="82296"/>
                  </a:lnTo>
                  <a:lnTo>
                    <a:pt x="646163" y="79248"/>
                  </a:lnTo>
                  <a:close/>
                </a:path>
                <a:path w="1640205" h="1519554">
                  <a:moveTo>
                    <a:pt x="739140" y="1453908"/>
                  </a:moveTo>
                  <a:lnTo>
                    <a:pt x="704088" y="1450860"/>
                  </a:lnTo>
                  <a:lnTo>
                    <a:pt x="705612" y="1450860"/>
                  </a:lnTo>
                  <a:lnTo>
                    <a:pt x="678180" y="1446288"/>
                  </a:lnTo>
                  <a:lnTo>
                    <a:pt x="669036" y="1507248"/>
                  </a:lnTo>
                  <a:lnTo>
                    <a:pt x="696468" y="1511820"/>
                  </a:lnTo>
                  <a:lnTo>
                    <a:pt x="731520" y="1514868"/>
                  </a:lnTo>
                  <a:lnTo>
                    <a:pt x="739140" y="1453908"/>
                  </a:lnTo>
                  <a:close/>
                </a:path>
                <a:path w="1640205" h="1519554">
                  <a:moveTo>
                    <a:pt x="765035" y="62484"/>
                  </a:moveTo>
                  <a:lnTo>
                    <a:pt x="760463" y="1524"/>
                  </a:lnTo>
                  <a:lnTo>
                    <a:pt x="737603" y="3048"/>
                  </a:lnTo>
                  <a:lnTo>
                    <a:pt x="697979" y="7620"/>
                  </a:lnTo>
                  <a:lnTo>
                    <a:pt x="704075" y="68580"/>
                  </a:lnTo>
                  <a:lnTo>
                    <a:pt x="743699" y="64008"/>
                  </a:lnTo>
                  <a:lnTo>
                    <a:pt x="742175" y="65532"/>
                  </a:lnTo>
                  <a:lnTo>
                    <a:pt x="753605" y="64008"/>
                  </a:lnTo>
                  <a:lnTo>
                    <a:pt x="765035" y="62484"/>
                  </a:lnTo>
                  <a:close/>
                </a:path>
                <a:path w="1640205" h="1519554">
                  <a:moveTo>
                    <a:pt x="859536" y="1519440"/>
                  </a:moveTo>
                  <a:lnTo>
                    <a:pt x="858012" y="1456956"/>
                  </a:lnTo>
                  <a:lnTo>
                    <a:pt x="819912" y="1458480"/>
                  </a:lnTo>
                  <a:lnTo>
                    <a:pt x="797052" y="1458480"/>
                  </a:lnTo>
                  <a:lnTo>
                    <a:pt x="795528" y="1519440"/>
                  </a:lnTo>
                  <a:lnTo>
                    <a:pt x="859536" y="1519440"/>
                  </a:lnTo>
                  <a:close/>
                </a:path>
                <a:path w="1640205" h="1519554">
                  <a:moveTo>
                    <a:pt x="888479" y="1524"/>
                  </a:moveTo>
                  <a:lnTo>
                    <a:pt x="862571" y="0"/>
                  </a:lnTo>
                  <a:lnTo>
                    <a:pt x="824471" y="0"/>
                  </a:lnTo>
                  <a:lnTo>
                    <a:pt x="822947" y="60960"/>
                  </a:lnTo>
                  <a:lnTo>
                    <a:pt x="861047" y="62484"/>
                  </a:lnTo>
                  <a:lnTo>
                    <a:pt x="859523" y="62484"/>
                  </a:lnTo>
                  <a:lnTo>
                    <a:pt x="883907" y="64008"/>
                  </a:lnTo>
                  <a:lnTo>
                    <a:pt x="888479" y="1524"/>
                  </a:lnTo>
                  <a:close/>
                </a:path>
                <a:path w="1640205" h="1519554">
                  <a:moveTo>
                    <a:pt x="987552" y="1504200"/>
                  </a:moveTo>
                  <a:lnTo>
                    <a:pt x="974178" y="1444764"/>
                  </a:lnTo>
                  <a:lnTo>
                    <a:pt x="973836" y="1443240"/>
                  </a:lnTo>
                  <a:lnTo>
                    <a:pt x="935736" y="1450860"/>
                  </a:lnTo>
                  <a:lnTo>
                    <a:pt x="937260" y="1450860"/>
                  </a:lnTo>
                  <a:lnTo>
                    <a:pt x="915924" y="1452384"/>
                  </a:lnTo>
                  <a:lnTo>
                    <a:pt x="923544" y="1513344"/>
                  </a:lnTo>
                  <a:lnTo>
                    <a:pt x="944880" y="1511820"/>
                  </a:lnTo>
                  <a:lnTo>
                    <a:pt x="986028" y="1504200"/>
                  </a:lnTo>
                  <a:lnTo>
                    <a:pt x="987552" y="1504200"/>
                  </a:lnTo>
                  <a:close/>
                </a:path>
                <a:path w="1640205" h="1519554">
                  <a:moveTo>
                    <a:pt x="1013460" y="21336"/>
                  </a:moveTo>
                  <a:lnTo>
                    <a:pt x="986015" y="15240"/>
                  </a:lnTo>
                  <a:lnTo>
                    <a:pt x="952487" y="9144"/>
                  </a:lnTo>
                  <a:lnTo>
                    <a:pt x="941832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1001255" y="80772"/>
                  </a:lnTo>
                  <a:lnTo>
                    <a:pt x="1002512" y="74676"/>
                  </a:lnTo>
                  <a:lnTo>
                    <a:pt x="1013460" y="21336"/>
                  </a:lnTo>
                  <a:close/>
                </a:path>
                <a:path w="1640205" h="1519554">
                  <a:moveTo>
                    <a:pt x="1110996" y="1470660"/>
                  </a:moveTo>
                  <a:lnTo>
                    <a:pt x="1089660" y="1412748"/>
                  </a:lnTo>
                  <a:lnTo>
                    <a:pt x="1082040" y="1415796"/>
                  </a:lnTo>
                  <a:lnTo>
                    <a:pt x="1045464" y="1426464"/>
                  </a:lnTo>
                  <a:lnTo>
                    <a:pt x="1046988" y="1426464"/>
                  </a:lnTo>
                  <a:lnTo>
                    <a:pt x="1033272" y="1431036"/>
                  </a:lnTo>
                  <a:lnTo>
                    <a:pt x="1048512" y="1490472"/>
                  </a:lnTo>
                  <a:lnTo>
                    <a:pt x="1063752" y="1485900"/>
                  </a:lnTo>
                  <a:lnTo>
                    <a:pt x="1101852" y="1473708"/>
                  </a:lnTo>
                  <a:lnTo>
                    <a:pt x="1110996" y="1470660"/>
                  </a:lnTo>
                  <a:close/>
                </a:path>
                <a:path w="1640205" h="1519554">
                  <a:moveTo>
                    <a:pt x="1136904" y="57912"/>
                  </a:moveTo>
                  <a:lnTo>
                    <a:pt x="1101852" y="45720"/>
                  </a:lnTo>
                  <a:lnTo>
                    <a:pt x="1075944" y="38100"/>
                  </a:lnTo>
                  <a:lnTo>
                    <a:pt x="1057656" y="96012"/>
                  </a:lnTo>
                  <a:lnTo>
                    <a:pt x="1082040" y="103632"/>
                  </a:lnTo>
                  <a:lnTo>
                    <a:pt x="1115568" y="115824"/>
                  </a:lnTo>
                  <a:lnTo>
                    <a:pt x="1136904" y="57912"/>
                  </a:lnTo>
                  <a:close/>
                </a:path>
                <a:path w="1640205" h="1519554">
                  <a:moveTo>
                    <a:pt x="1226820" y="1420368"/>
                  </a:moveTo>
                  <a:lnTo>
                    <a:pt x="1210729" y="1389888"/>
                  </a:lnTo>
                  <a:lnTo>
                    <a:pt x="1202690" y="1374648"/>
                  </a:lnTo>
                  <a:lnTo>
                    <a:pt x="1197864" y="1365504"/>
                  </a:lnTo>
                  <a:lnTo>
                    <a:pt x="1182624" y="1374648"/>
                  </a:lnTo>
                  <a:lnTo>
                    <a:pt x="1184148" y="1373124"/>
                  </a:lnTo>
                  <a:lnTo>
                    <a:pt x="1149096" y="1389888"/>
                  </a:lnTo>
                  <a:lnTo>
                    <a:pt x="1150620" y="1388364"/>
                  </a:lnTo>
                  <a:lnTo>
                    <a:pt x="1146048" y="1391412"/>
                  </a:lnTo>
                  <a:lnTo>
                    <a:pt x="1168908" y="1447800"/>
                  </a:lnTo>
                  <a:lnTo>
                    <a:pt x="1175004" y="1446276"/>
                  </a:lnTo>
                  <a:lnTo>
                    <a:pt x="1210056" y="1429512"/>
                  </a:lnTo>
                  <a:lnTo>
                    <a:pt x="1226820" y="1420368"/>
                  </a:lnTo>
                  <a:close/>
                </a:path>
                <a:path w="1640205" h="1519554">
                  <a:moveTo>
                    <a:pt x="1252728" y="114300"/>
                  </a:moveTo>
                  <a:lnTo>
                    <a:pt x="1245108" y="109728"/>
                  </a:lnTo>
                  <a:lnTo>
                    <a:pt x="1210056" y="89916"/>
                  </a:lnTo>
                  <a:lnTo>
                    <a:pt x="1194816" y="83820"/>
                  </a:lnTo>
                  <a:lnTo>
                    <a:pt x="1168908" y="138684"/>
                  </a:lnTo>
                  <a:lnTo>
                    <a:pt x="1184148" y="146304"/>
                  </a:lnTo>
                  <a:lnTo>
                    <a:pt x="1182624" y="144780"/>
                  </a:lnTo>
                  <a:lnTo>
                    <a:pt x="1214628" y="163068"/>
                  </a:lnTo>
                  <a:lnTo>
                    <a:pt x="1220724" y="166116"/>
                  </a:lnTo>
                  <a:lnTo>
                    <a:pt x="1233893" y="144780"/>
                  </a:lnTo>
                  <a:lnTo>
                    <a:pt x="1252728" y="114300"/>
                  </a:lnTo>
                  <a:close/>
                </a:path>
                <a:path w="1640205" h="1519554">
                  <a:moveTo>
                    <a:pt x="1335024" y="1351788"/>
                  </a:moveTo>
                  <a:lnTo>
                    <a:pt x="1311744" y="1319784"/>
                  </a:lnTo>
                  <a:lnTo>
                    <a:pt x="1298448" y="1301496"/>
                  </a:lnTo>
                  <a:lnTo>
                    <a:pt x="1274064" y="1319784"/>
                  </a:lnTo>
                  <a:lnTo>
                    <a:pt x="1275588" y="1318260"/>
                  </a:lnTo>
                  <a:lnTo>
                    <a:pt x="1249680" y="1336548"/>
                  </a:lnTo>
                  <a:lnTo>
                    <a:pt x="1283208" y="1386840"/>
                  </a:lnTo>
                  <a:lnTo>
                    <a:pt x="1310640" y="1370076"/>
                  </a:lnTo>
                  <a:lnTo>
                    <a:pt x="1335024" y="1351788"/>
                  </a:lnTo>
                  <a:close/>
                </a:path>
                <a:path w="1640205" h="1519554">
                  <a:moveTo>
                    <a:pt x="1357884" y="185928"/>
                  </a:moveTo>
                  <a:lnTo>
                    <a:pt x="1341120" y="172212"/>
                  </a:lnTo>
                  <a:lnTo>
                    <a:pt x="1310640" y="149352"/>
                  </a:lnTo>
                  <a:lnTo>
                    <a:pt x="1306068" y="147828"/>
                  </a:lnTo>
                  <a:lnTo>
                    <a:pt x="1272540" y="198120"/>
                  </a:lnTo>
                  <a:lnTo>
                    <a:pt x="1274064" y="199644"/>
                  </a:lnTo>
                  <a:lnTo>
                    <a:pt x="1304544" y="222504"/>
                  </a:lnTo>
                  <a:lnTo>
                    <a:pt x="1303020" y="220980"/>
                  </a:lnTo>
                  <a:lnTo>
                    <a:pt x="1319784" y="233172"/>
                  </a:lnTo>
                  <a:lnTo>
                    <a:pt x="1329613" y="220980"/>
                  </a:lnTo>
                  <a:lnTo>
                    <a:pt x="1357884" y="185928"/>
                  </a:lnTo>
                  <a:close/>
                </a:path>
                <a:path w="1640205" h="1519554">
                  <a:moveTo>
                    <a:pt x="1432560" y="1266444"/>
                  </a:moveTo>
                  <a:lnTo>
                    <a:pt x="1393367" y="1229868"/>
                  </a:lnTo>
                  <a:lnTo>
                    <a:pt x="1391729" y="1228344"/>
                  </a:lnTo>
                  <a:lnTo>
                    <a:pt x="1386840" y="1223772"/>
                  </a:lnTo>
                  <a:lnTo>
                    <a:pt x="1382496" y="1229563"/>
                  </a:lnTo>
                  <a:lnTo>
                    <a:pt x="1357884" y="1252728"/>
                  </a:lnTo>
                  <a:lnTo>
                    <a:pt x="1344168" y="1264920"/>
                  </a:lnTo>
                  <a:lnTo>
                    <a:pt x="1385316" y="1310640"/>
                  </a:lnTo>
                  <a:lnTo>
                    <a:pt x="1399032" y="1298448"/>
                  </a:lnTo>
                  <a:lnTo>
                    <a:pt x="1426464" y="1272540"/>
                  </a:lnTo>
                  <a:lnTo>
                    <a:pt x="1432560" y="1266444"/>
                  </a:lnTo>
                  <a:close/>
                </a:path>
                <a:path w="1640205" h="1519554">
                  <a:moveTo>
                    <a:pt x="1450848" y="272796"/>
                  </a:moveTo>
                  <a:lnTo>
                    <a:pt x="1426464" y="246888"/>
                  </a:lnTo>
                  <a:lnTo>
                    <a:pt x="1406652" y="228600"/>
                  </a:lnTo>
                  <a:lnTo>
                    <a:pt x="1363980" y="272796"/>
                  </a:lnTo>
                  <a:lnTo>
                    <a:pt x="1382141" y="289560"/>
                  </a:lnTo>
                  <a:lnTo>
                    <a:pt x="1382814" y="290195"/>
                  </a:lnTo>
                  <a:lnTo>
                    <a:pt x="1405128" y="315468"/>
                  </a:lnTo>
                  <a:lnTo>
                    <a:pt x="1431251" y="291084"/>
                  </a:lnTo>
                  <a:lnTo>
                    <a:pt x="1450848" y="272796"/>
                  </a:lnTo>
                  <a:close/>
                </a:path>
                <a:path w="1640205" h="1519554">
                  <a:moveTo>
                    <a:pt x="1513319" y="1167396"/>
                  </a:moveTo>
                  <a:lnTo>
                    <a:pt x="1486293" y="1149108"/>
                  </a:lnTo>
                  <a:lnTo>
                    <a:pt x="1461503" y="1132344"/>
                  </a:lnTo>
                  <a:lnTo>
                    <a:pt x="1449311" y="1150632"/>
                  </a:lnTo>
                  <a:lnTo>
                    <a:pt x="1450835" y="1149108"/>
                  </a:lnTo>
                  <a:lnTo>
                    <a:pt x="1427975" y="1178064"/>
                  </a:lnTo>
                  <a:lnTo>
                    <a:pt x="1426451" y="1179588"/>
                  </a:lnTo>
                  <a:lnTo>
                    <a:pt x="1473695" y="1219212"/>
                  </a:lnTo>
                  <a:lnTo>
                    <a:pt x="1476743" y="1216164"/>
                  </a:lnTo>
                  <a:lnTo>
                    <a:pt x="1506461" y="1176540"/>
                  </a:lnTo>
                  <a:lnTo>
                    <a:pt x="1513319" y="1167396"/>
                  </a:lnTo>
                  <a:close/>
                </a:path>
                <a:path w="1640205" h="1519554">
                  <a:moveTo>
                    <a:pt x="1528559" y="376440"/>
                  </a:moveTo>
                  <a:lnTo>
                    <a:pt x="1524749" y="370344"/>
                  </a:lnTo>
                  <a:lnTo>
                    <a:pt x="1520939" y="364248"/>
                  </a:lnTo>
                  <a:lnTo>
                    <a:pt x="1499603" y="333768"/>
                  </a:lnTo>
                  <a:lnTo>
                    <a:pt x="1491983" y="323100"/>
                  </a:lnTo>
                  <a:lnTo>
                    <a:pt x="1443215" y="361200"/>
                  </a:lnTo>
                  <a:lnTo>
                    <a:pt x="1450835" y="370344"/>
                  </a:lnTo>
                  <a:lnTo>
                    <a:pt x="1449311" y="368820"/>
                  </a:lnTo>
                  <a:lnTo>
                    <a:pt x="1470647" y="399300"/>
                  </a:lnTo>
                  <a:lnTo>
                    <a:pt x="1469123" y="397776"/>
                  </a:lnTo>
                  <a:lnTo>
                    <a:pt x="1476743" y="409968"/>
                  </a:lnTo>
                  <a:lnTo>
                    <a:pt x="1493240" y="399300"/>
                  </a:lnTo>
                  <a:lnTo>
                    <a:pt x="1528559" y="376440"/>
                  </a:lnTo>
                  <a:close/>
                </a:path>
                <a:path w="1640205" h="1519554">
                  <a:moveTo>
                    <a:pt x="1577327" y="1054620"/>
                  </a:moveTo>
                  <a:lnTo>
                    <a:pt x="1523034" y="1031760"/>
                  </a:lnTo>
                  <a:lnTo>
                    <a:pt x="1519415" y="1030236"/>
                  </a:lnTo>
                  <a:lnTo>
                    <a:pt x="1504175" y="1062240"/>
                  </a:lnTo>
                  <a:lnTo>
                    <a:pt x="1505699" y="1060716"/>
                  </a:lnTo>
                  <a:lnTo>
                    <a:pt x="1493507" y="1082052"/>
                  </a:lnTo>
                  <a:lnTo>
                    <a:pt x="1546847" y="1112532"/>
                  </a:lnTo>
                  <a:lnTo>
                    <a:pt x="1559039" y="1089672"/>
                  </a:lnTo>
                  <a:lnTo>
                    <a:pt x="1573517" y="1060716"/>
                  </a:lnTo>
                  <a:lnTo>
                    <a:pt x="1575803" y="1056144"/>
                  </a:lnTo>
                  <a:lnTo>
                    <a:pt x="1577327" y="1054620"/>
                  </a:lnTo>
                  <a:close/>
                </a:path>
                <a:path w="1640205" h="1519554">
                  <a:moveTo>
                    <a:pt x="1587995" y="490740"/>
                  </a:moveTo>
                  <a:lnTo>
                    <a:pt x="1586649" y="487692"/>
                  </a:lnTo>
                  <a:lnTo>
                    <a:pt x="1575803" y="463308"/>
                  </a:lnTo>
                  <a:lnTo>
                    <a:pt x="1560563" y="432828"/>
                  </a:lnTo>
                  <a:lnTo>
                    <a:pt x="1505699" y="460260"/>
                  </a:lnTo>
                  <a:lnTo>
                    <a:pt x="1519415" y="489216"/>
                  </a:lnTo>
                  <a:lnTo>
                    <a:pt x="1519415" y="487692"/>
                  </a:lnTo>
                  <a:lnTo>
                    <a:pt x="1530083" y="515124"/>
                  </a:lnTo>
                  <a:lnTo>
                    <a:pt x="1587995" y="490740"/>
                  </a:lnTo>
                  <a:close/>
                </a:path>
                <a:path w="1640205" h="1519554">
                  <a:moveTo>
                    <a:pt x="1618475" y="934224"/>
                  </a:moveTo>
                  <a:lnTo>
                    <a:pt x="1612531" y="932700"/>
                  </a:lnTo>
                  <a:lnTo>
                    <a:pt x="1559039" y="918984"/>
                  </a:lnTo>
                  <a:lnTo>
                    <a:pt x="1554467" y="934224"/>
                  </a:lnTo>
                  <a:lnTo>
                    <a:pt x="1555991" y="932700"/>
                  </a:lnTo>
                  <a:lnTo>
                    <a:pt x="1545323" y="967752"/>
                  </a:lnTo>
                  <a:lnTo>
                    <a:pt x="1545323" y="966228"/>
                  </a:lnTo>
                  <a:lnTo>
                    <a:pt x="1542275" y="973848"/>
                  </a:lnTo>
                  <a:lnTo>
                    <a:pt x="1600187" y="995184"/>
                  </a:lnTo>
                  <a:lnTo>
                    <a:pt x="1603235" y="986040"/>
                  </a:lnTo>
                  <a:lnTo>
                    <a:pt x="1608810" y="967752"/>
                  </a:lnTo>
                  <a:lnTo>
                    <a:pt x="1613903" y="950988"/>
                  </a:lnTo>
                  <a:lnTo>
                    <a:pt x="1618475" y="934224"/>
                  </a:lnTo>
                  <a:close/>
                </a:path>
                <a:path w="1640205" h="1519554">
                  <a:moveTo>
                    <a:pt x="1626095" y="614184"/>
                  </a:moveTo>
                  <a:lnTo>
                    <a:pt x="1623047" y="606564"/>
                  </a:lnTo>
                  <a:lnTo>
                    <a:pt x="1618297" y="586752"/>
                  </a:lnTo>
                  <a:lnTo>
                    <a:pt x="1613903" y="568464"/>
                  </a:lnTo>
                  <a:lnTo>
                    <a:pt x="1609331" y="551700"/>
                  </a:lnTo>
                  <a:lnTo>
                    <a:pt x="1549895" y="569988"/>
                  </a:lnTo>
                  <a:lnTo>
                    <a:pt x="1555991" y="586752"/>
                  </a:lnTo>
                  <a:lnTo>
                    <a:pt x="1554467" y="585228"/>
                  </a:lnTo>
                  <a:lnTo>
                    <a:pt x="1563611" y="620280"/>
                  </a:lnTo>
                  <a:lnTo>
                    <a:pt x="1563611" y="618756"/>
                  </a:lnTo>
                  <a:lnTo>
                    <a:pt x="1565135" y="626376"/>
                  </a:lnTo>
                  <a:lnTo>
                    <a:pt x="1603235" y="618756"/>
                  </a:lnTo>
                  <a:lnTo>
                    <a:pt x="1626095" y="614184"/>
                  </a:lnTo>
                  <a:close/>
                </a:path>
                <a:path w="1640205" h="1519554">
                  <a:moveTo>
                    <a:pt x="1638287" y="806208"/>
                  </a:moveTo>
                  <a:lnTo>
                    <a:pt x="1577327" y="801636"/>
                  </a:lnTo>
                  <a:lnTo>
                    <a:pt x="1574279" y="832116"/>
                  </a:lnTo>
                  <a:lnTo>
                    <a:pt x="1575803" y="830592"/>
                  </a:lnTo>
                  <a:lnTo>
                    <a:pt x="1571231" y="861072"/>
                  </a:lnTo>
                  <a:lnTo>
                    <a:pt x="1632191" y="870216"/>
                  </a:lnTo>
                  <a:lnTo>
                    <a:pt x="1636763" y="838212"/>
                  </a:lnTo>
                  <a:lnTo>
                    <a:pt x="1637131" y="830592"/>
                  </a:lnTo>
                  <a:lnTo>
                    <a:pt x="1638287" y="806208"/>
                  </a:lnTo>
                  <a:close/>
                </a:path>
                <a:path w="1640205" h="1519554">
                  <a:moveTo>
                    <a:pt x="1639811" y="725436"/>
                  </a:moveTo>
                  <a:lnTo>
                    <a:pt x="1577543" y="725436"/>
                  </a:lnTo>
                  <a:lnTo>
                    <a:pt x="1578851" y="743724"/>
                  </a:lnTo>
                  <a:lnTo>
                    <a:pt x="1639811" y="742200"/>
                  </a:lnTo>
                  <a:lnTo>
                    <a:pt x="1639811" y="725436"/>
                  </a:lnTo>
                  <a:close/>
                </a:path>
                <a:path w="1640205" h="1519554">
                  <a:moveTo>
                    <a:pt x="1639811" y="720864"/>
                  </a:moveTo>
                  <a:lnTo>
                    <a:pt x="1637360" y="688860"/>
                  </a:lnTo>
                  <a:lnTo>
                    <a:pt x="1636763" y="681240"/>
                  </a:lnTo>
                  <a:lnTo>
                    <a:pt x="1635239" y="676668"/>
                  </a:lnTo>
                  <a:lnTo>
                    <a:pt x="1574279" y="685812"/>
                  </a:lnTo>
                  <a:lnTo>
                    <a:pt x="1575803" y="688860"/>
                  </a:lnTo>
                  <a:lnTo>
                    <a:pt x="1574279" y="687336"/>
                  </a:lnTo>
                  <a:lnTo>
                    <a:pt x="1577086" y="722388"/>
                  </a:lnTo>
                  <a:lnTo>
                    <a:pt x="1577327" y="722388"/>
                  </a:lnTo>
                  <a:lnTo>
                    <a:pt x="1639811" y="722388"/>
                  </a:lnTo>
                  <a:lnTo>
                    <a:pt x="1639811" y="720864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5112233" y="2751654"/>
            <a:ext cx="172910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483659"/>
                </a:solidFill>
                <a:latin typeface="Century Gothic"/>
                <a:cs typeface="Century Gothic"/>
              </a:rPr>
              <a:t>ELOGIO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662480" y="162089"/>
            <a:ext cx="64516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483659"/>
                </a:solidFill>
                <a:latin typeface="Century Gothic"/>
                <a:cs typeface="Century Gothic"/>
              </a:rPr>
              <a:t>JAN </a:t>
            </a:r>
            <a:r>
              <a:rPr dirty="0" sz="1450" spc="-25">
                <a:solidFill>
                  <a:srgbClr val="483659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054276" y="3498460"/>
            <a:ext cx="279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5" b="1">
                <a:solidFill>
                  <a:srgbClr val="483659"/>
                </a:solidFill>
                <a:latin typeface="Century Gothic"/>
                <a:cs typeface="Century Gothic"/>
              </a:rPr>
              <a:t>1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06411" y="2259847"/>
            <a:ext cx="862330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20">
                <a:solidFill>
                  <a:srgbClr val="DDE2DA"/>
                </a:solidFill>
              </a:rPr>
              <a:t>0,6%</a:t>
            </a:r>
            <a:endParaRPr sz="2900"/>
          </a:p>
        </p:txBody>
      </p:sp>
      <p:sp>
        <p:nvSpPr>
          <p:cNvPr id="11" name="object 11" descr=""/>
          <p:cNvSpPr txBox="1"/>
          <p:nvPr/>
        </p:nvSpPr>
        <p:spPr>
          <a:xfrm>
            <a:off x="621061" y="2633976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905277" y="0"/>
            <a:ext cx="3629660" cy="5358130"/>
            <a:chOff x="5905277" y="0"/>
            <a:chExt cx="3629660" cy="5358130"/>
          </a:xfrm>
        </p:grpSpPr>
        <p:sp>
          <p:nvSpPr>
            <p:cNvPr id="3" name="object 3" descr=""/>
            <p:cNvSpPr/>
            <p:nvPr/>
          </p:nvSpPr>
          <p:spPr>
            <a:xfrm>
              <a:off x="5905277" y="0"/>
              <a:ext cx="3629660" cy="5358130"/>
            </a:xfrm>
            <a:custGeom>
              <a:avLst/>
              <a:gdLst/>
              <a:ahLst/>
              <a:cxnLst/>
              <a:rect l="l" t="t" r="r" b="b"/>
              <a:pathLst>
                <a:path w="3629659" h="5358130">
                  <a:moveTo>
                    <a:pt x="3629266" y="5357672"/>
                  </a:moveTo>
                  <a:lnTo>
                    <a:pt x="0" y="5357672"/>
                  </a:lnTo>
                  <a:lnTo>
                    <a:pt x="0" y="0"/>
                  </a:lnTo>
                  <a:lnTo>
                    <a:pt x="3629266" y="0"/>
                  </a:lnTo>
                  <a:lnTo>
                    <a:pt x="3629266" y="5357672"/>
                  </a:lnTo>
                  <a:close/>
                </a:path>
              </a:pathLst>
            </a:custGeom>
            <a:solidFill>
              <a:srgbClr val="47365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6370097" y="602246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/>
          <p:nvPr/>
        </p:nvSpPr>
        <p:spPr>
          <a:xfrm>
            <a:off x="287813" y="286778"/>
            <a:ext cx="0" cy="1283335"/>
          </a:xfrm>
          <a:custGeom>
            <a:avLst/>
            <a:gdLst/>
            <a:ahLst/>
            <a:cxnLst/>
            <a:rect l="l" t="t" r="r" b="b"/>
            <a:pathLst>
              <a:path w="0" h="1283335">
                <a:moveTo>
                  <a:pt x="0" y="0"/>
                </a:moveTo>
                <a:lnTo>
                  <a:pt x="0" y="1283208"/>
                </a:lnTo>
              </a:path>
            </a:pathLst>
          </a:custGeom>
          <a:ln w="45719">
            <a:solidFill>
              <a:srgbClr val="47365A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2776505" y="1941080"/>
            <a:ext cx="1376680" cy="1935480"/>
            <a:chOff x="2776505" y="1941080"/>
            <a:chExt cx="1376680" cy="1935480"/>
          </a:xfrm>
        </p:grpSpPr>
        <p:sp>
          <p:nvSpPr>
            <p:cNvPr id="7" name="object 7" descr=""/>
            <p:cNvSpPr/>
            <p:nvPr/>
          </p:nvSpPr>
          <p:spPr>
            <a:xfrm>
              <a:off x="2813081" y="2040902"/>
              <a:ext cx="1339850" cy="192405"/>
            </a:xfrm>
            <a:custGeom>
              <a:avLst/>
              <a:gdLst/>
              <a:ahLst/>
              <a:cxnLst/>
              <a:rect l="l" t="t" r="r" b="b"/>
              <a:pathLst>
                <a:path w="1339850" h="192405">
                  <a:moveTo>
                    <a:pt x="1339595" y="192024"/>
                  </a:moveTo>
                  <a:lnTo>
                    <a:pt x="0" y="192024"/>
                  </a:lnTo>
                  <a:lnTo>
                    <a:pt x="0" y="0"/>
                  </a:lnTo>
                  <a:lnTo>
                    <a:pt x="1339595" y="0"/>
                  </a:lnTo>
                  <a:lnTo>
                    <a:pt x="1339595" y="192024"/>
                  </a:lnTo>
                  <a:close/>
                </a:path>
              </a:pathLst>
            </a:custGeom>
            <a:solidFill>
              <a:srgbClr val="47365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2813081" y="1944890"/>
              <a:ext cx="0" cy="1927860"/>
            </a:xfrm>
            <a:custGeom>
              <a:avLst/>
              <a:gdLst/>
              <a:ahLst/>
              <a:cxnLst/>
              <a:rect l="l" t="t" r="r" b="b"/>
              <a:pathLst>
                <a:path w="0" h="1927860">
                  <a:moveTo>
                    <a:pt x="0" y="0"/>
                  </a:moveTo>
                  <a:lnTo>
                    <a:pt x="0" y="192786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776505" y="1944890"/>
              <a:ext cx="36830" cy="1927860"/>
            </a:xfrm>
            <a:custGeom>
              <a:avLst/>
              <a:gdLst/>
              <a:ahLst/>
              <a:cxnLst/>
              <a:rect l="l" t="t" r="r" b="b"/>
              <a:pathLst>
                <a:path w="36830" h="1927860">
                  <a:moveTo>
                    <a:pt x="0" y="0"/>
                  </a:moveTo>
                  <a:lnTo>
                    <a:pt x="36576" y="0"/>
                  </a:lnTo>
                </a:path>
                <a:path w="36830" h="1927860">
                  <a:moveTo>
                    <a:pt x="0" y="385572"/>
                  </a:moveTo>
                  <a:lnTo>
                    <a:pt x="36576" y="385572"/>
                  </a:lnTo>
                </a:path>
                <a:path w="36830" h="1927860">
                  <a:moveTo>
                    <a:pt x="0" y="771144"/>
                  </a:moveTo>
                  <a:lnTo>
                    <a:pt x="36576" y="771144"/>
                  </a:lnTo>
                </a:path>
                <a:path w="36830" h="1927860">
                  <a:moveTo>
                    <a:pt x="0" y="1156716"/>
                  </a:moveTo>
                  <a:lnTo>
                    <a:pt x="36576" y="1156716"/>
                  </a:lnTo>
                </a:path>
                <a:path w="36830" h="1927860">
                  <a:moveTo>
                    <a:pt x="0" y="1542288"/>
                  </a:moveTo>
                  <a:lnTo>
                    <a:pt x="36576" y="1542288"/>
                  </a:lnTo>
                </a:path>
                <a:path w="36830" h="1927860">
                  <a:moveTo>
                    <a:pt x="0" y="1927860"/>
                  </a:moveTo>
                  <a:lnTo>
                    <a:pt x="36576" y="192786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4199342" y="2030738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860541" y="2416570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2860541" y="2802326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2860541" y="3188157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2860541" y="3573914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2285277" y="2048714"/>
            <a:ext cx="43624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UF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2475884" y="2434422"/>
            <a:ext cx="24574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.800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2279175" y="2820123"/>
            <a:ext cx="44259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BR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2187699" y="3205838"/>
            <a:ext cx="53530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ELEIÇÕES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579431" y="3591588"/>
            <a:ext cx="114236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47365A"/>
                </a:solidFill>
              </a:rPr>
              <a:t>ELOGIO</a:t>
            </a:r>
          </a:p>
          <a:p>
            <a:pPr marL="32384">
              <a:lnSpc>
                <a:spcPts val="1235"/>
              </a:lnSpc>
            </a:pPr>
            <a:r>
              <a:rPr dirty="0" sz="1150">
                <a:solidFill>
                  <a:srgbClr val="47365A"/>
                </a:solidFill>
              </a:rPr>
              <a:t>JAN</a:t>
            </a:r>
            <a:r>
              <a:rPr dirty="0" sz="1150" spc="40">
                <a:solidFill>
                  <a:srgbClr val="47365A"/>
                </a:solidFill>
              </a:rPr>
              <a:t> </a:t>
            </a:r>
            <a:r>
              <a:rPr dirty="0" sz="1150" spc="-25">
                <a:solidFill>
                  <a:srgbClr val="47365A"/>
                </a:solidFill>
              </a:rPr>
              <a:t>22</a:t>
            </a:r>
            <a:endParaRPr sz="1150"/>
          </a:p>
        </p:txBody>
      </p:sp>
      <p:sp>
        <p:nvSpPr>
          <p:cNvPr id="21" name="object 21" descr=""/>
          <p:cNvSpPr txBox="1"/>
          <p:nvPr/>
        </p:nvSpPr>
        <p:spPr>
          <a:xfrm>
            <a:off x="6314731" y="634742"/>
            <a:ext cx="2621280" cy="105664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4065"/>
              </a:lnSpc>
              <a:spcBef>
                <a:spcPts val="114"/>
              </a:spcBef>
            </a:pPr>
            <a:r>
              <a:rPr dirty="0" sz="3550" spc="-20" b="1">
                <a:solidFill>
                  <a:srgbClr val="DDE1DA"/>
                </a:solidFill>
                <a:latin typeface="Century Gothic"/>
                <a:cs typeface="Century Gothic"/>
              </a:rPr>
              <a:t>100%</a:t>
            </a:r>
            <a:endParaRPr sz="3550">
              <a:latin typeface="Century Gothic"/>
              <a:cs typeface="Century Gothic"/>
            </a:endParaRPr>
          </a:p>
          <a:p>
            <a:pPr marL="18415" marR="5080">
              <a:lnSpc>
                <a:spcPts val="1889"/>
              </a:lnSpc>
              <a:spcBef>
                <a:spcPts val="245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5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direcionados</a:t>
            </a:r>
            <a:r>
              <a:rPr dirty="0" sz="1950" spc="-4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50">
                <a:solidFill>
                  <a:srgbClr val="DDE1DA"/>
                </a:solidFill>
                <a:latin typeface="Century Gothic"/>
                <a:cs typeface="Century Gothic"/>
              </a:rPr>
              <a:t>a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CAU/UFs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6314686" y="2223456"/>
            <a:ext cx="1858645" cy="46291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2230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</a:t>
            </a:r>
            <a:endParaRPr sz="1950">
              <a:latin typeface="Century Gothic"/>
              <a:cs typeface="Century Gothic"/>
            </a:endParaRPr>
          </a:p>
          <a:p>
            <a:pPr marL="139065" indent="-126364">
              <a:lnSpc>
                <a:spcPts val="1210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postura</a:t>
            </a:r>
            <a:r>
              <a:rPr dirty="0" sz="1100" spc="7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no</a:t>
            </a:r>
            <a:r>
              <a:rPr dirty="0" sz="1100" spc="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atendimento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4905" y="1423682"/>
            <a:ext cx="1301495" cy="1068323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0" y="0"/>
            <a:ext cx="2350135" cy="5358130"/>
            <a:chOff x="0" y="0"/>
            <a:chExt cx="2350135" cy="5358130"/>
          </a:xfrm>
        </p:grpSpPr>
        <p:sp>
          <p:nvSpPr>
            <p:cNvPr id="4" name="object 4" descr=""/>
            <p:cNvSpPr/>
            <p:nvPr/>
          </p:nvSpPr>
          <p:spPr>
            <a:xfrm>
              <a:off x="0" y="0"/>
              <a:ext cx="2350135" cy="5358130"/>
            </a:xfrm>
            <a:custGeom>
              <a:avLst/>
              <a:gdLst/>
              <a:ahLst/>
              <a:cxnLst/>
              <a:rect l="l" t="t" r="r" b="b"/>
              <a:pathLst>
                <a:path w="2350135" h="5358130">
                  <a:moveTo>
                    <a:pt x="0" y="5357672"/>
                  </a:moveTo>
                  <a:lnTo>
                    <a:pt x="0" y="0"/>
                  </a:lnTo>
                  <a:lnTo>
                    <a:pt x="2349785" y="0"/>
                  </a:lnTo>
                  <a:lnTo>
                    <a:pt x="2349785" y="5357672"/>
                  </a:lnTo>
                  <a:lnTo>
                    <a:pt x="0" y="5357672"/>
                  </a:lnTo>
                  <a:close/>
                </a:path>
              </a:pathLst>
            </a:custGeom>
            <a:solidFill>
              <a:srgbClr val="9A743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42677" y="1915934"/>
              <a:ext cx="1640205" cy="1519555"/>
            </a:xfrm>
            <a:custGeom>
              <a:avLst/>
              <a:gdLst/>
              <a:ahLst/>
              <a:cxnLst/>
              <a:rect l="l" t="t" r="r" b="b"/>
              <a:pathLst>
                <a:path w="1640205" h="1519554">
                  <a:moveTo>
                    <a:pt x="62484" y="736092"/>
                  </a:moveTo>
                  <a:lnTo>
                    <a:pt x="1524" y="734568"/>
                  </a:lnTo>
                  <a:lnTo>
                    <a:pt x="0" y="760476"/>
                  </a:lnTo>
                  <a:lnTo>
                    <a:pt x="1524" y="798576"/>
                  </a:lnTo>
                  <a:lnTo>
                    <a:pt x="62484" y="797052"/>
                  </a:lnTo>
                  <a:lnTo>
                    <a:pt x="62484" y="736092"/>
                  </a:lnTo>
                  <a:close/>
                </a:path>
                <a:path w="1640205" h="1519554">
                  <a:moveTo>
                    <a:pt x="71628" y="867156"/>
                  </a:moveTo>
                  <a:lnTo>
                    <a:pt x="71374" y="865632"/>
                  </a:lnTo>
                  <a:lnTo>
                    <a:pt x="65786" y="832104"/>
                  </a:lnTo>
                  <a:lnTo>
                    <a:pt x="65532" y="830580"/>
                  </a:lnTo>
                  <a:lnTo>
                    <a:pt x="65532" y="815340"/>
                  </a:lnTo>
                  <a:lnTo>
                    <a:pt x="3048" y="819912"/>
                  </a:lnTo>
                  <a:lnTo>
                    <a:pt x="4572" y="838200"/>
                  </a:lnTo>
                  <a:lnTo>
                    <a:pt x="9144" y="876300"/>
                  </a:lnTo>
                  <a:lnTo>
                    <a:pt x="12192" y="885444"/>
                  </a:lnTo>
                  <a:lnTo>
                    <a:pt x="71628" y="873252"/>
                  </a:lnTo>
                  <a:lnTo>
                    <a:pt x="70104" y="865632"/>
                  </a:lnTo>
                  <a:lnTo>
                    <a:pt x="71628" y="867156"/>
                  </a:lnTo>
                  <a:close/>
                </a:path>
                <a:path w="1640205" h="1519554">
                  <a:moveTo>
                    <a:pt x="77724" y="618744"/>
                  </a:moveTo>
                  <a:lnTo>
                    <a:pt x="16764" y="608076"/>
                  </a:lnTo>
                  <a:lnTo>
                    <a:pt x="9144" y="643128"/>
                  </a:lnTo>
                  <a:lnTo>
                    <a:pt x="6096" y="670560"/>
                  </a:lnTo>
                  <a:lnTo>
                    <a:pt x="67056" y="678180"/>
                  </a:lnTo>
                  <a:lnTo>
                    <a:pt x="71348" y="653796"/>
                  </a:lnTo>
                  <a:lnTo>
                    <a:pt x="71628" y="652272"/>
                  </a:lnTo>
                  <a:lnTo>
                    <a:pt x="70104" y="653796"/>
                  </a:lnTo>
                  <a:lnTo>
                    <a:pt x="77724" y="618744"/>
                  </a:lnTo>
                  <a:close/>
                </a:path>
                <a:path w="1640205" h="1519554">
                  <a:moveTo>
                    <a:pt x="103632" y="987564"/>
                  </a:moveTo>
                  <a:lnTo>
                    <a:pt x="96545" y="967740"/>
                  </a:lnTo>
                  <a:lnTo>
                    <a:pt x="96012" y="966216"/>
                  </a:lnTo>
                  <a:lnTo>
                    <a:pt x="96012" y="967740"/>
                  </a:lnTo>
                  <a:lnTo>
                    <a:pt x="85801" y="934212"/>
                  </a:lnTo>
                  <a:lnTo>
                    <a:pt x="85344" y="932688"/>
                  </a:lnTo>
                  <a:lnTo>
                    <a:pt x="85344" y="931164"/>
                  </a:lnTo>
                  <a:lnTo>
                    <a:pt x="25908" y="946404"/>
                  </a:lnTo>
                  <a:lnTo>
                    <a:pt x="25908" y="950976"/>
                  </a:lnTo>
                  <a:lnTo>
                    <a:pt x="38100" y="986040"/>
                  </a:lnTo>
                  <a:lnTo>
                    <a:pt x="45720" y="1008900"/>
                  </a:lnTo>
                  <a:lnTo>
                    <a:pt x="103632" y="987564"/>
                  </a:lnTo>
                  <a:close/>
                </a:path>
                <a:path w="1640205" h="1519554">
                  <a:moveTo>
                    <a:pt x="112776" y="507492"/>
                  </a:moveTo>
                  <a:lnTo>
                    <a:pt x="56388" y="483108"/>
                  </a:lnTo>
                  <a:lnTo>
                    <a:pt x="50292" y="498348"/>
                  </a:lnTo>
                  <a:lnTo>
                    <a:pt x="38100" y="533400"/>
                  </a:lnTo>
                  <a:lnTo>
                    <a:pt x="33528" y="544068"/>
                  </a:lnTo>
                  <a:lnTo>
                    <a:pt x="92964" y="562356"/>
                  </a:lnTo>
                  <a:lnTo>
                    <a:pt x="96012" y="551688"/>
                  </a:lnTo>
                  <a:lnTo>
                    <a:pt x="96012" y="553212"/>
                  </a:lnTo>
                  <a:lnTo>
                    <a:pt x="96558" y="551688"/>
                  </a:lnTo>
                  <a:lnTo>
                    <a:pt x="108204" y="519684"/>
                  </a:lnTo>
                  <a:lnTo>
                    <a:pt x="108204" y="521208"/>
                  </a:lnTo>
                  <a:lnTo>
                    <a:pt x="108712" y="519684"/>
                  </a:lnTo>
                  <a:lnTo>
                    <a:pt x="112776" y="507492"/>
                  </a:lnTo>
                  <a:close/>
                </a:path>
                <a:path w="1640205" h="1519554">
                  <a:moveTo>
                    <a:pt x="153924" y="1092720"/>
                  </a:moveTo>
                  <a:lnTo>
                    <a:pt x="153047" y="1091196"/>
                  </a:lnTo>
                  <a:lnTo>
                    <a:pt x="135636" y="1060716"/>
                  </a:lnTo>
                  <a:lnTo>
                    <a:pt x="137160" y="1062240"/>
                  </a:lnTo>
                  <a:lnTo>
                    <a:pt x="136398" y="1060716"/>
                  </a:lnTo>
                  <a:lnTo>
                    <a:pt x="126492" y="1040904"/>
                  </a:lnTo>
                  <a:lnTo>
                    <a:pt x="71628" y="1068336"/>
                  </a:lnTo>
                  <a:lnTo>
                    <a:pt x="82296" y="1089672"/>
                  </a:lnTo>
                  <a:lnTo>
                    <a:pt x="100584" y="1123200"/>
                  </a:lnTo>
                  <a:lnTo>
                    <a:pt x="102108" y="1126248"/>
                  </a:lnTo>
                  <a:lnTo>
                    <a:pt x="153924" y="1092720"/>
                  </a:lnTo>
                  <a:close/>
                </a:path>
                <a:path w="1640205" h="1519554">
                  <a:moveTo>
                    <a:pt x="169164" y="403860"/>
                  </a:moveTo>
                  <a:lnTo>
                    <a:pt x="115824" y="370332"/>
                  </a:lnTo>
                  <a:lnTo>
                    <a:pt x="100584" y="396240"/>
                  </a:lnTo>
                  <a:lnTo>
                    <a:pt x="83820" y="425196"/>
                  </a:lnTo>
                  <a:lnTo>
                    <a:pt x="138684" y="455676"/>
                  </a:lnTo>
                  <a:lnTo>
                    <a:pt x="153111" y="428244"/>
                  </a:lnTo>
                  <a:lnTo>
                    <a:pt x="153924" y="426720"/>
                  </a:lnTo>
                  <a:lnTo>
                    <a:pt x="152400" y="428244"/>
                  </a:lnTo>
                  <a:lnTo>
                    <a:pt x="169164" y="403860"/>
                  </a:lnTo>
                  <a:close/>
                </a:path>
                <a:path w="1640205" h="1519554">
                  <a:moveTo>
                    <a:pt x="222504" y="1190256"/>
                  </a:moveTo>
                  <a:lnTo>
                    <a:pt x="213017" y="1178064"/>
                  </a:lnTo>
                  <a:lnTo>
                    <a:pt x="211836" y="1176540"/>
                  </a:lnTo>
                  <a:lnTo>
                    <a:pt x="211836" y="1178064"/>
                  </a:lnTo>
                  <a:lnTo>
                    <a:pt x="190500" y="1149108"/>
                  </a:lnTo>
                  <a:lnTo>
                    <a:pt x="192024" y="1150632"/>
                  </a:lnTo>
                  <a:lnTo>
                    <a:pt x="191109" y="1149108"/>
                  </a:lnTo>
                  <a:lnTo>
                    <a:pt x="187452" y="1143012"/>
                  </a:lnTo>
                  <a:lnTo>
                    <a:pt x="135636" y="1178064"/>
                  </a:lnTo>
                  <a:lnTo>
                    <a:pt x="141732" y="1185684"/>
                  </a:lnTo>
                  <a:lnTo>
                    <a:pt x="164592" y="1216164"/>
                  </a:lnTo>
                  <a:lnTo>
                    <a:pt x="175260" y="1229880"/>
                  </a:lnTo>
                  <a:lnTo>
                    <a:pt x="222504" y="1190256"/>
                  </a:lnTo>
                  <a:close/>
                </a:path>
                <a:path w="1640205" h="1519554">
                  <a:moveTo>
                    <a:pt x="240792" y="310896"/>
                  </a:moveTo>
                  <a:lnTo>
                    <a:pt x="195072" y="268224"/>
                  </a:lnTo>
                  <a:lnTo>
                    <a:pt x="188976" y="275844"/>
                  </a:lnTo>
                  <a:lnTo>
                    <a:pt x="164592" y="303276"/>
                  </a:lnTo>
                  <a:lnTo>
                    <a:pt x="153924" y="316992"/>
                  </a:lnTo>
                  <a:lnTo>
                    <a:pt x="202692" y="355092"/>
                  </a:lnTo>
                  <a:lnTo>
                    <a:pt x="211836" y="341376"/>
                  </a:lnTo>
                  <a:lnTo>
                    <a:pt x="211836" y="342900"/>
                  </a:lnTo>
                  <a:lnTo>
                    <a:pt x="213106" y="341376"/>
                  </a:lnTo>
                  <a:lnTo>
                    <a:pt x="234696" y="315468"/>
                  </a:lnTo>
                  <a:lnTo>
                    <a:pt x="234696" y="316992"/>
                  </a:lnTo>
                  <a:lnTo>
                    <a:pt x="236220" y="315468"/>
                  </a:lnTo>
                  <a:lnTo>
                    <a:pt x="240792" y="310896"/>
                  </a:lnTo>
                  <a:close/>
                </a:path>
                <a:path w="1640205" h="1519554">
                  <a:moveTo>
                    <a:pt x="306324" y="1274076"/>
                  </a:moveTo>
                  <a:lnTo>
                    <a:pt x="285089" y="1254264"/>
                  </a:lnTo>
                  <a:lnTo>
                    <a:pt x="283464" y="1252740"/>
                  </a:lnTo>
                  <a:lnTo>
                    <a:pt x="283464" y="1254264"/>
                  </a:lnTo>
                  <a:lnTo>
                    <a:pt x="262128" y="1232928"/>
                  </a:lnTo>
                  <a:lnTo>
                    <a:pt x="219456" y="1277124"/>
                  </a:lnTo>
                  <a:lnTo>
                    <a:pt x="240792" y="1298460"/>
                  </a:lnTo>
                  <a:lnTo>
                    <a:pt x="266700" y="1319796"/>
                  </a:lnTo>
                  <a:lnTo>
                    <a:pt x="306324" y="1274076"/>
                  </a:lnTo>
                  <a:close/>
                </a:path>
                <a:path w="1640205" h="1519554">
                  <a:moveTo>
                    <a:pt x="327660" y="230124"/>
                  </a:moveTo>
                  <a:lnTo>
                    <a:pt x="288036" y="181356"/>
                  </a:lnTo>
                  <a:lnTo>
                    <a:pt x="240792" y="220980"/>
                  </a:lnTo>
                  <a:lnTo>
                    <a:pt x="239268" y="222504"/>
                  </a:lnTo>
                  <a:lnTo>
                    <a:pt x="281940" y="268224"/>
                  </a:lnTo>
                  <a:lnTo>
                    <a:pt x="283464" y="266700"/>
                  </a:lnTo>
                  <a:lnTo>
                    <a:pt x="310896" y="242316"/>
                  </a:lnTo>
                  <a:lnTo>
                    <a:pt x="309372" y="243840"/>
                  </a:lnTo>
                  <a:lnTo>
                    <a:pt x="311404" y="242316"/>
                  </a:lnTo>
                  <a:lnTo>
                    <a:pt x="327660" y="230124"/>
                  </a:lnTo>
                  <a:close/>
                </a:path>
                <a:path w="1640205" h="1519554">
                  <a:moveTo>
                    <a:pt x="402336" y="1342656"/>
                  </a:moveTo>
                  <a:lnTo>
                    <a:pt x="397256" y="1339608"/>
                  </a:lnTo>
                  <a:lnTo>
                    <a:pt x="394716" y="1338084"/>
                  </a:lnTo>
                  <a:lnTo>
                    <a:pt x="396240" y="1339608"/>
                  </a:lnTo>
                  <a:lnTo>
                    <a:pt x="367931" y="1319796"/>
                  </a:lnTo>
                  <a:lnTo>
                    <a:pt x="365760" y="1318272"/>
                  </a:lnTo>
                  <a:lnTo>
                    <a:pt x="365760" y="1319796"/>
                  </a:lnTo>
                  <a:lnTo>
                    <a:pt x="353568" y="1309128"/>
                  </a:lnTo>
                  <a:lnTo>
                    <a:pt x="316992" y="1359420"/>
                  </a:lnTo>
                  <a:lnTo>
                    <a:pt x="330708" y="1370088"/>
                  </a:lnTo>
                  <a:lnTo>
                    <a:pt x="362712" y="1391424"/>
                  </a:lnTo>
                  <a:lnTo>
                    <a:pt x="370332" y="1395996"/>
                  </a:lnTo>
                  <a:lnTo>
                    <a:pt x="402336" y="1342656"/>
                  </a:lnTo>
                  <a:close/>
                </a:path>
                <a:path w="1640205" h="1519554">
                  <a:moveTo>
                    <a:pt x="425196" y="163068"/>
                  </a:moveTo>
                  <a:lnTo>
                    <a:pt x="394716" y="109728"/>
                  </a:lnTo>
                  <a:lnTo>
                    <a:pt x="362712" y="128016"/>
                  </a:lnTo>
                  <a:lnTo>
                    <a:pt x="341376" y="143256"/>
                  </a:lnTo>
                  <a:lnTo>
                    <a:pt x="374904" y="195072"/>
                  </a:lnTo>
                  <a:lnTo>
                    <a:pt x="396240" y="181356"/>
                  </a:lnTo>
                  <a:lnTo>
                    <a:pt x="394716" y="181356"/>
                  </a:lnTo>
                  <a:lnTo>
                    <a:pt x="425196" y="163068"/>
                  </a:lnTo>
                  <a:close/>
                </a:path>
                <a:path w="1640205" h="1519554">
                  <a:moveTo>
                    <a:pt x="509016" y="1395996"/>
                  </a:moveTo>
                  <a:lnTo>
                    <a:pt x="494385" y="1389900"/>
                  </a:lnTo>
                  <a:lnTo>
                    <a:pt x="490728" y="1388376"/>
                  </a:lnTo>
                  <a:lnTo>
                    <a:pt x="492252" y="1389900"/>
                  </a:lnTo>
                  <a:lnTo>
                    <a:pt x="460375" y="1374660"/>
                  </a:lnTo>
                  <a:lnTo>
                    <a:pt x="457200" y="1373136"/>
                  </a:lnTo>
                  <a:lnTo>
                    <a:pt x="458724" y="1374660"/>
                  </a:lnTo>
                  <a:lnTo>
                    <a:pt x="454152" y="1371612"/>
                  </a:lnTo>
                  <a:lnTo>
                    <a:pt x="425196" y="1426476"/>
                  </a:lnTo>
                  <a:lnTo>
                    <a:pt x="429768" y="1429524"/>
                  </a:lnTo>
                  <a:lnTo>
                    <a:pt x="466344" y="1446288"/>
                  </a:lnTo>
                  <a:lnTo>
                    <a:pt x="484632" y="1453908"/>
                  </a:lnTo>
                  <a:lnTo>
                    <a:pt x="509016" y="1395996"/>
                  </a:lnTo>
                  <a:close/>
                </a:path>
                <a:path w="1640205" h="1519554">
                  <a:moveTo>
                    <a:pt x="531876" y="112776"/>
                  </a:moveTo>
                  <a:lnTo>
                    <a:pt x="512064" y="54864"/>
                  </a:lnTo>
                  <a:lnTo>
                    <a:pt x="466344" y="74676"/>
                  </a:lnTo>
                  <a:lnTo>
                    <a:pt x="452628" y="80772"/>
                  </a:lnTo>
                  <a:lnTo>
                    <a:pt x="478536" y="135636"/>
                  </a:lnTo>
                  <a:lnTo>
                    <a:pt x="492252" y="129540"/>
                  </a:lnTo>
                  <a:lnTo>
                    <a:pt x="490728" y="131064"/>
                  </a:lnTo>
                  <a:lnTo>
                    <a:pt x="494233" y="129540"/>
                  </a:lnTo>
                  <a:lnTo>
                    <a:pt x="525780" y="115824"/>
                  </a:lnTo>
                  <a:lnTo>
                    <a:pt x="524256" y="115824"/>
                  </a:lnTo>
                  <a:lnTo>
                    <a:pt x="531876" y="112776"/>
                  </a:lnTo>
                  <a:close/>
                </a:path>
                <a:path w="1640205" h="1519554">
                  <a:moveTo>
                    <a:pt x="621792" y="1434096"/>
                  </a:moveTo>
                  <a:lnTo>
                    <a:pt x="594360" y="1426476"/>
                  </a:lnTo>
                  <a:lnTo>
                    <a:pt x="563880" y="1417332"/>
                  </a:lnTo>
                  <a:lnTo>
                    <a:pt x="545592" y="1476768"/>
                  </a:lnTo>
                  <a:lnTo>
                    <a:pt x="605028" y="1493532"/>
                  </a:lnTo>
                  <a:lnTo>
                    <a:pt x="621792" y="1434096"/>
                  </a:lnTo>
                  <a:close/>
                </a:path>
                <a:path w="1640205" h="1519554">
                  <a:moveTo>
                    <a:pt x="646163" y="79248"/>
                  </a:moveTo>
                  <a:lnTo>
                    <a:pt x="633971" y="19812"/>
                  </a:lnTo>
                  <a:lnTo>
                    <a:pt x="615683" y="22860"/>
                  </a:lnTo>
                  <a:lnTo>
                    <a:pt x="577583" y="33528"/>
                  </a:lnTo>
                  <a:lnTo>
                    <a:pt x="571487" y="35052"/>
                  </a:lnTo>
                  <a:lnTo>
                    <a:pt x="589775" y="94488"/>
                  </a:lnTo>
                  <a:lnTo>
                    <a:pt x="594347" y="92964"/>
                  </a:lnTo>
                  <a:lnTo>
                    <a:pt x="630923" y="82296"/>
                  </a:lnTo>
                  <a:lnTo>
                    <a:pt x="629399" y="83820"/>
                  </a:lnTo>
                  <a:lnTo>
                    <a:pt x="634987" y="82296"/>
                  </a:lnTo>
                  <a:lnTo>
                    <a:pt x="646163" y="79248"/>
                  </a:lnTo>
                  <a:close/>
                </a:path>
                <a:path w="1640205" h="1519554">
                  <a:moveTo>
                    <a:pt x="739140" y="1453908"/>
                  </a:moveTo>
                  <a:lnTo>
                    <a:pt x="704088" y="1450860"/>
                  </a:lnTo>
                  <a:lnTo>
                    <a:pt x="705612" y="1450860"/>
                  </a:lnTo>
                  <a:lnTo>
                    <a:pt x="678180" y="1446288"/>
                  </a:lnTo>
                  <a:lnTo>
                    <a:pt x="669036" y="1507248"/>
                  </a:lnTo>
                  <a:lnTo>
                    <a:pt x="696468" y="1511820"/>
                  </a:lnTo>
                  <a:lnTo>
                    <a:pt x="731520" y="1514868"/>
                  </a:lnTo>
                  <a:lnTo>
                    <a:pt x="739140" y="1453908"/>
                  </a:lnTo>
                  <a:close/>
                </a:path>
                <a:path w="1640205" h="1519554">
                  <a:moveTo>
                    <a:pt x="765035" y="62484"/>
                  </a:moveTo>
                  <a:lnTo>
                    <a:pt x="760463" y="1524"/>
                  </a:lnTo>
                  <a:lnTo>
                    <a:pt x="737603" y="3048"/>
                  </a:lnTo>
                  <a:lnTo>
                    <a:pt x="697979" y="7620"/>
                  </a:lnTo>
                  <a:lnTo>
                    <a:pt x="704075" y="68580"/>
                  </a:lnTo>
                  <a:lnTo>
                    <a:pt x="743699" y="64008"/>
                  </a:lnTo>
                  <a:lnTo>
                    <a:pt x="742175" y="65532"/>
                  </a:lnTo>
                  <a:lnTo>
                    <a:pt x="753605" y="64008"/>
                  </a:lnTo>
                  <a:lnTo>
                    <a:pt x="765035" y="62484"/>
                  </a:lnTo>
                  <a:close/>
                </a:path>
                <a:path w="1640205" h="1519554">
                  <a:moveTo>
                    <a:pt x="859536" y="1519440"/>
                  </a:moveTo>
                  <a:lnTo>
                    <a:pt x="858012" y="1456956"/>
                  </a:lnTo>
                  <a:lnTo>
                    <a:pt x="819912" y="1458480"/>
                  </a:lnTo>
                  <a:lnTo>
                    <a:pt x="797052" y="1458480"/>
                  </a:lnTo>
                  <a:lnTo>
                    <a:pt x="795528" y="1519440"/>
                  </a:lnTo>
                  <a:lnTo>
                    <a:pt x="859536" y="1519440"/>
                  </a:lnTo>
                  <a:close/>
                </a:path>
                <a:path w="1640205" h="1519554">
                  <a:moveTo>
                    <a:pt x="888479" y="1524"/>
                  </a:moveTo>
                  <a:lnTo>
                    <a:pt x="862571" y="0"/>
                  </a:lnTo>
                  <a:lnTo>
                    <a:pt x="824471" y="0"/>
                  </a:lnTo>
                  <a:lnTo>
                    <a:pt x="822947" y="60960"/>
                  </a:lnTo>
                  <a:lnTo>
                    <a:pt x="861047" y="62484"/>
                  </a:lnTo>
                  <a:lnTo>
                    <a:pt x="859523" y="62484"/>
                  </a:lnTo>
                  <a:lnTo>
                    <a:pt x="883907" y="64008"/>
                  </a:lnTo>
                  <a:lnTo>
                    <a:pt x="888479" y="1524"/>
                  </a:lnTo>
                  <a:close/>
                </a:path>
                <a:path w="1640205" h="1519554">
                  <a:moveTo>
                    <a:pt x="987552" y="1504200"/>
                  </a:moveTo>
                  <a:lnTo>
                    <a:pt x="974178" y="1444764"/>
                  </a:lnTo>
                  <a:lnTo>
                    <a:pt x="973836" y="1443240"/>
                  </a:lnTo>
                  <a:lnTo>
                    <a:pt x="935736" y="1450860"/>
                  </a:lnTo>
                  <a:lnTo>
                    <a:pt x="937260" y="1450860"/>
                  </a:lnTo>
                  <a:lnTo>
                    <a:pt x="915924" y="1452384"/>
                  </a:lnTo>
                  <a:lnTo>
                    <a:pt x="923544" y="1513344"/>
                  </a:lnTo>
                  <a:lnTo>
                    <a:pt x="944880" y="1511820"/>
                  </a:lnTo>
                  <a:lnTo>
                    <a:pt x="986028" y="1504200"/>
                  </a:lnTo>
                  <a:lnTo>
                    <a:pt x="987552" y="1504200"/>
                  </a:lnTo>
                  <a:close/>
                </a:path>
                <a:path w="1640205" h="1519554">
                  <a:moveTo>
                    <a:pt x="1013447" y="21336"/>
                  </a:moveTo>
                  <a:lnTo>
                    <a:pt x="986015" y="15240"/>
                  </a:lnTo>
                  <a:lnTo>
                    <a:pt x="952487" y="9144"/>
                  </a:lnTo>
                  <a:lnTo>
                    <a:pt x="941819" y="70104"/>
                  </a:lnTo>
                  <a:lnTo>
                    <a:pt x="973823" y="76200"/>
                  </a:lnTo>
                  <a:lnTo>
                    <a:pt x="973823" y="74676"/>
                  </a:lnTo>
                  <a:lnTo>
                    <a:pt x="1001255" y="80772"/>
                  </a:lnTo>
                  <a:lnTo>
                    <a:pt x="1002512" y="74676"/>
                  </a:lnTo>
                  <a:lnTo>
                    <a:pt x="1013447" y="21336"/>
                  </a:lnTo>
                  <a:close/>
                </a:path>
                <a:path w="1640205" h="1519554">
                  <a:moveTo>
                    <a:pt x="1110996" y="1470660"/>
                  </a:moveTo>
                  <a:lnTo>
                    <a:pt x="1089660" y="1412748"/>
                  </a:lnTo>
                  <a:lnTo>
                    <a:pt x="1082040" y="1415796"/>
                  </a:lnTo>
                  <a:lnTo>
                    <a:pt x="1045464" y="1426464"/>
                  </a:lnTo>
                  <a:lnTo>
                    <a:pt x="1046988" y="1426464"/>
                  </a:lnTo>
                  <a:lnTo>
                    <a:pt x="1033272" y="1431036"/>
                  </a:lnTo>
                  <a:lnTo>
                    <a:pt x="1048512" y="1490472"/>
                  </a:lnTo>
                  <a:lnTo>
                    <a:pt x="1063752" y="1485900"/>
                  </a:lnTo>
                  <a:lnTo>
                    <a:pt x="1101852" y="1473708"/>
                  </a:lnTo>
                  <a:lnTo>
                    <a:pt x="1110996" y="1470660"/>
                  </a:lnTo>
                  <a:close/>
                </a:path>
                <a:path w="1640205" h="1519554">
                  <a:moveTo>
                    <a:pt x="1136904" y="57912"/>
                  </a:moveTo>
                  <a:lnTo>
                    <a:pt x="1101852" y="45720"/>
                  </a:lnTo>
                  <a:lnTo>
                    <a:pt x="1075944" y="38100"/>
                  </a:lnTo>
                  <a:lnTo>
                    <a:pt x="1057656" y="96012"/>
                  </a:lnTo>
                  <a:lnTo>
                    <a:pt x="1082040" y="103632"/>
                  </a:lnTo>
                  <a:lnTo>
                    <a:pt x="1115568" y="115824"/>
                  </a:lnTo>
                  <a:lnTo>
                    <a:pt x="1136904" y="57912"/>
                  </a:lnTo>
                  <a:close/>
                </a:path>
                <a:path w="1640205" h="1519554">
                  <a:moveTo>
                    <a:pt x="1226820" y="1420368"/>
                  </a:moveTo>
                  <a:lnTo>
                    <a:pt x="1210729" y="1389888"/>
                  </a:lnTo>
                  <a:lnTo>
                    <a:pt x="1202690" y="1374648"/>
                  </a:lnTo>
                  <a:lnTo>
                    <a:pt x="1197864" y="1365504"/>
                  </a:lnTo>
                  <a:lnTo>
                    <a:pt x="1182624" y="1374648"/>
                  </a:lnTo>
                  <a:lnTo>
                    <a:pt x="1184148" y="1373124"/>
                  </a:lnTo>
                  <a:lnTo>
                    <a:pt x="1149096" y="1389888"/>
                  </a:lnTo>
                  <a:lnTo>
                    <a:pt x="1150620" y="1388364"/>
                  </a:lnTo>
                  <a:lnTo>
                    <a:pt x="1146048" y="1391412"/>
                  </a:lnTo>
                  <a:lnTo>
                    <a:pt x="1168908" y="1447800"/>
                  </a:lnTo>
                  <a:lnTo>
                    <a:pt x="1175004" y="1446276"/>
                  </a:lnTo>
                  <a:lnTo>
                    <a:pt x="1210056" y="1429512"/>
                  </a:lnTo>
                  <a:lnTo>
                    <a:pt x="1226820" y="1420368"/>
                  </a:lnTo>
                  <a:close/>
                </a:path>
                <a:path w="1640205" h="1519554">
                  <a:moveTo>
                    <a:pt x="1252728" y="114300"/>
                  </a:moveTo>
                  <a:lnTo>
                    <a:pt x="1245108" y="109728"/>
                  </a:lnTo>
                  <a:lnTo>
                    <a:pt x="1210056" y="89916"/>
                  </a:lnTo>
                  <a:lnTo>
                    <a:pt x="1194816" y="83820"/>
                  </a:lnTo>
                  <a:lnTo>
                    <a:pt x="1168908" y="138684"/>
                  </a:lnTo>
                  <a:lnTo>
                    <a:pt x="1184148" y="146304"/>
                  </a:lnTo>
                  <a:lnTo>
                    <a:pt x="1182624" y="144780"/>
                  </a:lnTo>
                  <a:lnTo>
                    <a:pt x="1214628" y="163068"/>
                  </a:lnTo>
                  <a:lnTo>
                    <a:pt x="1220724" y="166116"/>
                  </a:lnTo>
                  <a:lnTo>
                    <a:pt x="1233893" y="144780"/>
                  </a:lnTo>
                  <a:lnTo>
                    <a:pt x="1252728" y="114300"/>
                  </a:lnTo>
                  <a:close/>
                </a:path>
                <a:path w="1640205" h="1519554">
                  <a:moveTo>
                    <a:pt x="1335024" y="1351788"/>
                  </a:moveTo>
                  <a:lnTo>
                    <a:pt x="1311744" y="1319784"/>
                  </a:lnTo>
                  <a:lnTo>
                    <a:pt x="1298448" y="1301496"/>
                  </a:lnTo>
                  <a:lnTo>
                    <a:pt x="1274064" y="1319784"/>
                  </a:lnTo>
                  <a:lnTo>
                    <a:pt x="1275588" y="1318260"/>
                  </a:lnTo>
                  <a:lnTo>
                    <a:pt x="1249680" y="1336548"/>
                  </a:lnTo>
                  <a:lnTo>
                    <a:pt x="1283208" y="1386840"/>
                  </a:lnTo>
                  <a:lnTo>
                    <a:pt x="1310640" y="1370076"/>
                  </a:lnTo>
                  <a:lnTo>
                    <a:pt x="1335024" y="1351788"/>
                  </a:lnTo>
                  <a:close/>
                </a:path>
                <a:path w="1640205" h="1519554">
                  <a:moveTo>
                    <a:pt x="1357884" y="185928"/>
                  </a:moveTo>
                  <a:lnTo>
                    <a:pt x="1341120" y="172212"/>
                  </a:lnTo>
                  <a:lnTo>
                    <a:pt x="1310640" y="149352"/>
                  </a:lnTo>
                  <a:lnTo>
                    <a:pt x="1306068" y="147828"/>
                  </a:lnTo>
                  <a:lnTo>
                    <a:pt x="1272540" y="198120"/>
                  </a:lnTo>
                  <a:lnTo>
                    <a:pt x="1274064" y="199644"/>
                  </a:lnTo>
                  <a:lnTo>
                    <a:pt x="1304544" y="222504"/>
                  </a:lnTo>
                  <a:lnTo>
                    <a:pt x="1303020" y="220980"/>
                  </a:lnTo>
                  <a:lnTo>
                    <a:pt x="1319784" y="233172"/>
                  </a:lnTo>
                  <a:lnTo>
                    <a:pt x="1329613" y="220980"/>
                  </a:lnTo>
                  <a:lnTo>
                    <a:pt x="1357884" y="185928"/>
                  </a:lnTo>
                  <a:close/>
                </a:path>
                <a:path w="1640205" h="1519554">
                  <a:moveTo>
                    <a:pt x="1432560" y="1266444"/>
                  </a:moveTo>
                  <a:lnTo>
                    <a:pt x="1393367" y="1229868"/>
                  </a:lnTo>
                  <a:lnTo>
                    <a:pt x="1391729" y="1228344"/>
                  </a:lnTo>
                  <a:lnTo>
                    <a:pt x="1386840" y="1223772"/>
                  </a:lnTo>
                  <a:lnTo>
                    <a:pt x="1382496" y="1229563"/>
                  </a:lnTo>
                  <a:lnTo>
                    <a:pt x="1357884" y="1252728"/>
                  </a:lnTo>
                  <a:lnTo>
                    <a:pt x="1344168" y="1264920"/>
                  </a:lnTo>
                  <a:lnTo>
                    <a:pt x="1385316" y="1310640"/>
                  </a:lnTo>
                  <a:lnTo>
                    <a:pt x="1399032" y="1298448"/>
                  </a:lnTo>
                  <a:lnTo>
                    <a:pt x="1426464" y="1272540"/>
                  </a:lnTo>
                  <a:lnTo>
                    <a:pt x="1432560" y="1266444"/>
                  </a:lnTo>
                  <a:close/>
                </a:path>
                <a:path w="1640205" h="1519554">
                  <a:moveTo>
                    <a:pt x="1450848" y="272796"/>
                  </a:moveTo>
                  <a:lnTo>
                    <a:pt x="1426464" y="246888"/>
                  </a:lnTo>
                  <a:lnTo>
                    <a:pt x="1406652" y="228600"/>
                  </a:lnTo>
                  <a:lnTo>
                    <a:pt x="1363980" y="272796"/>
                  </a:lnTo>
                  <a:lnTo>
                    <a:pt x="1382141" y="289560"/>
                  </a:lnTo>
                  <a:lnTo>
                    <a:pt x="1382814" y="290195"/>
                  </a:lnTo>
                  <a:lnTo>
                    <a:pt x="1405128" y="315468"/>
                  </a:lnTo>
                  <a:lnTo>
                    <a:pt x="1431251" y="291084"/>
                  </a:lnTo>
                  <a:lnTo>
                    <a:pt x="1450848" y="272796"/>
                  </a:lnTo>
                  <a:close/>
                </a:path>
                <a:path w="1640205" h="1519554">
                  <a:moveTo>
                    <a:pt x="1513319" y="1167396"/>
                  </a:moveTo>
                  <a:lnTo>
                    <a:pt x="1486293" y="1149108"/>
                  </a:lnTo>
                  <a:lnTo>
                    <a:pt x="1461503" y="1132344"/>
                  </a:lnTo>
                  <a:lnTo>
                    <a:pt x="1449311" y="1150632"/>
                  </a:lnTo>
                  <a:lnTo>
                    <a:pt x="1450835" y="1149108"/>
                  </a:lnTo>
                  <a:lnTo>
                    <a:pt x="1427975" y="1178064"/>
                  </a:lnTo>
                  <a:lnTo>
                    <a:pt x="1426451" y="1179588"/>
                  </a:lnTo>
                  <a:lnTo>
                    <a:pt x="1473695" y="1219212"/>
                  </a:lnTo>
                  <a:lnTo>
                    <a:pt x="1476743" y="1216164"/>
                  </a:lnTo>
                  <a:lnTo>
                    <a:pt x="1506461" y="1176540"/>
                  </a:lnTo>
                  <a:lnTo>
                    <a:pt x="1513319" y="1167396"/>
                  </a:lnTo>
                  <a:close/>
                </a:path>
                <a:path w="1640205" h="1519554">
                  <a:moveTo>
                    <a:pt x="1528559" y="376440"/>
                  </a:moveTo>
                  <a:lnTo>
                    <a:pt x="1524749" y="370344"/>
                  </a:lnTo>
                  <a:lnTo>
                    <a:pt x="1520939" y="364248"/>
                  </a:lnTo>
                  <a:lnTo>
                    <a:pt x="1499603" y="333768"/>
                  </a:lnTo>
                  <a:lnTo>
                    <a:pt x="1491983" y="323100"/>
                  </a:lnTo>
                  <a:lnTo>
                    <a:pt x="1443215" y="361200"/>
                  </a:lnTo>
                  <a:lnTo>
                    <a:pt x="1450835" y="370344"/>
                  </a:lnTo>
                  <a:lnTo>
                    <a:pt x="1449311" y="368820"/>
                  </a:lnTo>
                  <a:lnTo>
                    <a:pt x="1470647" y="399300"/>
                  </a:lnTo>
                  <a:lnTo>
                    <a:pt x="1469123" y="397776"/>
                  </a:lnTo>
                  <a:lnTo>
                    <a:pt x="1476743" y="409968"/>
                  </a:lnTo>
                  <a:lnTo>
                    <a:pt x="1493240" y="399300"/>
                  </a:lnTo>
                  <a:lnTo>
                    <a:pt x="1528559" y="376440"/>
                  </a:lnTo>
                  <a:close/>
                </a:path>
                <a:path w="1640205" h="1519554">
                  <a:moveTo>
                    <a:pt x="1577327" y="1054620"/>
                  </a:moveTo>
                  <a:lnTo>
                    <a:pt x="1523034" y="1031760"/>
                  </a:lnTo>
                  <a:lnTo>
                    <a:pt x="1519415" y="1030236"/>
                  </a:lnTo>
                  <a:lnTo>
                    <a:pt x="1504175" y="1062240"/>
                  </a:lnTo>
                  <a:lnTo>
                    <a:pt x="1505699" y="1060716"/>
                  </a:lnTo>
                  <a:lnTo>
                    <a:pt x="1493507" y="1082052"/>
                  </a:lnTo>
                  <a:lnTo>
                    <a:pt x="1546847" y="1112532"/>
                  </a:lnTo>
                  <a:lnTo>
                    <a:pt x="1559039" y="1089672"/>
                  </a:lnTo>
                  <a:lnTo>
                    <a:pt x="1573517" y="1060716"/>
                  </a:lnTo>
                  <a:lnTo>
                    <a:pt x="1575803" y="1056144"/>
                  </a:lnTo>
                  <a:lnTo>
                    <a:pt x="1577327" y="1054620"/>
                  </a:lnTo>
                  <a:close/>
                </a:path>
                <a:path w="1640205" h="1519554">
                  <a:moveTo>
                    <a:pt x="1587995" y="490740"/>
                  </a:moveTo>
                  <a:lnTo>
                    <a:pt x="1586649" y="487692"/>
                  </a:lnTo>
                  <a:lnTo>
                    <a:pt x="1575803" y="463308"/>
                  </a:lnTo>
                  <a:lnTo>
                    <a:pt x="1560563" y="432828"/>
                  </a:lnTo>
                  <a:lnTo>
                    <a:pt x="1505699" y="460260"/>
                  </a:lnTo>
                  <a:lnTo>
                    <a:pt x="1519415" y="489216"/>
                  </a:lnTo>
                  <a:lnTo>
                    <a:pt x="1519415" y="487692"/>
                  </a:lnTo>
                  <a:lnTo>
                    <a:pt x="1530083" y="515124"/>
                  </a:lnTo>
                  <a:lnTo>
                    <a:pt x="1587995" y="490740"/>
                  </a:lnTo>
                  <a:close/>
                </a:path>
                <a:path w="1640205" h="1519554">
                  <a:moveTo>
                    <a:pt x="1618475" y="934224"/>
                  </a:moveTo>
                  <a:lnTo>
                    <a:pt x="1612531" y="932700"/>
                  </a:lnTo>
                  <a:lnTo>
                    <a:pt x="1559039" y="918984"/>
                  </a:lnTo>
                  <a:lnTo>
                    <a:pt x="1554467" y="934224"/>
                  </a:lnTo>
                  <a:lnTo>
                    <a:pt x="1555991" y="932700"/>
                  </a:lnTo>
                  <a:lnTo>
                    <a:pt x="1545323" y="967752"/>
                  </a:lnTo>
                  <a:lnTo>
                    <a:pt x="1545323" y="966228"/>
                  </a:lnTo>
                  <a:lnTo>
                    <a:pt x="1542275" y="973848"/>
                  </a:lnTo>
                  <a:lnTo>
                    <a:pt x="1600187" y="995184"/>
                  </a:lnTo>
                  <a:lnTo>
                    <a:pt x="1603235" y="986040"/>
                  </a:lnTo>
                  <a:lnTo>
                    <a:pt x="1608810" y="967752"/>
                  </a:lnTo>
                  <a:lnTo>
                    <a:pt x="1613903" y="950988"/>
                  </a:lnTo>
                  <a:lnTo>
                    <a:pt x="1618475" y="934224"/>
                  </a:lnTo>
                  <a:close/>
                </a:path>
                <a:path w="1640205" h="1519554">
                  <a:moveTo>
                    <a:pt x="1626095" y="614184"/>
                  </a:moveTo>
                  <a:lnTo>
                    <a:pt x="1623047" y="606564"/>
                  </a:lnTo>
                  <a:lnTo>
                    <a:pt x="1618297" y="586752"/>
                  </a:lnTo>
                  <a:lnTo>
                    <a:pt x="1613903" y="568464"/>
                  </a:lnTo>
                  <a:lnTo>
                    <a:pt x="1609331" y="551700"/>
                  </a:lnTo>
                  <a:lnTo>
                    <a:pt x="1549895" y="569988"/>
                  </a:lnTo>
                  <a:lnTo>
                    <a:pt x="1555991" y="586752"/>
                  </a:lnTo>
                  <a:lnTo>
                    <a:pt x="1554467" y="585228"/>
                  </a:lnTo>
                  <a:lnTo>
                    <a:pt x="1563611" y="620280"/>
                  </a:lnTo>
                  <a:lnTo>
                    <a:pt x="1563611" y="618756"/>
                  </a:lnTo>
                  <a:lnTo>
                    <a:pt x="1565135" y="626376"/>
                  </a:lnTo>
                  <a:lnTo>
                    <a:pt x="1603235" y="618756"/>
                  </a:lnTo>
                  <a:lnTo>
                    <a:pt x="1626095" y="614184"/>
                  </a:lnTo>
                  <a:close/>
                </a:path>
                <a:path w="1640205" h="1519554">
                  <a:moveTo>
                    <a:pt x="1638287" y="806208"/>
                  </a:moveTo>
                  <a:lnTo>
                    <a:pt x="1577327" y="801636"/>
                  </a:lnTo>
                  <a:lnTo>
                    <a:pt x="1574279" y="832116"/>
                  </a:lnTo>
                  <a:lnTo>
                    <a:pt x="1575803" y="830592"/>
                  </a:lnTo>
                  <a:lnTo>
                    <a:pt x="1571231" y="861072"/>
                  </a:lnTo>
                  <a:lnTo>
                    <a:pt x="1632191" y="870216"/>
                  </a:lnTo>
                  <a:lnTo>
                    <a:pt x="1636763" y="838212"/>
                  </a:lnTo>
                  <a:lnTo>
                    <a:pt x="1637131" y="830592"/>
                  </a:lnTo>
                  <a:lnTo>
                    <a:pt x="1638287" y="806208"/>
                  </a:lnTo>
                  <a:close/>
                </a:path>
                <a:path w="1640205" h="1519554">
                  <a:moveTo>
                    <a:pt x="1639811" y="725436"/>
                  </a:moveTo>
                  <a:lnTo>
                    <a:pt x="1577543" y="725436"/>
                  </a:lnTo>
                  <a:lnTo>
                    <a:pt x="1578851" y="743724"/>
                  </a:lnTo>
                  <a:lnTo>
                    <a:pt x="1639811" y="742200"/>
                  </a:lnTo>
                  <a:lnTo>
                    <a:pt x="1639811" y="725436"/>
                  </a:lnTo>
                  <a:close/>
                </a:path>
                <a:path w="1640205" h="1519554">
                  <a:moveTo>
                    <a:pt x="1639811" y="720864"/>
                  </a:moveTo>
                  <a:lnTo>
                    <a:pt x="1637360" y="688860"/>
                  </a:lnTo>
                  <a:lnTo>
                    <a:pt x="1636763" y="681240"/>
                  </a:lnTo>
                  <a:lnTo>
                    <a:pt x="1635239" y="676668"/>
                  </a:lnTo>
                  <a:lnTo>
                    <a:pt x="1574279" y="685812"/>
                  </a:lnTo>
                  <a:lnTo>
                    <a:pt x="1575803" y="688860"/>
                  </a:lnTo>
                  <a:lnTo>
                    <a:pt x="1574279" y="687336"/>
                  </a:lnTo>
                  <a:lnTo>
                    <a:pt x="1577086" y="722388"/>
                  </a:lnTo>
                  <a:lnTo>
                    <a:pt x="1577327" y="722388"/>
                  </a:lnTo>
                  <a:lnTo>
                    <a:pt x="1639811" y="722388"/>
                  </a:lnTo>
                  <a:lnTo>
                    <a:pt x="1639811" y="720864"/>
                  </a:lnTo>
                  <a:close/>
                </a:path>
              </a:pathLst>
            </a:custGeom>
            <a:solidFill>
              <a:srgbClr val="DDE1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4822669" y="2751502"/>
            <a:ext cx="230822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9A7439"/>
                </a:solidFill>
                <a:latin typeface="Century Gothic"/>
                <a:cs typeface="Century Gothic"/>
              </a:rPr>
              <a:t>SUGESTÃO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662480" y="162066"/>
            <a:ext cx="64516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9A7439"/>
                </a:solidFill>
                <a:latin typeface="Verdana"/>
                <a:cs typeface="Verdana"/>
              </a:rPr>
              <a:t>JAN</a:t>
            </a:r>
            <a:r>
              <a:rPr dirty="0" sz="1450" spc="-5">
                <a:solidFill>
                  <a:srgbClr val="9A7439"/>
                </a:solidFill>
                <a:latin typeface="Verdana"/>
                <a:cs typeface="Verdana"/>
              </a:rPr>
              <a:t> </a:t>
            </a:r>
            <a:r>
              <a:rPr dirty="0" sz="1450" spc="-85">
                <a:solidFill>
                  <a:srgbClr val="9A7439"/>
                </a:solidFill>
                <a:latin typeface="Verdana"/>
                <a:cs typeface="Verdana"/>
              </a:rPr>
              <a:t>22</a:t>
            </a:r>
            <a:endParaRPr sz="1450">
              <a:latin typeface="Verdana"/>
              <a:cs typeface="Verdana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052948" y="3498307"/>
            <a:ext cx="279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10" b="1">
                <a:solidFill>
                  <a:srgbClr val="9A7439"/>
                </a:solidFill>
                <a:latin typeface="Century Gothic"/>
                <a:cs typeface="Century Gothic"/>
              </a:rPr>
              <a:t>9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342426" y="3553480"/>
            <a:ext cx="1976120" cy="473709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5"/>
              </a:spcBef>
            </a:pPr>
            <a:r>
              <a:rPr dirty="0" sz="1600" spc="-50">
                <a:solidFill>
                  <a:srgbClr val="9A7439"/>
                </a:solidFill>
                <a:latin typeface="Verdana"/>
                <a:cs typeface="Verdana"/>
              </a:rPr>
              <a:t>sugestões</a:t>
            </a:r>
            <a:r>
              <a:rPr dirty="0" sz="1600" spc="-70">
                <a:solidFill>
                  <a:srgbClr val="9A7439"/>
                </a:solidFill>
                <a:latin typeface="Verdana"/>
                <a:cs typeface="Verdana"/>
              </a:rPr>
              <a:t> </a:t>
            </a:r>
            <a:r>
              <a:rPr dirty="0" sz="1600" spc="-10">
                <a:solidFill>
                  <a:srgbClr val="9A7439"/>
                </a:solidFill>
                <a:latin typeface="Verdana"/>
                <a:cs typeface="Verdana"/>
              </a:rPr>
              <a:t>enviadas </a:t>
            </a:r>
            <a:r>
              <a:rPr dirty="0" sz="1600" spc="140">
                <a:solidFill>
                  <a:srgbClr val="9A7439"/>
                </a:solidFill>
                <a:latin typeface="Verdana"/>
                <a:cs typeface="Verdana"/>
              </a:rPr>
              <a:t>à</a:t>
            </a:r>
            <a:r>
              <a:rPr dirty="0" sz="1600" spc="-114">
                <a:solidFill>
                  <a:srgbClr val="9A7439"/>
                </a:solidFill>
                <a:latin typeface="Verdana"/>
                <a:cs typeface="Verdana"/>
              </a:rPr>
              <a:t> </a:t>
            </a:r>
            <a:r>
              <a:rPr dirty="0" sz="1600" spc="-10">
                <a:solidFill>
                  <a:srgbClr val="9A7439"/>
                </a:solidFill>
                <a:latin typeface="Verdana"/>
                <a:cs typeface="Verdana"/>
              </a:rPr>
              <a:t>ouvidoria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06410" y="2259801"/>
            <a:ext cx="861694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20">
                <a:solidFill>
                  <a:srgbClr val="DDE1DA"/>
                </a:solidFill>
              </a:rPr>
              <a:t>5,5%</a:t>
            </a:r>
            <a:endParaRPr sz="2900"/>
          </a:p>
        </p:txBody>
      </p:sp>
      <p:sp>
        <p:nvSpPr>
          <p:cNvPr id="11" name="object 11" descr=""/>
          <p:cNvSpPr txBox="1"/>
          <p:nvPr/>
        </p:nvSpPr>
        <p:spPr>
          <a:xfrm>
            <a:off x="621061" y="2633953"/>
            <a:ext cx="1033144" cy="429259"/>
          </a:xfrm>
          <a:prstGeom prst="rect">
            <a:avLst/>
          </a:prstGeom>
        </p:spPr>
        <p:txBody>
          <a:bodyPr wrap="square" lIns="0" tIns="52704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14"/>
              </a:spcBef>
            </a:pPr>
            <a:r>
              <a:rPr dirty="0" sz="1450" spc="80">
                <a:solidFill>
                  <a:srgbClr val="DDE1DA"/>
                </a:solidFill>
                <a:latin typeface="Verdana"/>
                <a:cs typeface="Verdana"/>
              </a:rPr>
              <a:t>do</a:t>
            </a:r>
            <a:r>
              <a:rPr dirty="0" sz="1450" spc="-125">
                <a:solidFill>
                  <a:srgbClr val="DDE1DA"/>
                </a:solidFill>
                <a:latin typeface="Verdana"/>
                <a:cs typeface="Verdana"/>
              </a:rPr>
              <a:t> </a:t>
            </a:r>
            <a:r>
              <a:rPr dirty="0" sz="1450" spc="-20">
                <a:solidFill>
                  <a:srgbClr val="DDE1DA"/>
                </a:solidFill>
                <a:latin typeface="Verdana"/>
                <a:cs typeface="Verdana"/>
              </a:rPr>
              <a:t>total</a:t>
            </a:r>
            <a:r>
              <a:rPr dirty="0" sz="1450" spc="-75">
                <a:solidFill>
                  <a:srgbClr val="DDE1DA"/>
                </a:solidFill>
                <a:latin typeface="Verdana"/>
                <a:cs typeface="Verdana"/>
              </a:rPr>
              <a:t> </a:t>
            </a:r>
            <a:r>
              <a:rPr dirty="0" sz="1450" spc="50">
                <a:solidFill>
                  <a:srgbClr val="DDE1DA"/>
                </a:solidFill>
                <a:latin typeface="Verdana"/>
                <a:cs typeface="Verdana"/>
              </a:rPr>
              <a:t>de </a:t>
            </a:r>
            <a:r>
              <a:rPr dirty="0" sz="1450" spc="-10">
                <a:solidFill>
                  <a:srgbClr val="DDE1DA"/>
                </a:solidFill>
                <a:latin typeface="Verdana"/>
                <a:cs typeface="Verdana"/>
              </a:rPr>
              <a:t>demandas</a:t>
            </a:r>
            <a:endParaRPr sz="145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905277" y="0"/>
            <a:ext cx="3629660" cy="5358130"/>
            <a:chOff x="5905277" y="0"/>
            <a:chExt cx="3629660" cy="5358130"/>
          </a:xfrm>
        </p:grpSpPr>
        <p:sp>
          <p:nvSpPr>
            <p:cNvPr id="3" name="object 3" descr=""/>
            <p:cNvSpPr/>
            <p:nvPr/>
          </p:nvSpPr>
          <p:spPr>
            <a:xfrm>
              <a:off x="5905277" y="0"/>
              <a:ext cx="3629660" cy="5358130"/>
            </a:xfrm>
            <a:custGeom>
              <a:avLst/>
              <a:gdLst/>
              <a:ahLst/>
              <a:cxnLst/>
              <a:rect l="l" t="t" r="r" b="b"/>
              <a:pathLst>
                <a:path w="3629659" h="5358130">
                  <a:moveTo>
                    <a:pt x="3629266" y="5357672"/>
                  </a:moveTo>
                  <a:lnTo>
                    <a:pt x="0" y="5357672"/>
                  </a:lnTo>
                  <a:lnTo>
                    <a:pt x="0" y="0"/>
                  </a:lnTo>
                  <a:lnTo>
                    <a:pt x="3629266" y="0"/>
                  </a:lnTo>
                  <a:lnTo>
                    <a:pt x="3629266" y="5357672"/>
                  </a:lnTo>
                  <a:close/>
                </a:path>
              </a:pathLst>
            </a:custGeom>
            <a:solidFill>
              <a:srgbClr val="9A743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6370097" y="602246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/>
          <p:nvPr/>
        </p:nvSpPr>
        <p:spPr>
          <a:xfrm>
            <a:off x="287813" y="286778"/>
            <a:ext cx="0" cy="1283335"/>
          </a:xfrm>
          <a:custGeom>
            <a:avLst/>
            <a:gdLst/>
            <a:ahLst/>
            <a:cxnLst/>
            <a:rect l="l" t="t" r="r" b="b"/>
            <a:pathLst>
              <a:path w="0" h="1283335">
                <a:moveTo>
                  <a:pt x="0" y="0"/>
                </a:moveTo>
                <a:lnTo>
                  <a:pt x="0" y="1283208"/>
                </a:lnTo>
              </a:path>
            </a:pathLst>
          </a:custGeom>
          <a:ln w="45719">
            <a:solidFill>
              <a:srgbClr val="9A7439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1536209" y="1045730"/>
          <a:ext cx="3455035" cy="35775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1930"/>
                <a:gridCol w="575944"/>
                <a:gridCol w="575944"/>
                <a:gridCol w="575944"/>
                <a:gridCol w="178435"/>
              </a:tblGrid>
              <a:tr h="203835">
                <a:tc>
                  <a:txBody>
                    <a:bodyPr/>
                    <a:lstStyle/>
                    <a:p>
                      <a:pPr algn="r" marR="9652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CAU</a:t>
                      </a:r>
                      <a:r>
                        <a:rPr dirty="0" sz="900" spc="-2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ASSUNTOS</a:t>
                      </a:r>
                      <a:r>
                        <a:rPr dirty="0" sz="900" spc="-2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GERAIS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9A743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9A743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9A7439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435"/>
                        </a:lnSpc>
                        <a:spcBef>
                          <a:spcPts val="70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3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8890"/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2565">
                <a:tc>
                  <a:txBody>
                    <a:bodyPr/>
                    <a:lstStyle/>
                    <a:p>
                      <a:pPr algn="r" marR="9779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ANUIDADES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9A743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9A7439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420"/>
                        </a:lnSpc>
                        <a:spcBef>
                          <a:spcPts val="70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3835">
                <a:tc>
                  <a:txBody>
                    <a:bodyPr/>
                    <a:lstStyle/>
                    <a:p>
                      <a:pPr algn="r" marR="9588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900" spc="-25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RRT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9A743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9A7439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420"/>
                        </a:lnSpc>
                        <a:spcBef>
                          <a:spcPts val="85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3835">
                <a:tc>
                  <a:txBody>
                    <a:bodyPr/>
                    <a:lstStyle/>
                    <a:p>
                      <a:pPr algn="r" marR="9588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CARTEIRA</a:t>
                      </a:r>
                      <a:r>
                        <a:rPr dirty="0" sz="900" spc="-65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PROFISSIONAL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9A7439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1430"/>
                        </a:lnSpc>
                        <a:spcBef>
                          <a:spcPts val="75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38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3835">
                <a:tc>
                  <a:txBody>
                    <a:bodyPr/>
                    <a:lstStyle/>
                    <a:p>
                      <a:pPr algn="r" marR="9588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CAU</a:t>
                      </a:r>
                      <a:r>
                        <a:rPr dirty="0" sz="900" spc="-4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25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UF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9A7439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1415"/>
                        </a:lnSpc>
                        <a:spcBef>
                          <a:spcPts val="90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143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5124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r" marR="96520">
                        <a:lnSpc>
                          <a:spcPct val="100000"/>
                        </a:lnSpc>
                      </a:pPr>
                      <a:r>
                        <a:rPr dirty="0" sz="900" spc="-2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.800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59690">
                        <a:lnSpc>
                          <a:spcPct val="100000"/>
                        </a:lnSpc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095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r" marR="97790">
                        <a:lnSpc>
                          <a:spcPct val="100000"/>
                        </a:lnSpc>
                      </a:pPr>
                      <a:r>
                        <a:rPr dirty="0" sz="900" spc="-25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CAT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1303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089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r" marR="94615">
                        <a:lnSpc>
                          <a:spcPct val="100000"/>
                        </a:lnSpc>
                      </a:pP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ELEIÇÕES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1303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076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r" marR="97155">
                        <a:lnSpc>
                          <a:spcPct val="100000"/>
                        </a:lnSpc>
                      </a:pP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GERAL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123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grpSp>
        <p:nvGrpSpPr>
          <p:cNvPr id="7" name="object 7" descr=""/>
          <p:cNvGrpSpPr/>
          <p:nvPr/>
        </p:nvGrpSpPr>
        <p:grpSpPr>
          <a:xfrm>
            <a:off x="2971577" y="939812"/>
            <a:ext cx="40640" cy="3687445"/>
            <a:chOff x="2971577" y="939812"/>
            <a:chExt cx="40640" cy="3687445"/>
          </a:xfrm>
        </p:grpSpPr>
        <p:sp>
          <p:nvSpPr>
            <p:cNvPr id="8" name="object 8" descr=""/>
            <p:cNvSpPr/>
            <p:nvPr/>
          </p:nvSpPr>
          <p:spPr>
            <a:xfrm>
              <a:off x="3008153" y="943622"/>
              <a:ext cx="0" cy="3683635"/>
            </a:xfrm>
            <a:custGeom>
              <a:avLst/>
              <a:gdLst/>
              <a:ahLst/>
              <a:cxnLst/>
              <a:rect l="l" t="t" r="r" b="b"/>
              <a:pathLst>
                <a:path w="0" h="3683635">
                  <a:moveTo>
                    <a:pt x="0" y="0"/>
                  </a:moveTo>
                  <a:lnTo>
                    <a:pt x="0" y="3683508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971577" y="943622"/>
              <a:ext cx="36830" cy="0"/>
            </a:xfrm>
            <a:custGeom>
              <a:avLst/>
              <a:gdLst/>
              <a:ahLst/>
              <a:cxnLst/>
              <a:rect l="l" t="t" r="r" b="b"/>
              <a:pathLst>
                <a:path w="36830" h="0">
                  <a:moveTo>
                    <a:pt x="0" y="0"/>
                  </a:moveTo>
                  <a:lnTo>
                    <a:pt x="36576" y="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/>
          <p:nvPr/>
        </p:nvSpPr>
        <p:spPr>
          <a:xfrm>
            <a:off x="2971577" y="1352054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2971577" y="1762010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2971577" y="2171966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2971577" y="2580398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2971577" y="2990354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2971577" y="3398786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2971577" y="3808742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2971577" y="4217174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2971577" y="4627130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9A7439"/>
                </a:solidFill>
              </a:rPr>
              <a:t>SUGESTÃO</a:t>
            </a:r>
          </a:p>
          <a:p>
            <a:pPr marL="39370">
              <a:lnSpc>
                <a:spcPts val="1235"/>
              </a:lnSpc>
            </a:pPr>
            <a:r>
              <a:rPr dirty="0" sz="1150">
                <a:solidFill>
                  <a:srgbClr val="9A7439"/>
                </a:solidFill>
              </a:rPr>
              <a:t>JAN</a:t>
            </a:r>
            <a:r>
              <a:rPr dirty="0" sz="1150" spc="50">
                <a:solidFill>
                  <a:srgbClr val="9A7439"/>
                </a:solidFill>
              </a:rPr>
              <a:t> </a:t>
            </a:r>
            <a:r>
              <a:rPr dirty="0" sz="1150" spc="-25">
                <a:solidFill>
                  <a:srgbClr val="9A7439"/>
                </a:solidFill>
              </a:rPr>
              <a:t>22</a:t>
            </a:r>
            <a:endParaRPr sz="1150"/>
          </a:p>
        </p:txBody>
      </p:sp>
      <p:sp>
        <p:nvSpPr>
          <p:cNvPr id="20" name="object 20" descr=""/>
          <p:cNvSpPr txBox="1"/>
          <p:nvPr/>
        </p:nvSpPr>
        <p:spPr>
          <a:xfrm>
            <a:off x="6314686" y="634742"/>
            <a:ext cx="2717165" cy="21977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4065"/>
              </a:lnSpc>
              <a:spcBef>
                <a:spcPts val="114"/>
              </a:spcBef>
            </a:pPr>
            <a:r>
              <a:rPr dirty="0" sz="3550" spc="-10" b="1">
                <a:solidFill>
                  <a:srgbClr val="DDE1DA"/>
                </a:solidFill>
                <a:latin typeface="Century Gothic"/>
                <a:cs typeface="Century Gothic"/>
              </a:rPr>
              <a:t>33,3%</a:t>
            </a:r>
            <a:endParaRPr sz="3550">
              <a:latin typeface="Century Gothic"/>
              <a:cs typeface="Century Gothic"/>
            </a:endParaRPr>
          </a:p>
          <a:p>
            <a:pPr marL="18415" marR="551180">
              <a:lnSpc>
                <a:spcPct val="81200"/>
              </a:lnSpc>
              <a:spcBef>
                <a:spcPts val="245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8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</a:t>
            </a:r>
            <a:r>
              <a:rPr dirty="0" sz="1950" spc="-5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25">
                <a:solidFill>
                  <a:srgbClr val="DDE1DA"/>
                </a:solidFill>
                <a:latin typeface="Century Gothic"/>
                <a:cs typeface="Century Gothic"/>
              </a:rPr>
              <a:t>CAU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ASSUNTOS</a:t>
            </a:r>
            <a:r>
              <a:rPr dirty="0" sz="1950" spc="-12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GERAIS</a:t>
            </a:r>
            <a:endParaRPr sz="19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2900">
              <a:latin typeface="Century Gothic"/>
              <a:cs typeface="Century Gothic"/>
            </a:endParaRPr>
          </a:p>
          <a:p>
            <a:pPr marL="12700">
              <a:lnSpc>
                <a:spcPts val="2235"/>
              </a:lnSpc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</a:t>
            </a:r>
            <a:endParaRPr sz="1950">
              <a:latin typeface="Century Gothic"/>
              <a:cs typeface="Century Gothic"/>
            </a:endParaRPr>
          </a:p>
          <a:p>
            <a:pPr marL="139065" indent="-126364">
              <a:lnSpc>
                <a:spcPts val="1215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individualização</a:t>
            </a:r>
            <a:r>
              <a:rPr dirty="0" sz="1100" spc="8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da</a:t>
            </a:r>
            <a:r>
              <a:rPr dirty="0" sz="1100" spc="1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cobrança</a:t>
            </a:r>
            <a:r>
              <a:rPr dirty="0" sz="1100" spc="12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20">
                <a:solidFill>
                  <a:srgbClr val="DDE1DA"/>
                </a:solidFill>
                <a:latin typeface="Century Gothic"/>
                <a:cs typeface="Century Gothic"/>
              </a:rPr>
              <a:t>anual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282524" y="1650685"/>
            <a:ext cx="177165" cy="3371215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03505">
              <a:lnSpc>
                <a:spcPct val="100000"/>
              </a:lnSpc>
              <a:spcBef>
                <a:spcPts val="45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4</a:t>
            </a:r>
            <a:endParaRPr sz="850">
              <a:latin typeface="Century Gothic"/>
              <a:cs typeface="Century Gothic"/>
            </a:endParaRPr>
          </a:p>
          <a:p>
            <a:pPr marL="103505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4</a:t>
            </a:r>
            <a:endParaRPr sz="850">
              <a:latin typeface="Century Gothic"/>
              <a:cs typeface="Century Gothic"/>
            </a:endParaRPr>
          </a:p>
          <a:p>
            <a:pPr marL="80645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3</a:t>
            </a:r>
            <a:endParaRPr sz="850">
              <a:latin typeface="Century Gothic"/>
              <a:cs typeface="Century Gothic"/>
            </a:endParaRPr>
          </a:p>
          <a:p>
            <a:pPr marL="57785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2</a:t>
            </a:r>
            <a:endParaRPr sz="850">
              <a:latin typeface="Century Gothic"/>
              <a:cs typeface="Century Gothic"/>
            </a:endParaRPr>
          </a:p>
          <a:p>
            <a:pPr marL="57785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2</a:t>
            </a:r>
            <a:endParaRPr sz="850">
              <a:latin typeface="Century Gothic"/>
              <a:cs typeface="Century Gothic"/>
            </a:endParaRPr>
          </a:p>
          <a:p>
            <a:pPr marL="34925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34925">
              <a:lnSpc>
                <a:spcPct val="100000"/>
              </a:lnSpc>
              <a:spcBef>
                <a:spcPts val="359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34925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34925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34925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34925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7442547" y="1120310"/>
            <a:ext cx="108585" cy="55435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34925">
              <a:lnSpc>
                <a:spcPct val="100000"/>
              </a:lnSpc>
              <a:spcBef>
                <a:spcPts val="4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8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7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7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7555296" y="416219"/>
            <a:ext cx="192405" cy="731520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58419">
              <a:lnSpc>
                <a:spcPct val="100000"/>
              </a:lnSpc>
              <a:spcBef>
                <a:spcPts val="470"/>
              </a:spcBef>
            </a:pPr>
            <a:r>
              <a:rPr dirty="0" sz="850" spc="-25">
                <a:solidFill>
                  <a:srgbClr val="3F3F3F"/>
                </a:solidFill>
                <a:latin typeface="Century Gothic"/>
                <a:cs typeface="Century Gothic"/>
              </a:rPr>
              <a:t>14</a:t>
            </a:r>
            <a:endParaRPr sz="850">
              <a:latin typeface="Century Gothic"/>
              <a:cs typeface="Century Gothic"/>
            </a:endParaRPr>
          </a:p>
          <a:p>
            <a:pPr marL="35560">
              <a:lnSpc>
                <a:spcPct val="100000"/>
              </a:lnSpc>
              <a:spcBef>
                <a:spcPts val="370"/>
              </a:spcBef>
            </a:pPr>
            <a:r>
              <a:rPr dirty="0" sz="850" spc="-25">
                <a:solidFill>
                  <a:srgbClr val="3F3F3F"/>
                </a:solidFill>
                <a:latin typeface="Century Gothic"/>
                <a:cs typeface="Century Gothic"/>
              </a:rPr>
              <a:t>13</a:t>
            </a:r>
            <a:endParaRPr sz="850">
              <a:latin typeface="Century Gothic"/>
              <a:cs typeface="Century Gothic"/>
            </a:endParaRPr>
          </a:p>
          <a:p>
            <a:pPr marL="35560">
              <a:lnSpc>
                <a:spcPct val="100000"/>
              </a:lnSpc>
              <a:spcBef>
                <a:spcPts val="360"/>
              </a:spcBef>
            </a:pPr>
            <a:r>
              <a:rPr dirty="0" sz="850" spc="-25">
                <a:solidFill>
                  <a:srgbClr val="3F3F3F"/>
                </a:solidFill>
                <a:latin typeface="Century Gothic"/>
                <a:cs typeface="Century Gothic"/>
              </a:rPr>
              <a:t>13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 spc="-25">
                <a:solidFill>
                  <a:srgbClr val="3F3F3F"/>
                </a:solidFill>
                <a:latin typeface="Century Gothic"/>
                <a:cs typeface="Century Gothic"/>
              </a:rPr>
              <a:t>12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8875135" y="285861"/>
            <a:ext cx="146685" cy="156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50" spc="-25">
                <a:solidFill>
                  <a:srgbClr val="3F3F3F"/>
                </a:solidFill>
                <a:latin typeface="Century Gothic"/>
                <a:cs typeface="Century Gothic"/>
              </a:rPr>
              <a:t>70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874336" y="251627"/>
            <a:ext cx="1275715" cy="47821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151130" marR="35560" indent="462915">
              <a:lnSpc>
                <a:spcPct val="136500"/>
              </a:lnSpc>
              <a:spcBef>
                <a:spcPts val="95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SÃO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PAULO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RIO</a:t>
            </a:r>
            <a:r>
              <a:rPr dirty="0" sz="85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GRANDE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DO</a:t>
            </a:r>
            <a:r>
              <a:rPr dirty="0" sz="850" spc="-1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SUL</a:t>
            </a:r>
            <a:endParaRPr sz="850">
              <a:latin typeface="Century Gothic"/>
              <a:cs typeface="Century Gothic"/>
            </a:endParaRPr>
          </a:p>
          <a:p>
            <a:pPr algn="r" marL="347345" marR="5715" indent="170180">
              <a:lnSpc>
                <a:spcPts val="1390"/>
              </a:lnSpc>
              <a:spcBef>
                <a:spcPts val="100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MINAS</a:t>
            </a:r>
            <a:r>
              <a:rPr dirty="0" sz="85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GERAIS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SANTA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CATARINA</a:t>
            </a:r>
            <a:endParaRPr sz="850">
              <a:latin typeface="Century Gothic"/>
              <a:cs typeface="Century Gothic"/>
            </a:endParaRPr>
          </a:p>
          <a:p>
            <a:pPr algn="r" marR="5080">
              <a:lnSpc>
                <a:spcPct val="100000"/>
              </a:lnSpc>
              <a:spcBef>
                <a:spcPts val="254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PARANÁ</a:t>
            </a:r>
            <a:endParaRPr sz="850">
              <a:latin typeface="Century Gothic"/>
              <a:cs typeface="Century Gothic"/>
            </a:endParaRPr>
          </a:p>
          <a:p>
            <a:pPr algn="r" marL="352425" marR="5080" indent="73025">
              <a:lnSpc>
                <a:spcPct val="135300"/>
              </a:lnSpc>
              <a:spcBef>
                <a:spcPts val="10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RIO</a:t>
            </a:r>
            <a:r>
              <a:rPr dirty="0" sz="850" spc="-3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DE</a:t>
            </a:r>
            <a:r>
              <a:rPr dirty="0" sz="850" spc="-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JANEIRO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DISTRITO</a:t>
            </a:r>
            <a:r>
              <a:rPr dirty="0" sz="850" spc="-3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FEDERAL</a:t>
            </a:r>
            <a:endParaRPr sz="850">
              <a:latin typeface="Century Gothic"/>
              <a:cs typeface="Century Gothic"/>
            </a:endParaRPr>
          </a:p>
          <a:p>
            <a:pPr algn="r" marL="805180" marR="5715" indent="109220">
              <a:lnSpc>
                <a:spcPct val="135900"/>
              </a:lnSpc>
              <a:spcBef>
                <a:spcPts val="5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GOIÁS 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BAHIA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PARAÍBA</a:t>
            </a:r>
            <a:endParaRPr sz="850">
              <a:latin typeface="Century Gothic"/>
              <a:cs typeface="Century Gothic"/>
            </a:endParaRPr>
          </a:p>
          <a:p>
            <a:pPr algn="r" marR="6985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MATO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GROSSO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DO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SUL</a:t>
            </a:r>
            <a:endParaRPr sz="850">
              <a:latin typeface="Century Gothic"/>
              <a:cs typeface="Century Gothic"/>
            </a:endParaRPr>
          </a:p>
          <a:p>
            <a:pPr algn="r" marL="12700" marR="5715" indent="984250">
              <a:lnSpc>
                <a:spcPts val="1390"/>
              </a:lnSpc>
              <a:spcBef>
                <a:spcPts val="95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PIAUÍ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RIO</a:t>
            </a:r>
            <a:r>
              <a:rPr dirty="0" sz="85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GRANDE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DO</a:t>
            </a:r>
            <a:r>
              <a:rPr dirty="0" sz="850" spc="-1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NORTE</a:t>
            </a:r>
            <a:endParaRPr sz="850">
              <a:latin typeface="Century Gothic"/>
              <a:cs typeface="Century Gothic"/>
            </a:endParaRPr>
          </a:p>
          <a:p>
            <a:pPr algn="r" marR="5080">
              <a:lnSpc>
                <a:spcPct val="100000"/>
              </a:lnSpc>
              <a:spcBef>
                <a:spcPts val="254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ALAGOAS</a:t>
            </a:r>
            <a:endParaRPr sz="850">
              <a:latin typeface="Century Gothic"/>
              <a:cs typeface="Century Gothic"/>
            </a:endParaRPr>
          </a:p>
          <a:p>
            <a:pPr algn="r" marL="455930" marR="5080" indent="-38100">
              <a:lnSpc>
                <a:spcPct val="136100"/>
              </a:lnSpc>
              <a:spcBef>
                <a:spcPts val="5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ESPIRITO</a:t>
            </a:r>
            <a:r>
              <a:rPr dirty="0" sz="850" spc="-5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SANTO MARANHÃO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MATO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 GROSSO RONDÔNIA</a:t>
            </a:r>
            <a:endParaRPr sz="850">
              <a:latin typeface="Century Gothic"/>
              <a:cs typeface="Century Gothic"/>
            </a:endParaRPr>
          </a:p>
          <a:p>
            <a:pPr algn="r" marR="6350">
              <a:lnSpc>
                <a:spcPct val="100000"/>
              </a:lnSpc>
              <a:spcBef>
                <a:spcPts val="360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SERGIPE</a:t>
            </a:r>
            <a:endParaRPr sz="850">
              <a:latin typeface="Century Gothic"/>
              <a:cs typeface="Century Gothic"/>
            </a:endParaRPr>
          </a:p>
          <a:p>
            <a:pPr algn="r" marL="612775" marR="5715" indent="325755">
              <a:lnSpc>
                <a:spcPct val="135900"/>
              </a:lnSpc>
              <a:spcBef>
                <a:spcPts val="5"/>
              </a:spcBef>
            </a:pP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ACRE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AMAPÁ AMAZONAS</a:t>
            </a:r>
            <a:endParaRPr sz="850">
              <a:latin typeface="Century Gothic"/>
              <a:cs typeface="Century Gothic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CEARÁ</a:t>
            </a:r>
            <a:endParaRPr sz="850">
              <a:latin typeface="Century Gothic"/>
              <a:cs typeface="Century Gothic"/>
            </a:endParaRPr>
          </a:p>
          <a:p>
            <a:pPr algn="r" marL="499745" marR="5080" indent="470534">
              <a:lnSpc>
                <a:spcPct val="136100"/>
              </a:lnSpc>
              <a:spcBef>
                <a:spcPts val="5"/>
              </a:spcBef>
            </a:pP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PARÁ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PERNAMBUCO RORAIMA TOCANTINS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03724" y="236425"/>
            <a:ext cx="2284095" cy="737870"/>
          </a:xfrm>
          <a:prstGeom prst="rect">
            <a:avLst/>
          </a:prstGeom>
        </p:spPr>
        <p:txBody>
          <a:bodyPr wrap="square" lIns="0" tIns="69215" rIns="0" bIns="0" rtlCol="0" vert="horz">
            <a:spAutoFit/>
          </a:bodyPr>
          <a:lstStyle/>
          <a:p>
            <a:pPr marL="12700" marR="5080">
              <a:lnSpc>
                <a:spcPts val="2020"/>
              </a:lnSpc>
              <a:spcBef>
                <a:spcPts val="545"/>
              </a:spcBef>
            </a:pPr>
            <a:r>
              <a:rPr dirty="0" sz="2050" b="1">
                <a:solidFill>
                  <a:srgbClr val="2F3D46"/>
                </a:solidFill>
                <a:latin typeface="Century Gothic"/>
                <a:cs typeface="Century Gothic"/>
              </a:rPr>
              <a:t>NÚMEROS</a:t>
            </a:r>
            <a:r>
              <a:rPr dirty="0" sz="2050" spc="10" b="1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2050" spc="-25" b="1">
                <a:solidFill>
                  <a:srgbClr val="2F3D46"/>
                </a:solidFill>
                <a:latin typeface="Century Gothic"/>
                <a:cs typeface="Century Gothic"/>
              </a:rPr>
              <a:t>POR </a:t>
            </a:r>
            <a:r>
              <a:rPr dirty="0" sz="2050" b="1">
                <a:solidFill>
                  <a:srgbClr val="2F3D46"/>
                </a:solidFill>
                <a:latin typeface="Century Gothic"/>
                <a:cs typeface="Century Gothic"/>
              </a:rPr>
              <a:t>REGIÃO</a:t>
            </a:r>
            <a:r>
              <a:rPr dirty="0" sz="2050" spc="10" b="1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2050" b="1">
                <a:solidFill>
                  <a:srgbClr val="2F3D46"/>
                </a:solidFill>
                <a:latin typeface="Century Gothic"/>
                <a:cs typeface="Century Gothic"/>
              </a:rPr>
              <a:t>E</a:t>
            </a:r>
            <a:r>
              <a:rPr dirty="0" sz="2050" spc="-5" b="1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2050" spc="-10" b="1">
                <a:solidFill>
                  <a:srgbClr val="2F3D46"/>
                </a:solidFill>
                <a:latin typeface="Century Gothic"/>
                <a:cs typeface="Century Gothic"/>
              </a:rPr>
              <a:t>ESTADO</a:t>
            </a:r>
            <a:endParaRPr sz="2050">
              <a:latin typeface="Century Gothic"/>
              <a:cs typeface="Century Gothic"/>
            </a:endParaRPr>
          </a:p>
          <a:p>
            <a:pPr marL="15240">
              <a:lnSpc>
                <a:spcPts val="1120"/>
              </a:lnSpc>
            </a:pPr>
            <a:r>
              <a:rPr dirty="0" sz="1150" b="1">
                <a:solidFill>
                  <a:srgbClr val="183B46"/>
                </a:solidFill>
                <a:latin typeface="Century Gothic"/>
                <a:cs typeface="Century Gothic"/>
              </a:rPr>
              <a:t>JAN</a:t>
            </a:r>
            <a:r>
              <a:rPr dirty="0" sz="1150" spc="50" b="1">
                <a:solidFill>
                  <a:srgbClr val="183B46"/>
                </a:solidFill>
                <a:latin typeface="Century Gothic"/>
                <a:cs typeface="Century Gothic"/>
              </a:rPr>
              <a:t> </a:t>
            </a:r>
            <a:r>
              <a:rPr dirty="0" sz="1150" spc="-25" b="1">
                <a:solidFill>
                  <a:srgbClr val="183B46"/>
                </a:solidFill>
                <a:latin typeface="Century Gothic"/>
                <a:cs typeface="Century Gothic"/>
              </a:rPr>
              <a:t>22</a:t>
            </a:r>
            <a:endParaRPr sz="1150">
              <a:latin typeface="Century Gothic"/>
              <a:cs typeface="Century Gothic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91217" y="3467366"/>
            <a:ext cx="4860290" cy="1746885"/>
            <a:chOff x="91217" y="3467366"/>
            <a:chExt cx="4860290" cy="1746885"/>
          </a:xfrm>
        </p:grpSpPr>
        <p:pic>
          <p:nvPicPr>
            <p:cNvPr id="9" name="object 9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0233" y="3467366"/>
              <a:ext cx="3874008" cy="106679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1217" y="3697490"/>
              <a:ext cx="4860035" cy="151637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4902486" y="3476510"/>
            <a:ext cx="44450" cy="344805"/>
          </a:xfrm>
          <a:custGeom>
            <a:avLst/>
            <a:gdLst/>
            <a:ahLst/>
            <a:cxnLst/>
            <a:rect l="l" t="t" r="r" b="b"/>
            <a:pathLst>
              <a:path w="44450" h="344804">
                <a:moveTo>
                  <a:pt x="44196" y="344424"/>
                </a:moveTo>
                <a:lnTo>
                  <a:pt x="0" y="344424"/>
                </a:lnTo>
                <a:lnTo>
                  <a:pt x="0" y="0"/>
                </a:lnTo>
                <a:lnTo>
                  <a:pt x="44196" y="0"/>
                </a:lnTo>
                <a:lnTo>
                  <a:pt x="44196" y="344424"/>
                </a:lnTo>
                <a:close/>
              </a:path>
            </a:pathLst>
          </a:custGeom>
          <a:solidFill>
            <a:srgbClr val="CA9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4769897" y="3066554"/>
            <a:ext cx="177165" cy="341630"/>
          </a:xfrm>
          <a:custGeom>
            <a:avLst/>
            <a:gdLst/>
            <a:ahLst/>
            <a:cxnLst/>
            <a:rect l="l" t="t" r="r" b="b"/>
            <a:pathLst>
              <a:path w="177164" h="341629">
                <a:moveTo>
                  <a:pt x="176784" y="341376"/>
                </a:moveTo>
                <a:lnTo>
                  <a:pt x="0" y="341376"/>
                </a:lnTo>
                <a:lnTo>
                  <a:pt x="0" y="0"/>
                </a:lnTo>
                <a:lnTo>
                  <a:pt x="176784" y="0"/>
                </a:lnTo>
                <a:lnTo>
                  <a:pt x="176784" y="341376"/>
                </a:lnTo>
                <a:close/>
              </a:path>
            </a:pathLst>
          </a:custGeom>
          <a:solidFill>
            <a:srgbClr val="CA9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4593113" y="2655074"/>
            <a:ext cx="353695" cy="341630"/>
          </a:xfrm>
          <a:custGeom>
            <a:avLst/>
            <a:gdLst/>
            <a:ahLst/>
            <a:cxnLst/>
            <a:rect l="l" t="t" r="r" b="b"/>
            <a:pathLst>
              <a:path w="353695" h="341630">
                <a:moveTo>
                  <a:pt x="353568" y="341376"/>
                </a:moveTo>
                <a:lnTo>
                  <a:pt x="0" y="341376"/>
                </a:lnTo>
                <a:lnTo>
                  <a:pt x="0" y="0"/>
                </a:lnTo>
                <a:lnTo>
                  <a:pt x="353568" y="0"/>
                </a:lnTo>
                <a:lnTo>
                  <a:pt x="353568" y="341376"/>
                </a:lnTo>
                <a:close/>
              </a:path>
            </a:pathLst>
          </a:custGeom>
          <a:solidFill>
            <a:srgbClr val="CA9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4769897" y="2242070"/>
            <a:ext cx="177165" cy="344805"/>
          </a:xfrm>
          <a:custGeom>
            <a:avLst/>
            <a:gdLst/>
            <a:ahLst/>
            <a:cxnLst/>
            <a:rect l="l" t="t" r="r" b="b"/>
            <a:pathLst>
              <a:path w="177164" h="344805">
                <a:moveTo>
                  <a:pt x="176784" y="344424"/>
                </a:moveTo>
                <a:lnTo>
                  <a:pt x="0" y="344424"/>
                </a:lnTo>
                <a:lnTo>
                  <a:pt x="0" y="0"/>
                </a:lnTo>
                <a:lnTo>
                  <a:pt x="176784" y="0"/>
                </a:lnTo>
                <a:lnTo>
                  <a:pt x="176784" y="344424"/>
                </a:lnTo>
                <a:close/>
              </a:path>
            </a:pathLst>
          </a:custGeom>
          <a:solidFill>
            <a:srgbClr val="CA9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4946681" y="3066554"/>
            <a:ext cx="147955" cy="341630"/>
          </a:xfrm>
          <a:custGeom>
            <a:avLst/>
            <a:gdLst/>
            <a:ahLst/>
            <a:cxnLst/>
            <a:rect l="l" t="t" r="r" b="b"/>
            <a:pathLst>
              <a:path w="147954" h="341629">
                <a:moveTo>
                  <a:pt x="147828" y="341376"/>
                </a:moveTo>
                <a:lnTo>
                  <a:pt x="0" y="341376"/>
                </a:lnTo>
                <a:lnTo>
                  <a:pt x="0" y="0"/>
                </a:lnTo>
                <a:lnTo>
                  <a:pt x="147828" y="0"/>
                </a:lnTo>
                <a:lnTo>
                  <a:pt x="147828" y="341376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4946681" y="2655074"/>
            <a:ext cx="147955" cy="341630"/>
          </a:xfrm>
          <a:custGeom>
            <a:avLst/>
            <a:gdLst/>
            <a:ahLst/>
            <a:cxnLst/>
            <a:rect l="l" t="t" r="r" b="b"/>
            <a:pathLst>
              <a:path w="147954" h="341630">
                <a:moveTo>
                  <a:pt x="147828" y="341376"/>
                </a:moveTo>
                <a:lnTo>
                  <a:pt x="0" y="341376"/>
                </a:lnTo>
                <a:lnTo>
                  <a:pt x="0" y="0"/>
                </a:lnTo>
                <a:lnTo>
                  <a:pt x="147828" y="0"/>
                </a:lnTo>
                <a:lnTo>
                  <a:pt x="147828" y="341376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4946681" y="2242070"/>
            <a:ext cx="207645" cy="344805"/>
          </a:xfrm>
          <a:custGeom>
            <a:avLst/>
            <a:gdLst/>
            <a:ahLst/>
            <a:cxnLst/>
            <a:rect l="l" t="t" r="r" b="b"/>
            <a:pathLst>
              <a:path w="207645" h="344805">
                <a:moveTo>
                  <a:pt x="207264" y="344424"/>
                </a:moveTo>
                <a:lnTo>
                  <a:pt x="0" y="344424"/>
                </a:lnTo>
                <a:lnTo>
                  <a:pt x="0" y="0"/>
                </a:lnTo>
                <a:lnTo>
                  <a:pt x="207264" y="0"/>
                </a:lnTo>
                <a:lnTo>
                  <a:pt x="207264" y="344424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9" name="object 9" descr=""/>
          <p:cNvGrpSpPr/>
          <p:nvPr/>
        </p:nvGrpSpPr>
        <p:grpSpPr>
          <a:xfrm>
            <a:off x="3108737" y="1385582"/>
            <a:ext cx="3732529" cy="2880360"/>
            <a:chOff x="3108737" y="1385582"/>
            <a:chExt cx="3732529" cy="2880360"/>
          </a:xfrm>
        </p:grpSpPr>
        <p:sp>
          <p:nvSpPr>
            <p:cNvPr id="10" name="object 10" descr=""/>
            <p:cNvSpPr/>
            <p:nvPr/>
          </p:nvSpPr>
          <p:spPr>
            <a:xfrm>
              <a:off x="4946681" y="1420634"/>
              <a:ext cx="1894839" cy="342900"/>
            </a:xfrm>
            <a:custGeom>
              <a:avLst/>
              <a:gdLst/>
              <a:ahLst/>
              <a:cxnLst/>
              <a:rect l="l" t="t" r="r" b="b"/>
              <a:pathLst>
                <a:path w="1894840" h="342900">
                  <a:moveTo>
                    <a:pt x="1894332" y="342900"/>
                  </a:moveTo>
                  <a:lnTo>
                    <a:pt x="0" y="342900"/>
                  </a:lnTo>
                  <a:lnTo>
                    <a:pt x="0" y="0"/>
                  </a:lnTo>
                  <a:lnTo>
                    <a:pt x="1894332" y="0"/>
                  </a:lnTo>
                  <a:lnTo>
                    <a:pt x="1894332" y="342900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3108725" y="1413014"/>
              <a:ext cx="3676015" cy="2415540"/>
            </a:xfrm>
            <a:custGeom>
              <a:avLst/>
              <a:gdLst/>
              <a:ahLst/>
              <a:cxnLst/>
              <a:rect l="l" t="t" r="r" b="b"/>
              <a:pathLst>
                <a:path w="3676015" h="2415540">
                  <a:moveTo>
                    <a:pt x="15240" y="315468"/>
                  </a:moveTo>
                  <a:lnTo>
                    <a:pt x="0" y="315468"/>
                  </a:lnTo>
                  <a:lnTo>
                    <a:pt x="0" y="332232"/>
                  </a:lnTo>
                  <a:lnTo>
                    <a:pt x="15240" y="332232"/>
                  </a:lnTo>
                  <a:lnTo>
                    <a:pt x="15240" y="315468"/>
                  </a:lnTo>
                  <a:close/>
                </a:path>
                <a:path w="3676015" h="2415540">
                  <a:moveTo>
                    <a:pt x="15240" y="284988"/>
                  </a:moveTo>
                  <a:lnTo>
                    <a:pt x="0" y="284988"/>
                  </a:lnTo>
                  <a:lnTo>
                    <a:pt x="0" y="300228"/>
                  </a:lnTo>
                  <a:lnTo>
                    <a:pt x="15240" y="300228"/>
                  </a:lnTo>
                  <a:lnTo>
                    <a:pt x="15240" y="284988"/>
                  </a:lnTo>
                  <a:close/>
                </a:path>
                <a:path w="3676015" h="2415540">
                  <a:moveTo>
                    <a:pt x="15240" y="254508"/>
                  </a:moveTo>
                  <a:lnTo>
                    <a:pt x="0" y="254508"/>
                  </a:lnTo>
                  <a:lnTo>
                    <a:pt x="0" y="269748"/>
                  </a:lnTo>
                  <a:lnTo>
                    <a:pt x="15240" y="269748"/>
                  </a:lnTo>
                  <a:lnTo>
                    <a:pt x="15240" y="254508"/>
                  </a:lnTo>
                  <a:close/>
                </a:path>
                <a:path w="3676015" h="2415540">
                  <a:moveTo>
                    <a:pt x="15240" y="224028"/>
                  </a:moveTo>
                  <a:lnTo>
                    <a:pt x="0" y="224028"/>
                  </a:lnTo>
                  <a:lnTo>
                    <a:pt x="0" y="239268"/>
                  </a:lnTo>
                  <a:lnTo>
                    <a:pt x="15240" y="239268"/>
                  </a:lnTo>
                  <a:lnTo>
                    <a:pt x="15240" y="224028"/>
                  </a:lnTo>
                  <a:close/>
                </a:path>
                <a:path w="3676015" h="2415540">
                  <a:moveTo>
                    <a:pt x="15240" y="192024"/>
                  </a:moveTo>
                  <a:lnTo>
                    <a:pt x="0" y="192024"/>
                  </a:lnTo>
                  <a:lnTo>
                    <a:pt x="0" y="208788"/>
                  </a:lnTo>
                  <a:lnTo>
                    <a:pt x="15240" y="208788"/>
                  </a:lnTo>
                  <a:lnTo>
                    <a:pt x="15240" y="192024"/>
                  </a:lnTo>
                  <a:close/>
                </a:path>
                <a:path w="3676015" h="2415540">
                  <a:moveTo>
                    <a:pt x="15240" y="161544"/>
                  </a:moveTo>
                  <a:lnTo>
                    <a:pt x="0" y="161544"/>
                  </a:lnTo>
                  <a:lnTo>
                    <a:pt x="0" y="176784"/>
                  </a:lnTo>
                  <a:lnTo>
                    <a:pt x="15240" y="176784"/>
                  </a:lnTo>
                  <a:lnTo>
                    <a:pt x="15240" y="161544"/>
                  </a:lnTo>
                  <a:close/>
                </a:path>
                <a:path w="3676015" h="2415540">
                  <a:moveTo>
                    <a:pt x="15240" y="131064"/>
                  </a:moveTo>
                  <a:lnTo>
                    <a:pt x="0" y="131064"/>
                  </a:lnTo>
                  <a:lnTo>
                    <a:pt x="0" y="146304"/>
                  </a:lnTo>
                  <a:lnTo>
                    <a:pt x="15240" y="146304"/>
                  </a:lnTo>
                  <a:lnTo>
                    <a:pt x="15240" y="131064"/>
                  </a:lnTo>
                  <a:close/>
                </a:path>
                <a:path w="3676015" h="2415540">
                  <a:moveTo>
                    <a:pt x="15240" y="100584"/>
                  </a:moveTo>
                  <a:lnTo>
                    <a:pt x="0" y="100584"/>
                  </a:lnTo>
                  <a:lnTo>
                    <a:pt x="0" y="115824"/>
                  </a:lnTo>
                  <a:lnTo>
                    <a:pt x="15240" y="115824"/>
                  </a:lnTo>
                  <a:lnTo>
                    <a:pt x="15240" y="100584"/>
                  </a:lnTo>
                  <a:close/>
                </a:path>
                <a:path w="3676015" h="2415540">
                  <a:moveTo>
                    <a:pt x="15240" y="68580"/>
                  </a:moveTo>
                  <a:lnTo>
                    <a:pt x="0" y="68580"/>
                  </a:lnTo>
                  <a:lnTo>
                    <a:pt x="0" y="85344"/>
                  </a:lnTo>
                  <a:lnTo>
                    <a:pt x="15240" y="85344"/>
                  </a:lnTo>
                  <a:lnTo>
                    <a:pt x="15240" y="68580"/>
                  </a:lnTo>
                  <a:close/>
                </a:path>
                <a:path w="3676015" h="2415540">
                  <a:moveTo>
                    <a:pt x="15240" y="38100"/>
                  </a:moveTo>
                  <a:lnTo>
                    <a:pt x="0" y="38100"/>
                  </a:lnTo>
                  <a:lnTo>
                    <a:pt x="0" y="53340"/>
                  </a:lnTo>
                  <a:lnTo>
                    <a:pt x="15240" y="53340"/>
                  </a:lnTo>
                  <a:lnTo>
                    <a:pt x="15240" y="38100"/>
                  </a:lnTo>
                  <a:close/>
                </a:path>
                <a:path w="3676015" h="2415540">
                  <a:moveTo>
                    <a:pt x="15240" y="7620"/>
                  </a:moveTo>
                  <a:lnTo>
                    <a:pt x="0" y="7620"/>
                  </a:lnTo>
                  <a:lnTo>
                    <a:pt x="0" y="22860"/>
                  </a:lnTo>
                  <a:lnTo>
                    <a:pt x="15240" y="22860"/>
                  </a:lnTo>
                  <a:lnTo>
                    <a:pt x="15240" y="7620"/>
                  </a:lnTo>
                  <a:close/>
                </a:path>
                <a:path w="3676015" h="2415540">
                  <a:moveTo>
                    <a:pt x="19812" y="342900"/>
                  </a:moveTo>
                  <a:lnTo>
                    <a:pt x="7620" y="342900"/>
                  </a:lnTo>
                  <a:lnTo>
                    <a:pt x="12192" y="347472"/>
                  </a:lnTo>
                  <a:lnTo>
                    <a:pt x="0" y="347472"/>
                  </a:lnTo>
                  <a:lnTo>
                    <a:pt x="0" y="355092"/>
                  </a:lnTo>
                  <a:lnTo>
                    <a:pt x="3048" y="358140"/>
                  </a:lnTo>
                  <a:lnTo>
                    <a:pt x="19812" y="358140"/>
                  </a:lnTo>
                  <a:lnTo>
                    <a:pt x="19812" y="350520"/>
                  </a:lnTo>
                  <a:lnTo>
                    <a:pt x="19812" y="347472"/>
                  </a:lnTo>
                  <a:lnTo>
                    <a:pt x="19812" y="342900"/>
                  </a:lnTo>
                  <a:close/>
                </a:path>
                <a:path w="3676015" h="2415540">
                  <a:moveTo>
                    <a:pt x="35052" y="0"/>
                  </a:moveTo>
                  <a:lnTo>
                    <a:pt x="19812" y="0"/>
                  </a:lnTo>
                  <a:lnTo>
                    <a:pt x="19812" y="15240"/>
                  </a:lnTo>
                  <a:lnTo>
                    <a:pt x="35052" y="15240"/>
                  </a:lnTo>
                  <a:lnTo>
                    <a:pt x="35052" y="0"/>
                  </a:lnTo>
                  <a:close/>
                </a:path>
                <a:path w="3676015" h="2415540">
                  <a:moveTo>
                    <a:pt x="50292" y="342900"/>
                  </a:moveTo>
                  <a:lnTo>
                    <a:pt x="35052" y="342900"/>
                  </a:lnTo>
                  <a:lnTo>
                    <a:pt x="35052" y="358140"/>
                  </a:lnTo>
                  <a:lnTo>
                    <a:pt x="50292" y="358140"/>
                  </a:lnTo>
                  <a:lnTo>
                    <a:pt x="50292" y="342900"/>
                  </a:lnTo>
                  <a:close/>
                </a:path>
                <a:path w="3676015" h="2415540">
                  <a:moveTo>
                    <a:pt x="65532" y="0"/>
                  </a:moveTo>
                  <a:lnTo>
                    <a:pt x="50292" y="0"/>
                  </a:lnTo>
                  <a:lnTo>
                    <a:pt x="50292" y="15240"/>
                  </a:lnTo>
                  <a:lnTo>
                    <a:pt x="65532" y="15240"/>
                  </a:lnTo>
                  <a:lnTo>
                    <a:pt x="65532" y="0"/>
                  </a:lnTo>
                  <a:close/>
                </a:path>
                <a:path w="3676015" h="2415540">
                  <a:moveTo>
                    <a:pt x="80772" y="342900"/>
                  </a:moveTo>
                  <a:lnTo>
                    <a:pt x="65532" y="342900"/>
                  </a:lnTo>
                  <a:lnTo>
                    <a:pt x="65532" y="358140"/>
                  </a:lnTo>
                  <a:lnTo>
                    <a:pt x="80772" y="358140"/>
                  </a:lnTo>
                  <a:lnTo>
                    <a:pt x="80772" y="342900"/>
                  </a:lnTo>
                  <a:close/>
                </a:path>
                <a:path w="3676015" h="2415540">
                  <a:moveTo>
                    <a:pt x="96012" y="0"/>
                  </a:moveTo>
                  <a:lnTo>
                    <a:pt x="80772" y="0"/>
                  </a:lnTo>
                  <a:lnTo>
                    <a:pt x="80772" y="15240"/>
                  </a:lnTo>
                  <a:lnTo>
                    <a:pt x="96012" y="15240"/>
                  </a:lnTo>
                  <a:lnTo>
                    <a:pt x="96012" y="0"/>
                  </a:lnTo>
                  <a:close/>
                </a:path>
                <a:path w="3676015" h="2415540">
                  <a:moveTo>
                    <a:pt x="111252" y="342900"/>
                  </a:moveTo>
                  <a:lnTo>
                    <a:pt x="96012" y="342900"/>
                  </a:lnTo>
                  <a:lnTo>
                    <a:pt x="96012" y="358140"/>
                  </a:lnTo>
                  <a:lnTo>
                    <a:pt x="111252" y="358140"/>
                  </a:lnTo>
                  <a:lnTo>
                    <a:pt x="111252" y="342900"/>
                  </a:lnTo>
                  <a:close/>
                </a:path>
                <a:path w="3676015" h="2415540">
                  <a:moveTo>
                    <a:pt x="126492" y="0"/>
                  </a:moveTo>
                  <a:lnTo>
                    <a:pt x="111252" y="0"/>
                  </a:lnTo>
                  <a:lnTo>
                    <a:pt x="111252" y="15240"/>
                  </a:lnTo>
                  <a:lnTo>
                    <a:pt x="126492" y="15240"/>
                  </a:lnTo>
                  <a:lnTo>
                    <a:pt x="126492" y="0"/>
                  </a:lnTo>
                  <a:close/>
                </a:path>
                <a:path w="3676015" h="2415540">
                  <a:moveTo>
                    <a:pt x="143256" y="342900"/>
                  </a:moveTo>
                  <a:lnTo>
                    <a:pt x="126492" y="342900"/>
                  </a:lnTo>
                  <a:lnTo>
                    <a:pt x="126492" y="358140"/>
                  </a:lnTo>
                  <a:lnTo>
                    <a:pt x="143256" y="358140"/>
                  </a:lnTo>
                  <a:lnTo>
                    <a:pt x="143256" y="342900"/>
                  </a:lnTo>
                  <a:close/>
                </a:path>
                <a:path w="3676015" h="2415540">
                  <a:moveTo>
                    <a:pt x="158496" y="0"/>
                  </a:moveTo>
                  <a:lnTo>
                    <a:pt x="143256" y="0"/>
                  </a:lnTo>
                  <a:lnTo>
                    <a:pt x="143256" y="15240"/>
                  </a:lnTo>
                  <a:lnTo>
                    <a:pt x="158496" y="15240"/>
                  </a:lnTo>
                  <a:lnTo>
                    <a:pt x="158496" y="0"/>
                  </a:lnTo>
                  <a:close/>
                </a:path>
                <a:path w="3676015" h="2415540">
                  <a:moveTo>
                    <a:pt x="173736" y="342900"/>
                  </a:moveTo>
                  <a:lnTo>
                    <a:pt x="158496" y="342900"/>
                  </a:lnTo>
                  <a:lnTo>
                    <a:pt x="158496" y="358140"/>
                  </a:lnTo>
                  <a:lnTo>
                    <a:pt x="173736" y="358140"/>
                  </a:lnTo>
                  <a:lnTo>
                    <a:pt x="173736" y="342900"/>
                  </a:lnTo>
                  <a:close/>
                </a:path>
                <a:path w="3676015" h="2415540">
                  <a:moveTo>
                    <a:pt x="188976" y="0"/>
                  </a:moveTo>
                  <a:lnTo>
                    <a:pt x="173736" y="0"/>
                  </a:lnTo>
                  <a:lnTo>
                    <a:pt x="173736" y="15240"/>
                  </a:lnTo>
                  <a:lnTo>
                    <a:pt x="188976" y="15240"/>
                  </a:lnTo>
                  <a:lnTo>
                    <a:pt x="188976" y="0"/>
                  </a:lnTo>
                  <a:close/>
                </a:path>
                <a:path w="3676015" h="2415540">
                  <a:moveTo>
                    <a:pt x="204216" y="342900"/>
                  </a:moveTo>
                  <a:lnTo>
                    <a:pt x="188976" y="342900"/>
                  </a:lnTo>
                  <a:lnTo>
                    <a:pt x="188976" y="358140"/>
                  </a:lnTo>
                  <a:lnTo>
                    <a:pt x="204216" y="358140"/>
                  </a:lnTo>
                  <a:lnTo>
                    <a:pt x="204216" y="342900"/>
                  </a:lnTo>
                  <a:close/>
                </a:path>
                <a:path w="3676015" h="2415540">
                  <a:moveTo>
                    <a:pt x="219456" y="0"/>
                  </a:moveTo>
                  <a:lnTo>
                    <a:pt x="204216" y="0"/>
                  </a:lnTo>
                  <a:lnTo>
                    <a:pt x="204216" y="15240"/>
                  </a:lnTo>
                  <a:lnTo>
                    <a:pt x="219456" y="15240"/>
                  </a:lnTo>
                  <a:lnTo>
                    <a:pt x="219456" y="0"/>
                  </a:lnTo>
                  <a:close/>
                </a:path>
                <a:path w="3676015" h="2415540">
                  <a:moveTo>
                    <a:pt x="234696" y="342900"/>
                  </a:moveTo>
                  <a:lnTo>
                    <a:pt x="219456" y="342900"/>
                  </a:lnTo>
                  <a:lnTo>
                    <a:pt x="219456" y="358140"/>
                  </a:lnTo>
                  <a:lnTo>
                    <a:pt x="234696" y="358140"/>
                  </a:lnTo>
                  <a:lnTo>
                    <a:pt x="234696" y="342900"/>
                  </a:lnTo>
                  <a:close/>
                </a:path>
                <a:path w="3676015" h="2415540">
                  <a:moveTo>
                    <a:pt x="249936" y="0"/>
                  </a:moveTo>
                  <a:lnTo>
                    <a:pt x="234696" y="0"/>
                  </a:lnTo>
                  <a:lnTo>
                    <a:pt x="234696" y="15240"/>
                  </a:lnTo>
                  <a:lnTo>
                    <a:pt x="249936" y="15240"/>
                  </a:lnTo>
                  <a:lnTo>
                    <a:pt x="249936" y="0"/>
                  </a:lnTo>
                  <a:close/>
                </a:path>
                <a:path w="3676015" h="2415540">
                  <a:moveTo>
                    <a:pt x="266700" y="342900"/>
                  </a:moveTo>
                  <a:lnTo>
                    <a:pt x="249936" y="342900"/>
                  </a:lnTo>
                  <a:lnTo>
                    <a:pt x="249936" y="358140"/>
                  </a:lnTo>
                  <a:lnTo>
                    <a:pt x="266700" y="358140"/>
                  </a:lnTo>
                  <a:lnTo>
                    <a:pt x="266700" y="342900"/>
                  </a:lnTo>
                  <a:close/>
                </a:path>
                <a:path w="3676015" h="2415540">
                  <a:moveTo>
                    <a:pt x="281940" y="0"/>
                  </a:moveTo>
                  <a:lnTo>
                    <a:pt x="266700" y="0"/>
                  </a:lnTo>
                  <a:lnTo>
                    <a:pt x="266700" y="15240"/>
                  </a:lnTo>
                  <a:lnTo>
                    <a:pt x="281940" y="15240"/>
                  </a:lnTo>
                  <a:lnTo>
                    <a:pt x="281940" y="0"/>
                  </a:lnTo>
                  <a:close/>
                </a:path>
                <a:path w="3676015" h="2415540">
                  <a:moveTo>
                    <a:pt x="297180" y="342900"/>
                  </a:moveTo>
                  <a:lnTo>
                    <a:pt x="281940" y="342900"/>
                  </a:lnTo>
                  <a:lnTo>
                    <a:pt x="281940" y="358140"/>
                  </a:lnTo>
                  <a:lnTo>
                    <a:pt x="297180" y="358140"/>
                  </a:lnTo>
                  <a:lnTo>
                    <a:pt x="297180" y="342900"/>
                  </a:lnTo>
                  <a:close/>
                </a:path>
                <a:path w="3676015" h="2415540">
                  <a:moveTo>
                    <a:pt x="312420" y="0"/>
                  </a:moveTo>
                  <a:lnTo>
                    <a:pt x="297180" y="0"/>
                  </a:lnTo>
                  <a:lnTo>
                    <a:pt x="297180" y="15240"/>
                  </a:lnTo>
                  <a:lnTo>
                    <a:pt x="312420" y="15240"/>
                  </a:lnTo>
                  <a:lnTo>
                    <a:pt x="312420" y="0"/>
                  </a:lnTo>
                  <a:close/>
                </a:path>
                <a:path w="3676015" h="2415540">
                  <a:moveTo>
                    <a:pt x="327660" y="342900"/>
                  </a:moveTo>
                  <a:lnTo>
                    <a:pt x="312420" y="342900"/>
                  </a:lnTo>
                  <a:lnTo>
                    <a:pt x="312420" y="358140"/>
                  </a:lnTo>
                  <a:lnTo>
                    <a:pt x="327660" y="358140"/>
                  </a:lnTo>
                  <a:lnTo>
                    <a:pt x="327660" y="342900"/>
                  </a:lnTo>
                  <a:close/>
                </a:path>
                <a:path w="3676015" h="2415540">
                  <a:moveTo>
                    <a:pt x="342900" y="0"/>
                  </a:moveTo>
                  <a:lnTo>
                    <a:pt x="327660" y="0"/>
                  </a:lnTo>
                  <a:lnTo>
                    <a:pt x="327660" y="15240"/>
                  </a:lnTo>
                  <a:lnTo>
                    <a:pt x="342900" y="15240"/>
                  </a:lnTo>
                  <a:lnTo>
                    <a:pt x="342900" y="0"/>
                  </a:lnTo>
                  <a:close/>
                </a:path>
                <a:path w="3676015" h="2415540">
                  <a:moveTo>
                    <a:pt x="358140" y="342900"/>
                  </a:moveTo>
                  <a:lnTo>
                    <a:pt x="342900" y="342900"/>
                  </a:lnTo>
                  <a:lnTo>
                    <a:pt x="342900" y="358140"/>
                  </a:lnTo>
                  <a:lnTo>
                    <a:pt x="358140" y="358140"/>
                  </a:lnTo>
                  <a:lnTo>
                    <a:pt x="358140" y="342900"/>
                  </a:lnTo>
                  <a:close/>
                </a:path>
                <a:path w="3676015" h="2415540">
                  <a:moveTo>
                    <a:pt x="373380" y="0"/>
                  </a:moveTo>
                  <a:lnTo>
                    <a:pt x="358140" y="0"/>
                  </a:lnTo>
                  <a:lnTo>
                    <a:pt x="358140" y="15240"/>
                  </a:lnTo>
                  <a:lnTo>
                    <a:pt x="373380" y="15240"/>
                  </a:lnTo>
                  <a:lnTo>
                    <a:pt x="373380" y="0"/>
                  </a:lnTo>
                  <a:close/>
                </a:path>
                <a:path w="3676015" h="2415540">
                  <a:moveTo>
                    <a:pt x="390144" y="342900"/>
                  </a:moveTo>
                  <a:lnTo>
                    <a:pt x="373380" y="342900"/>
                  </a:lnTo>
                  <a:lnTo>
                    <a:pt x="373380" y="358140"/>
                  </a:lnTo>
                  <a:lnTo>
                    <a:pt x="390144" y="358140"/>
                  </a:lnTo>
                  <a:lnTo>
                    <a:pt x="390144" y="342900"/>
                  </a:lnTo>
                  <a:close/>
                </a:path>
                <a:path w="3676015" h="2415540">
                  <a:moveTo>
                    <a:pt x="405384" y="0"/>
                  </a:moveTo>
                  <a:lnTo>
                    <a:pt x="390144" y="0"/>
                  </a:lnTo>
                  <a:lnTo>
                    <a:pt x="390144" y="15240"/>
                  </a:lnTo>
                  <a:lnTo>
                    <a:pt x="405384" y="15240"/>
                  </a:lnTo>
                  <a:lnTo>
                    <a:pt x="405384" y="0"/>
                  </a:lnTo>
                  <a:close/>
                </a:path>
                <a:path w="3676015" h="2415540">
                  <a:moveTo>
                    <a:pt x="420624" y="342900"/>
                  </a:moveTo>
                  <a:lnTo>
                    <a:pt x="405384" y="342900"/>
                  </a:lnTo>
                  <a:lnTo>
                    <a:pt x="405384" y="358140"/>
                  </a:lnTo>
                  <a:lnTo>
                    <a:pt x="420624" y="358140"/>
                  </a:lnTo>
                  <a:lnTo>
                    <a:pt x="420624" y="342900"/>
                  </a:lnTo>
                  <a:close/>
                </a:path>
                <a:path w="3676015" h="2415540">
                  <a:moveTo>
                    <a:pt x="435864" y="0"/>
                  </a:moveTo>
                  <a:lnTo>
                    <a:pt x="420624" y="0"/>
                  </a:lnTo>
                  <a:lnTo>
                    <a:pt x="420624" y="15240"/>
                  </a:lnTo>
                  <a:lnTo>
                    <a:pt x="435864" y="15240"/>
                  </a:lnTo>
                  <a:lnTo>
                    <a:pt x="435864" y="0"/>
                  </a:lnTo>
                  <a:close/>
                </a:path>
                <a:path w="3676015" h="2415540">
                  <a:moveTo>
                    <a:pt x="451104" y="342900"/>
                  </a:moveTo>
                  <a:lnTo>
                    <a:pt x="435864" y="342900"/>
                  </a:lnTo>
                  <a:lnTo>
                    <a:pt x="435864" y="358140"/>
                  </a:lnTo>
                  <a:lnTo>
                    <a:pt x="451104" y="358140"/>
                  </a:lnTo>
                  <a:lnTo>
                    <a:pt x="451104" y="342900"/>
                  </a:lnTo>
                  <a:close/>
                </a:path>
                <a:path w="3676015" h="2415540">
                  <a:moveTo>
                    <a:pt x="466344" y="0"/>
                  </a:moveTo>
                  <a:lnTo>
                    <a:pt x="451104" y="0"/>
                  </a:lnTo>
                  <a:lnTo>
                    <a:pt x="451104" y="15240"/>
                  </a:lnTo>
                  <a:lnTo>
                    <a:pt x="466344" y="15240"/>
                  </a:lnTo>
                  <a:lnTo>
                    <a:pt x="466344" y="0"/>
                  </a:lnTo>
                  <a:close/>
                </a:path>
                <a:path w="3676015" h="2415540">
                  <a:moveTo>
                    <a:pt x="481584" y="342900"/>
                  </a:moveTo>
                  <a:lnTo>
                    <a:pt x="466344" y="342900"/>
                  </a:lnTo>
                  <a:lnTo>
                    <a:pt x="466344" y="358140"/>
                  </a:lnTo>
                  <a:lnTo>
                    <a:pt x="481584" y="358140"/>
                  </a:lnTo>
                  <a:lnTo>
                    <a:pt x="481584" y="342900"/>
                  </a:lnTo>
                  <a:close/>
                </a:path>
                <a:path w="3676015" h="2415540">
                  <a:moveTo>
                    <a:pt x="496824" y="0"/>
                  </a:moveTo>
                  <a:lnTo>
                    <a:pt x="481584" y="0"/>
                  </a:lnTo>
                  <a:lnTo>
                    <a:pt x="481584" y="15240"/>
                  </a:lnTo>
                  <a:lnTo>
                    <a:pt x="496824" y="15240"/>
                  </a:lnTo>
                  <a:lnTo>
                    <a:pt x="496824" y="0"/>
                  </a:lnTo>
                  <a:close/>
                </a:path>
                <a:path w="3676015" h="2415540">
                  <a:moveTo>
                    <a:pt x="513588" y="342900"/>
                  </a:moveTo>
                  <a:lnTo>
                    <a:pt x="496824" y="342900"/>
                  </a:lnTo>
                  <a:lnTo>
                    <a:pt x="496824" y="358140"/>
                  </a:lnTo>
                  <a:lnTo>
                    <a:pt x="513588" y="358140"/>
                  </a:lnTo>
                  <a:lnTo>
                    <a:pt x="513588" y="342900"/>
                  </a:lnTo>
                  <a:close/>
                </a:path>
                <a:path w="3676015" h="2415540">
                  <a:moveTo>
                    <a:pt x="528828" y="0"/>
                  </a:moveTo>
                  <a:lnTo>
                    <a:pt x="513588" y="0"/>
                  </a:lnTo>
                  <a:lnTo>
                    <a:pt x="513588" y="15240"/>
                  </a:lnTo>
                  <a:lnTo>
                    <a:pt x="528828" y="15240"/>
                  </a:lnTo>
                  <a:lnTo>
                    <a:pt x="528828" y="0"/>
                  </a:lnTo>
                  <a:close/>
                </a:path>
                <a:path w="3676015" h="2415540">
                  <a:moveTo>
                    <a:pt x="544068" y="342900"/>
                  </a:moveTo>
                  <a:lnTo>
                    <a:pt x="528828" y="342900"/>
                  </a:lnTo>
                  <a:lnTo>
                    <a:pt x="528828" y="358140"/>
                  </a:lnTo>
                  <a:lnTo>
                    <a:pt x="544068" y="358140"/>
                  </a:lnTo>
                  <a:lnTo>
                    <a:pt x="544068" y="342900"/>
                  </a:lnTo>
                  <a:close/>
                </a:path>
                <a:path w="3676015" h="2415540">
                  <a:moveTo>
                    <a:pt x="559308" y="0"/>
                  </a:moveTo>
                  <a:lnTo>
                    <a:pt x="544068" y="0"/>
                  </a:lnTo>
                  <a:lnTo>
                    <a:pt x="544068" y="15240"/>
                  </a:lnTo>
                  <a:lnTo>
                    <a:pt x="559308" y="15240"/>
                  </a:lnTo>
                  <a:lnTo>
                    <a:pt x="559308" y="0"/>
                  </a:lnTo>
                  <a:close/>
                </a:path>
                <a:path w="3676015" h="2415540">
                  <a:moveTo>
                    <a:pt x="574548" y="342900"/>
                  </a:moveTo>
                  <a:lnTo>
                    <a:pt x="559308" y="342900"/>
                  </a:lnTo>
                  <a:lnTo>
                    <a:pt x="559308" y="358140"/>
                  </a:lnTo>
                  <a:lnTo>
                    <a:pt x="574548" y="358140"/>
                  </a:lnTo>
                  <a:lnTo>
                    <a:pt x="574548" y="342900"/>
                  </a:lnTo>
                  <a:close/>
                </a:path>
                <a:path w="3676015" h="2415540">
                  <a:moveTo>
                    <a:pt x="589788" y="0"/>
                  </a:moveTo>
                  <a:lnTo>
                    <a:pt x="574548" y="0"/>
                  </a:lnTo>
                  <a:lnTo>
                    <a:pt x="574548" y="15240"/>
                  </a:lnTo>
                  <a:lnTo>
                    <a:pt x="589788" y="15240"/>
                  </a:lnTo>
                  <a:lnTo>
                    <a:pt x="589788" y="0"/>
                  </a:lnTo>
                  <a:close/>
                </a:path>
                <a:path w="3676015" h="2415540">
                  <a:moveTo>
                    <a:pt x="605028" y="342900"/>
                  </a:moveTo>
                  <a:lnTo>
                    <a:pt x="589788" y="342900"/>
                  </a:lnTo>
                  <a:lnTo>
                    <a:pt x="589788" y="358140"/>
                  </a:lnTo>
                  <a:lnTo>
                    <a:pt x="605028" y="358140"/>
                  </a:lnTo>
                  <a:lnTo>
                    <a:pt x="605028" y="342900"/>
                  </a:lnTo>
                  <a:close/>
                </a:path>
                <a:path w="3676015" h="2415540">
                  <a:moveTo>
                    <a:pt x="620268" y="0"/>
                  </a:moveTo>
                  <a:lnTo>
                    <a:pt x="605028" y="0"/>
                  </a:lnTo>
                  <a:lnTo>
                    <a:pt x="605028" y="15240"/>
                  </a:lnTo>
                  <a:lnTo>
                    <a:pt x="620268" y="15240"/>
                  </a:lnTo>
                  <a:lnTo>
                    <a:pt x="620268" y="0"/>
                  </a:lnTo>
                  <a:close/>
                </a:path>
                <a:path w="3676015" h="2415540">
                  <a:moveTo>
                    <a:pt x="637032" y="342900"/>
                  </a:moveTo>
                  <a:lnTo>
                    <a:pt x="620268" y="342900"/>
                  </a:lnTo>
                  <a:lnTo>
                    <a:pt x="620268" y="358140"/>
                  </a:lnTo>
                  <a:lnTo>
                    <a:pt x="637032" y="358140"/>
                  </a:lnTo>
                  <a:lnTo>
                    <a:pt x="637032" y="342900"/>
                  </a:lnTo>
                  <a:close/>
                </a:path>
                <a:path w="3676015" h="2415540">
                  <a:moveTo>
                    <a:pt x="652272" y="0"/>
                  </a:moveTo>
                  <a:lnTo>
                    <a:pt x="637032" y="0"/>
                  </a:lnTo>
                  <a:lnTo>
                    <a:pt x="637032" y="15240"/>
                  </a:lnTo>
                  <a:lnTo>
                    <a:pt x="652272" y="15240"/>
                  </a:lnTo>
                  <a:lnTo>
                    <a:pt x="652272" y="0"/>
                  </a:lnTo>
                  <a:close/>
                </a:path>
                <a:path w="3676015" h="2415540">
                  <a:moveTo>
                    <a:pt x="667512" y="342900"/>
                  </a:moveTo>
                  <a:lnTo>
                    <a:pt x="652272" y="342900"/>
                  </a:lnTo>
                  <a:lnTo>
                    <a:pt x="652272" y="358140"/>
                  </a:lnTo>
                  <a:lnTo>
                    <a:pt x="667512" y="358140"/>
                  </a:lnTo>
                  <a:lnTo>
                    <a:pt x="667512" y="342900"/>
                  </a:lnTo>
                  <a:close/>
                </a:path>
                <a:path w="3676015" h="2415540">
                  <a:moveTo>
                    <a:pt x="682752" y="0"/>
                  </a:moveTo>
                  <a:lnTo>
                    <a:pt x="667512" y="0"/>
                  </a:lnTo>
                  <a:lnTo>
                    <a:pt x="667512" y="15240"/>
                  </a:lnTo>
                  <a:lnTo>
                    <a:pt x="682752" y="15240"/>
                  </a:lnTo>
                  <a:lnTo>
                    <a:pt x="682752" y="0"/>
                  </a:lnTo>
                  <a:close/>
                </a:path>
                <a:path w="3676015" h="2415540">
                  <a:moveTo>
                    <a:pt x="697992" y="342900"/>
                  </a:moveTo>
                  <a:lnTo>
                    <a:pt x="682752" y="342900"/>
                  </a:lnTo>
                  <a:lnTo>
                    <a:pt x="682752" y="358140"/>
                  </a:lnTo>
                  <a:lnTo>
                    <a:pt x="697992" y="358140"/>
                  </a:lnTo>
                  <a:lnTo>
                    <a:pt x="697992" y="342900"/>
                  </a:lnTo>
                  <a:close/>
                </a:path>
                <a:path w="3676015" h="2415540">
                  <a:moveTo>
                    <a:pt x="713232" y="0"/>
                  </a:moveTo>
                  <a:lnTo>
                    <a:pt x="697992" y="0"/>
                  </a:lnTo>
                  <a:lnTo>
                    <a:pt x="697992" y="15240"/>
                  </a:lnTo>
                  <a:lnTo>
                    <a:pt x="713232" y="15240"/>
                  </a:lnTo>
                  <a:lnTo>
                    <a:pt x="713232" y="0"/>
                  </a:lnTo>
                  <a:close/>
                </a:path>
                <a:path w="3676015" h="2415540">
                  <a:moveTo>
                    <a:pt x="728472" y="342900"/>
                  </a:moveTo>
                  <a:lnTo>
                    <a:pt x="713232" y="342900"/>
                  </a:lnTo>
                  <a:lnTo>
                    <a:pt x="713232" y="358140"/>
                  </a:lnTo>
                  <a:lnTo>
                    <a:pt x="728472" y="358140"/>
                  </a:lnTo>
                  <a:lnTo>
                    <a:pt x="728472" y="342900"/>
                  </a:lnTo>
                  <a:close/>
                </a:path>
                <a:path w="3676015" h="2415540">
                  <a:moveTo>
                    <a:pt x="743712" y="0"/>
                  </a:moveTo>
                  <a:lnTo>
                    <a:pt x="728472" y="0"/>
                  </a:lnTo>
                  <a:lnTo>
                    <a:pt x="728472" y="15240"/>
                  </a:lnTo>
                  <a:lnTo>
                    <a:pt x="743712" y="15240"/>
                  </a:lnTo>
                  <a:lnTo>
                    <a:pt x="743712" y="0"/>
                  </a:lnTo>
                  <a:close/>
                </a:path>
                <a:path w="3676015" h="2415540">
                  <a:moveTo>
                    <a:pt x="760476" y="342900"/>
                  </a:moveTo>
                  <a:lnTo>
                    <a:pt x="743712" y="342900"/>
                  </a:lnTo>
                  <a:lnTo>
                    <a:pt x="743712" y="358140"/>
                  </a:lnTo>
                  <a:lnTo>
                    <a:pt x="760476" y="358140"/>
                  </a:lnTo>
                  <a:lnTo>
                    <a:pt x="760476" y="342900"/>
                  </a:lnTo>
                  <a:close/>
                </a:path>
                <a:path w="3676015" h="2415540">
                  <a:moveTo>
                    <a:pt x="775716" y="0"/>
                  </a:moveTo>
                  <a:lnTo>
                    <a:pt x="760476" y="0"/>
                  </a:lnTo>
                  <a:lnTo>
                    <a:pt x="760476" y="15240"/>
                  </a:lnTo>
                  <a:lnTo>
                    <a:pt x="775716" y="15240"/>
                  </a:lnTo>
                  <a:lnTo>
                    <a:pt x="775716" y="0"/>
                  </a:lnTo>
                  <a:close/>
                </a:path>
                <a:path w="3676015" h="2415540">
                  <a:moveTo>
                    <a:pt x="790956" y="342900"/>
                  </a:moveTo>
                  <a:lnTo>
                    <a:pt x="775716" y="342900"/>
                  </a:lnTo>
                  <a:lnTo>
                    <a:pt x="775716" y="358140"/>
                  </a:lnTo>
                  <a:lnTo>
                    <a:pt x="790956" y="358140"/>
                  </a:lnTo>
                  <a:lnTo>
                    <a:pt x="790956" y="342900"/>
                  </a:lnTo>
                  <a:close/>
                </a:path>
                <a:path w="3676015" h="2415540">
                  <a:moveTo>
                    <a:pt x="806196" y="0"/>
                  </a:moveTo>
                  <a:lnTo>
                    <a:pt x="790956" y="0"/>
                  </a:lnTo>
                  <a:lnTo>
                    <a:pt x="790956" y="15240"/>
                  </a:lnTo>
                  <a:lnTo>
                    <a:pt x="806196" y="15240"/>
                  </a:lnTo>
                  <a:lnTo>
                    <a:pt x="806196" y="0"/>
                  </a:lnTo>
                  <a:close/>
                </a:path>
                <a:path w="3676015" h="2415540">
                  <a:moveTo>
                    <a:pt x="821436" y="342900"/>
                  </a:moveTo>
                  <a:lnTo>
                    <a:pt x="806196" y="342900"/>
                  </a:lnTo>
                  <a:lnTo>
                    <a:pt x="806196" y="358140"/>
                  </a:lnTo>
                  <a:lnTo>
                    <a:pt x="821436" y="358140"/>
                  </a:lnTo>
                  <a:lnTo>
                    <a:pt x="821436" y="342900"/>
                  </a:lnTo>
                  <a:close/>
                </a:path>
                <a:path w="3676015" h="2415540">
                  <a:moveTo>
                    <a:pt x="836676" y="0"/>
                  </a:moveTo>
                  <a:lnTo>
                    <a:pt x="821436" y="0"/>
                  </a:lnTo>
                  <a:lnTo>
                    <a:pt x="821436" y="15240"/>
                  </a:lnTo>
                  <a:lnTo>
                    <a:pt x="836676" y="15240"/>
                  </a:lnTo>
                  <a:lnTo>
                    <a:pt x="836676" y="0"/>
                  </a:lnTo>
                  <a:close/>
                </a:path>
                <a:path w="3676015" h="2415540">
                  <a:moveTo>
                    <a:pt x="851916" y="342900"/>
                  </a:moveTo>
                  <a:lnTo>
                    <a:pt x="836676" y="342900"/>
                  </a:lnTo>
                  <a:lnTo>
                    <a:pt x="836676" y="358140"/>
                  </a:lnTo>
                  <a:lnTo>
                    <a:pt x="851916" y="358140"/>
                  </a:lnTo>
                  <a:lnTo>
                    <a:pt x="851916" y="342900"/>
                  </a:lnTo>
                  <a:close/>
                </a:path>
                <a:path w="3676015" h="2415540">
                  <a:moveTo>
                    <a:pt x="867156" y="0"/>
                  </a:moveTo>
                  <a:lnTo>
                    <a:pt x="851916" y="0"/>
                  </a:lnTo>
                  <a:lnTo>
                    <a:pt x="851916" y="15240"/>
                  </a:lnTo>
                  <a:lnTo>
                    <a:pt x="867156" y="15240"/>
                  </a:lnTo>
                  <a:lnTo>
                    <a:pt x="867156" y="0"/>
                  </a:lnTo>
                  <a:close/>
                </a:path>
                <a:path w="3676015" h="2415540">
                  <a:moveTo>
                    <a:pt x="883920" y="342900"/>
                  </a:moveTo>
                  <a:lnTo>
                    <a:pt x="867156" y="342900"/>
                  </a:lnTo>
                  <a:lnTo>
                    <a:pt x="867156" y="358140"/>
                  </a:lnTo>
                  <a:lnTo>
                    <a:pt x="883920" y="358140"/>
                  </a:lnTo>
                  <a:lnTo>
                    <a:pt x="883920" y="342900"/>
                  </a:lnTo>
                  <a:close/>
                </a:path>
                <a:path w="3676015" h="2415540">
                  <a:moveTo>
                    <a:pt x="899160" y="0"/>
                  </a:moveTo>
                  <a:lnTo>
                    <a:pt x="883920" y="0"/>
                  </a:lnTo>
                  <a:lnTo>
                    <a:pt x="883920" y="15240"/>
                  </a:lnTo>
                  <a:lnTo>
                    <a:pt x="899160" y="15240"/>
                  </a:lnTo>
                  <a:lnTo>
                    <a:pt x="899160" y="0"/>
                  </a:lnTo>
                  <a:close/>
                </a:path>
                <a:path w="3676015" h="2415540">
                  <a:moveTo>
                    <a:pt x="914400" y="342900"/>
                  </a:moveTo>
                  <a:lnTo>
                    <a:pt x="899160" y="342900"/>
                  </a:lnTo>
                  <a:lnTo>
                    <a:pt x="899160" y="358140"/>
                  </a:lnTo>
                  <a:lnTo>
                    <a:pt x="914400" y="358140"/>
                  </a:lnTo>
                  <a:lnTo>
                    <a:pt x="914400" y="342900"/>
                  </a:lnTo>
                  <a:close/>
                </a:path>
                <a:path w="3676015" h="2415540">
                  <a:moveTo>
                    <a:pt x="929640" y="0"/>
                  </a:moveTo>
                  <a:lnTo>
                    <a:pt x="914400" y="0"/>
                  </a:lnTo>
                  <a:lnTo>
                    <a:pt x="914400" y="15240"/>
                  </a:lnTo>
                  <a:lnTo>
                    <a:pt x="929640" y="15240"/>
                  </a:lnTo>
                  <a:lnTo>
                    <a:pt x="929640" y="0"/>
                  </a:lnTo>
                  <a:close/>
                </a:path>
                <a:path w="3676015" h="2415540">
                  <a:moveTo>
                    <a:pt x="944880" y="342900"/>
                  </a:moveTo>
                  <a:lnTo>
                    <a:pt x="929640" y="342900"/>
                  </a:lnTo>
                  <a:lnTo>
                    <a:pt x="929640" y="358140"/>
                  </a:lnTo>
                  <a:lnTo>
                    <a:pt x="944880" y="358140"/>
                  </a:lnTo>
                  <a:lnTo>
                    <a:pt x="944880" y="342900"/>
                  </a:lnTo>
                  <a:close/>
                </a:path>
                <a:path w="3676015" h="2415540">
                  <a:moveTo>
                    <a:pt x="960120" y="0"/>
                  </a:moveTo>
                  <a:lnTo>
                    <a:pt x="944880" y="0"/>
                  </a:lnTo>
                  <a:lnTo>
                    <a:pt x="944880" y="15240"/>
                  </a:lnTo>
                  <a:lnTo>
                    <a:pt x="960120" y="15240"/>
                  </a:lnTo>
                  <a:lnTo>
                    <a:pt x="960120" y="0"/>
                  </a:lnTo>
                  <a:close/>
                </a:path>
                <a:path w="3676015" h="2415540">
                  <a:moveTo>
                    <a:pt x="975360" y="342900"/>
                  </a:moveTo>
                  <a:lnTo>
                    <a:pt x="960120" y="342900"/>
                  </a:lnTo>
                  <a:lnTo>
                    <a:pt x="960120" y="358140"/>
                  </a:lnTo>
                  <a:lnTo>
                    <a:pt x="975360" y="358140"/>
                  </a:lnTo>
                  <a:lnTo>
                    <a:pt x="975360" y="342900"/>
                  </a:lnTo>
                  <a:close/>
                </a:path>
                <a:path w="3676015" h="2415540">
                  <a:moveTo>
                    <a:pt x="990600" y="0"/>
                  </a:moveTo>
                  <a:lnTo>
                    <a:pt x="975360" y="0"/>
                  </a:lnTo>
                  <a:lnTo>
                    <a:pt x="975360" y="15240"/>
                  </a:lnTo>
                  <a:lnTo>
                    <a:pt x="990600" y="15240"/>
                  </a:lnTo>
                  <a:lnTo>
                    <a:pt x="990600" y="0"/>
                  </a:lnTo>
                  <a:close/>
                </a:path>
                <a:path w="3676015" h="2415540">
                  <a:moveTo>
                    <a:pt x="1007364" y="342900"/>
                  </a:moveTo>
                  <a:lnTo>
                    <a:pt x="990600" y="342900"/>
                  </a:lnTo>
                  <a:lnTo>
                    <a:pt x="990600" y="358140"/>
                  </a:lnTo>
                  <a:lnTo>
                    <a:pt x="1007364" y="358140"/>
                  </a:lnTo>
                  <a:lnTo>
                    <a:pt x="1007364" y="342900"/>
                  </a:lnTo>
                  <a:close/>
                </a:path>
                <a:path w="3676015" h="2415540">
                  <a:moveTo>
                    <a:pt x="1022604" y="0"/>
                  </a:moveTo>
                  <a:lnTo>
                    <a:pt x="1007364" y="0"/>
                  </a:lnTo>
                  <a:lnTo>
                    <a:pt x="1007364" y="15240"/>
                  </a:lnTo>
                  <a:lnTo>
                    <a:pt x="1022604" y="15240"/>
                  </a:lnTo>
                  <a:lnTo>
                    <a:pt x="1022604" y="0"/>
                  </a:lnTo>
                  <a:close/>
                </a:path>
                <a:path w="3676015" h="2415540">
                  <a:moveTo>
                    <a:pt x="1037844" y="342900"/>
                  </a:moveTo>
                  <a:lnTo>
                    <a:pt x="1022604" y="342900"/>
                  </a:lnTo>
                  <a:lnTo>
                    <a:pt x="1022604" y="358140"/>
                  </a:lnTo>
                  <a:lnTo>
                    <a:pt x="1037844" y="358140"/>
                  </a:lnTo>
                  <a:lnTo>
                    <a:pt x="1037844" y="342900"/>
                  </a:lnTo>
                  <a:close/>
                </a:path>
                <a:path w="3676015" h="2415540">
                  <a:moveTo>
                    <a:pt x="1053084" y="0"/>
                  </a:moveTo>
                  <a:lnTo>
                    <a:pt x="1037844" y="0"/>
                  </a:lnTo>
                  <a:lnTo>
                    <a:pt x="1037844" y="15240"/>
                  </a:lnTo>
                  <a:lnTo>
                    <a:pt x="1053084" y="15240"/>
                  </a:lnTo>
                  <a:lnTo>
                    <a:pt x="1053084" y="0"/>
                  </a:lnTo>
                  <a:close/>
                </a:path>
                <a:path w="3676015" h="2415540">
                  <a:moveTo>
                    <a:pt x="1068324" y="342900"/>
                  </a:moveTo>
                  <a:lnTo>
                    <a:pt x="1053084" y="342900"/>
                  </a:lnTo>
                  <a:lnTo>
                    <a:pt x="1053084" y="358140"/>
                  </a:lnTo>
                  <a:lnTo>
                    <a:pt x="1068324" y="358140"/>
                  </a:lnTo>
                  <a:lnTo>
                    <a:pt x="1068324" y="342900"/>
                  </a:lnTo>
                  <a:close/>
                </a:path>
                <a:path w="3676015" h="2415540">
                  <a:moveTo>
                    <a:pt x="1083564" y="0"/>
                  </a:moveTo>
                  <a:lnTo>
                    <a:pt x="1068324" y="0"/>
                  </a:lnTo>
                  <a:lnTo>
                    <a:pt x="1068324" y="15240"/>
                  </a:lnTo>
                  <a:lnTo>
                    <a:pt x="1083564" y="15240"/>
                  </a:lnTo>
                  <a:lnTo>
                    <a:pt x="1083564" y="0"/>
                  </a:lnTo>
                  <a:close/>
                </a:path>
                <a:path w="3676015" h="2415540">
                  <a:moveTo>
                    <a:pt x="1098804" y="342900"/>
                  </a:moveTo>
                  <a:lnTo>
                    <a:pt x="1083564" y="342900"/>
                  </a:lnTo>
                  <a:lnTo>
                    <a:pt x="1083564" y="358140"/>
                  </a:lnTo>
                  <a:lnTo>
                    <a:pt x="1098804" y="358140"/>
                  </a:lnTo>
                  <a:lnTo>
                    <a:pt x="1098804" y="342900"/>
                  </a:lnTo>
                  <a:close/>
                </a:path>
                <a:path w="3676015" h="2415540">
                  <a:moveTo>
                    <a:pt x="1114044" y="0"/>
                  </a:moveTo>
                  <a:lnTo>
                    <a:pt x="1098804" y="0"/>
                  </a:lnTo>
                  <a:lnTo>
                    <a:pt x="1098804" y="15240"/>
                  </a:lnTo>
                  <a:lnTo>
                    <a:pt x="1114044" y="15240"/>
                  </a:lnTo>
                  <a:lnTo>
                    <a:pt x="1114044" y="0"/>
                  </a:lnTo>
                  <a:close/>
                </a:path>
                <a:path w="3676015" h="2415540">
                  <a:moveTo>
                    <a:pt x="1130808" y="342900"/>
                  </a:moveTo>
                  <a:lnTo>
                    <a:pt x="1114044" y="342900"/>
                  </a:lnTo>
                  <a:lnTo>
                    <a:pt x="1114044" y="358140"/>
                  </a:lnTo>
                  <a:lnTo>
                    <a:pt x="1130808" y="358140"/>
                  </a:lnTo>
                  <a:lnTo>
                    <a:pt x="1130808" y="342900"/>
                  </a:lnTo>
                  <a:close/>
                </a:path>
                <a:path w="3676015" h="2415540">
                  <a:moveTo>
                    <a:pt x="1146048" y="0"/>
                  </a:moveTo>
                  <a:lnTo>
                    <a:pt x="1130808" y="0"/>
                  </a:lnTo>
                  <a:lnTo>
                    <a:pt x="1130808" y="15240"/>
                  </a:lnTo>
                  <a:lnTo>
                    <a:pt x="1146048" y="15240"/>
                  </a:lnTo>
                  <a:lnTo>
                    <a:pt x="1146048" y="0"/>
                  </a:lnTo>
                  <a:close/>
                </a:path>
                <a:path w="3676015" h="2415540">
                  <a:moveTo>
                    <a:pt x="1161288" y="342900"/>
                  </a:moveTo>
                  <a:lnTo>
                    <a:pt x="1146048" y="342900"/>
                  </a:lnTo>
                  <a:lnTo>
                    <a:pt x="1146048" y="358140"/>
                  </a:lnTo>
                  <a:lnTo>
                    <a:pt x="1161288" y="358140"/>
                  </a:lnTo>
                  <a:lnTo>
                    <a:pt x="1161288" y="342900"/>
                  </a:lnTo>
                  <a:close/>
                </a:path>
                <a:path w="3676015" h="2415540">
                  <a:moveTo>
                    <a:pt x="1176528" y="0"/>
                  </a:moveTo>
                  <a:lnTo>
                    <a:pt x="1161288" y="0"/>
                  </a:lnTo>
                  <a:lnTo>
                    <a:pt x="1161288" y="15240"/>
                  </a:lnTo>
                  <a:lnTo>
                    <a:pt x="1176528" y="15240"/>
                  </a:lnTo>
                  <a:lnTo>
                    <a:pt x="1176528" y="0"/>
                  </a:lnTo>
                  <a:close/>
                </a:path>
                <a:path w="3676015" h="2415540">
                  <a:moveTo>
                    <a:pt x="1191768" y="342900"/>
                  </a:moveTo>
                  <a:lnTo>
                    <a:pt x="1176528" y="342900"/>
                  </a:lnTo>
                  <a:lnTo>
                    <a:pt x="1176528" y="358140"/>
                  </a:lnTo>
                  <a:lnTo>
                    <a:pt x="1191768" y="358140"/>
                  </a:lnTo>
                  <a:lnTo>
                    <a:pt x="1191768" y="342900"/>
                  </a:lnTo>
                  <a:close/>
                </a:path>
                <a:path w="3676015" h="2415540">
                  <a:moveTo>
                    <a:pt x="1207008" y="0"/>
                  </a:moveTo>
                  <a:lnTo>
                    <a:pt x="1191768" y="0"/>
                  </a:lnTo>
                  <a:lnTo>
                    <a:pt x="1191768" y="15240"/>
                  </a:lnTo>
                  <a:lnTo>
                    <a:pt x="1207008" y="15240"/>
                  </a:lnTo>
                  <a:lnTo>
                    <a:pt x="1207008" y="0"/>
                  </a:lnTo>
                  <a:close/>
                </a:path>
                <a:path w="3676015" h="2415540">
                  <a:moveTo>
                    <a:pt x="1222248" y="342900"/>
                  </a:moveTo>
                  <a:lnTo>
                    <a:pt x="1207008" y="342900"/>
                  </a:lnTo>
                  <a:lnTo>
                    <a:pt x="1207008" y="358140"/>
                  </a:lnTo>
                  <a:lnTo>
                    <a:pt x="1222248" y="358140"/>
                  </a:lnTo>
                  <a:lnTo>
                    <a:pt x="1222248" y="342900"/>
                  </a:lnTo>
                  <a:close/>
                </a:path>
                <a:path w="3676015" h="2415540">
                  <a:moveTo>
                    <a:pt x="1237488" y="0"/>
                  </a:moveTo>
                  <a:lnTo>
                    <a:pt x="1222248" y="0"/>
                  </a:lnTo>
                  <a:lnTo>
                    <a:pt x="1222248" y="15240"/>
                  </a:lnTo>
                  <a:lnTo>
                    <a:pt x="1237488" y="15240"/>
                  </a:lnTo>
                  <a:lnTo>
                    <a:pt x="1237488" y="0"/>
                  </a:lnTo>
                  <a:close/>
                </a:path>
                <a:path w="3676015" h="2415540">
                  <a:moveTo>
                    <a:pt x="1254252" y="342900"/>
                  </a:moveTo>
                  <a:lnTo>
                    <a:pt x="1237488" y="342900"/>
                  </a:lnTo>
                  <a:lnTo>
                    <a:pt x="1237488" y="358140"/>
                  </a:lnTo>
                  <a:lnTo>
                    <a:pt x="1254252" y="358140"/>
                  </a:lnTo>
                  <a:lnTo>
                    <a:pt x="1254252" y="342900"/>
                  </a:lnTo>
                  <a:close/>
                </a:path>
                <a:path w="3676015" h="2415540">
                  <a:moveTo>
                    <a:pt x="1269492" y="0"/>
                  </a:moveTo>
                  <a:lnTo>
                    <a:pt x="1254252" y="0"/>
                  </a:lnTo>
                  <a:lnTo>
                    <a:pt x="1254252" y="15240"/>
                  </a:lnTo>
                  <a:lnTo>
                    <a:pt x="1269492" y="15240"/>
                  </a:lnTo>
                  <a:lnTo>
                    <a:pt x="1269492" y="0"/>
                  </a:lnTo>
                  <a:close/>
                </a:path>
                <a:path w="3676015" h="2415540">
                  <a:moveTo>
                    <a:pt x="1284732" y="342900"/>
                  </a:moveTo>
                  <a:lnTo>
                    <a:pt x="1269492" y="342900"/>
                  </a:lnTo>
                  <a:lnTo>
                    <a:pt x="1269492" y="358140"/>
                  </a:lnTo>
                  <a:lnTo>
                    <a:pt x="1284732" y="358140"/>
                  </a:lnTo>
                  <a:lnTo>
                    <a:pt x="1284732" y="342900"/>
                  </a:lnTo>
                  <a:close/>
                </a:path>
                <a:path w="3676015" h="2415540">
                  <a:moveTo>
                    <a:pt x="1299972" y="0"/>
                  </a:moveTo>
                  <a:lnTo>
                    <a:pt x="1284732" y="0"/>
                  </a:lnTo>
                  <a:lnTo>
                    <a:pt x="1284732" y="15240"/>
                  </a:lnTo>
                  <a:lnTo>
                    <a:pt x="1299972" y="15240"/>
                  </a:lnTo>
                  <a:lnTo>
                    <a:pt x="1299972" y="0"/>
                  </a:lnTo>
                  <a:close/>
                </a:path>
                <a:path w="3676015" h="2415540">
                  <a:moveTo>
                    <a:pt x="1315212" y="342900"/>
                  </a:moveTo>
                  <a:lnTo>
                    <a:pt x="1299972" y="342900"/>
                  </a:lnTo>
                  <a:lnTo>
                    <a:pt x="1299972" y="358140"/>
                  </a:lnTo>
                  <a:lnTo>
                    <a:pt x="1315212" y="358140"/>
                  </a:lnTo>
                  <a:lnTo>
                    <a:pt x="1315212" y="342900"/>
                  </a:lnTo>
                  <a:close/>
                </a:path>
                <a:path w="3676015" h="2415540">
                  <a:moveTo>
                    <a:pt x="1330452" y="0"/>
                  </a:moveTo>
                  <a:lnTo>
                    <a:pt x="1315212" y="0"/>
                  </a:lnTo>
                  <a:lnTo>
                    <a:pt x="1315212" y="15240"/>
                  </a:lnTo>
                  <a:lnTo>
                    <a:pt x="1330452" y="15240"/>
                  </a:lnTo>
                  <a:lnTo>
                    <a:pt x="1330452" y="0"/>
                  </a:lnTo>
                  <a:close/>
                </a:path>
                <a:path w="3676015" h="2415540">
                  <a:moveTo>
                    <a:pt x="1345692" y="342900"/>
                  </a:moveTo>
                  <a:lnTo>
                    <a:pt x="1330452" y="342900"/>
                  </a:lnTo>
                  <a:lnTo>
                    <a:pt x="1330452" y="358140"/>
                  </a:lnTo>
                  <a:lnTo>
                    <a:pt x="1345692" y="358140"/>
                  </a:lnTo>
                  <a:lnTo>
                    <a:pt x="1345692" y="342900"/>
                  </a:lnTo>
                  <a:close/>
                </a:path>
                <a:path w="3676015" h="2415540">
                  <a:moveTo>
                    <a:pt x="1360932" y="0"/>
                  </a:moveTo>
                  <a:lnTo>
                    <a:pt x="1345692" y="0"/>
                  </a:lnTo>
                  <a:lnTo>
                    <a:pt x="1345692" y="15240"/>
                  </a:lnTo>
                  <a:lnTo>
                    <a:pt x="1360932" y="15240"/>
                  </a:lnTo>
                  <a:lnTo>
                    <a:pt x="1360932" y="0"/>
                  </a:lnTo>
                  <a:close/>
                </a:path>
                <a:path w="3676015" h="2415540">
                  <a:moveTo>
                    <a:pt x="1377696" y="342900"/>
                  </a:moveTo>
                  <a:lnTo>
                    <a:pt x="1360932" y="342900"/>
                  </a:lnTo>
                  <a:lnTo>
                    <a:pt x="1360932" y="358140"/>
                  </a:lnTo>
                  <a:lnTo>
                    <a:pt x="1377696" y="358140"/>
                  </a:lnTo>
                  <a:lnTo>
                    <a:pt x="1377696" y="342900"/>
                  </a:lnTo>
                  <a:close/>
                </a:path>
                <a:path w="3676015" h="2415540">
                  <a:moveTo>
                    <a:pt x="1392936" y="0"/>
                  </a:moveTo>
                  <a:lnTo>
                    <a:pt x="1377696" y="0"/>
                  </a:lnTo>
                  <a:lnTo>
                    <a:pt x="1377696" y="15240"/>
                  </a:lnTo>
                  <a:lnTo>
                    <a:pt x="1392936" y="15240"/>
                  </a:lnTo>
                  <a:lnTo>
                    <a:pt x="1392936" y="0"/>
                  </a:lnTo>
                  <a:close/>
                </a:path>
                <a:path w="3676015" h="2415540">
                  <a:moveTo>
                    <a:pt x="1408176" y="342900"/>
                  </a:moveTo>
                  <a:lnTo>
                    <a:pt x="1392936" y="342900"/>
                  </a:lnTo>
                  <a:lnTo>
                    <a:pt x="1392936" y="358140"/>
                  </a:lnTo>
                  <a:lnTo>
                    <a:pt x="1408176" y="358140"/>
                  </a:lnTo>
                  <a:lnTo>
                    <a:pt x="1408176" y="342900"/>
                  </a:lnTo>
                  <a:close/>
                </a:path>
                <a:path w="3676015" h="2415540">
                  <a:moveTo>
                    <a:pt x="1423416" y="0"/>
                  </a:moveTo>
                  <a:lnTo>
                    <a:pt x="1408176" y="0"/>
                  </a:lnTo>
                  <a:lnTo>
                    <a:pt x="1408176" y="15240"/>
                  </a:lnTo>
                  <a:lnTo>
                    <a:pt x="1423416" y="15240"/>
                  </a:lnTo>
                  <a:lnTo>
                    <a:pt x="1423416" y="0"/>
                  </a:lnTo>
                  <a:close/>
                </a:path>
                <a:path w="3676015" h="2415540">
                  <a:moveTo>
                    <a:pt x="1432560" y="726948"/>
                  </a:moveTo>
                  <a:lnTo>
                    <a:pt x="1417320" y="726948"/>
                  </a:lnTo>
                  <a:lnTo>
                    <a:pt x="1417320" y="742188"/>
                  </a:lnTo>
                  <a:lnTo>
                    <a:pt x="1432560" y="742188"/>
                  </a:lnTo>
                  <a:lnTo>
                    <a:pt x="1432560" y="726948"/>
                  </a:lnTo>
                  <a:close/>
                </a:path>
                <a:path w="3676015" h="2415540">
                  <a:moveTo>
                    <a:pt x="1432560" y="696468"/>
                  </a:moveTo>
                  <a:lnTo>
                    <a:pt x="1417320" y="696468"/>
                  </a:lnTo>
                  <a:lnTo>
                    <a:pt x="1417320" y="711708"/>
                  </a:lnTo>
                  <a:lnTo>
                    <a:pt x="1432560" y="711708"/>
                  </a:lnTo>
                  <a:lnTo>
                    <a:pt x="1432560" y="696468"/>
                  </a:lnTo>
                  <a:close/>
                </a:path>
                <a:path w="3676015" h="2415540">
                  <a:moveTo>
                    <a:pt x="1432560" y="665988"/>
                  </a:moveTo>
                  <a:lnTo>
                    <a:pt x="1417320" y="665988"/>
                  </a:lnTo>
                  <a:lnTo>
                    <a:pt x="1417320" y="681228"/>
                  </a:lnTo>
                  <a:lnTo>
                    <a:pt x="1432560" y="681228"/>
                  </a:lnTo>
                  <a:lnTo>
                    <a:pt x="1432560" y="665988"/>
                  </a:lnTo>
                  <a:close/>
                </a:path>
                <a:path w="3676015" h="2415540">
                  <a:moveTo>
                    <a:pt x="1432560" y="633984"/>
                  </a:moveTo>
                  <a:lnTo>
                    <a:pt x="1417320" y="633984"/>
                  </a:lnTo>
                  <a:lnTo>
                    <a:pt x="1417320" y="649224"/>
                  </a:lnTo>
                  <a:lnTo>
                    <a:pt x="1432560" y="649224"/>
                  </a:lnTo>
                  <a:lnTo>
                    <a:pt x="1432560" y="633984"/>
                  </a:lnTo>
                  <a:close/>
                </a:path>
                <a:path w="3676015" h="2415540">
                  <a:moveTo>
                    <a:pt x="1432560" y="603504"/>
                  </a:moveTo>
                  <a:lnTo>
                    <a:pt x="1417320" y="603504"/>
                  </a:lnTo>
                  <a:lnTo>
                    <a:pt x="1417320" y="618744"/>
                  </a:lnTo>
                  <a:lnTo>
                    <a:pt x="1432560" y="618744"/>
                  </a:lnTo>
                  <a:lnTo>
                    <a:pt x="1432560" y="603504"/>
                  </a:lnTo>
                  <a:close/>
                </a:path>
                <a:path w="3676015" h="2415540">
                  <a:moveTo>
                    <a:pt x="1432560" y="573024"/>
                  </a:moveTo>
                  <a:lnTo>
                    <a:pt x="1417320" y="573024"/>
                  </a:lnTo>
                  <a:lnTo>
                    <a:pt x="1417320" y="588264"/>
                  </a:lnTo>
                  <a:lnTo>
                    <a:pt x="1432560" y="588264"/>
                  </a:lnTo>
                  <a:lnTo>
                    <a:pt x="1432560" y="573024"/>
                  </a:lnTo>
                  <a:close/>
                </a:path>
                <a:path w="3676015" h="2415540">
                  <a:moveTo>
                    <a:pt x="1432560" y="542544"/>
                  </a:moveTo>
                  <a:lnTo>
                    <a:pt x="1417320" y="542544"/>
                  </a:lnTo>
                  <a:lnTo>
                    <a:pt x="1417320" y="557784"/>
                  </a:lnTo>
                  <a:lnTo>
                    <a:pt x="1432560" y="557784"/>
                  </a:lnTo>
                  <a:lnTo>
                    <a:pt x="1432560" y="542544"/>
                  </a:lnTo>
                  <a:close/>
                </a:path>
                <a:path w="3676015" h="2415540">
                  <a:moveTo>
                    <a:pt x="1432560" y="510540"/>
                  </a:moveTo>
                  <a:lnTo>
                    <a:pt x="1417320" y="510540"/>
                  </a:lnTo>
                  <a:lnTo>
                    <a:pt x="1417320" y="525780"/>
                  </a:lnTo>
                  <a:lnTo>
                    <a:pt x="1432560" y="525780"/>
                  </a:lnTo>
                  <a:lnTo>
                    <a:pt x="1432560" y="510540"/>
                  </a:lnTo>
                  <a:close/>
                </a:path>
                <a:path w="3676015" h="2415540">
                  <a:moveTo>
                    <a:pt x="1432560" y="480060"/>
                  </a:moveTo>
                  <a:lnTo>
                    <a:pt x="1417320" y="480060"/>
                  </a:lnTo>
                  <a:lnTo>
                    <a:pt x="1417320" y="495300"/>
                  </a:lnTo>
                  <a:lnTo>
                    <a:pt x="1432560" y="495300"/>
                  </a:lnTo>
                  <a:lnTo>
                    <a:pt x="1432560" y="480060"/>
                  </a:lnTo>
                  <a:close/>
                </a:path>
                <a:path w="3676015" h="2415540">
                  <a:moveTo>
                    <a:pt x="1432560" y="449580"/>
                  </a:moveTo>
                  <a:lnTo>
                    <a:pt x="1417320" y="449580"/>
                  </a:lnTo>
                  <a:lnTo>
                    <a:pt x="1417320" y="464820"/>
                  </a:lnTo>
                  <a:lnTo>
                    <a:pt x="1432560" y="464820"/>
                  </a:lnTo>
                  <a:lnTo>
                    <a:pt x="1432560" y="449580"/>
                  </a:lnTo>
                  <a:close/>
                </a:path>
                <a:path w="3676015" h="2415540">
                  <a:moveTo>
                    <a:pt x="1432560" y="419100"/>
                  </a:moveTo>
                  <a:lnTo>
                    <a:pt x="1426464" y="419100"/>
                  </a:lnTo>
                  <a:lnTo>
                    <a:pt x="1426464" y="411480"/>
                  </a:lnTo>
                  <a:lnTo>
                    <a:pt x="1424940" y="411480"/>
                  </a:lnTo>
                  <a:lnTo>
                    <a:pt x="1424940" y="419100"/>
                  </a:lnTo>
                  <a:lnTo>
                    <a:pt x="1417320" y="419100"/>
                  </a:lnTo>
                  <a:lnTo>
                    <a:pt x="1417320" y="434340"/>
                  </a:lnTo>
                  <a:lnTo>
                    <a:pt x="1432560" y="434340"/>
                  </a:lnTo>
                  <a:lnTo>
                    <a:pt x="1432560" y="426720"/>
                  </a:lnTo>
                  <a:lnTo>
                    <a:pt x="1432560" y="419100"/>
                  </a:lnTo>
                  <a:close/>
                </a:path>
                <a:path w="3676015" h="2415540">
                  <a:moveTo>
                    <a:pt x="1437132" y="754380"/>
                  </a:moveTo>
                  <a:lnTo>
                    <a:pt x="1424940" y="754380"/>
                  </a:lnTo>
                  <a:lnTo>
                    <a:pt x="1427988" y="757428"/>
                  </a:lnTo>
                  <a:lnTo>
                    <a:pt x="1417320" y="757428"/>
                  </a:lnTo>
                  <a:lnTo>
                    <a:pt x="1417320" y="766572"/>
                  </a:lnTo>
                  <a:lnTo>
                    <a:pt x="1420368" y="769620"/>
                  </a:lnTo>
                  <a:lnTo>
                    <a:pt x="1437132" y="769620"/>
                  </a:lnTo>
                  <a:lnTo>
                    <a:pt x="1437132" y="762000"/>
                  </a:lnTo>
                  <a:lnTo>
                    <a:pt x="1437132" y="757428"/>
                  </a:lnTo>
                  <a:lnTo>
                    <a:pt x="1437132" y="754380"/>
                  </a:lnTo>
                  <a:close/>
                </a:path>
                <a:path w="3676015" h="2415540">
                  <a:moveTo>
                    <a:pt x="1438656" y="342900"/>
                  </a:moveTo>
                  <a:lnTo>
                    <a:pt x="1423416" y="342900"/>
                  </a:lnTo>
                  <a:lnTo>
                    <a:pt x="1423416" y="358140"/>
                  </a:lnTo>
                  <a:lnTo>
                    <a:pt x="1438656" y="358140"/>
                  </a:lnTo>
                  <a:lnTo>
                    <a:pt x="1438656" y="342900"/>
                  </a:lnTo>
                  <a:close/>
                </a:path>
                <a:path w="3676015" h="2415540">
                  <a:moveTo>
                    <a:pt x="1453896" y="0"/>
                  </a:moveTo>
                  <a:lnTo>
                    <a:pt x="1438656" y="0"/>
                  </a:lnTo>
                  <a:lnTo>
                    <a:pt x="1438656" y="15240"/>
                  </a:lnTo>
                  <a:lnTo>
                    <a:pt x="1453896" y="15240"/>
                  </a:lnTo>
                  <a:lnTo>
                    <a:pt x="1453896" y="0"/>
                  </a:lnTo>
                  <a:close/>
                </a:path>
                <a:path w="3676015" h="2415540">
                  <a:moveTo>
                    <a:pt x="1456944" y="411480"/>
                  </a:moveTo>
                  <a:lnTo>
                    <a:pt x="1441704" y="411480"/>
                  </a:lnTo>
                  <a:lnTo>
                    <a:pt x="1441704" y="426720"/>
                  </a:lnTo>
                  <a:lnTo>
                    <a:pt x="1456944" y="426720"/>
                  </a:lnTo>
                  <a:lnTo>
                    <a:pt x="1456944" y="411480"/>
                  </a:lnTo>
                  <a:close/>
                </a:path>
                <a:path w="3676015" h="2415540">
                  <a:moveTo>
                    <a:pt x="1467612" y="754380"/>
                  </a:moveTo>
                  <a:lnTo>
                    <a:pt x="1452372" y="754380"/>
                  </a:lnTo>
                  <a:lnTo>
                    <a:pt x="1452372" y="769620"/>
                  </a:lnTo>
                  <a:lnTo>
                    <a:pt x="1467612" y="769620"/>
                  </a:lnTo>
                  <a:lnTo>
                    <a:pt x="1467612" y="754380"/>
                  </a:lnTo>
                  <a:close/>
                </a:path>
                <a:path w="3676015" h="2415540">
                  <a:moveTo>
                    <a:pt x="1469136" y="342900"/>
                  </a:moveTo>
                  <a:lnTo>
                    <a:pt x="1453896" y="342900"/>
                  </a:lnTo>
                  <a:lnTo>
                    <a:pt x="1453896" y="358140"/>
                  </a:lnTo>
                  <a:lnTo>
                    <a:pt x="1469136" y="358140"/>
                  </a:lnTo>
                  <a:lnTo>
                    <a:pt x="1469136" y="342900"/>
                  </a:lnTo>
                  <a:close/>
                </a:path>
                <a:path w="3676015" h="2415540">
                  <a:moveTo>
                    <a:pt x="1484376" y="0"/>
                  </a:moveTo>
                  <a:lnTo>
                    <a:pt x="1469136" y="0"/>
                  </a:lnTo>
                  <a:lnTo>
                    <a:pt x="1469136" y="15240"/>
                  </a:lnTo>
                  <a:lnTo>
                    <a:pt x="1484376" y="15240"/>
                  </a:lnTo>
                  <a:lnTo>
                    <a:pt x="1484376" y="0"/>
                  </a:lnTo>
                  <a:close/>
                </a:path>
                <a:path w="3676015" h="2415540">
                  <a:moveTo>
                    <a:pt x="1487424" y="411480"/>
                  </a:moveTo>
                  <a:lnTo>
                    <a:pt x="1472184" y="411480"/>
                  </a:lnTo>
                  <a:lnTo>
                    <a:pt x="1472184" y="426720"/>
                  </a:lnTo>
                  <a:lnTo>
                    <a:pt x="1487424" y="426720"/>
                  </a:lnTo>
                  <a:lnTo>
                    <a:pt x="1487424" y="411480"/>
                  </a:lnTo>
                  <a:close/>
                </a:path>
                <a:path w="3676015" h="2415540">
                  <a:moveTo>
                    <a:pt x="1498092" y="754380"/>
                  </a:moveTo>
                  <a:lnTo>
                    <a:pt x="1482852" y="754380"/>
                  </a:lnTo>
                  <a:lnTo>
                    <a:pt x="1482852" y="769620"/>
                  </a:lnTo>
                  <a:lnTo>
                    <a:pt x="1498092" y="769620"/>
                  </a:lnTo>
                  <a:lnTo>
                    <a:pt x="1498092" y="754380"/>
                  </a:lnTo>
                  <a:close/>
                </a:path>
                <a:path w="3676015" h="2415540">
                  <a:moveTo>
                    <a:pt x="1501140" y="342900"/>
                  </a:moveTo>
                  <a:lnTo>
                    <a:pt x="1484376" y="342900"/>
                  </a:lnTo>
                  <a:lnTo>
                    <a:pt x="1484376" y="358140"/>
                  </a:lnTo>
                  <a:lnTo>
                    <a:pt x="1501140" y="358140"/>
                  </a:lnTo>
                  <a:lnTo>
                    <a:pt x="1501140" y="342900"/>
                  </a:lnTo>
                  <a:close/>
                </a:path>
                <a:path w="3676015" h="2415540">
                  <a:moveTo>
                    <a:pt x="1516380" y="0"/>
                  </a:moveTo>
                  <a:lnTo>
                    <a:pt x="1501140" y="0"/>
                  </a:lnTo>
                  <a:lnTo>
                    <a:pt x="1501140" y="15240"/>
                  </a:lnTo>
                  <a:lnTo>
                    <a:pt x="1516380" y="15240"/>
                  </a:lnTo>
                  <a:lnTo>
                    <a:pt x="1516380" y="0"/>
                  </a:lnTo>
                  <a:close/>
                </a:path>
                <a:path w="3676015" h="2415540">
                  <a:moveTo>
                    <a:pt x="1517904" y="411480"/>
                  </a:moveTo>
                  <a:lnTo>
                    <a:pt x="1502664" y="411480"/>
                  </a:lnTo>
                  <a:lnTo>
                    <a:pt x="1502664" y="426720"/>
                  </a:lnTo>
                  <a:lnTo>
                    <a:pt x="1517904" y="426720"/>
                  </a:lnTo>
                  <a:lnTo>
                    <a:pt x="1517904" y="411480"/>
                  </a:lnTo>
                  <a:close/>
                </a:path>
                <a:path w="3676015" h="2415540">
                  <a:moveTo>
                    <a:pt x="1528572" y="754380"/>
                  </a:moveTo>
                  <a:lnTo>
                    <a:pt x="1513332" y="754380"/>
                  </a:lnTo>
                  <a:lnTo>
                    <a:pt x="1513332" y="769620"/>
                  </a:lnTo>
                  <a:lnTo>
                    <a:pt x="1528572" y="769620"/>
                  </a:lnTo>
                  <a:lnTo>
                    <a:pt x="1528572" y="754380"/>
                  </a:lnTo>
                  <a:close/>
                </a:path>
                <a:path w="3676015" h="2415540">
                  <a:moveTo>
                    <a:pt x="1531620" y="342900"/>
                  </a:moveTo>
                  <a:lnTo>
                    <a:pt x="1516380" y="342900"/>
                  </a:lnTo>
                  <a:lnTo>
                    <a:pt x="1516380" y="358140"/>
                  </a:lnTo>
                  <a:lnTo>
                    <a:pt x="1531620" y="358140"/>
                  </a:lnTo>
                  <a:lnTo>
                    <a:pt x="1531620" y="342900"/>
                  </a:lnTo>
                  <a:close/>
                </a:path>
                <a:path w="3676015" h="2415540">
                  <a:moveTo>
                    <a:pt x="1546860" y="0"/>
                  </a:moveTo>
                  <a:lnTo>
                    <a:pt x="1531620" y="0"/>
                  </a:lnTo>
                  <a:lnTo>
                    <a:pt x="1531620" y="15240"/>
                  </a:lnTo>
                  <a:lnTo>
                    <a:pt x="1546860" y="15240"/>
                  </a:lnTo>
                  <a:lnTo>
                    <a:pt x="1546860" y="0"/>
                  </a:lnTo>
                  <a:close/>
                </a:path>
                <a:path w="3676015" h="2415540">
                  <a:moveTo>
                    <a:pt x="1549908" y="411480"/>
                  </a:moveTo>
                  <a:lnTo>
                    <a:pt x="1533144" y="411480"/>
                  </a:lnTo>
                  <a:lnTo>
                    <a:pt x="1533144" y="426720"/>
                  </a:lnTo>
                  <a:lnTo>
                    <a:pt x="1549908" y="426720"/>
                  </a:lnTo>
                  <a:lnTo>
                    <a:pt x="1549908" y="411480"/>
                  </a:lnTo>
                  <a:close/>
                </a:path>
                <a:path w="3676015" h="2415540">
                  <a:moveTo>
                    <a:pt x="1560576" y="754380"/>
                  </a:moveTo>
                  <a:lnTo>
                    <a:pt x="1543812" y="754380"/>
                  </a:lnTo>
                  <a:lnTo>
                    <a:pt x="1543812" y="769620"/>
                  </a:lnTo>
                  <a:lnTo>
                    <a:pt x="1560576" y="769620"/>
                  </a:lnTo>
                  <a:lnTo>
                    <a:pt x="1560576" y="754380"/>
                  </a:lnTo>
                  <a:close/>
                </a:path>
                <a:path w="3676015" h="2415540">
                  <a:moveTo>
                    <a:pt x="1562100" y="342900"/>
                  </a:moveTo>
                  <a:lnTo>
                    <a:pt x="1546860" y="342900"/>
                  </a:lnTo>
                  <a:lnTo>
                    <a:pt x="1546860" y="358140"/>
                  </a:lnTo>
                  <a:lnTo>
                    <a:pt x="1562100" y="358140"/>
                  </a:lnTo>
                  <a:lnTo>
                    <a:pt x="1562100" y="342900"/>
                  </a:lnTo>
                  <a:close/>
                </a:path>
                <a:path w="3676015" h="2415540">
                  <a:moveTo>
                    <a:pt x="1577340" y="0"/>
                  </a:moveTo>
                  <a:lnTo>
                    <a:pt x="1562100" y="0"/>
                  </a:lnTo>
                  <a:lnTo>
                    <a:pt x="1562100" y="15240"/>
                  </a:lnTo>
                  <a:lnTo>
                    <a:pt x="1577340" y="15240"/>
                  </a:lnTo>
                  <a:lnTo>
                    <a:pt x="1577340" y="0"/>
                  </a:lnTo>
                  <a:close/>
                </a:path>
                <a:path w="3676015" h="2415540">
                  <a:moveTo>
                    <a:pt x="1580388" y="411480"/>
                  </a:moveTo>
                  <a:lnTo>
                    <a:pt x="1565148" y="411480"/>
                  </a:lnTo>
                  <a:lnTo>
                    <a:pt x="1565148" y="426720"/>
                  </a:lnTo>
                  <a:lnTo>
                    <a:pt x="1580388" y="426720"/>
                  </a:lnTo>
                  <a:lnTo>
                    <a:pt x="1580388" y="411480"/>
                  </a:lnTo>
                  <a:close/>
                </a:path>
                <a:path w="3676015" h="2415540">
                  <a:moveTo>
                    <a:pt x="1591056" y="754380"/>
                  </a:moveTo>
                  <a:lnTo>
                    <a:pt x="1575816" y="754380"/>
                  </a:lnTo>
                  <a:lnTo>
                    <a:pt x="1575816" y="769620"/>
                  </a:lnTo>
                  <a:lnTo>
                    <a:pt x="1591056" y="769620"/>
                  </a:lnTo>
                  <a:lnTo>
                    <a:pt x="1591056" y="754380"/>
                  </a:lnTo>
                  <a:close/>
                </a:path>
                <a:path w="3676015" h="2415540">
                  <a:moveTo>
                    <a:pt x="1592580" y="342900"/>
                  </a:moveTo>
                  <a:lnTo>
                    <a:pt x="1577340" y="342900"/>
                  </a:lnTo>
                  <a:lnTo>
                    <a:pt x="1577340" y="358140"/>
                  </a:lnTo>
                  <a:lnTo>
                    <a:pt x="1592580" y="358140"/>
                  </a:lnTo>
                  <a:lnTo>
                    <a:pt x="1592580" y="342900"/>
                  </a:lnTo>
                  <a:close/>
                </a:path>
                <a:path w="3676015" h="2415540">
                  <a:moveTo>
                    <a:pt x="1595628" y="1549908"/>
                  </a:moveTo>
                  <a:lnTo>
                    <a:pt x="1580388" y="1549908"/>
                  </a:lnTo>
                  <a:lnTo>
                    <a:pt x="1580388" y="1565148"/>
                  </a:lnTo>
                  <a:lnTo>
                    <a:pt x="1595628" y="1565148"/>
                  </a:lnTo>
                  <a:lnTo>
                    <a:pt x="1595628" y="1549908"/>
                  </a:lnTo>
                  <a:close/>
                </a:path>
                <a:path w="3676015" h="2415540">
                  <a:moveTo>
                    <a:pt x="1595628" y="1519428"/>
                  </a:moveTo>
                  <a:lnTo>
                    <a:pt x="1580388" y="1519428"/>
                  </a:lnTo>
                  <a:lnTo>
                    <a:pt x="1580388" y="1534668"/>
                  </a:lnTo>
                  <a:lnTo>
                    <a:pt x="1595628" y="1534668"/>
                  </a:lnTo>
                  <a:lnTo>
                    <a:pt x="1595628" y="1519428"/>
                  </a:lnTo>
                  <a:close/>
                </a:path>
                <a:path w="3676015" h="2415540">
                  <a:moveTo>
                    <a:pt x="1595628" y="1488948"/>
                  </a:moveTo>
                  <a:lnTo>
                    <a:pt x="1580388" y="1488948"/>
                  </a:lnTo>
                  <a:lnTo>
                    <a:pt x="1580388" y="1504188"/>
                  </a:lnTo>
                  <a:lnTo>
                    <a:pt x="1595628" y="1504188"/>
                  </a:lnTo>
                  <a:lnTo>
                    <a:pt x="1595628" y="1488948"/>
                  </a:lnTo>
                  <a:close/>
                </a:path>
                <a:path w="3676015" h="2415540">
                  <a:moveTo>
                    <a:pt x="1595628" y="1456944"/>
                  </a:moveTo>
                  <a:lnTo>
                    <a:pt x="1580388" y="1456944"/>
                  </a:lnTo>
                  <a:lnTo>
                    <a:pt x="1580388" y="1472184"/>
                  </a:lnTo>
                  <a:lnTo>
                    <a:pt x="1595628" y="1472184"/>
                  </a:lnTo>
                  <a:lnTo>
                    <a:pt x="1595628" y="1456944"/>
                  </a:lnTo>
                  <a:close/>
                </a:path>
                <a:path w="3676015" h="2415540">
                  <a:moveTo>
                    <a:pt x="1595628" y="1426464"/>
                  </a:moveTo>
                  <a:lnTo>
                    <a:pt x="1580388" y="1426464"/>
                  </a:lnTo>
                  <a:lnTo>
                    <a:pt x="1580388" y="1441704"/>
                  </a:lnTo>
                  <a:lnTo>
                    <a:pt x="1595628" y="1441704"/>
                  </a:lnTo>
                  <a:lnTo>
                    <a:pt x="1595628" y="1426464"/>
                  </a:lnTo>
                  <a:close/>
                </a:path>
                <a:path w="3676015" h="2415540">
                  <a:moveTo>
                    <a:pt x="1595628" y="1395984"/>
                  </a:moveTo>
                  <a:lnTo>
                    <a:pt x="1580388" y="1395984"/>
                  </a:lnTo>
                  <a:lnTo>
                    <a:pt x="1580388" y="1411224"/>
                  </a:lnTo>
                  <a:lnTo>
                    <a:pt x="1595628" y="1411224"/>
                  </a:lnTo>
                  <a:lnTo>
                    <a:pt x="1595628" y="1395984"/>
                  </a:lnTo>
                  <a:close/>
                </a:path>
                <a:path w="3676015" h="2415540">
                  <a:moveTo>
                    <a:pt x="1595628" y="1365504"/>
                  </a:moveTo>
                  <a:lnTo>
                    <a:pt x="1580388" y="1365504"/>
                  </a:lnTo>
                  <a:lnTo>
                    <a:pt x="1580388" y="1380744"/>
                  </a:lnTo>
                  <a:lnTo>
                    <a:pt x="1595628" y="1380744"/>
                  </a:lnTo>
                  <a:lnTo>
                    <a:pt x="1595628" y="1365504"/>
                  </a:lnTo>
                  <a:close/>
                </a:path>
                <a:path w="3676015" h="2415540">
                  <a:moveTo>
                    <a:pt x="1595628" y="1333500"/>
                  </a:moveTo>
                  <a:lnTo>
                    <a:pt x="1580388" y="1333500"/>
                  </a:lnTo>
                  <a:lnTo>
                    <a:pt x="1580388" y="1348740"/>
                  </a:lnTo>
                  <a:lnTo>
                    <a:pt x="1595628" y="1348740"/>
                  </a:lnTo>
                  <a:lnTo>
                    <a:pt x="1595628" y="1333500"/>
                  </a:lnTo>
                  <a:close/>
                </a:path>
                <a:path w="3676015" h="2415540">
                  <a:moveTo>
                    <a:pt x="1595628" y="1303020"/>
                  </a:moveTo>
                  <a:lnTo>
                    <a:pt x="1580388" y="1303020"/>
                  </a:lnTo>
                  <a:lnTo>
                    <a:pt x="1580388" y="1318260"/>
                  </a:lnTo>
                  <a:lnTo>
                    <a:pt x="1595628" y="1318260"/>
                  </a:lnTo>
                  <a:lnTo>
                    <a:pt x="1595628" y="1303020"/>
                  </a:lnTo>
                  <a:close/>
                </a:path>
                <a:path w="3676015" h="2415540">
                  <a:moveTo>
                    <a:pt x="1595628" y="1272540"/>
                  </a:moveTo>
                  <a:lnTo>
                    <a:pt x="1580388" y="1272540"/>
                  </a:lnTo>
                  <a:lnTo>
                    <a:pt x="1580388" y="1287780"/>
                  </a:lnTo>
                  <a:lnTo>
                    <a:pt x="1595628" y="1287780"/>
                  </a:lnTo>
                  <a:lnTo>
                    <a:pt x="1595628" y="1272540"/>
                  </a:lnTo>
                  <a:close/>
                </a:path>
                <a:path w="3676015" h="2415540">
                  <a:moveTo>
                    <a:pt x="1600200" y="1575816"/>
                  </a:moveTo>
                  <a:lnTo>
                    <a:pt x="1588008" y="1575816"/>
                  </a:lnTo>
                  <a:lnTo>
                    <a:pt x="1592580" y="1580388"/>
                  </a:lnTo>
                  <a:lnTo>
                    <a:pt x="1580388" y="1580388"/>
                  </a:lnTo>
                  <a:lnTo>
                    <a:pt x="1580388" y="1588008"/>
                  </a:lnTo>
                  <a:lnTo>
                    <a:pt x="1583436" y="1592580"/>
                  </a:lnTo>
                  <a:lnTo>
                    <a:pt x="1600200" y="1592580"/>
                  </a:lnTo>
                  <a:lnTo>
                    <a:pt x="1600200" y="1583436"/>
                  </a:lnTo>
                  <a:lnTo>
                    <a:pt x="1600200" y="1580388"/>
                  </a:lnTo>
                  <a:lnTo>
                    <a:pt x="1600200" y="1575816"/>
                  </a:lnTo>
                  <a:close/>
                </a:path>
                <a:path w="3676015" h="2415540">
                  <a:moveTo>
                    <a:pt x="1601724" y="1234440"/>
                  </a:moveTo>
                  <a:lnTo>
                    <a:pt x="1588008" y="1234440"/>
                  </a:lnTo>
                  <a:lnTo>
                    <a:pt x="1588008" y="1242060"/>
                  </a:lnTo>
                  <a:lnTo>
                    <a:pt x="1580388" y="1242060"/>
                  </a:lnTo>
                  <a:lnTo>
                    <a:pt x="1580388" y="1257300"/>
                  </a:lnTo>
                  <a:lnTo>
                    <a:pt x="1595628" y="1257300"/>
                  </a:lnTo>
                  <a:lnTo>
                    <a:pt x="1595628" y="1249680"/>
                  </a:lnTo>
                  <a:lnTo>
                    <a:pt x="1601724" y="1249680"/>
                  </a:lnTo>
                  <a:lnTo>
                    <a:pt x="1601724" y="1242060"/>
                  </a:lnTo>
                  <a:lnTo>
                    <a:pt x="1601724" y="1234440"/>
                  </a:lnTo>
                  <a:close/>
                </a:path>
                <a:path w="3676015" h="2415540">
                  <a:moveTo>
                    <a:pt x="1607820" y="0"/>
                  </a:moveTo>
                  <a:lnTo>
                    <a:pt x="1592580" y="0"/>
                  </a:lnTo>
                  <a:lnTo>
                    <a:pt x="1592580" y="15240"/>
                  </a:lnTo>
                  <a:lnTo>
                    <a:pt x="1607820" y="15240"/>
                  </a:lnTo>
                  <a:lnTo>
                    <a:pt x="1607820" y="0"/>
                  </a:lnTo>
                  <a:close/>
                </a:path>
                <a:path w="3676015" h="2415540">
                  <a:moveTo>
                    <a:pt x="1610868" y="411480"/>
                  </a:moveTo>
                  <a:lnTo>
                    <a:pt x="1595628" y="411480"/>
                  </a:lnTo>
                  <a:lnTo>
                    <a:pt x="1595628" y="426720"/>
                  </a:lnTo>
                  <a:lnTo>
                    <a:pt x="1610868" y="426720"/>
                  </a:lnTo>
                  <a:lnTo>
                    <a:pt x="1610868" y="411480"/>
                  </a:lnTo>
                  <a:close/>
                </a:path>
                <a:path w="3676015" h="2415540">
                  <a:moveTo>
                    <a:pt x="1621536" y="754380"/>
                  </a:moveTo>
                  <a:lnTo>
                    <a:pt x="1606296" y="754380"/>
                  </a:lnTo>
                  <a:lnTo>
                    <a:pt x="1606296" y="769620"/>
                  </a:lnTo>
                  <a:lnTo>
                    <a:pt x="1621536" y="769620"/>
                  </a:lnTo>
                  <a:lnTo>
                    <a:pt x="1621536" y="754380"/>
                  </a:lnTo>
                  <a:close/>
                </a:path>
                <a:path w="3676015" h="2415540">
                  <a:moveTo>
                    <a:pt x="1624584" y="342900"/>
                  </a:moveTo>
                  <a:lnTo>
                    <a:pt x="1607820" y="342900"/>
                  </a:lnTo>
                  <a:lnTo>
                    <a:pt x="1607820" y="358140"/>
                  </a:lnTo>
                  <a:lnTo>
                    <a:pt x="1624584" y="358140"/>
                  </a:lnTo>
                  <a:lnTo>
                    <a:pt x="1624584" y="342900"/>
                  </a:lnTo>
                  <a:close/>
                </a:path>
                <a:path w="3676015" h="2415540">
                  <a:moveTo>
                    <a:pt x="1630680" y="1575816"/>
                  </a:moveTo>
                  <a:lnTo>
                    <a:pt x="1615440" y="1575816"/>
                  </a:lnTo>
                  <a:lnTo>
                    <a:pt x="1615440" y="1592580"/>
                  </a:lnTo>
                  <a:lnTo>
                    <a:pt x="1630680" y="1592580"/>
                  </a:lnTo>
                  <a:lnTo>
                    <a:pt x="1630680" y="1575816"/>
                  </a:lnTo>
                  <a:close/>
                </a:path>
                <a:path w="3676015" h="2415540">
                  <a:moveTo>
                    <a:pt x="1632204" y="1234440"/>
                  </a:moveTo>
                  <a:lnTo>
                    <a:pt x="1616964" y="1234440"/>
                  </a:lnTo>
                  <a:lnTo>
                    <a:pt x="1616964" y="1249680"/>
                  </a:lnTo>
                  <a:lnTo>
                    <a:pt x="1632204" y="1249680"/>
                  </a:lnTo>
                  <a:lnTo>
                    <a:pt x="1632204" y="1234440"/>
                  </a:lnTo>
                  <a:close/>
                </a:path>
                <a:path w="3676015" h="2415540">
                  <a:moveTo>
                    <a:pt x="1639824" y="0"/>
                  </a:moveTo>
                  <a:lnTo>
                    <a:pt x="1624584" y="0"/>
                  </a:lnTo>
                  <a:lnTo>
                    <a:pt x="1624584" y="15240"/>
                  </a:lnTo>
                  <a:lnTo>
                    <a:pt x="1639824" y="15240"/>
                  </a:lnTo>
                  <a:lnTo>
                    <a:pt x="1639824" y="0"/>
                  </a:lnTo>
                  <a:close/>
                </a:path>
                <a:path w="3676015" h="2415540">
                  <a:moveTo>
                    <a:pt x="1641348" y="411480"/>
                  </a:moveTo>
                  <a:lnTo>
                    <a:pt x="1626108" y="411480"/>
                  </a:lnTo>
                  <a:lnTo>
                    <a:pt x="1626108" y="426720"/>
                  </a:lnTo>
                  <a:lnTo>
                    <a:pt x="1641348" y="426720"/>
                  </a:lnTo>
                  <a:lnTo>
                    <a:pt x="1641348" y="411480"/>
                  </a:lnTo>
                  <a:close/>
                </a:path>
                <a:path w="3676015" h="2415540">
                  <a:moveTo>
                    <a:pt x="1652016" y="754380"/>
                  </a:moveTo>
                  <a:lnTo>
                    <a:pt x="1636776" y="754380"/>
                  </a:lnTo>
                  <a:lnTo>
                    <a:pt x="1636776" y="769620"/>
                  </a:lnTo>
                  <a:lnTo>
                    <a:pt x="1652016" y="769620"/>
                  </a:lnTo>
                  <a:lnTo>
                    <a:pt x="1652016" y="754380"/>
                  </a:lnTo>
                  <a:close/>
                </a:path>
                <a:path w="3676015" h="2415540">
                  <a:moveTo>
                    <a:pt x="1653540" y="1138428"/>
                  </a:moveTo>
                  <a:lnTo>
                    <a:pt x="1638300" y="1138428"/>
                  </a:lnTo>
                  <a:lnTo>
                    <a:pt x="1638300" y="1153668"/>
                  </a:lnTo>
                  <a:lnTo>
                    <a:pt x="1653540" y="1153668"/>
                  </a:lnTo>
                  <a:lnTo>
                    <a:pt x="1653540" y="1138428"/>
                  </a:lnTo>
                  <a:close/>
                </a:path>
                <a:path w="3676015" h="2415540">
                  <a:moveTo>
                    <a:pt x="1653540" y="1107948"/>
                  </a:moveTo>
                  <a:lnTo>
                    <a:pt x="1638300" y="1107948"/>
                  </a:lnTo>
                  <a:lnTo>
                    <a:pt x="1638300" y="1123188"/>
                  </a:lnTo>
                  <a:lnTo>
                    <a:pt x="1653540" y="1123188"/>
                  </a:lnTo>
                  <a:lnTo>
                    <a:pt x="1653540" y="1107948"/>
                  </a:lnTo>
                  <a:close/>
                </a:path>
                <a:path w="3676015" h="2415540">
                  <a:moveTo>
                    <a:pt x="1653540" y="1075944"/>
                  </a:moveTo>
                  <a:lnTo>
                    <a:pt x="1638300" y="1075944"/>
                  </a:lnTo>
                  <a:lnTo>
                    <a:pt x="1638300" y="1091184"/>
                  </a:lnTo>
                  <a:lnTo>
                    <a:pt x="1653540" y="1091184"/>
                  </a:lnTo>
                  <a:lnTo>
                    <a:pt x="1653540" y="1075944"/>
                  </a:lnTo>
                  <a:close/>
                </a:path>
                <a:path w="3676015" h="2415540">
                  <a:moveTo>
                    <a:pt x="1653540" y="1045464"/>
                  </a:moveTo>
                  <a:lnTo>
                    <a:pt x="1638300" y="1045464"/>
                  </a:lnTo>
                  <a:lnTo>
                    <a:pt x="1638300" y="1060704"/>
                  </a:lnTo>
                  <a:lnTo>
                    <a:pt x="1653540" y="1060704"/>
                  </a:lnTo>
                  <a:lnTo>
                    <a:pt x="1653540" y="1045464"/>
                  </a:lnTo>
                  <a:close/>
                </a:path>
                <a:path w="3676015" h="2415540">
                  <a:moveTo>
                    <a:pt x="1653540" y="1014984"/>
                  </a:moveTo>
                  <a:lnTo>
                    <a:pt x="1638300" y="1014984"/>
                  </a:lnTo>
                  <a:lnTo>
                    <a:pt x="1638300" y="1030224"/>
                  </a:lnTo>
                  <a:lnTo>
                    <a:pt x="1653540" y="1030224"/>
                  </a:lnTo>
                  <a:lnTo>
                    <a:pt x="1653540" y="1014984"/>
                  </a:lnTo>
                  <a:close/>
                </a:path>
                <a:path w="3676015" h="2415540">
                  <a:moveTo>
                    <a:pt x="1653540" y="984504"/>
                  </a:moveTo>
                  <a:lnTo>
                    <a:pt x="1638300" y="984504"/>
                  </a:lnTo>
                  <a:lnTo>
                    <a:pt x="1638300" y="999744"/>
                  </a:lnTo>
                  <a:lnTo>
                    <a:pt x="1653540" y="999744"/>
                  </a:lnTo>
                  <a:lnTo>
                    <a:pt x="1653540" y="984504"/>
                  </a:lnTo>
                  <a:close/>
                </a:path>
                <a:path w="3676015" h="2415540">
                  <a:moveTo>
                    <a:pt x="1653540" y="952500"/>
                  </a:moveTo>
                  <a:lnTo>
                    <a:pt x="1638300" y="952500"/>
                  </a:lnTo>
                  <a:lnTo>
                    <a:pt x="1638300" y="967740"/>
                  </a:lnTo>
                  <a:lnTo>
                    <a:pt x="1653540" y="967740"/>
                  </a:lnTo>
                  <a:lnTo>
                    <a:pt x="1653540" y="952500"/>
                  </a:lnTo>
                  <a:close/>
                </a:path>
                <a:path w="3676015" h="2415540">
                  <a:moveTo>
                    <a:pt x="1653540" y="922020"/>
                  </a:moveTo>
                  <a:lnTo>
                    <a:pt x="1638300" y="922020"/>
                  </a:lnTo>
                  <a:lnTo>
                    <a:pt x="1638300" y="937260"/>
                  </a:lnTo>
                  <a:lnTo>
                    <a:pt x="1653540" y="937260"/>
                  </a:lnTo>
                  <a:lnTo>
                    <a:pt x="1653540" y="922020"/>
                  </a:lnTo>
                  <a:close/>
                </a:path>
                <a:path w="3676015" h="2415540">
                  <a:moveTo>
                    <a:pt x="1653540" y="891540"/>
                  </a:moveTo>
                  <a:lnTo>
                    <a:pt x="1638300" y="891540"/>
                  </a:lnTo>
                  <a:lnTo>
                    <a:pt x="1638300" y="906780"/>
                  </a:lnTo>
                  <a:lnTo>
                    <a:pt x="1653540" y="906780"/>
                  </a:lnTo>
                  <a:lnTo>
                    <a:pt x="1653540" y="891540"/>
                  </a:lnTo>
                  <a:close/>
                </a:path>
                <a:path w="3676015" h="2415540">
                  <a:moveTo>
                    <a:pt x="1653540" y="861060"/>
                  </a:moveTo>
                  <a:lnTo>
                    <a:pt x="1638300" y="861060"/>
                  </a:lnTo>
                  <a:lnTo>
                    <a:pt x="1638300" y="876300"/>
                  </a:lnTo>
                  <a:lnTo>
                    <a:pt x="1653540" y="876300"/>
                  </a:lnTo>
                  <a:lnTo>
                    <a:pt x="1653540" y="861060"/>
                  </a:lnTo>
                  <a:close/>
                </a:path>
                <a:path w="3676015" h="2415540">
                  <a:moveTo>
                    <a:pt x="1655064" y="342900"/>
                  </a:moveTo>
                  <a:lnTo>
                    <a:pt x="1639824" y="342900"/>
                  </a:lnTo>
                  <a:lnTo>
                    <a:pt x="1639824" y="358140"/>
                  </a:lnTo>
                  <a:lnTo>
                    <a:pt x="1655064" y="358140"/>
                  </a:lnTo>
                  <a:lnTo>
                    <a:pt x="1655064" y="342900"/>
                  </a:lnTo>
                  <a:close/>
                </a:path>
                <a:path w="3676015" h="2415540">
                  <a:moveTo>
                    <a:pt x="1656588" y="1164336"/>
                  </a:moveTo>
                  <a:lnTo>
                    <a:pt x="1645920" y="1164336"/>
                  </a:lnTo>
                  <a:lnTo>
                    <a:pt x="1649730" y="1168908"/>
                  </a:lnTo>
                  <a:lnTo>
                    <a:pt x="1638300" y="1168908"/>
                  </a:lnTo>
                  <a:lnTo>
                    <a:pt x="1638300" y="1176528"/>
                  </a:lnTo>
                  <a:lnTo>
                    <a:pt x="1641348" y="1181100"/>
                  </a:lnTo>
                  <a:lnTo>
                    <a:pt x="1656588" y="1181100"/>
                  </a:lnTo>
                  <a:lnTo>
                    <a:pt x="1656588" y="1173480"/>
                  </a:lnTo>
                  <a:lnTo>
                    <a:pt x="1656588" y="1168908"/>
                  </a:lnTo>
                  <a:lnTo>
                    <a:pt x="1656588" y="1164336"/>
                  </a:lnTo>
                  <a:close/>
                </a:path>
                <a:path w="3676015" h="2415540">
                  <a:moveTo>
                    <a:pt x="1661160" y="1575816"/>
                  </a:moveTo>
                  <a:lnTo>
                    <a:pt x="1645920" y="1575816"/>
                  </a:lnTo>
                  <a:lnTo>
                    <a:pt x="1645920" y="1592580"/>
                  </a:lnTo>
                  <a:lnTo>
                    <a:pt x="1661160" y="1592580"/>
                  </a:lnTo>
                  <a:lnTo>
                    <a:pt x="1661160" y="1575816"/>
                  </a:lnTo>
                  <a:close/>
                </a:path>
                <a:path w="3676015" h="2415540">
                  <a:moveTo>
                    <a:pt x="1662684" y="1234440"/>
                  </a:moveTo>
                  <a:lnTo>
                    <a:pt x="1647444" y="1234440"/>
                  </a:lnTo>
                  <a:lnTo>
                    <a:pt x="1647444" y="1249680"/>
                  </a:lnTo>
                  <a:lnTo>
                    <a:pt x="1662684" y="1249680"/>
                  </a:lnTo>
                  <a:lnTo>
                    <a:pt x="1662684" y="1234440"/>
                  </a:lnTo>
                  <a:close/>
                </a:path>
                <a:path w="3676015" h="2415540">
                  <a:moveTo>
                    <a:pt x="1667256" y="821436"/>
                  </a:moveTo>
                  <a:lnTo>
                    <a:pt x="1652016" y="821436"/>
                  </a:lnTo>
                  <a:lnTo>
                    <a:pt x="1652016" y="829056"/>
                  </a:lnTo>
                  <a:lnTo>
                    <a:pt x="1638300" y="829056"/>
                  </a:lnTo>
                  <a:lnTo>
                    <a:pt x="1638300" y="844296"/>
                  </a:lnTo>
                  <a:lnTo>
                    <a:pt x="1653540" y="844296"/>
                  </a:lnTo>
                  <a:lnTo>
                    <a:pt x="1653540" y="836676"/>
                  </a:lnTo>
                  <a:lnTo>
                    <a:pt x="1667256" y="836676"/>
                  </a:lnTo>
                  <a:lnTo>
                    <a:pt x="1667256" y="829056"/>
                  </a:lnTo>
                  <a:lnTo>
                    <a:pt x="1667256" y="821436"/>
                  </a:lnTo>
                  <a:close/>
                </a:path>
                <a:path w="3676015" h="2415540">
                  <a:moveTo>
                    <a:pt x="1670304" y="0"/>
                  </a:moveTo>
                  <a:lnTo>
                    <a:pt x="1655064" y="0"/>
                  </a:lnTo>
                  <a:lnTo>
                    <a:pt x="1655064" y="15240"/>
                  </a:lnTo>
                  <a:lnTo>
                    <a:pt x="1670304" y="15240"/>
                  </a:lnTo>
                  <a:lnTo>
                    <a:pt x="1670304" y="0"/>
                  </a:lnTo>
                  <a:close/>
                </a:path>
                <a:path w="3676015" h="2415540">
                  <a:moveTo>
                    <a:pt x="1673352" y="411480"/>
                  </a:moveTo>
                  <a:lnTo>
                    <a:pt x="1656588" y="411480"/>
                  </a:lnTo>
                  <a:lnTo>
                    <a:pt x="1656588" y="426720"/>
                  </a:lnTo>
                  <a:lnTo>
                    <a:pt x="1673352" y="426720"/>
                  </a:lnTo>
                  <a:lnTo>
                    <a:pt x="1673352" y="411480"/>
                  </a:lnTo>
                  <a:close/>
                </a:path>
                <a:path w="3676015" h="2415540">
                  <a:moveTo>
                    <a:pt x="1682496" y="1961388"/>
                  </a:moveTo>
                  <a:lnTo>
                    <a:pt x="1667256" y="1961388"/>
                  </a:lnTo>
                  <a:lnTo>
                    <a:pt x="1667256" y="1976628"/>
                  </a:lnTo>
                  <a:lnTo>
                    <a:pt x="1682496" y="1976628"/>
                  </a:lnTo>
                  <a:lnTo>
                    <a:pt x="1682496" y="1961388"/>
                  </a:lnTo>
                  <a:close/>
                </a:path>
                <a:path w="3676015" h="2415540">
                  <a:moveTo>
                    <a:pt x="1682496" y="1930908"/>
                  </a:moveTo>
                  <a:lnTo>
                    <a:pt x="1667256" y="1930908"/>
                  </a:lnTo>
                  <a:lnTo>
                    <a:pt x="1667256" y="1946148"/>
                  </a:lnTo>
                  <a:lnTo>
                    <a:pt x="1682496" y="1946148"/>
                  </a:lnTo>
                  <a:lnTo>
                    <a:pt x="1682496" y="1930908"/>
                  </a:lnTo>
                  <a:close/>
                </a:path>
                <a:path w="3676015" h="2415540">
                  <a:moveTo>
                    <a:pt x="1682496" y="1900428"/>
                  </a:moveTo>
                  <a:lnTo>
                    <a:pt x="1667256" y="1900428"/>
                  </a:lnTo>
                  <a:lnTo>
                    <a:pt x="1667256" y="1915668"/>
                  </a:lnTo>
                  <a:lnTo>
                    <a:pt x="1682496" y="1915668"/>
                  </a:lnTo>
                  <a:lnTo>
                    <a:pt x="1682496" y="1900428"/>
                  </a:lnTo>
                  <a:close/>
                </a:path>
                <a:path w="3676015" h="2415540">
                  <a:moveTo>
                    <a:pt x="1682496" y="1868424"/>
                  </a:moveTo>
                  <a:lnTo>
                    <a:pt x="1667256" y="1868424"/>
                  </a:lnTo>
                  <a:lnTo>
                    <a:pt x="1667256" y="1883664"/>
                  </a:lnTo>
                  <a:lnTo>
                    <a:pt x="1682496" y="1883664"/>
                  </a:lnTo>
                  <a:lnTo>
                    <a:pt x="1682496" y="1868424"/>
                  </a:lnTo>
                  <a:close/>
                </a:path>
                <a:path w="3676015" h="2415540">
                  <a:moveTo>
                    <a:pt x="1682496" y="1837944"/>
                  </a:moveTo>
                  <a:lnTo>
                    <a:pt x="1667256" y="1837944"/>
                  </a:lnTo>
                  <a:lnTo>
                    <a:pt x="1667256" y="1853184"/>
                  </a:lnTo>
                  <a:lnTo>
                    <a:pt x="1682496" y="1853184"/>
                  </a:lnTo>
                  <a:lnTo>
                    <a:pt x="1682496" y="1837944"/>
                  </a:lnTo>
                  <a:close/>
                </a:path>
                <a:path w="3676015" h="2415540">
                  <a:moveTo>
                    <a:pt x="1682496" y="1807464"/>
                  </a:moveTo>
                  <a:lnTo>
                    <a:pt x="1667256" y="1807464"/>
                  </a:lnTo>
                  <a:lnTo>
                    <a:pt x="1667256" y="1822704"/>
                  </a:lnTo>
                  <a:lnTo>
                    <a:pt x="1682496" y="1822704"/>
                  </a:lnTo>
                  <a:lnTo>
                    <a:pt x="1682496" y="1807464"/>
                  </a:lnTo>
                  <a:close/>
                </a:path>
                <a:path w="3676015" h="2415540">
                  <a:moveTo>
                    <a:pt x="1682496" y="1776984"/>
                  </a:moveTo>
                  <a:lnTo>
                    <a:pt x="1667256" y="1776984"/>
                  </a:lnTo>
                  <a:lnTo>
                    <a:pt x="1667256" y="1792224"/>
                  </a:lnTo>
                  <a:lnTo>
                    <a:pt x="1682496" y="1792224"/>
                  </a:lnTo>
                  <a:lnTo>
                    <a:pt x="1682496" y="1776984"/>
                  </a:lnTo>
                  <a:close/>
                </a:path>
                <a:path w="3676015" h="2415540">
                  <a:moveTo>
                    <a:pt x="1682496" y="1744980"/>
                  </a:moveTo>
                  <a:lnTo>
                    <a:pt x="1667256" y="1744980"/>
                  </a:lnTo>
                  <a:lnTo>
                    <a:pt x="1667256" y="1760220"/>
                  </a:lnTo>
                  <a:lnTo>
                    <a:pt x="1682496" y="1760220"/>
                  </a:lnTo>
                  <a:lnTo>
                    <a:pt x="1682496" y="1744980"/>
                  </a:lnTo>
                  <a:close/>
                </a:path>
                <a:path w="3676015" h="2415540">
                  <a:moveTo>
                    <a:pt x="1682496" y="1714500"/>
                  </a:moveTo>
                  <a:lnTo>
                    <a:pt x="1667256" y="1714500"/>
                  </a:lnTo>
                  <a:lnTo>
                    <a:pt x="1667256" y="1729740"/>
                  </a:lnTo>
                  <a:lnTo>
                    <a:pt x="1682496" y="1729740"/>
                  </a:lnTo>
                  <a:lnTo>
                    <a:pt x="1682496" y="1714500"/>
                  </a:lnTo>
                  <a:close/>
                </a:path>
                <a:path w="3676015" h="2415540">
                  <a:moveTo>
                    <a:pt x="1682496" y="1684020"/>
                  </a:moveTo>
                  <a:lnTo>
                    <a:pt x="1667256" y="1684020"/>
                  </a:lnTo>
                  <a:lnTo>
                    <a:pt x="1667256" y="1699260"/>
                  </a:lnTo>
                  <a:lnTo>
                    <a:pt x="1682496" y="1699260"/>
                  </a:lnTo>
                  <a:lnTo>
                    <a:pt x="1682496" y="1684020"/>
                  </a:lnTo>
                  <a:close/>
                </a:path>
                <a:path w="3676015" h="2415540">
                  <a:moveTo>
                    <a:pt x="1684020" y="754380"/>
                  </a:moveTo>
                  <a:lnTo>
                    <a:pt x="1667256" y="754380"/>
                  </a:lnTo>
                  <a:lnTo>
                    <a:pt x="1667256" y="769620"/>
                  </a:lnTo>
                  <a:lnTo>
                    <a:pt x="1684020" y="769620"/>
                  </a:lnTo>
                  <a:lnTo>
                    <a:pt x="1684020" y="754380"/>
                  </a:lnTo>
                  <a:close/>
                </a:path>
                <a:path w="3676015" h="2415540">
                  <a:moveTo>
                    <a:pt x="1685544" y="342900"/>
                  </a:moveTo>
                  <a:lnTo>
                    <a:pt x="1670304" y="342900"/>
                  </a:lnTo>
                  <a:lnTo>
                    <a:pt x="1670304" y="358140"/>
                  </a:lnTo>
                  <a:lnTo>
                    <a:pt x="1685544" y="358140"/>
                  </a:lnTo>
                  <a:lnTo>
                    <a:pt x="1685544" y="342900"/>
                  </a:lnTo>
                  <a:close/>
                </a:path>
                <a:path w="3676015" h="2415540">
                  <a:moveTo>
                    <a:pt x="1688592" y="1987296"/>
                  </a:moveTo>
                  <a:lnTo>
                    <a:pt x="1674876" y="1987296"/>
                  </a:lnTo>
                  <a:lnTo>
                    <a:pt x="1679448" y="1991868"/>
                  </a:lnTo>
                  <a:lnTo>
                    <a:pt x="1667256" y="1991868"/>
                  </a:lnTo>
                  <a:lnTo>
                    <a:pt x="1667256" y="1999488"/>
                  </a:lnTo>
                  <a:lnTo>
                    <a:pt x="1670304" y="2002536"/>
                  </a:lnTo>
                  <a:lnTo>
                    <a:pt x="1688592" y="2002536"/>
                  </a:lnTo>
                  <a:lnTo>
                    <a:pt x="1688592" y="1994916"/>
                  </a:lnTo>
                  <a:lnTo>
                    <a:pt x="1688592" y="1991868"/>
                  </a:lnTo>
                  <a:lnTo>
                    <a:pt x="1688592" y="1987296"/>
                  </a:lnTo>
                  <a:close/>
                </a:path>
                <a:path w="3676015" h="2415540">
                  <a:moveTo>
                    <a:pt x="1688592" y="1164336"/>
                  </a:moveTo>
                  <a:lnTo>
                    <a:pt x="1673352" y="1164336"/>
                  </a:lnTo>
                  <a:lnTo>
                    <a:pt x="1673352" y="1181100"/>
                  </a:lnTo>
                  <a:lnTo>
                    <a:pt x="1688592" y="1181100"/>
                  </a:lnTo>
                  <a:lnTo>
                    <a:pt x="1688592" y="1164336"/>
                  </a:lnTo>
                  <a:close/>
                </a:path>
                <a:path w="3676015" h="2415540">
                  <a:moveTo>
                    <a:pt x="1691640" y="1575816"/>
                  </a:moveTo>
                  <a:lnTo>
                    <a:pt x="1676400" y="1575816"/>
                  </a:lnTo>
                  <a:lnTo>
                    <a:pt x="1676400" y="1592580"/>
                  </a:lnTo>
                  <a:lnTo>
                    <a:pt x="1691640" y="1592580"/>
                  </a:lnTo>
                  <a:lnTo>
                    <a:pt x="1691640" y="1575816"/>
                  </a:lnTo>
                  <a:close/>
                </a:path>
                <a:path w="3676015" h="2415540">
                  <a:moveTo>
                    <a:pt x="1694688" y="1234440"/>
                  </a:moveTo>
                  <a:lnTo>
                    <a:pt x="1677924" y="1234440"/>
                  </a:lnTo>
                  <a:lnTo>
                    <a:pt x="1677924" y="1249680"/>
                  </a:lnTo>
                  <a:lnTo>
                    <a:pt x="1694688" y="1249680"/>
                  </a:lnTo>
                  <a:lnTo>
                    <a:pt x="1694688" y="1234440"/>
                  </a:lnTo>
                  <a:close/>
                </a:path>
                <a:path w="3676015" h="2415540">
                  <a:moveTo>
                    <a:pt x="1697736" y="1645920"/>
                  </a:moveTo>
                  <a:lnTo>
                    <a:pt x="1682496" y="1645920"/>
                  </a:lnTo>
                  <a:lnTo>
                    <a:pt x="1682496" y="1653540"/>
                  </a:lnTo>
                  <a:lnTo>
                    <a:pt x="1667256" y="1653540"/>
                  </a:lnTo>
                  <a:lnTo>
                    <a:pt x="1667256" y="1668780"/>
                  </a:lnTo>
                  <a:lnTo>
                    <a:pt x="1682496" y="1668780"/>
                  </a:lnTo>
                  <a:lnTo>
                    <a:pt x="1682496" y="1661160"/>
                  </a:lnTo>
                  <a:lnTo>
                    <a:pt x="1697736" y="1661160"/>
                  </a:lnTo>
                  <a:lnTo>
                    <a:pt x="1697736" y="1645920"/>
                  </a:lnTo>
                  <a:close/>
                </a:path>
                <a:path w="3676015" h="2415540">
                  <a:moveTo>
                    <a:pt x="1699260" y="821436"/>
                  </a:moveTo>
                  <a:lnTo>
                    <a:pt x="1684020" y="821436"/>
                  </a:lnTo>
                  <a:lnTo>
                    <a:pt x="1684020" y="836676"/>
                  </a:lnTo>
                  <a:lnTo>
                    <a:pt x="1699260" y="836676"/>
                  </a:lnTo>
                  <a:lnTo>
                    <a:pt x="1699260" y="821436"/>
                  </a:lnTo>
                  <a:close/>
                </a:path>
                <a:path w="3676015" h="2415540">
                  <a:moveTo>
                    <a:pt x="1700784" y="0"/>
                  </a:moveTo>
                  <a:lnTo>
                    <a:pt x="1685544" y="0"/>
                  </a:lnTo>
                  <a:lnTo>
                    <a:pt x="1685544" y="15240"/>
                  </a:lnTo>
                  <a:lnTo>
                    <a:pt x="1700784" y="15240"/>
                  </a:lnTo>
                  <a:lnTo>
                    <a:pt x="1700784" y="0"/>
                  </a:lnTo>
                  <a:close/>
                </a:path>
                <a:path w="3676015" h="2415540">
                  <a:moveTo>
                    <a:pt x="1703832" y="411480"/>
                  </a:moveTo>
                  <a:lnTo>
                    <a:pt x="1688592" y="411480"/>
                  </a:lnTo>
                  <a:lnTo>
                    <a:pt x="1688592" y="426720"/>
                  </a:lnTo>
                  <a:lnTo>
                    <a:pt x="1703832" y="426720"/>
                  </a:lnTo>
                  <a:lnTo>
                    <a:pt x="1703832" y="411480"/>
                  </a:lnTo>
                  <a:close/>
                </a:path>
                <a:path w="3676015" h="2415540">
                  <a:moveTo>
                    <a:pt x="1714500" y="754380"/>
                  </a:moveTo>
                  <a:lnTo>
                    <a:pt x="1699260" y="754380"/>
                  </a:lnTo>
                  <a:lnTo>
                    <a:pt x="1699260" y="769620"/>
                  </a:lnTo>
                  <a:lnTo>
                    <a:pt x="1714500" y="769620"/>
                  </a:lnTo>
                  <a:lnTo>
                    <a:pt x="1714500" y="754380"/>
                  </a:lnTo>
                  <a:close/>
                </a:path>
                <a:path w="3676015" h="2415540">
                  <a:moveTo>
                    <a:pt x="1716024" y="342900"/>
                  </a:moveTo>
                  <a:lnTo>
                    <a:pt x="1700784" y="342900"/>
                  </a:lnTo>
                  <a:lnTo>
                    <a:pt x="1700784" y="358140"/>
                  </a:lnTo>
                  <a:lnTo>
                    <a:pt x="1716024" y="358140"/>
                  </a:lnTo>
                  <a:lnTo>
                    <a:pt x="1716024" y="342900"/>
                  </a:lnTo>
                  <a:close/>
                </a:path>
                <a:path w="3676015" h="2415540">
                  <a:moveTo>
                    <a:pt x="1719072" y="1987296"/>
                  </a:moveTo>
                  <a:lnTo>
                    <a:pt x="1703832" y="1987296"/>
                  </a:lnTo>
                  <a:lnTo>
                    <a:pt x="1703832" y="2002536"/>
                  </a:lnTo>
                  <a:lnTo>
                    <a:pt x="1719072" y="2002536"/>
                  </a:lnTo>
                  <a:lnTo>
                    <a:pt x="1719072" y="1987296"/>
                  </a:lnTo>
                  <a:close/>
                </a:path>
                <a:path w="3676015" h="2415540">
                  <a:moveTo>
                    <a:pt x="1719072" y="1164336"/>
                  </a:moveTo>
                  <a:lnTo>
                    <a:pt x="1703832" y="1164336"/>
                  </a:lnTo>
                  <a:lnTo>
                    <a:pt x="1703832" y="1181100"/>
                  </a:lnTo>
                  <a:lnTo>
                    <a:pt x="1719072" y="1181100"/>
                  </a:lnTo>
                  <a:lnTo>
                    <a:pt x="1719072" y="1164336"/>
                  </a:lnTo>
                  <a:close/>
                </a:path>
                <a:path w="3676015" h="2415540">
                  <a:moveTo>
                    <a:pt x="1723644" y="1575816"/>
                  </a:moveTo>
                  <a:lnTo>
                    <a:pt x="1706880" y="1575816"/>
                  </a:lnTo>
                  <a:lnTo>
                    <a:pt x="1706880" y="1592580"/>
                  </a:lnTo>
                  <a:lnTo>
                    <a:pt x="1723644" y="1592580"/>
                  </a:lnTo>
                  <a:lnTo>
                    <a:pt x="1723644" y="1575816"/>
                  </a:lnTo>
                  <a:close/>
                </a:path>
                <a:path w="3676015" h="2415540">
                  <a:moveTo>
                    <a:pt x="1725168" y="1234440"/>
                  </a:moveTo>
                  <a:lnTo>
                    <a:pt x="1709928" y="1234440"/>
                  </a:lnTo>
                  <a:lnTo>
                    <a:pt x="1709928" y="1249680"/>
                  </a:lnTo>
                  <a:lnTo>
                    <a:pt x="1725168" y="1249680"/>
                  </a:lnTo>
                  <a:lnTo>
                    <a:pt x="1725168" y="1234440"/>
                  </a:lnTo>
                  <a:close/>
                </a:path>
                <a:path w="3676015" h="2415540">
                  <a:moveTo>
                    <a:pt x="1728216" y="1645920"/>
                  </a:moveTo>
                  <a:lnTo>
                    <a:pt x="1712976" y="1645920"/>
                  </a:lnTo>
                  <a:lnTo>
                    <a:pt x="1712976" y="1661160"/>
                  </a:lnTo>
                  <a:lnTo>
                    <a:pt x="1728216" y="1661160"/>
                  </a:lnTo>
                  <a:lnTo>
                    <a:pt x="1728216" y="1645920"/>
                  </a:lnTo>
                  <a:close/>
                </a:path>
                <a:path w="3676015" h="2415540">
                  <a:moveTo>
                    <a:pt x="1729740" y="821436"/>
                  </a:moveTo>
                  <a:lnTo>
                    <a:pt x="1714500" y="821436"/>
                  </a:lnTo>
                  <a:lnTo>
                    <a:pt x="1714500" y="836676"/>
                  </a:lnTo>
                  <a:lnTo>
                    <a:pt x="1729740" y="836676"/>
                  </a:lnTo>
                  <a:lnTo>
                    <a:pt x="1729740" y="821436"/>
                  </a:lnTo>
                  <a:close/>
                </a:path>
                <a:path w="3676015" h="2415540">
                  <a:moveTo>
                    <a:pt x="1731264" y="0"/>
                  </a:moveTo>
                  <a:lnTo>
                    <a:pt x="1716024" y="0"/>
                  </a:lnTo>
                  <a:lnTo>
                    <a:pt x="1716024" y="15240"/>
                  </a:lnTo>
                  <a:lnTo>
                    <a:pt x="1731264" y="15240"/>
                  </a:lnTo>
                  <a:lnTo>
                    <a:pt x="1731264" y="0"/>
                  </a:lnTo>
                  <a:close/>
                </a:path>
                <a:path w="3676015" h="2415540">
                  <a:moveTo>
                    <a:pt x="1734312" y="411480"/>
                  </a:moveTo>
                  <a:lnTo>
                    <a:pt x="1719072" y="411480"/>
                  </a:lnTo>
                  <a:lnTo>
                    <a:pt x="1719072" y="426720"/>
                  </a:lnTo>
                  <a:lnTo>
                    <a:pt x="1734312" y="426720"/>
                  </a:lnTo>
                  <a:lnTo>
                    <a:pt x="1734312" y="411480"/>
                  </a:lnTo>
                  <a:close/>
                </a:path>
                <a:path w="3676015" h="2415540">
                  <a:moveTo>
                    <a:pt x="1744980" y="754380"/>
                  </a:moveTo>
                  <a:lnTo>
                    <a:pt x="1729740" y="754380"/>
                  </a:lnTo>
                  <a:lnTo>
                    <a:pt x="1729740" y="769620"/>
                  </a:lnTo>
                  <a:lnTo>
                    <a:pt x="1744980" y="769620"/>
                  </a:lnTo>
                  <a:lnTo>
                    <a:pt x="1744980" y="754380"/>
                  </a:lnTo>
                  <a:close/>
                </a:path>
                <a:path w="3676015" h="2415540">
                  <a:moveTo>
                    <a:pt x="1748028" y="342900"/>
                  </a:moveTo>
                  <a:lnTo>
                    <a:pt x="1731264" y="342900"/>
                  </a:lnTo>
                  <a:lnTo>
                    <a:pt x="1731264" y="358140"/>
                  </a:lnTo>
                  <a:lnTo>
                    <a:pt x="1748028" y="358140"/>
                  </a:lnTo>
                  <a:lnTo>
                    <a:pt x="1748028" y="342900"/>
                  </a:lnTo>
                  <a:close/>
                </a:path>
                <a:path w="3676015" h="2415540">
                  <a:moveTo>
                    <a:pt x="1749552" y="1987296"/>
                  </a:moveTo>
                  <a:lnTo>
                    <a:pt x="1734312" y="1987296"/>
                  </a:lnTo>
                  <a:lnTo>
                    <a:pt x="1734312" y="2002536"/>
                  </a:lnTo>
                  <a:lnTo>
                    <a:pt x="1749552" y="2002536"/>
                  </a:lnTo>
                  <a:lnTo>
                    <a:pt x="1749552" y="1987296"/>
                  </a:lnTo>
                  <a:close/>
                </a:path>
                <a:path w="3676015" h="2415540">
                  <a:moveTo>
                    <a:pt x="1749552" y="1164336"/>
                  </a:moveTo>
                  <a:lnTo>
                    <a:pt x="1734312" y="1164336"/>
                  </a:lnTo>
                  <a:lnTo>
                    <a:pt x="1734312" y="1181100"/>
                  </a:lnTo>
                  <a:lnTo>
                    <a:pt x="1749552" y="1181100"/>
                  </a:lnTo>
                  <a:lnTo>
                    <a:pt x="1749552" y="1164336"/>
                  </a:lnTo>
                  <a:close/>
                </a:path>
                <a:path w="3676015" h="2415540">
                  <a:moveTo>
                    <a:pt x="1754124" y="1575816"/>
                  </a:moveTo>
                  <a:lnTo>
                    <a:pt x="1738884" y="1575816"/>
                  </a:lnTo>
                  <a:lnTo>
                    <a:pt x="1738884" y="1592580"/>
                  </a:lnTo>
                  <a:lnTo>
                    <a:pt x="1754124" y="1592580"/>
                  </a:lnTo>
                  <a:lnTo>
                    <a:pt x="1754124" y="1575816"/>
                  </a:lnTo>
                  <a:close/>
                </a:path>
                <a:path w="3676015" h="2415540">
                  <a:moveTo>
                    <a:pt x="1755648" y="1234440"/>
                  </a:moveTo>
                  <a:lnTo>
                    <a:pt x="1740408" y="1234440"/>
                  </a:lnTo>
                  <a:lnTo>
                    <a:pt x="1740408" y="1249680"/>
                  </a:lnTo>
                  <a:lnTo>
                    <a:pt x="1755648" y="1249680"/>
                  </a:lnTo>
                  <a:lnTo>
                    <a:pt x="1755648" y="1234440"/>
                  </a:lnTo>
                  <a:close/>
                </a:path>
                <a:path w="3676015" h="2415540">
                  <a:moveTo>
                    <a:pt x="1758696" y="1645920"/>
                  </a:moveTo>
                  <a:lnTo>
                    <a:pt x="1743456" y="1645920"/>
                  </a:lnTo>
                  <a:lnTo>
                    <a:pt x="1743456" y="1661160"/>
                  </a:lnTo>
                  <a:lnTo>
                    <a:pt x="1758696" y="1661160"/>
                  </a:lnTo>
                  <a:lnTo>
                    <a:pt x="1758696" y="1645920"/>
                  </a:lnTo>
                  <a:close/>
                </a:path>
                <a:path w="3676015" h="2415540">
                  <a:moveTo>
                    <a:pt x="1760220" y="821436"/>
                  </a:moveTo>
                  <a:lnTo>
                    <a:pt x="1744980" y="821436"/>
                  </a:lnTo>
                  <a:lnTo>
                    <a:pt x="1744980" y="836676"/>
                  </a:lnTo>
                  <a:lnTo>
                    <a:pt x="1760220" y="836676"/>
                  </a:lnTo>
                  <a:lnTo>
                    <a:pt x="1760220" y="821436"/>
                  </a:lnTo>
                  <a:close/>
                </a:path>
                <a:path w="3676015" h="2415540">
                  <a:moveTo>
                    <a:pt x="1763268" y="0"/>
                  </a:moveTo>
                  <a:lnTo>
                    <a:pt x="1748028" y="0"/>
                  </a:lnTo>
                  <a:lnTo>
                    <a:pt x="1748028" y="15240"/>
                  </a:lnTo>
                  <a:lnTo>
                    <a:pt x="1763268" y="15240"/>
                  </a:lnTo>
                  <a:lnTo>
                    <a:pt x="1763268" y="0"/>
                  </a:lnTo>
                  <a:close/>
                </a:path>
                <a:path w="3676015" h="2415540">
                  <a:moveTo>
                    <a:pt x="1764792" y="411480"/>
                  </a:moveTo>
                  <a:lnTo>
                    <a:pt x="1749552" y="411480"/>
                  </a:lnTo>
                  <a:lnTo>
                    <a:pt x="1749552" y="426720"/>
                  </a:lnTo>
                  <a:lnTo>
                    <a:pt x="1764792" y="426720"/>
                  </a:lnTo>
                  <a:lnTo>
                    <a:pt x="1764792" y="411480"/>
                  </a:lnTo>
                  <a:close/>
                </a:path>
                <a:path w="3676015" h="2415540">
                  <a:moveTo>
                    <a:pt x="1775460" y="754380"/>
                  </a:moveTo>
                  <a:lnTo>
                    <a:pt x="1760220" y="754380"/>
                  </a:lnTo>
                  <a:lnTo>
                    <a:pt x="1760220" y="769620"/>
                  </a:lnTo>
                  <a:lnTo>
                    <a:pt x="1775460" y="769620"/>
                  </a:lnTo>
                  <a:lnTo>
                    <a:pt x="1775460" y="754380"/>
                  </a:lnTo>
                  <a:close/>
                </a:path>
                <a:path w="3676015" h="2415540">
                  <a:moveTo>
                    <a:pt x="1778508" y="342900"/>
                  </a:moveTo>
                  <a:lnTo>
                    <a:pt x="1763268" y="342900"/>
                  </a:lnTo>
                  <a:lnTo>
                    <a:pt x="1763268" y="358140"/>
                  </a:lnTo>
                  <a:lnTo>
                    <a:pt x="1778508" y="358140"/>
                  </a:lnTo>
                  <a:lnTo>
                    <a:pt x="1778508" y="342900"/>
                  </a:lnTo>
                  <a:close/>
                </a:path>
                <a:path w="3676015" h="2415540">
                  <a:moveTo>
                    <a:pt x="1780032" y="1987296"/>
                  </a:moveTo>
                  <a:lnTo>
                    <a:pt x="1764792" y="1987296"/>
                  </a:lnTo>
                  <a:lnTo>
                    <a:pt x="1764792" y="2002536"/>
                  </a:lnTo>
                  <a:lnTo>
                    <a:pt x="1780032" y="2002536"/>
                  </a:lnTo>
                  <a:lnTo>
                    <a:pt x="1780032" y="1987296"/>
                  </a:lnTo>
                  <a:close/>
                </a:path>
                <a:path w="3676015" h="2415540">
                  <a:moveTo>
                    <a:pt x="1780032" y="1164336"/>
                  </a:moveTo>
                  <a:lnTo>
                    <a:pt x="1764792" y="1164336"/>
                  </a:lnTo>
                  <a:lnTo>
                    <a:pt x="1764792" y="1181100"/>
                  </a:lnTo>
                  <a:lnTo>
                    <a:pt x="1780032" y="1181100"/>
                  </a:lnTo>
                  <a:lnTo>
                    <a:pt x="1780032" y="1164336"/>
                  </a:lnTo>
                  <a:close/>
                </a:path>
                <a:path w="3676015" h="2415540">
                  <a:moveTo>
                    <a:pt x="1784604" y="1575816"/>
                  </a:moveTo>
                  <a:lnTo>
                    <a:pt x="1769364" y="1575816"/>
                  </a:lnTo>
                  <a:lnTo>
                    <a:pt x="1769364" y="1592580"/>
                  </a:lnTo>
                  <a:lnTo>
                    <a:pt x="1784604" y="1592580"/>
                  </a:lnTo>
                  <a:lnTo>
                    <a:pt x="1784604" y="1575816"/>
                  </a:lnTo>
                  <a:close/>
                </a:path>
                <a:path w="3676015" h="2415540">
                  <a:moveTo>
                    <a:pt x="1786128" y="1234440"/>
                  </a:moveTo>
                  <a:lnTo>
                    <a:pt x="1770888" y="1234440"/>
                  </a:lnTo>
                  <a:lnTo>
                    <a:pt x="1770888" y="1249680"/>
                  </a:lnTo>
                  <a:lnTo>
                    <a:pt x="1786128" y="1249680"/>
                  </a:lnTo>
                  <a:lnTo>
                    <a:pt x="1786128" y="1234440"/>
                  </a:lnTo>
                  <a:close/>
                </a:path>
                <a:path w="3676015" h="2415540">
                  <a:moveTo>
                    <a:pt x="1790700" y="1645920"/>
                  </a:moveTo>
                  <a:lnTo>
                    <a:pt x="1773936" y="1645920"/>
                  </a:lnTo>
                  <a:lnTo>
                    <a:pt x="1773936" y="1661160"/>
                  </a:lnTo>
                  <a:lnTo>
                    <a:pt x="1790700" y="1661160"/>
                  </a:lnTo>
                  <a:lnTo>
                    <a:pt x="1790700" y="1645920"/>
                  </a:lnTo>
                  <a:close/>
                </a:path>
                <a:path w="3676015" h="2415540">
                  <a:moveTo>
                    <a:pt x="1790700" y="821436"/>
                  </a:moveTo>
                  <a:lnTo>
                    <a:pt x="1775460" y="821436"/>
                  </a:lnTo>
                  <a:lnTo>
                    <a:pt x="1775460" y="836676"/>
                  </a:lnTo>
                  <a:lnTo>
                    <a:pt x="1790700" y="836676"/>
                  </a:lnTo>
                  <a:lnTo>
                    <a:pt x="1790700" y="821436"/>
                  </a:lnTo>
                  <a:close/>
                </a:path>
                <a:path w="3676015" h="2415540">
                  <a:moveTo>
                    <a:pt x="1793748" y="0"/>
                  </a:moveTo>
                  <a:lnTo>
                    <a:pt x="1778508" y="0"/>
                  </a:lnTo>
                  <a:lnTo>
                    <a:pt x="1778508" y="15240"/>
                  </a:lnTo>
                  <a:lnTo>
                    <a:pt x="1793748" y="15240"/>
                  </a:lnTo>
                  <a:lnTo>
                    <a:pt x="1793748" y="0"/>
                  </a:lnTo>
                  <a:close/>
                </a:path>
                <a:path w="3676015" h="2415540">
                  <a:moveTo>
                    <a:pt x="1796796" y="411480"/>
                  </a:moveTo>
                  <a:lnTo>
                    <a:pt x="1780032" y="411480"/>
                  </a:lnTo>
                  <a:lnTo>
                    <a:pt x="1780032" y="426720"/>
                  </a:lnTo>
                  <a:lnTo>
                    <a:pt x="1796796" y="426720"/>
                  </a:lnTo>
                  <a:lnTo>
                    <a:pt x="1796796" y="411480"/>
                  </a:lnTo>
                  <a:close/>
                </a:path>
                <a:path w="3676015" h="2415540">
                  <a:moveTo>
                    <a:pt x="1807464" y="754380"/>
                  </a:moveTo>
                  <a:lnTo>
                    <a:pt x="1790700" y="754380"/>
                  </a:lnTo>
                  <a:lnTo>
                    <a:pt x="1790700" y="769620"/>
                  </a:lnTo>
                  <a:lnTo>
                    <a:pt x="1807464" y="769620"/>
                  </a:lnTo>
                  <a:lnTo>
                    <a:pt x="1807464" y="754380"/>
                  </a:lnTo>
                  <a:close/>
                </a:path>
                <a:path w="3676015" h="2415540">
                  <a:moveTo>
                    <a:pt x="1808988" y="342900"/>
                  </a:moveTo>
                  <a:lnTo>
                    <a:pt x="1793748" y="342900"/>
                  </a:lnTo>
                  <a:lnTo>
                    <a:pt x="1793748" y="358140"/>
                  </a:lnTo>
                  <a:lnTo>
                    <a:pt x="1808988" y="358140"/>
                  </a:lnTo>
                  <a:lnTo>
                    <a:pt x="1808988" y="342900"/>
                  </a:lnTo>
                  <a:close/>
                </a:path>
                <a:path w="3676015" h="2415540">
                  <a:moveTo>
                    <a:pt x="1812036" y="1987296"/>
                  </a:moveTo>
                  <a:lnTo>
                    <a:pt x="1796796" y="1987296"/>
                  </a:lnTo>
                  <a:lnTo>
                    <a:pt x="1796796" y="2002536"/>
                  </a:lnTo>
                  <a:lnTo>
                    <a:pt x="1812036" y="2002536"/>
                  </a:lnTo>
                  <a:lnTo>
                    <a:pt x="1812036" y="1987296"/>
                  </a:lnTo>
                  <a:close/>
                </a:path>
                <a:path w="3676015" h="2415540">
                  <a:moveTo>
                    <a:pt x="1812036" y="1164336"/>
                  </a:moveTo>
                  <a:lnTo>
                    <a:pt x="1796796" y="1164336"/>
                  </a:lnTo>
                  <a:lnTo>
                    <a:pt x="1796796" y="1181100"/>
                  </a:lnTo>
                  <a:lnTo>
                    <a:pt x="1812036" y="1181100"/>
                  </a:lnTo>
                  <a:lnTo>
                    <a:pt x="1812036" y="1164336"/>
                  </a:lnTo>
                  <a:close/>
                </a:path>
                <a:path w="3676015" h="2415540">
                  <a:moveTo>
                    <a:pt x="1815084" y="1575816"/>
                  </a:moveTo>
                  <a:lnTo>
                    <a:pt x="1799844" y="1575816"/>
                  </a:lnTo>
                  <a:lnTo>
                    <a:pt x="1799844" y="1592580"/>
                  </a:lnTo>
                  <a:lnTo>
                    <a:pt x="1815084" y="1592580"/>
                  </a:lnTo>
                  <a:lnTo>
                    <a:pt x="1815084" y="1575816"/>
                  </a:lnTo>
                  <a:close/>
                </a:path>
                <a:path w="3676015" h="2415540">
                  <a:moveTo>
                    <a:pt x="1818132" y="1234440"/>
                  </a:moveTo>
                  <a:lnTo>
                    <a:pt x="1801368" y="1234440"/>
                  </a:lnTo>
                  <a:lnTo>
                    <a:pt x="1801368" y="1249680"/>
                  </a:lnTo>
                  <a:lnTo>
                    <a:pt x="1818132" y="1249680"/>
                  </a:lnTo>
                  <a:lnTo>
                    <a:pt x="1818132" y="1234440"/>
                  </a:lnTo>
                  <a:close/>
                </a:path>
                <a:path w="3676015" h="2415540">
                  <a:moveTo>
                    <a:pt x="1821180" y="1645920"/>
                  </a:moveTo>
                  <a:lnTo>
                    <a:pt x="1805940" y="1645920"/>
                  </a:lnTo>
                  <a:lnTo>
                    <a:pt x="1805940" y="1661160"/>
                  </a:lnTo>
                  <a:lnTo>
                    <a:pt x="1821180" y="1661160"/>
                  </a:lnTo>
                  <a:lnTo>
                    <a:pt x="1821180" y="1645920"/>
                  </a:lnTo>
                  <a:close/>
                </a:path>
                <a:path w="3676015" h="2415540">
                  <a:moveTo>
                    <a:pt x="1822704" y="821436"/>
                  </a:moveTo>
                  <a:lnTo>
                    <a:pt x="1807464" y="821436"/>
                  </a:lnTo>
                  <a:lnTo>
                    <a:pt x="1807464" y="836676"/>
                  </a:lnTo>
                  <a:lnTo>
                    <a:pt x="1822704" y="836676"/>
                  </a:lnTo>
                  <a:lnTo>
                    <a:pt x="1822704" y="821436"/>
                  </a:lnTo>
                  <a:close/>
                </a:path>
                <a:path w="3676015" h="2415540">
                  <a:moveTo>
                    <a:pt x="1824240" y="2372868"/>
                  </a:moveTo>
                  <a:lnTo>
                    <a:pt x="1808988" y="2372868"/>
                  </a:lnTo>
                  <a:lnTo>
                    <a:pt x="1808988" y="2388108"/>
                  </a:lnTo>
                  <a:lnTo>
                    <a:pt x="1824240" y="2388108"/>
                  </a:lnTo>
                  <a:lnTo>
                    <a:pt x="1824240" y="2372868"/>
                  </a:lnTo>
                  <a:close/>
                </a:path>
                <a:path w="3676015" h="2415540">
                  <a:moveTo>
                    <a:pt x="1824240" y="2342388"/>
                  </a:moveTo>
                  <a:lnTo>
                    <a:pt x="1808988" y="2342388"/>
                  </a:lnTo>
                  <a:lnTo>
                    <a:pt x="1808988" y="2357628"/>
                  </a:lnTo>
                  <a:lnTo>
                    <a:pt x="1824240" y="2357628"/>
                  </a:lnTo>
                  <a:lnTo>
                    <a:pt x="1824240" y="2342388"/>
                  </a:lnTo>
                  <a:close/>
                </a:path>
                <a:path w="3676015" h="2415540">
                  <a:moveTo>
                    <a:pt x="1824240" y="2310384"/>
                  </a:moveTo>
                  <a:lnTo>
                    <a:pt x="1808988" y="2310384"/>
                  </a:lnTo>
                  <a:lnTo>
                    <a:pt x="1808988" y="2325624"/>
                  </a:lnTo>
                  <a:lnTo>
                    <a:pt x="1824240" y="2325624"/>
                  </a:lnTo>
                  <a:lnTo>
                    <a:pt x="1824240" y="2310384"/>
                  </a:lnTo>
                  <a:close/>
                </a:path>
                <a:path w="3676015" h="2415540">
                  <a:moveTo>
                    <a:pt x="1824240" y="2279904"/>
                  </a:moveTo>
                  <a:lnTo>
                    <a:pt x="1808988" y="2279904"/>
                  </a:lnTo>
                  <a:lnTo>
                    <a:pt x="1808988" y="2295144"/>
                  </a:lnTo>
                  <a:lnTo>
                    <a:pt x="1824240" y="2295144"/>
                  </a:lnTo>
                  <a:lnTo>
                    <a:pt x="1824240" y="2279904"/>
                  </a:lnTo>
                  <a:close/>
                </a:path>
                <a:path w="3676015" h="2415540">
                  <a:moveTo>
                    <a:pt x="1824240" y="2249424"/>
                  </a:moveTo>
                  <a:lnTo>
                    <a:pt x="1808988" y="2249424"/>
                  </a:lnTo>
                  <a:lnTo>
                    <a:pt x="1808988" y="2264664"/>
                  </a:lnTo>
                  <a:lnTo>
                    <a:pt x="1824240" y="2264664"/>
                  </a:lnTo>
                  <a:lnTo>
                    <a:pt x="1824240" y="2249424"/>
                  </a:lnTo>
                  <a:close/>
                </a:path>
                <a:path w="3676015" h="2415540">
                  <a:moveTo>
                    <a:pt x="1824240" y="2218944"/>
                  </a:moveTo>
                  <a:lnTo>
                    <a:pt x="1808988" y="2218944"/>
                  </a:lnTo>
                  <a:lnTo>
                    <a:pt x="1808988" y="2234184"/>
                  </a:lnTo>
                  <a:lnTo>
                    <a:pt x="1824240" y="2234184"/>
                  </a:lnTo>
                  <a:lnTo>
                    <a:pt x="1824240" y="2218944"/>
                  </a:lnTo>
                  <a:close/>
                </a:path>
                <a:path w="3676015" h="2415540">
                  <a:moveTo>
                    <a:pt x="1824240" y="2186940"/>
                  </a:moveTo>
                  <a:lnTo>
                    <a:pt x="1808988" y="2186940"/>
                  </a:lnTo>
                  <a:lnTo>
                    <a:pt x="1808988" y="2202180"/>
                  </a:lnTo>
                  <a:lnTo>
                    <a:pt x="1824240" y="2202180"/>
                  </a:lnTo>
                  <a:lnTo>
                    <a:pt x="1824240" y="2186940"/>
                  </a:lnTo>
                  <a:close/>
                </a:path>
                <a:path w="3676015" h="2415540">
                  <a:moveTo>
                    <a:pt x="1824240" y="2156460"/>
                  </a:moveTo>
                  <a:lnTo>
                    <a:pt x="1808988" y="2156460"/>
                  </a:lnTo>
                  <a:lnTo>
                    <a:pt x="1808988" y="2171700"/>
                  </a:lnTo>
                  <a:lnTo>
                    <a:pt x="1824240" y="2171700"/>
                  </a:lnTo>
                  <a:lnTo>
                    <a:pt x="1824240" y="2156460"/>
                  </a:lnTo>
                  <a:close/>
                </a:path>
                <a:path w="3676015" h="2415540">
                  <a:moveTo>
                    <a:pt x="1824240" y="2125980"/>
                  </a:moveTo>
                  <a:lnTo>
                    <a:pt x="1808988" y="2125980"/>
                  </a:lnTo>
                  <a:lnTo>
                    <a:pt x="1808988" y="2141220"/>
                  </a:lnTo>
                  <a:lnTo>
                    <a:pt x="1824240" y="2141220"/>
                  </a:lnTo>
                  <a:lnTo>
                    <a:pt x="1824240" y="2125980"/>
                  </a:lnTo>
                  <a:close/>
                </a:path>
                <a:path w="3676015" h="2415540">
                  <a:moveTo>
                    <a:pt x="1824240" y="2095500"/>
                  </a:moveTo>
                  <a:lnTo>
                    <a:pt x="1808988" y="2095500"/>
                  </a:lnTo>
                  <a:lnTo>
                    <a:pt x="1808988" y="2110740"/>
                  </a:lnTo>
                  <a:lnTo>
                    <a:pt x="1824240" y="2110740"/>
                  </a:lnTo>
                  <a:lnTo>
                    <a:pt x="1824240" y="2095500"/>
                  </a:lnTo>
                  <a:close/>
                </a:path>
                <a:path w="3676015" h="2415540">
                  <a:moveTo>
                    <a:pt x="1824240" y="0"/>
                  </a:moveTo>
                  <a:lnTo>
                    <a:pt x="1808988" y="0"/>
                  </a:lnTo>
                  <a:lnTo>
                    <a:pt x="1808988" y="15240"/>
                  </a:lnTo>
                  <a:lnTo>
                    <a:pt x="1824240" y="15240"/>
                  </a:lnTo>
                  <a:lnTo>
                    <a:pt x="1824240" y="0"/>
                  </a:lnTo>
                  <a:close/>
                </a:path>
                <a:path w="3676015" h="2415540">
                  <a:moveTo>
                    <a:pt x="1827288" y="2398776"/>
                  </a:moveTo>
                  <a:lnTo>
                    <a:pt x="1816608" y="2398776"/>
                  </a:lnTo>
                  <a:lnTo>
                    <a:pt x="1820418" y="2403348"/>
                  </a:lnTo>
                  <a:lnTo>
                    <a:pt x="1808988" y="2403348"/>
                  </a:lnTo>
                  <a:lnTo>
                    <a:pt x="1808988" y="2410968"/>
                  </a:lnTo>
                  <a:lnTo>
                    <a:pt x="1812036" y="2415540"/>
                  </a:lnTo>
                  <a:lnTo>
                    <a:pt x="1827288" y="2415540"/>
                  </a:lnTo>
                  <a:lnTo>
                    <a:pt x="1827288" y="2407920"/>
                  </a:lnTo>
                  <a:lnTo>
                    <a:pt x="1827288" y="2403348"/>
                  </a:lnTo>
                  <a:lnTo>
                    <a:pt x="1827288" y="2398776"/>
                  </a:lnTo>
                  <a:close/>
                </a:path>
                <a:path w="3676015" h="2415540">
                  <a:moveTo>
                    <a:pt x="1827288" y="411480"/>
                  </a:moveTo>
                  <a:lnTo>
                    <a:pt x="1812036" y="411480"/>
                  </a:lnTo>
                  <a:lnTo>
                    <a:pt x="1812036" y="426720"/>
                  </a:lnTo>
                  <a:lnTo>
                    <a:pt x="1827288" y="426720"/>
                  </a:lnTo>
                  <a:lnTo>
                    <a:pt x="1827288" y="411480"/>
                  </a:lnTo>
                  <a:close/>
                </a:path>
                <a:path w="3676015" h="2415540">
                  <a:moveTo>
                    <a:pt x="1836432" y="2055876"/>
                  </a:moveTo>
                  <a:lnTo>
                    <a:pt x="1821180" y="2055876"/>
                  </a:lnTo>
                  <a:lnTo>
                    <a:pt x="1821180" y="2063496"/>
                  </a:lnTo>
                  <a:lnTo>
                    <a:pt x="1808988" y="2063496"/>
                  </a:lnTo>
                  <a:lnTo>
                    <a:pt x="1808988" y="2078736"/>
                  </a:lnTo>
                  <a:lnTo>
                    <a:pt x="1824240" y="2078736"/>
                  </a:lnTo>
                  <a:lnTo>
                    <a:pt x="1824240" y="2071116"/>
                  </a:lnTo>
                  <a:lnTo>
                    <a:pt x="1836432" y="2071116"/>
                  </a:lnTo>
                  <a:lnTo>
                    <a:pt x="1836432" y="2063496"/>
                  </a:lnTo>
                  <a:lnTo>
                    <a:pt x="1836432" y="2055876"/>
                  </a:lnTo>
                  <a:close/>
                </a:path>
                <a:path w="3676015" h="2415540">
                  <a:moveTo>
                    <a:pt x="1837956" y="754380"/>
                  </a:moveTo>
                  <a:lnTo>
                    <a:pt x="1822704" y="754380"/>
                  </a:lnTo>
                  <a:lnTo>
                    <a:pt x="1822704" y="769620"/>
                  </a:lnTo>
                  <a:lnTo>
                    <a:pt x="1837956" y="769620"/>
                  </a:lnTo>
                  <a:lnTo>
                    <a:pt x="1837956" y="754380"/>
                  </a:lnTo>
                  <a:close/>
                </a:path>
                <a:path w="3676015" h="2415540">
                  <a:moveTo>
                    <a:pt x="1845564" y="1574292"/>
                  </a:moveTo>
                  <a:lnTo>
                    <a:pt x="1830324" y="1574292"/>
                  </a:lnTo>
                  <a:lnTo>
                    <a:pt x="1830324" y="1575816"/>
                  </a:lnTo>
                  <a:lnTo>
                    <a:pt x="1830324" y="1583436"/>
                  </a:lnTo>
                  <a:lnTo>
                    <a:pt x="1830324" y="1588008"/>
                  </a:lnTo>
                  <a:lnTo>
                    <a:pt x="1830324" y="1592580"/>
                  </a:lnTo>
                  <a:lnTo>
                    <a:pt x="1842516" y="1592580"/>
                  </a:lnTo>
                  <a:lnTo>
                    <a:pt x="1843532" y="1591056"/>
                  </a:lnTo>
                  <a:lnTo>
                    <a:pt x="1844040" y="1591056"/>
                  </a:lnTo>
                  <a:lnTo>
                    <a:pt x="1844040" y="1590294"/>
                  </a:lnTo>
                  <a:lnTo>
                    <a:pt x="1845564" y="1588008"/>
                  </a:lnTo>
                  <a:lnTo>
                    <a:pt x="1845564" y="1583436"/>
                  </a:lnTo>
                  <a:lnTo>
                    <a:pt x="1845564" y="1575816"/>
                  </a:lnTo>
                  <a:lnTo>
                    <a:pt x="1845564" y="1574292"/>
                  </a:lnTo>
                  <a:close/>
                </a:path>
                <a:path w="3676015" h="2415540">
                  <a:moveTo>
                    <a:pt x="1845564" y="1543812"/>
                  </a:moveTo>
                  <a:lnTo>
                    <a:pt x="1830324" y="1543812"/>
                  </a:lnTo>
                  <a:lnTo>
                    <a:pt x="1830324" y="1545336"/>
                  </a:lnTo>
                  <a:lnTo>
                    <a:pt x="1830324" y="1559052"/>
                  </a:lnTo>
                  <a:lnTo>
                    <a:pt x="1830324" y="1560576"/>
                  </a:lnTo>
                  <a:lnTo>
                    <a:pt x="1845564" y="1560576"/>
                  </a:lnTo>
                  <a:lnTo>
                    <a:pt x="1845564" y="1559052"/>
                  </a:lnTo>
                  <a:lnTo>
                    <a:pt x="1845564" y="1545336"/>
                  </a:lnTo>
                  <a:lnTo>
                    <a:pt x="1845564" y="1543812"/>
                  </a:lnTo>
                  <a:close/>
                </a:path>
                <a:path w="3676015" h="2415540">
                  <a:moveTo>
                    <a:pt x="1845564" y="1513332"/>
                  </a:moveTo>
                  <a:lnTo>
                    <a:pt x="1830324" y="1513332"/>
                  </a:lnTo>
                  <a:lnTo>
                    <a:pt x="1830324" y="1528572"/>
                  </a:lnTo>
                  <a:lnTo>
                    <a:pt x="1830324" y="1530096"/>
                  </a:lnTo>
                  <a:lnTo>
                    <a:pt x="1845564" y="1530096"/>
                  </a:lnTo>
                  <a:lnTo>
                    <a:pt x="1845564" y="1528572"/>
                  </a:lnTo>
                  <a:lnTo>
                    <a:pt x="1845564" y="1513332"/>
                  </a:lnTo>
                  <a:close/>
                </a:path>
                <a:path w="3676015" h="2415540">
                  <a:moveTo>
                    <a:pt x="1845564" y="1481328"/>
                  </a:moveTo>
                  <a:lnTo>
                    <a:pt x="1830324" y="1481328"/>
                  </a:lnTo>
                  <a:lnTo>
                    <a:pt x="1830324" y="1482852"/>
                  </a:lnTo>
                  <a:lnTo>
                    <a:pt x="1830324" y="1498092"/>
                  </a:lnTo>
                  <a:lnTo>
                    <a:pt x="1845564" y="1498092"/>
                  </a:lnTo>
                  <a:lnTo>
                    <a:pt x="1845564" y="1482852"/>
                  </a:lnTo>
                  <a:lnTo>
                    <a:pt x="1845564" y="1481328"/>
                  </a:lnTo>
                  <a:close/>
                </a:path>
                <a:path w="3676015" h="2415540">
                  <a:moveTo>
                    <a:pt x="1845564" y="1450848"/>
                  </a:moveTo>
                  <a:lnTo>
                    <a:pt x="1830324" y="1450848"/>
                  </a:lnTo>
                  <a:lnTo>
                    <a:pt x="1830324" y="1452372"/>
                  </a:lnTo>
                  <a:lnTo>
                    <a:pt x="1830324" y="1466088"/>
                  </a:lnTo>
                  <a:lnTo>
                    <a:pt x="1830324" y="1467612"/>
                  </a:lnTo>
                  <a:lnTo>
                    <a:pt x="1845564" y="1467612"/>
                  </a:lnTo>
                  <a:lnTo>
                    <a:pt x="1845564" y="1466088"/>
                  </a:lnTo>
                  <a:lnTo>
                    <a:pt x="1845564" y="1452372"/>
                  </a:lnTo>
                  <a:lnTo>
                    <a:pt x="1845564" y="1450848"/>
                  </a:lnTo>
                  <a:close/>
                </a:path>
                <a:path w="3676015" h="2415540">
                  <a:moveTo>
                    <a:pt x="1845564" y="1420368"/>
                  </a:moveTo>
                  <a:lnTo>
                    <a:pt x="1830324" y="1420368"/>
                  </a:lnTo>
                  <a:lnTo>
                    <a:pt x="1830324" y="1421892"/>
                  </a:lnTo>
                  <a:lnTo>
                    <a:pt x="1830324" y="1435608"/>
                  </a:lnTo>
                  <a:lnTo>
                    <a:pt x="1830324" y="1437132"/>
                  </a:lnTo>
                  <a:lnTo>
                    <a:pt x="1845564" y="1437132"/>
                  </a:lnTo>
                  <a:lnTo>
                    <a:pt x="1845564" y="1435608"/>
                  </a:lnTo>
                  <a:lnTo>
                    <a:pt x="1845564" y="1421892"/>
                  </a:lnTo>
                  <a:lnTo>
                    <a:pt x="1845564" y="1420368"/>
                  </a:lnTo>
                  <a:close/>
                </a:path>
                <a:path w="3676015" h="2415540">
                  <a:moveTo>
                    <a:pt x="1845564" y="1389888"/>
                  </a:moveTo>
                  <a:lnTo>
                    <a:pt x="1830324" y="1389888"/>
                  </a:lnTo>
                  <a:lnTo>
                    <a:pt x="1830324" y="1405128"/>
                  </a:lnTo>
                  <a:lnTo>
                    <a:pt x="1830324" y="1406652"/>
                  </a:lnTo>
                  <a:lnTo>
                    <a:pt x="1845564" y="1406652"/>
                  </a:lnTo>
                  <a:lnTo>
                    <a:pt x="1845564" y="1405128"/>
                  </a:lnTo>
                  <a:lnTo>
                    <a:pt x="1845564" y="1389888"/>
                  </a:lnTo>
                  <a:close/>
                </a:path>
                <a:path w="3676015" h="2415540">
                  <a:moveTo>
                    <a:pt x="1845564" y="1357884"/>
                  </a:moveTo>
                  <a:lnTo>
                    <a:pt x="1830324" y="1357884"/>
                  </a:lnTo>
                  <a:lnTo>
                    <a:pt x="1830324" y="1359408"/>
                  </a:lnTo>
                  <a:lnTo>
                    <a:pt x="1830324" y="1374648"/>
                  </a:lnTo>
                  <a:lnTo>
                    <a:pt x="1845564" y="1374648"/>
                  </a:lnTo>
                  <a:lnTo>
                    <a:pt x="1845564" y="1359408"/>
                  </a:lnTo>
                  <a:lnTo>
                    <a:pt x="1845564" y="1357884"/>
                  </a:lnTo>
                  <a:close/>
                </a:path>
                <a:path w="3676015" h="2415540">
                  <a:moveTo>
                    <a:pt x="1845564" y="1327404"/>
                  </a:moveTo>
                  <a:lnTo>
                    <a:pt x="1830324" y="1327404"/>
                  </a:lnTo>
                  <a:lnTo>
                    <a:pt x="1830324" y="1328928"/>
                  </a:lnTo>
                  <a:lnTo>
                    <a:pt x="1830324" y="1342644"/>
                  </a:lnTo>
                  <a:lnTo>
                    <a:pt x="1830324" y="1344168"/>
                  </a:lnTo>
                  <a:lnTo>
                    <a:pt x="1845564" y="1344168"/>
                  </a:lnTo>
                  <a:lnTo>
                    <a:pt x="1845564" y="1342644"/>
                  </a:lnTo>
                  <a:lnTo>
                    <a:pt x="1845564" y="1328928"/>
                  </a:lnTo>
                  <a:lnTo>
                    <a:pt x="1845564" y="1327404"/>
                  </a:lnTo>
                  <a:close/>
                </a:path>
                <a:path w="3676015" h="2415540">
                  <a:moveTo>
                    <a:pt x="1845564" y="1296924"/>
                  </a:moveTo>
                  <a:lnTo>
                    <a:pt x="1830324" y="1296924"/>
                  </a:lnTo>
                  <a:lnTo>
                    <a:pt x="1830324" y="1298448"/>
                  </a:lnTo>
                  <a:lnTo>
                    <a:pt x="1830324" y="1312164"/>
                  </a:lnTo>
                  <a:lnTo>
                    <a:pt x="1830324" y="1313688"/>
                  </a:lnTo>
                  <a:lnTo>
                    <a:pt x="1845564" y="1313688"/>
                  </a:lnTo>
                  <a:lnTo>
                    <a:pt x="1845564" y="1312164"/>
                  </a:lnTo>
                  <a:lnTo>
                    <a:pt x="1845564" y="1298448"/>
                  </a:lnTo>
                  <a:lnTo>
                    <a:pt x="1845564" y="1296924"/>
                  </a:lnTo>
                  <a:close/>
                </a:path>
                <a:path w="3676015" h="2415540">
                  <a:moveTo>
                    <a:pt x="1845564" y="1266444"/>
                  </a:moveTo>
                  <a:lnTo>
                    <a:pt x="1830324" y="1266444"/>
                  </a:lnTo>
                  <a:lnTo>
                    <a:pt x="1830324" y="1281684"/>
                  </a:lnTo>
                  <a:lnTo>
                    <a:pt x="1830324" y="1283208"/>
                  </a:lnTo>
                  <a:lnTo>
                    <a:pt x="1845564" y="1283208"/>
                  </a:lnTo>
                  <a:lnTo>
                    <a:pt x="1845564" y="1281684"/>
                  </a:lnTo>
                  <a:lnTo>
                    <a:pt x="1845564" y="1266444"/>
                  </a:lnTo>
                  <a:close/>
                </a:path>
                <a:path w="3676015" h="2415540">
                  <a:moveTo>
                    <a:pt x="1845564" y="1234440"/>
                  </a:moveTo>
                  <a:lnTo>
                    <a:pt x="1842516" y="1234440"/>
                  </a:lnTo>
                  <a:lnTo>
                    <a:pt x="1833372" y="1234440"/>
                  </a:lnTo>
                  <a:lnTo>
                    <a:pt x="1830324" y="1237488"/>
                  </a:lnTo>
                  <a:lnTo>
                    <a:pt x="1830324" y="1242060"/>
                  </a:lnTo>
                  <a:lnTo>
                    <a:pt x="1830324" y="1251204"/>
                  </a:lnTo>
                  <a:lnTo>
                    <a:pt x="1845564" y="1251204"/>
                  </a:lnTo>
                  <a:lnTo>
                    <a:pt x="1845564" y="1249680"/>
                  </a:lnTo>
                  <a:lnTo>
                    <a:pt x="1845564" y="1242060"/>
                  </a:lnTo>
                  <a:lnTo>
                    <a:pt x="1845564" y="1237488"/>
                  </a:lnTo>
                  <a:lnTo>
                    <a:pt x="1845564" y="1234440"/>
                  </a:lnTo>
                  <a:close/>
                </a:path>
                <a:path w="3676015" h="2415540">
                  <a:moveTo>
                    <a:pt x="1845576" y="2386584"/>
                  </a:moveTo>
                  <a:lnTo>
                    <a:pt x="1830336" y="2386584"/>
                  </a:lnTo>
                  <a:lnTo>
                    <a:pt x="1830324" y="2401824"/>
                  </a:lnTo>
                  <a:lnTo>
                    <a:pt x="1845564" y="2401824"/>
                  </a:lnTo>
                  <a:lnTo>
                    <a:pt x="1845576" y="2386584"/>
                  </a:lnTo>
                  <a:close/>
                </a:path>
                <a:path w="3676015" h="2415540">
                  <a:moveTo>
                    <a:pt x="1845576" y="2356104"/>
                  </a:moveTo>
                  <a:lnTo>
                    <a:pt x="1830336" y="2356104"/>
                  </a:lnTo>
                  <a:lnTo>
                    <a:pt x="1830324" y="2371344"/>
                  </a:lnTo>
                  <a:lnTo>
                    <a:pt x="1845564" y="2371344"/>
                  </a:lnTo>
                  <a:lnTo>
                    <a:pt x="1845576" y="2356104"/>
                  </a:lnTo>
                  <a:close/>
                </a:path>
                <a:path w="3676015" h="2415540">
                  <a:moveTo>
                    <a:pt x="1845576" y="2325624"/>
                  </a:moveTo>
                  <a:lnTo>
                    <a:pt x="1830336" y="2325624"/>
                  </a:lnTo>
                  <a:lnTo>
                    <a:pt x="1830324" y="2340864"/>
                  </a:lnTo>
                  <a:lnTo>
                    <a:pt x="1845564" y="2340864"/>
                  </a:lnTo>
                  <a:lnTo>
                    <a:pt x="1845576" y="2325624"/>
                  </a:lnTo>
                  <a:close/>
                </a:path>
                <a:path w="3676015" h="2415540">
                  <a:moveTo>
                    <a:pt x="1845576" y="2293620"/>
                  </a:moveTo>
                  <a:lnTo>
                    <a:pt x="1830336" y="2293620"/>
                  </a:lnTo>
                  <a:lnTo>
                    <a:pt x="1830324" y="2310384"/>
                  </a:lnTo>
                  <a:lnTo>
                    <a:pt x="1845564" y="2310384"/>
                  </a:lnTo>
                  <a:lnTo>
                    <a:pt x="1845576" y="2293620"/>
                  </a:lnTo>
                  <a:close/>
                </a:path>
                <a:path w="3676015" h="2415540">
                  <a:moveTo>
                    <a:pt x="1845576" y="2263140"/>
                  </a:moveTo>
                  <a:lnTo>
                    <a:pt x="1830336" y="2263140"/>
                  </a:lnTo>
                  <a:lnTo>
                    <a:pt x="1830324" y="2278380"/>
                  </a:lnTo>
                  <a:lnTo>
                    <a:pt x="1845564" y="2278380"/>
                  </a:lnTo>
                  <a:lnTo>
                    <a:pt x="1845576" y="2263140"/>
                  </a:lnTo>
                  <a:close/>
                </a:path>
                <a:path w="3676015" h="2415540">
                  <a:moveTo>
                    <a:pt x="1845576" y="2232660"/>
                  </a:moveTo>
                  <a:lnTo>
                    <a:pt x="1830336" y="2232660"/>
                  </a:lnTo>
                  <a:lnTo>
                    <a:pt x="1830324" y="2247900"/>
                  </a:lnTo>
                  <a:lnTo>
                    <a:pt x="1845564" y="2247900"/>
                  </a:lnTo>
                  <a:lnTo>
                    <a:pt x="1845576" y="2232660"/>
                  </a:lnTo>
                  <a:close/>
                </a:path>
                <a:path w="3676015" h="2415540">
                  <a:moveTo>
                    <a:pt x="1845576" y="2202180"/>
                  </a:moveTo>
                  <a:lnTo>
                    <a:pt x="1830336" y="2202180"/>
                  </a:lnTo>
                  <a:lnTo>
                    <a:pt x="1830324" y="2217420"/>
                  </a:lnTo>
                  <a:lnTo>
                    <a:pt x="1845564" y="2217420"/>
                  </a:lnTo>
                  <a:lnTo>
                    <a:pt x="1845576" y="2202180"/>
                  </a:lnTo>
                  <a:close/>
                </a:path>
                <a:path w="3676015" h="2415540">
                  <a:moveTo>
                    <a:pt x="1845576" y="2170176"/>
                  </a:moveTo>
                  <a:lnTo>
                    <a:pt x="1830336" y="2170176"/>
                  </a:lnTo>
                  <a:lnTo>
                    <a:pt x="1830324" y="2186940"/>
                  </a:lnTo>
                  <a:lnTo>
                    <a:pt x="1845564" y="2186940"/>
                  </a:lnTo>
                  <a:lnTo>
                    <a:pt x="1845576" y="2170176"/>
                  </a:lnTo>
                  <a:close/>
                </a:path>
                <a:path w="3676015" h="2415540">
                  <a:moveTo>
                    <a:pt x="1845576" y="2139696"/>
                  </a:moveTo>
                  <a:lnTo>
                    <a:pt x="1830336" y="2139696"/>
                  </a:lnTo>
                  <a:lnTo>
                    <a:pt x="1830324" y="2154936"/>
                  </a:lnTo>
                  <a:lnTo>
                    <a:pt x="1845564" y="2154936"/>
                  </a:lnTo>
                  <a:lnTo>
                    <a:pt x="1845576" y="2139696"/>
                  </a:lnTo>
                  <a:close/>
                </a:path>
                <a:path w="3676015" h="2415540">
                  <a:moveTo>
                    <a:pt x="1845576" y="2109216"/>
                  </a:moveTo>
                  <a:lnTo>
                    <a:pt x="1830336" y="2109216"/>
                  </a:lnTo>
                  <a:lnTo>
                    <a:pt x="1830324" y="2124456"/>
                  </a:lnTo>
                  <a:lnTo>
                    <a:pt x="1845564" y="2124456"/>
                  </a:lnTo>
                  <a:lnTo>
                    <a:pt x="1845576" y="2109216"/>
                  </a:lnTo>
                  <a:close/>
                </a:path>
                <a:path w="3676015" h="2415540">
                  <a:moveTo>
                    <a:pt x="1845576" y="2078736"/>
                  </a:moveTo>
                  <a:lnTo>
                    <a:pt x="1830336" y="2078736"/>
                  </a:lnTo>
                  <a:lnTo>
                    <a:pt x="1830324" y="2093976"/>
                  </a:lnTo>
                  <a:lnTo>
                    <a:pt x="1845564" y="2093976"/>
                  </a:lnTo>
                  <a:lnTo>
                    <a:pt x="1845576" y="2078736"/>
                  </a:lnTo>
                  <a:close/>
                </a:path>
                <a:path w="3676015" h="2415540">
                  <a:moveTo>
                    <a:pt x="1845576" y="1959864"/>
                  </a:moveTo>
                  <a:lnTo>
                    <a:pt x="1845564" y="1958340"/>
                  </a:lnTo>
                  <a:lnTo>
                    <a:pt x="1830324" y="1958340"/>
                  </a:lnTo>
                  <a:lnTo>
                    <a:pt x="1830324" y="1973580"/>
                  </a:lnTo>
                  <a:lnTo>
                    <a:pt x="1830336" y="1975104"/>
                  </a:lnTo>
                  <a:lnTo>
                    <a:pt x="1845576" y="1975104"/>
                  </a:lnTo>
                  <a:lnTo>
                    <a:pt x="1845576" y="1959864"/>
                  </a:lnTo>
                  <a:close/>
                </a:path>
                <a:path w="3676015" h="2415540">
                  <a:moveTo>
                    <a:pt x="1845576" y="1929384"/>
                  </a:moveTo>
                  <a:lnTo>
                    <a:pt x="1845564" y="1927860"/>
                  </a:lnTo>
                  <a:lnTo>
                    <a:pt x="1830324" y="1927860"/>
                  </a:lnTo>
                  <a:lnTo>
                    <a:pt x="1830324" y="1943100"/>
                  </a:lnTo>
                  <a:lnTo>
                    <a:pt x="1830336" y="1944624"/>
                  </a:lnTo>
                  <a:lnTo>
                    <a:pt x="1845576" y="1944624"/>
                  </a:lnTo>
                  <a:lnTo>
                    <a:pt x="1845576" y="1929384"/>
                  </a:lnTo>
                  <a:close/>
                </a:path>
                <a:path w="3676015" h="2415540">
                  <a:moveTo>
                    <a:pt x="1845576" y="1897380"/>
                  </a:moveTo>
                  <a:lnTo>
                    <a:pt x="1830336" y="1897380"/>
                  </a:lnTo>
                  <a:lnTo>
                    <a:pt x="1830324" y="1912620"/>
                  </a:lnTo>
                  <a:lnTo>
                    <a:pt x="1830336" y="1914144"/>
                  </a:lnTo>
                  <a:lnTo>
                    <a:pt x="1845576" y="1914144"/>
                  </a:lnTo>
                  <a:lnTo>
                    <a:pt x="1845576" y="1897380"/>
                  </a:lnTo>
                  <a:close/>
                </a:path>
                <a:path w="3676015" h="2415540">
                  <a:moveTo>
                    <a:pt x="1845576" y="1866900"/>
                  </a:moveTo>
                  <a:lnTo>
                    <a:pt x="1845564" y="1865376"/>
                  </a:lnTo>
                  <a:lnTo>
                    <a:pt x="1830324" y="1865376"/>
                  </a:lnTo>
                  <a:lnTo>
                    <a:pt x="1830324" y="1880616"/>
                  </a:lnTo>
                  <a:lnTo>
                    <a:pt x="1830336" y="1882140"/>
                  </a:lnTo>
                  <a:lnTo>
                    <a:pt x="1845576" y="1882140"/>
                  </a:lnTo>
                  <a:lnTo>
                    <a:pt x="1845576" y="1866900"/>
                  </a:lnTo>
                  <a:close/>
                </a:path>
                <a:path w="3676015" h="2415540">
                  <a:moveTo>
                    <a:pt x="1845576" y="1836420"/>
                  </a:moveTo>
                  <a:lnTo>
                    <a:pt x="1845564" y="1834896"/>
                  </a:lnTo>
                  <a:lnTo>
                    <a:pt x="1830324" y="1834896"/>
                  </a:lnTo>
                  <a:lnTo>
                    <a:pt x="1830324" y="1850136"/>
                  </a:lnTo>
                  <a:lnTo>
                    <a:pt x="1830336" y="1851660"/>
                  </a:lnTo>
                  <a:lnTo>
                    <a:pt x="1845576" y="1851660"/>
                  </a:lnTo>
                  <a:lnTo>
                    <a:pt x="1845576" y="1836420"/>
                  </a:lnTo>
                  <a:close/>
                </a:path>
                <a:path w="3676015" h="2415540">
                  <a:moveTo>
                    <a:pt x="1845576" y="1805940"/>
                  </a:moveTo>
                  <a:lnTo>
                    <a:pt x="1845564" y="1804416"/>
                  </a:lnTo>
                  <a:lnTo>
                    <a:pt x="1830324" y="1804416"/>
                  </a:lnTo>
                  <a:lnTo>
                    <a:pt x="1830324" y="1819656"/>
                  </a:lnTo>
                  <a:lnTo>
                    <a:pt x="1830336" y="1821180"/>
                  </a:lnTo>
                  <a:lnTo>
                    <a:pt x="1845576" y="1821180"/>
                  </a:lnTo>
                  <a:lnTo>
                    <a:pt x="1845576" y="1805940"/>
                  </a:lnTo>
                  <a:close/>
                </a:path>
                <a:path w="3676015" h="2415540">
                  <a:moveTo>
                    <a:pt x="1845576" y="1773936"/>
                  </a:moveTo>
                  <a:lnTo>
                    <a:pt x="1830336" y="1773936"/>
                  </a:lnTo>
                  <a:lnTo>
                    <a:pt x="1830324" y="1789176"/>
                  </a:lnTo>
                  <a:lnTo>
                    <a:pt x="1830336" y="1790700"/>
                  </a:lnTo>
                  <a:lnTo>
                    <a:pt x="1845576" y="1790700"/>
                  </a:lnTo>
                  <a:lnTo>
                    <a:pt x="1845576" y="1773936"/>
                  </a:lnTo>
                  <a:close/>
                </a:path>
                <a:path w="3676015" h="2415540">
                  <a:moveTo>
                    <a:pt x="1845576" y="1743456"/>
                  </a:moveTo>
                  <a:lnTo>
                    <a:pt x="1845564" y="1741932"/>
                  </a:lnTo>
                  <a:lnTo>
                    <a:pt x="1830324" y="1741932"/>
                  </a:lnTo>
                  <a:lnTo>
                    <a:pt x="1830324" y="1757172"/>
                  </a:lnTo>
                  <a:lnTo>
                    <a:pt x="1830336" y="1758696"/>
                  </a:lnTo>
                  <a:lnTo>
                    <a:pt x="1845576" y="1758696"/>
                  </a:lnTo>
                  <a:lnTo>
                    <a:pt x="1845576" y="1743456"/>
                  </a:lnTo>
                  <a:close/>
                </a:path>
                <a:path w="3676015" h="2415540">
                  <a:moveTo>
                    <a:pt x="1845576" y="1712976"/>
                  </a:moveTo>
                  <a:lnTo>
                    <a:pt x="1845564" y="1711452"/>
                  </a:lnTo>
                  <a:lnTo>
                    <a:pt x="1830324" y="1711452"/>
                  </a:lnTo>
                  <a:lnTo>
                    <a:pt x="1830324" y="1726692"/>
                  </a:lnTo>
                  <a:lnTo>
                    <a:pt x="1830336" y="1728216"/>
                  </a:lnTo>
                  <a:lnTo>
                    <a:pt x="1845576" y="1728216"/>
                  </a:lnTo>
                  <a:lnTo>
                    <a:pt x="1845576" y="1712976"/>
                  </a:lnTo>
                  <a:close/>
                </a:path>
                <a:path w="3676015" h="2415540">
                  <a:moveTo>
                    <a:pt x="1845576" y="1682496"/>
                  </a:moveTo>
                  <a:lnTo>
                    <a:pt x="1845564" y="1680972"/>
                  </a:lnTo>
                  <a:lnTo>
                    <a:pt x="1830324" y="1680972"/>
                  </a:lnTo>
                  <a:lnTo>
                    <a:pt x="1830324" y="1696212"/>
                  </a:lnTo>
                  <a:lnTo>
                    <a:pt x="1830336" y="1697736"/>
                  </a:lnTo>
                  <a:lnTo>
                    <a:pt x="1845576" y="1697736"/>
                  </a:lnTo>
                  <a:lnTo>
                    <a:pt x="1845576" y="1682496"/>
                  </a:lnTo>
                  <a:close/>
                </a:path>
                <a:path w="3676015" h="2415540">
                  <a:moveTo>
                    <a:pt x="1845576" y="1648968"/>
                  </a:moveTo>
                  <a:lnTo>
                    <a:pt x="1842528" y="1645920"/>
                  </a:lnTo>
                  <a:lnTo>
                    <a:pt x="1840992" y="1645920"/>
                  </a:lnTo>
                  <a:lnTo>
                    <a:pt x="1836432" y="1645920"/>
                  </a:lnTo>
                  <a:lnTo>
                    <a:pt x="1833372" y="1645920"/>
                  </a:lnTo>
                  <a:lnTo>
                    <a:pt x="1830324" y="1648968"/>
                  </a:lnTo>
                  <a:lnTo>
                    <a:pt x="1830324" y="1665732"/>
                  </a:lnTo>
                  <a:lnTo>
                    <a:pt x="1830336" y="1667256"/>
                  </a:lnTo>
                  <a:lnTo>
                    <a:pt x="1845576" y="1667256"/>
                  </a:lnTo>
                  <a:lnTo>
                    <a:pt x="1845576" y="1661160"/>
                  </a:lnTo>
                  <a:lnTo>
                    <a:pt x="1845576" y="1648968"/>
                  </a:lnTo>
                  <a:close/>
                </a:path>
                <a:path w="3676015" h="2415540">
                  <a:moveTo>
                    <a:pt x="1845576" y="1136904"/>
                  </a:moveTo>
                  <a:lnTo>
                    <a:pt x="1830336" y="1136904"/>
                  </a:lnTo>
                  <a:lnTo>
                    <a:pt x="1830324" y="1152144"/>
                  </a:lnTo>
                  <a:lnTo>
                    <a:pt x="1830336" y="1153668"/>
                  </a:lnTo>
                  <a:lnTo>
                    <a:pt x="1845576" y="1153668"/>
                  </a:lnTo>
                  <a:lnTo>
                    <a:pt x="1845576" y="1136904"/>
                  </a:lnTo>
                  <a:close/>
                </a:path>
                <a:path w="3676015" h="2415540">
                  <a:moveTo>
                    <a:pt x="1845576" y="1106424"/>
                  </a:moveTo>
                  <a:lnTo>
                    <a:pt x="1845564" y="1104900"/>
                  </a:lnTo>
                  <a:lnTo>
                    <a:pt x="1830324" y="1104900"/>
                  </a:lnTo>
                  <a:lnTo>
                    <a:pt x="1830324" y="1121664"/>
                  </a:lnTo>
                  <a:lnTo>
                    <a:pt x="1845564" y="1121664"/>
                  </a:lnTo>
                  <a:lnTo>
                    <a:pt x="1845576" y="1106424"/>
                  </a:lnTo>
                  <a:close/>
                </a:path>
                <a:path w="3676015" h="2415540">
                  <a:moveTo>
                    <a:pt x="1845576" y="1075944"/>
                  </a:moveTo>
                  <a:lnTo>
                    <a:pt x="1845564" y="1074420"/>
                  </a:lnTo>
                  <a:lnTo>
                    <a:pt x="1830324" y="1074420"/>
                  </a:lnTo>
                  <a:lnTo>
                    <a:pt x="1830324" y="1089660"/>
                  </a:lnTo>
                  <a:lnTo>
                    <a:pt x="1830336" y="1091184"/>
                  </a:lnTo>
                  <a:lnTo>
                    <a:pt x="1845576" y="1091184"/>
                  </a:lnTo>
                  <a:lnTo>
                    <a:pt x="1845576" y="1075944"/>
                  </a:lnTo>
                  <a:close/>
                </a:path>
                <a:path w="3676015" h="2415540">
                  <a:moveTo>
                    <a:pt x="1845576" y="1045464"/>
                  </a:moveTo>
                  <a:lnTo>
                    <a:pt x="1845564" y="1043940"/>
                  </a:lnTo>
                  <a:lnTo>
                    <a:pt x="1830324" y="1043940"/>
                  </a:lnTo>
                  <a:lnTo>
                    <a:pt x="1830324" y="1059180"/>
                  </a:lnTo>
                  <a:lnTo>
                    <a:pt x="1830336" y="1060704"/>
                  </a:lnTo>
                  <a:lnTo>
                    <a:pt x="1845576" y="1060704"/>
                  </a:lnTo>
                  <a:lnTo>
                    <a:pt x="1845576" y="1045464"/>
                  </a:lnTo>
                  <a:close/>
                </a:path>
                <a:path w="3676015" h="2415540">
                  <a:moveTo>
                    <a:pt x="1845576" y="1013460"/>
                  </a:moveTo>
                  <a:lnTo>
                    <a:pt x="1830336" y="1013460"/>
                  </a:lnTo>
                  <a:lnTo>
                    <a:pt x="1830324" y="1028700"/>
                  </a:lnTo>
                  <a:lnTo>
                    <a:pt x="1830336" y="1030224"/>
                  </a:lnTo>
                  <a:lnTo>
                    <a:pt x="1845576" y="1030224"/>
                  </a:lnTo>
                  <a:lnTo>
                    <a:pt x="1845576" y="1013460"/>
                  </a:lnTo>
                  <a:close/>
                </a:path>
                <a:path w="3676015" h="2415540">
                  <a:moveTo>
                    <a:pt x="1845576" y="982980"/>
                  </a:moveTo>
                  <a:lnTo>
                    <a:pt x="1845564" y="981456"/>
                  </a:lnTo>
                  <a:lnTo>
                    <a:pt x="1830324" y="981456"/>
                  </a:lnTo>
                  <a:lnTo>
                    <a:pt x="1830324" y="998220"/>
                  </a:lnTo>
                  <a:lnTo>
                    <a:pt x="1845564" y="998220"/>
                  </a:lnTo>
                  <a:lnTo>
                    <a:pt x="1845576" y="982980"/>
                  </a:lnTo>
                  <a:close/>
                </a:path>
                <a:path w="3676015" h="2415540">
                  <a:moveTo>
                    <a:pt x="1845576" y="952500"/>
                  </a:moveTo>
                  <a:lnTo>
                    <a:pt x="1845564" y="950976"/>
                  </a:lnTo>
                  <a:lnTo>
                    <a:pt x="1830324" y="950976"/>
                  </a:lnTo>
                  <a:lnTo>
                    <a:pt x="1830324" y="966216"/>
                  </a:lnTo>
                  <a:lnTo>
                    <a:pt x="1830336" y="967740"/>
                  </a:lnTo>
                  <a:lnTo>
                    <a:pt x="1845576" y="967740"/>
                  </a:lnTo>
                  <a:lnTo>
                    <a:pt x="1845576" y="952500"/>
                  </a:lnTo>
                  <a:close/>
                </a:path>
                <a:path w="3676015" h="2415540">
                  <a:moveTo>
                    <a:pt x="1845576" y="922020"/>
                  </a:moveTo>
                  <a:lnTo>
                    <a:pt x="1845564" y="920496"/>
                  </a:lnTo>
                  <a:lnTo>
                    <a:pt x="1830324" y="920496"/>
                  </a:lnTo>
                  <a:lnTo>
                    <a:pt x="1830324" y="935736"/>
                  </a:lnTo>
                  <a:lnTo>
                    <a:pt x="1830336" y="937260"/>
                  </a:lnTo>
                  <a:lnTo>
                    <a:pt x="1845576" y="937260"/>
                  </a:lnTo>
                  <a:lnTo>
                    <a:pt x="1845576" y="922020"/>
                  </a:lnTo>
                  <a:close/>
                </a:path>
                <a:path w="3676015" h="2415540">
                  <a:moveTo>
                    <a:pt x="1845576" y="890016"/>
                  </a:moveTo>
                  <a:lnTo>
                    <a:pt x="1830336" y="890016"/>
                  </a:lnTo>
                  <a:lnTo>
                    <a:pt x="1830324" y="905256"/>
                  </a:lnTo>
                  <a:lnTo>
                    <a:pt x="1830336" y="906780"/>
                  </a:lnTo>
                  <a:lnTo>
                    <a:pt x="1845576" y="906780"/>
                  </a:lnTo>
                  <a:lnTo>
                    <a:pt x="1845576" y="890016"/>
                  </a:lnTo>
                  <a:close/>
                </a:path>
                <a:path w="3676015" h="2415540">
                  <a:moveTo>
                    <a:pt x="1845576" y="859536"/>
                  </a:moveTo>
                  <a:lnTo>
                    <a:pt x="1845564" y="858012"/>
                  </a:lnTo>
                  <a:lnTo>
                    <a:pt x="1830324" y="858012"/>
                  </a:lnTo>
                  <a:lnTo>
                    <a:pt x="1830324" y="874776"/>
                  </a:lnTo>
                  <a:lnTo>
                    <a:pt x="1845564" y="874776"/>
                  </a:lnTo>
                  <a:lnTo>
                    <a:pt x="1845576" y="859536"/>
                  </a:lnTo>
                  <a:close/>
                </a:path>
                <a:path w="3676015" h="2415540">
                  <a:moveTo>
                    <a:pt x="1845576" y="826008"/>
                  </a:moveTo>
                  <a:lnTo>
                    <a:pt x="1842528" y="821436"/>
                  </a:lnTo>
                  <a:lnTo>
                    <a:pt x="1839468" y="821436"/>
                  </a:lnTo>
                  <a:lnTo>
                    <a:pt x="1837956" y="821436"/>
                  </a:lnTo>
                  <a:lnTo>
                    <a:pt x="1833372" y="821436"/>
                  </a:lnTo>
                  <a:lnTo>
                    <a:pt x="1830324" y="826008"/>
                  </a:lnTo>
                  <a:lnTo>
                    <a:pt x="1830324" y="842772"/>
                  </a:lnTo>
                  <a:lnTo>
                    <a:pt x="1830336" y="844296"/>
                  </a:lnTo>
                  <a:lnTo>
                    <a:pt x="1845576" y="844296"/>
                  </a:lnTo>
                  <a:lnTo>
                    <a:pt x="1845576" y="836676"/>
                  </a:lnTo>
                  <a:lnTo>
                    <a:pt x="1845576" y="826008"/>
                  </a:lnTo>
                  <a:close/>
                </a:path>
                <a:path w="3676015" h="2415540">
                  <a:moveTo>
                    <a:pt x="1845576" y="731520"/>
                  </a:moveTo>
                  <a:lnTo>
                    <a:pt x="1830336" y="731520"/>
                  </a:lnTo>
                  <a:lnTo>
                    <a:pt x="1830324" y="746760"/>
                  </a:lnTo>
                  <a:lnTo>
                    <a:pt x="1845564" y="746760"/>
                  </a:lnTo>
                  <a:lnTo>
                    <a:pt x="1845576" y="731520"/>
                  </a:lnTo>
                  <a:close/>
                </a:path>
                <a:path w="3676015" h="2415540">
                  <a:moveTo>
                    <a:pt x="1845576" y="701040"/>
                  </a:moveTo>
                  <a:lnTo>
                    <a:pt x="1830336" y="701040"/>
                  </a:lnTo>
                  <a:lnTo>
                    <a:pt x="1830324" y="716280"/>
                  </a:lnTo>
                  <a:lnTo>
                    <a:pt x="1845564" y="716280"/>
                  </a:lnTo>
                  <a:lnTo>
                    <a:pt x="1845576" y="701040"/>
                  </a:lnTo>
                  <a:close/>
                </a:path>
                <a:path w="3676015" h="2415540">
                  <a:moveTo>
                    <a:pt x="1845576" y="669036"/>
                  </a:moveTo>
                  <a:lnTo>
                    <a:pt x="1830336" y="669036"/>
                  </a:lnTo>
                  <a:lnTo>
                    <a:pt x="1830324" y="685800"/>
                  </a:lnTo>
                  <a:lnTo>
                    <a:pt x="1845564" y="685800"/>
                  </a:lnTo>
                  <a:lnTo>
                    <a:pt x="1845576" y="669036"/>
                  </a:lnTo>
                  <a:close/>
                </a:path>
                <a:path w="3676015" h="2415540">
                  <a:moveTo>
                    <a:pt x="1845576" y="638556"/>
                  </a:moveTo>
                  <a:lnTo>
                    <a:pt x="1830336" y="638556"/>
                  </a:lnTo>
                  <a:lnTo>
                    <a:pt x="1830324" y="653796"/>
                  </a:lnTo>
                  <a:lnTo>
                    <a:pt x="1845564" y="653796"/>
                  </a:lnTo>
                  <a:lnTo>
                    <a:pt x="1845576" y="638556"/>
                  </a:lnTo>
                  <a:close/>
                </a:path>
                <a:path w="3676015" h="2415540">
                  <a:moveTo>
                    <a:pt x="1845576" y="608076"/>
                  </a:moveTo>
                  <a:lnTo>
                    <a:pt x="1830336" y="608076"/>
                  </a:lnTo>
                  <a:lnTo>
                    <a:pt x="1830324" y="623316"/>
                  </a:lnTo>
                  <a:lnTo>
                    <a:pt x="1845564" y="623316"/>
                  </a:lnTo>
                  <a:lnTo>
                    <a:pt x="1845576" y="608076"/>
                  </a:lnTo>
                  <a:close/>
                </a:path>
                <a:path w="3676015" h="2415540">
                  <a:moveTo>
                    <a:pt x="1845576" y="577596"/>
                  </a:moveTo>
                  <a:lnTo>
                    <a:pt x="1830336" y="577596"/>
                  </a:lnTo>
                  <a:lnTo>
                    <a:pt x="1830324" y="592836"/>
                  </a:lnTo>
                  <a:lnTo>
                    <a:pt x="1845564" y="592836"/>
                  </a:lnTo>
                  <a:lnTo>
                    <a:pt x="1845576" y="577596"/>
                  </a:lnTo>
                  <a:close/>
                </a:path>
                <a:path w="3676015" h="2415540">
                  <a:moveTo>
                    <a:pt x="1845576" y="545592"/>
                  </a:moveTo>
                  <a:lnTo>
                    <a:pt x="1830336" y="545592"/>
                  </a:lnTo>
                  <a:lnTo>
                    <a:pt x="1830324" y="562356"/>
                  </a:lnTo>
                  <a:lnTo>
                    <a:pt x="1845564" y="562356"/>
                  </a:lnTo>
                  <a:lnTo>
                    <a:pt x="1845576" y="545592"/>
                  </a:lnTo>
                  <a:close/>
                </a:path>
                <a:path w="3676015" h="2415540">
                  <a:moveTo>
                    <a:pt x="1845576" y="515112"/>
                  </a:moveTo>
                  <a:lnTo>
                    <a:pt x="1830336" y="515112"/>
                  </a:lnTo>
                  <a:lnTo>
                    <a:pt x="1830324" y="530352"/>
                  </a:lnTo>
                  <a:lnTo>
                    <a:pt x="1845564" y="530352"/>
                  </a:lnTo>
                  <a:lnTo>
                    <a:pt x="1845576" y="515112"/>
                  </a:lnTo>
                  <a:close/>
                </a:path>
                <a:path w="3676015" h="2415540">
                  <a:moveTo>
                    <a:pt x="1845576" y="484632"/>
                  </a:moveTo>
                  <a:lnTo>
                    <a:pt x="1830336" y="484632"/>
                  </a:lnTo>
                  <a:lnTo>
                    <a:pt x="1830324" y="499872"/>
                  </a:lnTo>
                  <a:lnTo>
                    <a:pt x="1845564" y="499872"/>
                  </a:lnTo>
                  <a:lnTo>
                    <a:pt x="1845576" y="484632"/>
                  </a:lnTo>
                  <a:close/>
                </a:path>
                <a:path w="3676015" h="2415540">
                  <a:moveTo>
                    <a:pt x="1845576" y="454152"/>
                  </a:moveTo>
                  <a:lnTo>
                    <a:pt x="1830336" y="454152"/>
                  </a:lnTo>
                  <a:lnTo>
                    <a:pt x="1830324" y="469392"/>
                  </a:lnTo>
                  <a:lnTo>
                    <a:pt x="1845564" y="469392"/>
                  </a:lnTo>
                  <a:lnTo>
                    <a:pt x="1845576" y="454152"/>
                  </a:lnTo>
                  <a:close/>
                </a:path>
                <a:path w="3676015" h="2415540">
                  <a:moveTo>
                    <a:pt x="1845576" y="422148"/>
                  </a:moveTo>
                  <a:lnTo>
                    <a:pt x="1830336" y="422148"/>
                  </a:lnTo>
                  <a:lnTo>
                    <a:pt x="1830324" y="438912"/>
                  </a:lnTo>
                  <a:lnTo>
                    <a:pt x="1845564" y="438912"/>
                  </a:lnTo>
                  <a:lnTo>
                    <a:pt x="1845576" y="422148"/>
                  </a:lnTo>
                  <a:close/>
                </a:path>
                <a:path w="3676015" h="2415540">
                  <a:moveTo>
                    <a:pt x="1845576" y="318516"/>
                  </a:moveTo>
                  <a:lnTo>
                    <a:pt x="1845564" y="316992"/>
                  </a:lnTo>
                  <a:lnTo>
                    <a:pt x="1830324" y="316992"/>
                  </a:lnTo>
                  <a:lnTo>
                    <a:pt x="1830324" y="332232"/>
                  </a:lnTo>
                  <a:lnTo>
                    <a:pt x="1830336" y="333756"/>
                  </a:lnTo>
                  <a:lnTo>
                    <a:pt x="1845576" y="333756"/>
                  </a:lnTo>
                  <a:lnTo>
                    <a:pt x="1845576" y="318516"/>
                  </a:lnTo>
                  <a:close/>
                </a:path>
                <a:path w="3676015" h="2415540">
                  <a:moveTo>
                    <a:pt x="1845576" y="286512"/>
                  </a:moveTo>
                  <a:lnTo>
                    <a:pt x="1830336" y="286512"/>
                  </a:lnTo>
                  <a:lnTo>
                    <a:pt x="1830324" y="301752"/>
                  </a:lnTo>
                  <a:lnTo>
                    <a:pt x="1845564" y="301752"/>
                  </a:lnTo>
                  <a:lnTo>
                    <a:pt x="1845576" y="286512"/>
                  </a:lnTo>
                  <a:close/>
                </a:path>
                <a:path w="3676015" h="2415540">
                  <a:moveTo>
                    <a:pt x="1845576" y="256032"/>
                  </a:moveTo>
                  <a:lnTo>
                    <a:pt x="1845564" y="254508"/>
                  </a:lnTo>
                  <a:lnTo>
                    <a:pt x="1830324" y="254508"/>
                  </a:lnTo>
                  <a:lnTo>
                    <a:pt x="1830324" y="269748"/>
                  </a:lnTo>
                  <a:lnTo>
                    <a:pt x="1830336" y="271272"/>
                  </a:lnTo>
                  <a:lnTo>
                    <a:pt x="1845576" y="271272"/>
                  </a:lnTo>
                  <a:lnTo>
                    <a:pt x="1845576" y="256032"/>
                  </a:lnTo>
                  <a:close/>
                </a:path>
                <a:path w="3676015" h="2415540">
                  <a:moveTo>
                    <a:pt x="1845576" y="225552"/>
                  </a:moveTo>
                  <a:lnTo>
                    <a:pt x="1845564" y="224028"/>
                  </a:lnTo>
                  <a:lnTo>
                    <a:pt x="1830324" y="224028"/>
                  </a:lnTo>
                  <a:lnTo>
                    <a:pt x="1830324" y="239268"/>
                  </a:lnTo>
                  <a:lnTo>
                    <a:pt x="1830336" y="240792"/>
                  </a:lnTo>
                  <a:lnTo>
                    <a:pt x="1845576" y="240792"/>
                  </a:lnTo>
                  <a:lnTo>
                    <a:pt x="1845576" y="225552"/>
                  </a:lnTo>
                  <a:close/>
                </a:path>
                <a:path w="3676015" h="2415540">
                  <a:moveTo>
                    <a:pt x="1845576" y="195072"/>
                  </a:moveTo>
                  <a:lnTo>
                    <a:pt x="1845564" y="193548"/>
                  </a:lnTo>
                  <a:lnTo>
                    <a:pt x="1830324" y="193548"/>
                  </a:lnTo>
                  <a:lnTo>
                    <a:pt x="1830324" y="208788"/>
                  </a:lnTo>
                  <a:lnTo>
                    <a:pt x="1830336" y="210312"/>
                  </a:lnTo>
                  <a:lnTo>
                    <a:pt x="1845576" y="210312"/>
                  </a:lnTo>
                  <a:lnTo>
                    <a:pt x="1845576" y="195072"/>
                  </a:lnTo>
                  <a:close/>
                </a:path>
                <a:path w="3676015" h="2415540">
                  <a:moveTo>
                    <a:pt x="1845576" y="163068"/>
                  </a:moveTo>
                  <a:lnTo>
                    <a:pt x="1830336" y="163068"/>
                  </a:lnTo>
                  <a:lnTo>
                    <a:pt x="1830324" y="178308"/>
                  </a:lnTo>
                  <a:lnTo>
                    <a:pt x="1845564" y="178308"/>
                  </a:lnTo>
                  <a:lnTo>
                    <a:pt x="1845576" y="163068"/>
                  </a:lnTo>
                  <a:close/>
                </a:path>
                <a:path w="3676015" h="2415540">
                  <a:moveTo>
                    <a:pt x="1845576" y="132588"/>
                  </a:moveTo>
                  <a:lnTo>
                    <a:pt x="1845564" y="131064"/>
                  </a:lnTo>
                  <a:lnTo>
                    <a:pt x="1830324" y="131064"/>
                  </a:lnTo>
                  <a:lnTo>
                    <a:pt x="1830324" y="146304"/>
                  </a:lnTo>
                  <a:lnTo>
                    <a:pt x="1830336" y="147828"/>
                  </a:lnTo>
                  <a:lnTo>
                    <a:pt x="1845576" y="147828"/>
                  </a:lnTo>
                  <a:lnTo>
                    <a:pt x="1845576" y="132588"/>
                  </a:lnTo>
                  <a:close/>
                </a:path>
                <a:path w="3676015" h="2415540">
                  <a:moveTo>
                    <a:pt x="1845576" y="102108"/>
                  </a:moveTo>
                  <a:lnTo>
                    <a:pt x="1845564" y="100584"/>
                  </a:lnTo>
                  <a:lnTo>
                    <a:pt x="1830324" y="100584"/>
                  </a:lnTo>
                  <a:lnTo>
                    <a:pt x="1830324" y="115824"/>
                  </a:lnTo>
                  <a:lnTo>
                    <a:pt x="1830336" y="117348"/>
                  </a:lnTo>
                  <a:lnTo>
                    <a:pt x="1845576" y="117348"/>
                  </a:lnTo>
                  <a:lnTo>
                    <a:pt x="1845576" y="102108"/>
                  </a:lnTo>
                  <a:close/>
                </a:path>
                <a:path w="3676015" h="2415540">
                  <a:moveTo>
                    <a:pt x="1845576" y="71628"/>
                  </a:moveTo>
                  <a:lnTo>
                    <a:pt x="1845564" y="70104"/>
                  </a:lnTo>
                  <a:lnTo>
                    <a:pt x="1830324" y="70104"/>
                  </a:lnTo>
                  <a:lnTo>
                    <a:pt x="1830324" y="85344"/>
                  </a:lnTo>
                  <a:lnTo>
                    <a:pt x="1830336" y="86868"/>
                  </a:lnTo>
                  <a:lnTo>
                    <a:pt x="1845576" y="86868"/>
                  </a:lnTo>
                  <a:lnTo>
                    <a:pt x="1845576" y="71628"/>
                  </a:lnTo>
                  <a:close/>
                </a:path>
                <a:path w="3676015" h="2415540">
                  <a:moveTo>
                    <a:pt x="1845576" y="39624"/>
                  </a:moveTo>
                  <a:lnTo>
                    <a:pt x="1830336" y="39624"/>
                  </a:lnTo>
                  <a:lnTo>
                    <a:pt x="1830324" y="54864"/>
                  </a:lnTo>
                  <a:lnTo>
                    <a:pt x="1845564" y="54864"/>
                  </a:lnTo>
                  <a:lnTo>
                    <a:pt x="1845576" y="39624"/>
                  </a:lnTo>
                  <a:close/>
                </a:path>
                <a:path w="3676015" h="2415540">
                  <a:moveTo>
                    <a:pt x="1845576" y="9144"/>
                  </a:moveTo>
                  <a:lnTo>
                    <a:pt x="1845564" y="7620"/>
                  </a:lnTo>
                  <a:lnTo>
                    <a:pt x="1830324" y="7620"/>
                  </a:lnTo>
                  <a:lnTo>
                    <a:pt x="1830324" y="22860"/>
                  </a:lnTo>
                  <a:lnTo>
                    <a:pt x="1830336" y="24384"/>
                  </a:lnTo>
                  <a:lnTo>
                    <a:pt x="1845576" y="24384"/>
                  </a:lnTo>
                  <a:lnTo>
                    <a:pt x="1845576" y="9144"/>
                  </a:lnTo>
                  <a:close/>
                </a:path>
                <a:path w="3676015" h="2415540">
                  <a:moveTo>
                    <a:pt x="1848612" y="1987296"/>
                  </a:moveTo>
                  <a:lnTo>
                    <a:pt x="1839468" y="1987296"/>
                  </a:lnTo>
                  <a:lnTo>
                    <a:pt x="1839468" y="1988820"/>
                  </a:lnTo>
                  <a:lnTo>
                    <a:pt x="1836432" y="1988820"/>
                  </a:lnTo>
                  <a:lnTo>
                    <a:pt x="1837944" y="1987308"/>
                  </a:lnTo>
                  <a:lnTo>
                    <a:pt x="1839468" y="1988820"/>
                  </a:lnTo>
                  <a:lnTo>
                    <a:pt x="1839468" y="1987296"/>
                  </a:lnTo>
                  <a:lnTo>
                    <a:pt x="1837956" y="1987296"/>
                  </a:lnTo>
                  <a:lnTo>
                    <a:pt x="1827288" y="1987296"/>
                  </a:lnTo>
                  <a:lnTo>
                    <a:pt x="1827288" y="2002536"/>
                  </a:lnTo>
                  <a:lnTo>
                    <a:pt x="1833372" y="2002536"/>
                  </a:lnTo>
                  <a:lnTo>
                    <a:pt x="1842528" y="2002536"/>
                  </a:lnTo>
                  <a:lnTo>
                    <a:pt x="1848612" y="2002536"/>
                  </a:lnTo>
                  <a:lnTo>
                    <a:pt x="1848612" y="1994916"/>
                  </a:lnTo>
                  <a:lnTo>
                    <a:pt x="1848612" y="1988820"/>
                  </a:lnTo>
                  <a:lnTo>
                    <a:pt x="1848612" y="1987296"/>
                  </a:lnTo>
                  <a:close/>
                </a:path>
                <a:path w="3676015" h="2415540">
                  <a:moveTo>
                    <a:pt x="1848612" y="1164336"/>
                  </a:moveTo>
                  <a:lnTo>
                    <a:pt x="1840484" y="1164336"/>
                  </a:lnTo>
                  <a:lnTo>
                    <a:pt x="1840484" y="1167384"/>
                  </a:lnTo>
                  <a:lnTo>
                    <a:pt x="1835416" y="1167384"/>
                  </a:lnTo>
                  <a:lnTo>
                    <a:pt x="1837944" y="1164348"/>
                  </a:lnTo>
                  <a:lnTo>
                    <a:pt x="1840484" y="1167384"/>
                  </a:lnTo>
                  <a:lnTo>
                    <a:pt x="1840484" y="1164336"/>
                  </a:lnTo>
                  <a:lnTo>
                    <a:pt x="1837956" y="1164336"/>
                  </a:lnTo>
                  <a:lnTo>
                    <a:pt x="1827288" y="1164336"/>
                  </a:lnTo>
                  <a:lnTo>
                    <a:pt x="1827288" y="1181100"/>
                  </a:lnTo>
                  <a:lnTo>
                    <a:pt x="1833372" y="1181100"/>
                  </a:lnTo>
                  <a:lnTo>
                    <a:pt x="1842528" y="1181100"/>
                  </a:lnTo>
                  <a:lnTo>
                    <a:pt x="1848612" y="1181100"/>
                  </a:lnTo>
                  <a:lnTo>
                    <a:pt x="1848612" y="1173480"/>
                  </a:lnTo>
                  <a:lnTo>
                    <a:pt x="1848612" y="1167384"/>
                  </a:lnTo>
                  <a:lnTo>
                    <a:pt x="1848612" y="1164336"/>
                  </a:lnTo>
                  <a:close/>
                </a:path>
                <a:path w="3676015" h="2415540">
                  <a:moveTo>
                    <a:pt x="1850136" y="342900"/>
                  </a:moveTo>
                  <a:lnTo>
                    <a:pt x="1842516" y="342900"/>
                  </a:lnTo>
                  <a:lnTo>
                    <a:pt x="1842516" y="347472"/>
                  </a:lnTo>
                  <a:lnTo>
                    <a:pt x="1833384" y="347472"/>
                  </a:lnTo>
                  <a:lnTo>
                    <a:pt x="1837944" y="342912"/>
                  </a:lnTo>
                  <a:lnTo>
                    <a:pt x="1842516" y="347472"/>
                  </a:lnTo>
                  <a:lnTo>
                    <a:pt x="1842516" y="342900"/>
                  </a:lnTo>
                  <a:lnTo>
                    <a:pt x="1837956" y="342900"/>
                  </a:lnTo>
                  <a:lnTo>
                    <a:pt x="1824240" y="342900"/>
                  </a:lnTo>
                  <a:lnTo>
                    <a:pt x="1824240" y="358140"/>
                  </a:lnTo>
                  <a:lnTo>
                    <a:pt x="1833372" y="358140"/>
                  </a:lnTo>
                  <a:lnTo>
                    <a:pt x="1842528" y="358140"/>
                  </a:lnTo>
                  <a:lnTo>
                    <a:pt x="1850136" y="358140"/>
                  </a:lnTo>
                  <a:lnTo>
                    <a:pt x="1850136" y="350520"/>
                  </a:lnTo>
                  <a:lnTo>
                    <a:pt x="1850136" y="347472"/>
                  </a:lnTo>
                  <a:lnTo>
                    <a:pt x="1850136" y="342900"/>
                  </a:lnTo>
                  <a:close/>
                </a:path>
                <a:path w="3676015" h="2415540">
                  <a:moveTo>
                    <a:pt x="1854708" y="754380"/>
                  </a:moveTo>
                  <a:lnTo>
                    <a:pt x="1839468" y="754380"/>
                  </a:lnTo>
                  <a:lnTo>
                    <a:pt x="1839468" y="769620"/>
                  </a:lnTo>
                  <a:lnTo>
                    <a:pt x="1854708" y="769620"/>
                  </a:lnTo>
                  <a:lnTo>
                    <a:pt x="1854708" y="754380"/>
                  </a:lnTo>
                  <a:close/>
                </a:path>
                <a:path w="3676015" h="2415540">
                  <a:moveTo>
                    <a:pt x="1865376" y="411480"/>
                  </a:moveTo>
                  <a:lnTo>
                    <a:pt x="1848612" y="411480"/>
                  </a:lnTo>
                  <a:lnTo>
                    <a:pt x="1848612" y="426720"/>
                  </a:lnTo>
                  <a:lnTo>
                    <a:pt x="1865376" y="426720"/>
                  </a:lnTo>
                  <a:lnTo>
                    <a:pt x="1865376" y="411480"/>
                  </a:lnTo>
                  <a:close/>
                </a:path>
                <a:path w="3676015" h="2415540">
                  <a:moveTo>
                    <a:pt x="1868436" y="2403348"/>
                  </a:moveTo>
                  <a:lnTo>
                    <a:pt x="1856994" y="2403348"/>
                  </a:lnTo>
                  <a:lnTo>
                    <a:pt x="1860804" y="2398776"/>
                  </a:lnTo>
                  <a:lnTo>
                    <a:pt x="1848612" y="2398776"/>
                  </a:lnTo>
                  <a:lnTo>
                    <a:pt x="1848612" y="2415540"/>
                  </a:lnTo>
                  <a:lnTo>
                    <a:pt x="1865376" y="2415540"/>
                  </a:lnTo>
                  <a:lnTo>
                    <a:pt x="1868436" y="2410968"/>
                  </a:lnTo>
                  <a:lnTo>
                    <a:pt x="1868436" y="2407920"/>
                  </a:lnTo>
                  <a:lnTo>
                    <a:pt x="1868436" y="2403348"/>
                  </a:lnTo>
                  <a:close/>
                </a:path>
                <a:path w="3676015" h="2415540">
                  <a:moveTo>
                    <a:pt x="1868436" y="2372868"/>
                  </a:moveTo>
                  <a:lnTo>
                    <a:pt x="1853184" y="2372868"/>
                  </a:lnTo>
                  <a:lnTo>
                    <a:pt x="1853184" y="2388108"/>
                  </a:lnTo>
                  <a:lnTo>
                    <a:pt x="1868436" y="2388108"/>
                  </a:lnTo>
                  <a:lnTo>
                    <a:pt x="1868436" y="2372868"/>
                  </a:lnTo>
                  <a:close/>
                </a:path>
                <a:path w="3676015" h="2415540">
                  <a:moveTo>
                    <a:pt x="1868436" y="2342388"/>
                  </a:moveTo>
                  <a:lnTo>
                    <a:pt x="1853184" y="2342388"/>
                  </a:lnTo>
                  <a:lnTo>
                    <a:pt x="1853184" y="2357628"/>
                  </a:lnTo>
                  <a:lnTo>
                    <a:pt x="1868436" y="2357628"/>
                  </a:lnTo>
                  <a:lnTo>
                    <a:pt x="1868436" y="2342388"/>
                  </a:lnTo>
                  <a:close/>
                </a:path>
                <a:path w="3676015" h="2415540">
                  <a:moveTo>
                    <a:pt x="1868436" y="2310384"/>
                  </a:moveTo>
                  <a:lnTo>
                    <a:pt x="1853184" y="2310384"/>
                  </a:lnTo>
                  <a:lnTo>
                    <a:pt x="1853184" y="2325624"/>
                  </a:lnTo>
                  <a:lnTo>
                    <a:pt x="1868436" y="2325624"/>
                  </a:lnTo>
                  <a:lnTo>
                    <a:pt x="1868436" y="2310384"/>
                  </a:lnTo>
                  <a:close/>
                </a:path>
                <a:path w="3676015" h="2415540">
                  <a:moveTo>
                    <a:pt x="1868436" y="2279904"/>
                  </a:moveTo>
                  <a:lnTo>
                    <a:pt x="1853184" y="2279904"/>
                  </a:lnTo>
                  <a:lnTo>
                    <a:pt x="1853184" y="2295144"/>
                  </a:lnTo>
                  <a:lnTo>
                    <a:pt x="1868436" y="2295144"/>
                  </a:lnTo>
                  <a:lnTo>
                    <a:pt x="1868436" y="2279904"/>
                  </a:lnTo>
                  <a:close/>
                </a:path>
                <a:path w="3676015" h="2415540">
                  <a:moveTo>
                    <a:pt x="1868436" y="2249424"/>
                  </a:moveTo>
                  <a:lnTo>
                    <a:pt x="1853184" y="2249424"/>
                  </a:lnTo>
                  <a:lnTo>
                    <a:pt x="1853184" y="2264664"/>
                  </a:lnTo>
                  <a:lnTo>
                    <a:pt x="1868436" y="2264664"/>
                  </a:lnTo>
                  <a:lnTo>
                    <a:pt x="1868436" y="2249424"/>
                  </a:lnTo>
                  <a:close/>
                </a:path>
                <a:path w="3676015" h="2415540">
                  <a:moveTo>
                    <a:pt x="1868436" y="2218944"/>
                  </a:moveTo>
                  <a:lnTo>
                    <a:pt x="1853184" y="2218944"/>
                  </a:lnTo>
                  <a:lnTo>
                    <a:pt x="1853184" y="2234184"/>
                  </a:lnTo>
                  <a:lnTo>
                    <a:pt x="1868436" y="2234184"/>
                  </a:lnTo>
                  <a:lnTo>
                    <a:pt x="1868436" y="2218944"/>
                  </a:lnTo>
                  <a:close/>
                </a:path>
                <a:path w="3676015" h="2415540">
                  <a:moveTo>
                    <a:pt x="1868436" y="2186940"/>
                  </a:moveTo>
                  <a:lnTo>
                    <a:pt x="1853184" y="2186940"/>
                  </a:lnTo>
                  <a:lnTo>
                    <a:pt x="1853184" y="2202180"/>
                  </a:lnTo>
                  <a:lnTo>
                    <a:pt x="1868436" y="2202180"/>
                  </a:lnTo>
                  <a:lnTo>
                    <a:pt x="1868436" y="2186940"/>
                  </a:lnTo>
                  <a:close/>
                </a:path>
                <a:path w="3676015" h="2415540">
                  <a:moveTo>
                    <a:pt x="1868436" y="2156460"/>
                  </a:moveTo>
                  <a:lnTo>
                    <a:pt x="1853184" y="2156460"/>
                  </a:lnTo>
                  <a:lnTo>
                    <a:pt x="1853184" y="2171700"/>
                  </a:lnTo>
                  <a:lnTo>
                    <a:pt x="1868436" y="2171700"/>
                  </a:lnTo>
                  <a:lnTo>
                    <a:pt x="1868436" y="2156460"/>
                  </a:lnTo>
                  <a:close/>
                </a:path>
                <a:path w="3676015" h="2415540">
                  <a:moveTo>
                    <a:pt x="1868436" y="2125980"/>
                  </a:moveTo>
                  <a:lnTo>
                    <a:pt x="1853184" y="2125980"/>
                  </a:lnTo>
                  <a:lnTo>
                    <a:pt x="1853184" y="2141220"/>
                  </a:lnTo>
                  <a:lnTo>
                    <a:pt x="1868436" y="2141220"/>
                  </a:lnTo>
                  <a:lnTo>
                    <a:pt x="1868436" y="2125980"/>
                  </a:lnTo>
                  <a:close/>
                </a:path>
                <a:path w="3676015" h="2415540">
                  <a:moveTo>
                    <a:pt x="1868436" y="2095500"/>
                  </a:moveTo>
                  <a:lnTo>
                    <a:pt x="1853184" y="2095500"/>
                  </a:lnTo>
                  <a:lnTo>
                    <a:pt x="1853184" y="2110740"/>
                  </a:lnTo>
                  <a:lnTo>
                    <a:pt x="1868436" y="2110740"/>
                  </a:lnTo>
                  <a:lnTo>
                    <a:pt x="1868436" y="2095500"/>
                  </a:lnTo>
                  <a:close/>
                </a:path>
                <a:path w="3676015" h="2415540">
                  <a:moveTo>
                    <a:pt x="1868436" y="2063496"/>
                  </a:moveTo>
                  <a:lnTo>
                    <a:pt x="1854708" y="2063496"/>
                  </a:lnTo>
                  <a:lnTo>
                    <a:pt x="1854708" y="2055876"/>
                  </a:lnTo>
                  <a:lnTo>
                    <a:pt x="1839468" y="2055876"/>
                  </a:lnTo>
                  <a:lnTo>
                    <a:pt x="1839468" y="2071116"/>
                  </a:lnTo>
                  <a:lnTo>
                    <a:pt x="1853184" y="2071116"/>
                  </a:lnTo>
                  <a:lnTo>
                    <a:pt x="1853184" y="2078736"/>
                  </a:lnTo>
                  <a:lnTo>
                    <a:pt x="1868436" y="2078736"/>
                  </a:lnTo>
                  <a:lnTo>
                    <a:pt x="1868436" y="2071116"/>
                  </a:lnTo>
                  <a:lnTo>
                    <a:pt x="1868436" y="2063496"/>
                  </a:lnTo>
                  <a:close/>
                </a:path>
                <a:path w="3676015" h="2415540">
                  <a:moveTo>
                    <a:pt x="1868436" y="0"/>
                  </a:moveTo>
                  <a:lnTo>
                    <a:pt x="1853184" y="0"/>
                  </a:lnTo>
                  <a:lnTo>
                    <a:pt x="1853184" y="15240"/>
                  </a:lnTo>
                  <a:lnTo>
                    <a:pt x="1868436" y="15240"/>
                  </a:lnTo>
                  <a:lnTo>
                    <a:pt x="1868436" y="0"/>
                  </a:lnTo>
                  <a:close/>
                </a:path>
                <a:path w="3676015" h="2415540">
                  <a:moveTo>
                    <a:pt x="1871484" y="1645920"/>
                  </a:moveTo>
                  <a:lnTo>
                    <a:pt x="1856232" y="1645920"/>
                  </a:lnTo>
                  <a:lnTo>
                    <a:pt x="1856232" y="1661160"/>
                  </a:lnTo>
                  <a:lnTo>
                    <a:pt x="1871484" y="1661160"/>
                  </a:lnTo>
                  <a:lnTo>
                    <a:pt x="1871484" y="1645920"/>
                  </a:lnTo>
                  <a:close/>
                </a:path>
                <a:path w="3676015" h="2415540">
                  <a:moveTo>
                    <a:pt x="1871484" y="821436"/>
                  </a:moveTo>
                  <a:lnTo>
                    <a:pt x="1854708" y="821436"/>
                  </a:lnTo>
                  <a:lnTo>
                    <a:pt x="1854708" y="836676"/>
                  </a:lnTo>
                  <a:lnTo>
                    <a:pt x="1871484" y="836676"/>
                  </a:lnTo>
                  <a:lnTo>
                    <a:pt x="1871484" y="821436"/>
                  </a:lnTo>
                  <a:close/>
                </a:path>
                <a:path w="3676015" h="2415540">
                  <a:moveTo>
                    <a:pt x="1874532" y="1575816"/>
                  </a:moveTo>
                  <a:lnTo>
                    <a:pt x="1859280" y="1575816"/>
                  </a:lnTo>
                  <a:lnTo>
                    <a:pt x="1859280" y="1591056"/>
                  </a:lnTo>
                  <a:lnTo>
                    <a:pt x="1874532" y="1591056"/>
                  </a:lnTo>
                  <a:lnTo>
                    <a:pt x="1874532" y="1575816"/>
                  </a:lnTo>
                  <a:close/>
                </a:path>
                <a:path w="3676015" h="2415540">
                  <a:moveTo>
                    <a:pt x="1876056" y="1234440"/>
                  </a:moveTo>
                  <a:lnTo>
                    <a:pt x="1860804" y="1234440"/>
                  </a:lnTo>
                  <a:lnTo>
                    <a:pt x="1860804" y="1249680"/>
                  </a:lnTo>
                  <a:lnTo>
                    <a:pt x="1876056" y="1249680"/>
                  </a:lnTo>
                  <a:lnTo>
                    <a:pt x="1876056" y="1234440"/>
                  </a:lnTo>
                  <a:close/>
                </a:path>
                <a:path w="3676015" h="2415540">
                  <a:moveTo>
                    <a:pt x="1879104" y="1987296"/>
                  </a:moveTo>
                  <a:lnTo>
                    <a:pt x="1863852" y="1987296"/>
                  </a:lnTo>
                  <a:lnTo>
                    <a:pt x="1863852" y="2002536"/>
                  </a:lnTo>
                  <a:lnTo>
                    <a:pt x="1879104" y="2002536"/>
                  </a:lnTo>
                  <a:lnTo>
                    <a:pt x="1879104" y="1987296"/>
                  </a:lnTo>
                  <a:close/>
                </a:path>
                <a:path w="3676015" h="2415540">
                  <a:moveTo>
                    <a:pt x="1879104" y="1164336"/>
                  </a:moveTo>
                  <a:lnTo>
                    <a:pt x="1863852" y="1164336"/>
                  </a:lnTo>
                  <a:lnTo>
                    <a:pt x="1863852" y="1181100"/>
                  </a:lnTo>
                  <a:lnTo>
                    <a:pt x="1879104" y="1181100"/>
                  </a:lnTo>
                  <a:lnTo>
                    <a:pt x="1879104" y="1164336"/>
                  </a:lnTo>
                  <a:close/>
                </a:path>
                <a:path w="3676015" h="2415540">
                  <a:moveTo>
                    <a:pt x="1882152" y="342900"/>
                  </a:moveTo>
                  <a:lnTo>
                    <a:pt x="1865376" y="342900"/>
                  </a:lnTo>
                  <a:lnTo>
                    <a:pt x="1865376" y="358140"/>
                  </a:lnTo>
                  <a:lnTo>
                    <a:pt x="1882152" y="358140"/>
                  </a:lnTo>
                  <a:lnTo>
                    <a:pt x="1882152" y="342900"/>
                  </a:lnTo>
                  <a:close/>
                </a:path>
                <a:path w="3676015" h="2415540">
                  <a:moveTo>
                    <a:pt x="1885200" y="754380"/>
                  </a:moveTo>
                  <a:lnTo>
                    <a:pt x="1869960" y="754380"/>
                  </a:lnTo>
                  <a:lnTo>
                    <a:pt x="1869960" y="769620"/>
                  </a:lnTo>
                  <a:lnTo>
                    <a:pt x="1885200" y="769620"/>
                  </a:lnTo>
                  <a:lnTo>
                    <a:pt x="1885200" y="754380"/>
                  </a:lnTo>
                  <a:close/>
                </a:path>
                <a:path w="3676015" h="2415540">
                  <a:moveTo>
                    <a:pt x="1895868" y="411480"/>
                  </a:moveTo>
                  <a:lnTo>
                    <a:pt x="1880628" y="411480"/>
                  </a:lnTo>
                  <a:lnTo>
                    <a:pt x="1880628" y="426720"/>
                  </a:lnTo>
                  <a:lnTo>
                    <a:pt x="1895868" y="426720"/>
                  </a:lnTo>
                  <a:lnTo>
                    <a:pt x="1895868" y="411480"/>
                  </a:lnTo>
                  <a:close/>
                </a:path>
                <a:path w="3676015" h="2415540">
                  <a:moveTo>
                    <a:pt x="1898916" y="0"/>
                  </a:moveTo>
                  <a:lnTo>
                    <a:pt x="1883676" y="0"/>
                  </a:lnTo>
                  <a:lnTo>
                    <a:pt x="1883676" y="15240"/>
                  </a:lnTo>
                  <a:lnTo>
                    <a:pt x="1898916" y="15240"/>
                  </a:lnTo>
                  <a:lnTo>
                    <a:pt x="1898916" y="0"/>
                  </a:lnTo>
                  <a:close/>
                </a:path>
                <a:path w="3676015" h="2415540">
                  <a:moveTo>
                    <a:pt x="1901964" y="821436"/>
                  </a:moveTo>
                  <a:lnTo>
                    <a:pt x="1886724" y="821436"/>
                  </a:lnTo>
                  <a:lnTo>
                    <a:pt x="1886724" y="836676"/>
                  </a:lnTo>
                  <a:lnTo>
                    <a:pt x="1901964" y="836676"/>
                  </a:lnTo>
                  <a:lnTo>
                    <a:pt x="1901964" y="821436"/>
                  </a:lnTo>
                  <a:close/>
                </a:path>
                <a:path w="3676015" h="2415540">
                  <a:moveTo>
                    <a:pt x="1903488" y="1645920"/>
                  </a:moveTo>
                  <a:lnTo>
                    <a:pt x="1888248" y="1645920"/>
                  </a:lnTo>
                  <a:lnTo>
                    <a:pt x="1888248" y="1661160"/>
                  </a:lnTo>
                  <a:lnTo>
                    <a:pt x="1903488" y="1661160"/>
                  </a:lnTo>
                  <a:lnTo>
                    <a:pt x="1903488" y="1645920"/>
                  </a:lnTo>
                  <a:close/>
                </a:path>
                <a:path w="3676015" h="2415540">
                  <a:moveTo>
                    <a:pt x="1906536" y="1575816"/>
                  </a:moveTo>
                  <a:lnTo>
                    <a:pt x="1891296" y="1575816"/>
                  </a:lnTo>
                  <a:lnTo>
                    <a:pt x="1891296" y="1591056"/>
                  </a:lnTo>
                  <a:lnTo>
                    <a:pt x="1906536" y="1591056"/>
                  </a:lnTo>
                  <a:lnTo>
                    <a:pt x="1906536" y="1575816"/>
                  </a:lnTo>
                  <a:close/>
                </a:path>
                <a:path w="3676015" h="2415540">
                  <a:moveTo>
                    <a:pt x="1906536" y="1234440"/>
                  </a:moveTo>
                  <a:lnTo>
                    <a:pt x="1891296" y="1234440"/>
                  </a:lnTo>
                  <a:lnTo>
                    <a:pt x="1891296" y="1249680"/>
                  </a:lnTo>
                  <a:lnTo>
                    <a:pt x="1906536" y="1249680"/>
                  </a:lnTo>
                  <a:lnTo>
                    <a:pt x="1906536" y="1234440"/>
                  </a:lnTo>
                  <a:close/>
                </a:path>
                <a:path w="3676015" h="2415540">
                  <a:moveTo>
                    <a:pt x="1909584" y="1987296"/>
                  </a:moveTo>
                  <a:lnTo>
                    <a:pt x="1894344" y="1987296"/>
                  </a:lnTo>
                  <a:lnTo>
                    <a:pt x="1894344" y="2002536"/>
                  </a:lnTo>
                  <a:lnTo>
                    <a:pt x="1909584" y="2002536"/>
                  </a:lnTo>
                  <a:lnTo>
                    <a:pt x="1909584" y="1987296"/>
                  </a:lnTo>
                  <a:close/>
                </a:path>
                <a:path w="3676015" h="2415540">
                  <a:moveTo>
                    <a:pt x="1909584" y="1164336"/>
                  </a:moveTo>
                  <a:lnTo>
                    <a:pt x="1894344" y="1164336"/>
                  </a:lnTo>
                  <a:lnTo>
                    <a:pt x="1894344" y="1181100"/>
                  </a:lnTo>
                  <a:lnTo>
                    <a:pt x="1909584" y="1181100"/>
                  </a:lnTo>
                  <a:lnTo>
                    <a:pt x="1909584" y="1164336"/>
                  </a:lnTo>
                  <a:close/>
                </a:path>
                <a:path w="3676015" h="2415540">
                  <a:moveTo>
                    <a:pt x="1912632" y="342900"/>
                  </a:moveTo>
                  <a:lnTo>
                    <a:pt x="1897392" y="342900"/>
                  </a:lnTo>
                  <a:lnTo>
                    <a:pt x="1897392" y="358140"/>
                  </a:lnTo>
                  <a:lnTo>
                    <a:pt x="1912632" y="358140"/>
                  </a:lnTo>
                  <a:lnTo>
                    <a:pt x="1912632" y="342900"/>
                  </a:lnTo>
                  <a:close/>
                </a:path>
                <a:path w="3676015" h="2415540">
                  <a:moveTo>
                    <a:pt x="1915680" y="754380"/>
                  </a:moveTo>
                  <a:lnTo>
                    <a:pt x="1900440" y="754380"/>
                  </a:lnTo>
                  <a:lnTo>
                    <a:pt x="1900440" y="769620"/>
                  </a:lnTo>
                  <a:lnTo>
                    <a:pt x="1915680" y="769620"/>
                  </a:lnTo>
                  <a:lnTo>
                    <a:pt x="1915680" y="754380"/>
                  </a:lnTo>
                  <a:close/>
                </a:path>
                <a:path w="3676015" h="2415540">
                  <a:moveTo>
                    <a:pt x="1926348" y="411480"/>
                  </a:moveTo>
                  <a:lnTo>
                    <a:pt x="1911108" y="411480"/>
                  </a:lnTo>
                  <a:lnTo>
                    <a:pt x="1911108" y="426720"/>
                  </a:lnTo>
                  <a:lnTo>
                    <a:pt x="1926348" y="426720"/>
                  </a:lnTo>
                  <a:lnTo>
                    <a:pt x="1926348" y="411480"/>
                  </a:lnTo>
                  <a:close/>
                </a:path>
                <a:path w="3676015" h="2415540">
                  <a:moveTo>
                    <a:pt x="1930920" y="0"/>
                  </a:moveTo>
                  <a:lnTo>
                    <a:pt x="1914156" y="0"/>
                  </a:lnTo>
                  <a:lnTo>
                    <a:pt x="1914156" y="15240"/>
                  </a:lnTo>
                  <a:lnTo>
                    <a:pt x="1930920" y="15240"/>
                  </a:lnTo>
                  <a:lnTo>
                    <a:pt x="1930920" y="0"/>
                  </a:lnTo>
                  <a:close/>
                </a:path>
                <a:path w="3676015" h="2415540">
                  <a:moveTo>
                    <a:pt x="1932444" y="821436"/>
                  </a:moveTo>
                  <a:lnTo>
                    <a:pt x="1917204" y="821436"/>
                  </a:lnTo>
                  <a:lnTo>
                    <a:pt x="1917204" y="836676"/>
                  </a:lnTo>
                  <a:lnTo>
                    <a:pt x="1932444" y="836676"/>
                  </a:lnTo>
                  <a:lnTo>
                    <a:pt x="1932444" y="821436"/>
                  </a:lnTo>
                  <a:close/>
                </a:path>
                <a:path w="3676015" h="2415540">
                  <a:moveTo>
                    <a:pt x="1933968" y="1645920"/>
                  </a:moveTo>
                  <a:lnTo>
                    <a:pt x="1918728" y="1645920"/>
                  </a:lnTo>
                  <a:lnTo>
                    <a:pt x="1918728" y="1661160"/>
                  </a:lnTo>
                  <a:lnTo>
                    <a:pt x="1933968" y="1661160"/>
                  </a:lnTo>
                  <a:lnTo>
                    <a:pt x="1933968" y="1645920"/>
                  </a:lnTo>
                  <a:close/>
                </a:path>
                <a:path w="3676015" h="2415540">
                  <a:moveTo>
                    <a:pt x="1937016" y="1575816"/>
                  </a:moveTo>
                  <a:lnTo>
                    <a:pt x="1921776" y="1575816"/>
                  </a:lnTo>
                  <a:lnTo>
                    <a:pt x="1921776" y="1591056"/>
                  </a:lnTo>
                  <a:lnTo>
                    <a:pt x="1937016" y="1591056"/>
                  </a:lnTo>
                  <a:lnTo>
                    <a:pt x="1937016" y="1575816"/>
                  </a:lnTo>
                  <a:close/>
                </a:path>
                <a:path w="3676015" h="2415540">
                  <a:moveTo>
                    <a:pt x="1937016" y="1234440"/>
                  </a:moveTo>
                  <a:lnTo>
                    <a:pt x="1921776" y="1234440"/>
                  </a:lnTo>
                  <a:lnTo>
                    <a:pt x="1921776" y="1249680"/>
                  </a:lnTo>
                  <a:lnTo>
                    <a:pt x="1937016" y="1249680"/>
                  </a:lnTo>
                  <a:lnTo>
                    <a:pt x="1937016" y="1234440"/>
                  </a:lnTo>
                  <a:close/>
                </a:path>
                <a:path w="3676015" h="2415540">
                  <a:moveTo>
                    <a:pt x="1940064" y="1987296"/>
                  </a:moveTo>
                  <a:lnTo>
                    <a:pt x="1924824" y="1987296"/>
                  </a:lnTo>
                  <a:lnTo>
                    <a:pt x="1924824" y="2002536"/>
                  </a:lnTo>
                  <a:lnTo>
                    <a:pt x="1940064" y="2002536"/>
                  </a:lnTo>
                  <a:lnTo>
                    <a:pt x="1940064" y="1987296"/>
                  </a:lnTo>
                  <a:close/>
                </a:path>
                <a:path w="3676015" h="2415540">
                  <a:moveTo>
                    <a:pt x="1940064" y="1164336"/>
                  </a:moveTo>
                  <a:lnTo>
                    <a:pt x="1924824" y="1164336"/>
                  </a:lnTo>
                  <a:lnTo>
                    <a:pt x="1924824" y="1181100"/>
                  </a:lnTo>
                  <a:lnTo>
                    <a:pt x="1940064" y="1181100"/>
                  </a:lnTo>
                  <a:lnTo>
                    <a:pt x="1940064" y="1164336"/>
                  </a:lnTo>
                  <a:close/>
                </a:path>
                <a:path w="3676015" h="2415540">
                  <a:moveTo>
                    <a:pt x="1943112" y="342900"/>
                  </a:moveTo>
                  <a:lnTo>
                    <a:pt x="1927872" y="342900"/>
                  </a:lnTo>
                  <a:lnTo>
                    <a:pt x="1927872" y="358140"/>
                  </a:lnTo>
                  <a:lnTo>
                    <a:pt x="1943112" y="358140"/>
                  </a:lnTo>
                  <a:lnTo>
                    <a:pt x="1943112" y="342900"/>
                  </a:lnTo>
                  <a:close/>
                </a:path>
                <a:path w="3676015" h="2415540">
                  <a:moveTo>
                    <a:pt x="1946160" y="754380"/>
                  </a:moveTo>
                  <a:lnTo>
                    <a:pt x="1930920" y="754380"/>
                  </a:lnTo>
                  <a:lnTo>
                    <a:pt x="1930920" y="769620"/>
                  </a:lnTo>
                  <a:lnTo>
                    <a:pt x="1946160" y="769620"/>
                  </a:lnTo>
                  <a:lnTo>
                    <a:pt x="1946160" y="754380"/>
                  </a:lnTo>
                  <a:close/>
                </a:path>
                <a:path w="3676015" h="2415540">
                  <a:moveTo>
                    <a:pt x="1956828" y="411480"/>
                  </a:moveTo>
                  <a:lnTo>
                    <a:pt x="1941588" y="411480"/>
                  </a:lnTo>
                  <a:lnTo>
                    <a:pt x="1941588" y="426720"/>
                  </a:lnTo>
                  <a:lnTo>
                    <a:pt x="1956828" y="426720"/>
                  </a:lnTo>
                  <a:lnTo>
                    <a:pt x="1956828" y="411480"/>
                  </a:lnTo>
                  <a:close/>
                </a:path>
                <a:path w="3676015" h="2415540">
                  <a:moveTo>
                    <a:pt x="1961400" y="0"/>
                  </a:moveTo>
                  <a:lnTo>
                    <a:pt x="1946160" y="0"/>
                  </a:lnTo>
                  <a:lnTo>
                    <a:pt x="1946160" y="15240"/>
                  </a:lnTo>
                  <a:lnTo>
                    <a:pt x="1961400" y="15240"/>
                  </a:lnTo>
                  <a:lnTo>
                    <a:pt x="1961400" y="0"/>
                  </a:lnTo>
                  <a:close/>
                </a:path>
                <a:path w="3676015" h="2415540">
                  <a:moveTo>
                    <a:pt x="1962924" y="821436"/>
                  </a:moveTo>
                  <a:lnTo>
                    <a:pt x="1947684" y="821436"/>
                  </a:lnTo>
                  <a:lnTo>
                    <a:pt x="1947684" y="836676"/>
                  </a:lnTo>
                  <a:lnTo>
                    <a:pt x="1962924" y="836676"/>
                  </a:lnTo>
                  <a:lnTo>
                    <a:pt x="1962924" y="821436"/>
                  </a:lnTo>
                  <a:close/>
                </a:path>
                <a:path w="3676015" h="2415540">
                  <a:moveTo>
                    <a:pt x="1964448" y="1645920"/>
                  </a:moveTo>
                  <a:lnTo>
                    <a:pt x="1949208" y="1645920"/>
                  </a:lnTo>
                  <a:lnTo>
                    <a:pt x="1949208" y="1661160"/>
                  </a:lnTo>
                  <a:lnTo>
                    <a:pt x="1964448" y="1661160"/>
                  </a:lnTo>
                  <a:lnTo>
                    <a:pt x="1964448" y="1645920"/>
                  </a:lnTo>
                  <a:close/>
                </a:path>
                <a:path w="3676015" h="2415540">
                  <a:moveTo>
                    <a:pt x="1967496" y="1575816"/>
                  </a:moveTo>
                  <a:lnTo>
                    <a:pt x="1952256" y="1575816"/>
                  </a:lnTo>
                  <a:lnTo>
                    <a:pt x="1952256" y="1591056"/>
                  </a:lnTo>
                  <a:lnTo>
                    <a:pt x="1967496" y="1591056"/>
                  </a:lnTo>
                  <a:lnTo>
                    <a:pt x="1967496" y="1575816"/>
                  </a:lnTo>
                  <a:close/>
                </a:path>
                <a:path w="3676015" h="2415540">
                  <a:moveTo>
                    <a:pt x="1969020" y="1234440"/>
                  </a:moveTo>
                  <a:lnTo>
                    <a:pt x="1952256" y="1234440"/>
                  </a:lnTo>
                  <a:lnTo>
                    <a:pt x="1952256" y="1249680"/>
                  </a:lnTo>
                  <a:lnTo>
                    <a:pt x="1969020" y="1249680"/>
                  </a:lnTo>
                  <a:lnTo>
                    <a:pt x="1969020" y="1234440"/>
                  </a:lnTo>
                  <a:close/>
                </a:path>
                <a:path w="3676015" h="2415540">
                  <a:moveTo>
                    <a:pt x="1972068" y="1987296"/>
                  </a:moveTo>
                  <a:lnTo>
                    <a:pt x="1956828" y="1987296"/>
                  </a:lnTo>
                  <a:lnTo>
                    <a:pt x="1956828" y="2002536"/>
                  </a:lnTo>
                  <a:lnTo>
                    <a:pt x="1972068" y="2002536"/>
                  </a:lnTo>
                  <a:lnTo>
                    <a:pt x="1972068" y="1987296"/>
                  </a:lnTo>
                  <a:close/>
                </a:path>
                <a:path w="3676015" h="2415540">
                  <a:moveTo>
                    <a:pt x="1972068" y="1164336"/>
                  </a:moveTo>
                  <a:lnTo>
                    <a:pt x="1956828" y="1164336"/>
                  </a:lnTo>
                  <a:lnTo>
                    <a:pt x="1956828" y="1181100"/>
                  </a:lnTo>
                  <a:lnTo>
                    <a:pt x="1972068" y="1181100"/>
                  </a:lnTo>
                  <a:lnTo>
                    <a:pt x="1972068" y="1164336"/>
                  </a:lnTo>
                  <a:close/>
                </a:path>
                <a:path w="3676015" h="2415540">
                  <a:moveTo>
                    <a:pt x="1973592" y="342900"/>
                  </a:moveTo>
                  <a:lnTo>
                    <a:pt x="1958352" y="342900"/>
                  </a:lnTo>
                  <a:lnTo>
                    <a:pt x="1958352" y="358140"/>
                  </a:lnTo>
                  <a:lnTo>
                    <a:pt x="1973592" y="358140"/>
                  </a:lnTo>
                  <a:lnTo>
                    <a:pt x="1973592" y="342900"/>
                  </a:lnTo>
                  <a:close/>
                </a:path>
                <a:path w="3676015" h="2415540">
                  <a:moveTo>
                    <a:pt x="1978164" y="754380"/>
                  </a:moveTo>
                  <a:lnTo>
                    <a:pt x="1962924" y="754380"/>
                  </a:lnTo>
                  <a:lnTo>
                    <a:pt x="1962924" y="769620"/>
                  </a:lnTo>
                  <a:lnTo>
                    <a:pt x="1978164" y="769620"/>
                  </a:lnTo>
                  <a:lnTo>
                    <a:pt x="1978164" y="754380"/>
                  </a:lnTo>
                  <a:close/>
                </a:path>
                <a:path w="3676015" h="2415540">
                  <a:moveTo>
                    <a:pt x="1988832" y="411480"/>
                  </a:moveTo>
                  <a:lnTo>
                    <a:pt x="1972068" y="411480"/>
                  </a:lnTo>
                  <a:lnTo>
                    <a:pt x="1972068" y="426720"/>
                  </a:lnTo>
                  <a:lnTo>
                    <a:pt x="1988832" y="426720"/>
                  </a:lnTo>
                  <a:lnTo>
                    <a:pt x="1988832" y="411480"/>
                  </a:lnTo>
                  <a:close/>
                </a:path>
                <a:path w="3676015" h="2415540">
                  <a:moveTo>
                    <a:pt x="1991880" y="0"/>
                  </a:moveTo>
                  <a:lnTo>
                    <a:pt x="1976640" y="0"/>
                  </a:lnTo>
                  <a:lnTo>
                    <a:pt x="1976640" y="15240"/>
                  </a:lnTo>
                  <a:lnTo>
                    <a:pt x="1991880" y="15240"/>
                  </a:lnTo>
                  <a:lnTo>
                    <a:pt x="1991880" y="0"/>
                  </a:lnTo>
                  <a:close/>
                </a:path>
                <a:path w="3676015" h="2415540">
                  <a:moveTo>
                    <a:pt x="1994928" y="821436"/>
                  </a:moveTo>
                  <a:lnTo>
                    <a:pt x="1978164" y="821436"/>
                  </a:lnTo>
                  <a:lnTo>
                    <a:pt x="1978164" y="836676"/>
                  </a:lnTo>
                  <a:lnTo>
                    <a:pt x="1994928" y="836676"/>
                  </a:lnTo>
                  <a:lnTo>
                    <a:pt x="1994928" y="821436"/>
                  </a:lnTo>
                  <a:close/>
                </a:path>
                <a:path w="3676015" h="2415540">
                  <a:moveTo>
                    <a:pt x="1997976" y="1575816"/>
                  </a:moveTo>
                  <a:lnTo>
                    <a:pt x="1982736" y="1575816"/>
                  </a:lnTo>
                  <a:lnTo>
                    <a:pt x="1982736" y="1591056"/>
                  </a:lnTo>
                  <a:lnTo>
                    <a:pt x="1997976" y="1591056"/>
                  </a:lnTo>
                  <a:lnTo>
                    <a:pt x="1997976" y="1575816"/>
                  </a:lnTo>
                  <a:close/>
                </a:path>
                <a:path w="3676015" h="2415540">
                  <a:moveTo>
                    <a:pt x="1999500" y="1234440"/>
                  </a:moveTo>
                  <a:lnTo>
                    <a:pt x="1984260" y="1234440"/>
                  </a:lnTo>
                  <a:lnTo>
                    <a:pt x="1984260" y="1249680"/>
                  </a:lnTo>
                  <a:lnTo>
                    <a:pt x="1999500" y="1249680"/>
                  </a:lnTo>
                  <a:lnTo>
                    <a:pt x="1999500" y="1234440"/>
                  </a:lnTo>
                  <a:close/>
                </a:path>
                <a:path w="3676015" h="2415540">
                  <a:moveTo>
                    <a:pt x="2002548" y="1164336"/>
                  </a:moveTo>
                  <a:lnTo>
                    <a:pt x="1987308" y="1164336"/>
                  </a:lnTo>
                  <a:lnTo>
                    <a:pt x="1987308" y="1181100"/>
                  </a:lnTo>
                  <a:lnTo>
                    <a:pt x="2002548" y="1181100"/>
                  </a:lnTo>
                  <a:lnTo>
                    <a:pt x="2002548" y="1164336"/>
                  </a:lnTo>
                  <a:close/>
                </a:path>
                <a:path w="3676015" h="2415540">
                  <a:moveTo>
                    <a:pt x="2005596" y="342900"/>
                  </a:moveTo>
                  <a:lnTo>
                    <a:pt x="1988832" y="342900"/>
                  </a:lnTo>
                  <a:lnTo>
                    <a:pt x="1988832" y="358140"/>
                  </a:lnTo>
                  <a:lnTo>
                    <a:pt x="2005596" y="358140"/>
                  </a:lnTo>
                  <a:lnTo>
                    <a:pt x="2005596" y="342900"/>
                  </a:lnTo>
                  <a:close/>
                </a:path>
                <a:path w="3676015" h="2415540">
                  <a:moveTo>
                    <a:pt x="2007120" y="1991868"/>
                  </a:moveTo>
                  <a:lnTo>
                    <a:pt x="1994928" y="1991868"/>
                  </a:lnTo>
                  <a:lnTo>
                    <a:pt x="1999500" y="1987296"/>
                  </a:lnTo>
                  <a:lnTo>
                    <a:pt x="1987308" y="1987296"/>
                  </a:lnTo>
                  <a:lnTo>
                    <a:pt x="1987308" y="2002536"/>
                  </a:lnTo>
                  <a:lnTo>
                    <a:pt x="2004072" y="2002536"/>
                  </a:lnTo>
                  <a:lnTo>
                    <a:pt x="2007120" y="1999488"/>
                  </a:lnTo>
                  <a:lnTo>
                    <a:pt x="2007120" y="1994916"/>
                  </a:lnTo>
                  <a:lnTo>
                    <a:pt x="2007120" y="1991868"/>
                  </a:lnTo>
                  <a:close/>
                </a:path>
                <a:path w="3676015" h="2415540">
                  <a:moveTo>
                    <a:pt x="2007120" y="1961388"/>
                  </a:moveTo>
                  <a:lnTo>
                    <a:pt x="1991880" y="1961388"/>
                  </a:lnTo>
                  <a:lnTo>
                    <a:pt x="1991880" y="1976628"/>
                  </a:lnTo>
                  <a:lnTo>
                    <a:pt x="2007120" y="1976628"/>
                  </a:lnTo>
                  <a:lnTo>
                    <a:pt x="2007120" y="1961388"/>
                  </a:lnTo>
                  <a:close/>
                </a:path>
                <a:path w="3676015" h="2415540">
                  <a:moveTo>
                    <a:pt x="2007120" y="1930908"/>
                  </a:moveTo>
                  <a:lnTo>
                    <a:pt x="1991880" y="1930908"/>
                  </a:lnTo>
                  <a:lnTo>
                    <a:pt x="1991880" y="1946148"/>
                  </a:lnTo>
                  <a:lnTo>
                    <a:pt x="2007120" y="1946148"/>
                  </a:lnTo>
                  <a:lnTo>
                    <a:pt x="2007120" y="1930908"/>
                  </a:lnTo>
                  <a:close/>
                </a:path>
                <a:path w="3676015" h="2415540">
                  <a:moveTo>
                    <a:pt x="2007120" y="1900428"/>
                  </a:moveTo>
                  <a:lnTo>
                    <a:pt x="1991880" y="1900428"/>
                  </a:lnTo>
                  <a:lnTo>
                    <a:pt x="1991880" y="1915668"/>
                  </a:lnTo>
                  <a:lnTo>
                    <a:pt x="2007120" y="1915668"/>
                  </a:lnTo>
                  <a:lnTo>
                    <a:pt x="2007120" y="1900428"/>
                  </a:lnTo>
                  <a:close/>
                </a:path>
                <a:path w="3676015" h="2415540">
                  <a:moveTo>
                    <a:pt x="2007120" y="1868424"/>
                  </a:moveTo>
                  <a:lnTo>
                    <a:pt x="1991880" y="1868424"/>
                  </a:lnTo>
                  <a:lnTo>
                    <a:pt x="1991880" y="1883664"/>
                  </a:lnTo>
                  <a:lnTo>
                    <a:pt x="2007120" y="1883664"/>
                  </a:lnTo>
                  <a:lnTo>
                    <a:pt x="2007120" y="1868424"/>
                  </a:lnTo>
                  <a:close/>
                </a:path>
                <a:path w="3676015" h="2415540">
                  <a:moveTo>
                    <a:pt x="2007120" y="1837944"/>
                  </a:moveTo>
                  <a:lnTo>
                    <a:pt x="1991880" y="1837944"/>
                  </a:lnTo>
                  <a:lnTo>
                    <a:pt x="1991880" y="1853184"/>
                  </a:lnTo>
                  <a:lnTo>
                    <a:pt x="2007120" y="1853184"/>
                  </a:lnTo>
                  <a:lnTo>
                    <a:pt x="2007120" y="1837944"/>
                  </a:lnTo>
                  <a:close/>
                </a:path>
                <a:path w="3676015" h="2415540">
                  <a:moveTo>
                    <a:pt x="2007120" y="1807464"/>
                  </a:moveTo>
                  <a:lnTo>
                    <a:pt x="1991880" y="1807464"/>
                  </a:lnTo>
                  <a:lnTo>
                    <a:pt x="1991880" y="1822704"/>
                  </a:lnTo>
                  <a:lnTo>
                    <a:pt x="2007120" y="1822704"/>
                  </a:lnTo>
                  <a:lnTo>
                    <a:pt x="2007120" y="1807464"/>
                  </a:lnTo>
                  <a:close/>
                </a:path>
                <a:path w="3676015" h="2415540">
                  <a:moveTo>
                    <a:pt x="2007120" y="1776984"/>
                  </a:moveTo>
                  <a:lnTo>
                    <a:pt x="1991880" y="1776984"/>
                  </a:lnTo>
                  <a:lnTo>
                    <a:pt x="1991880" y="1792224"/>
                  </a:lnTo>
                  <a:lnTo>
                    <a:pt x="2007120" y="1792224"/>
                  </a:lnTo>
                  <a:lnTo>
                    <a:pt x="2007120" y="1776984"/>
                  </a:lnTo>
                  <a:close/>
                </a:path>
                <a:path w="3676015" h="2415540">
                  <a:moveTo>
                    <a:pt x="2007120" y="1744980"/>
                  </a:moveTo>
                  <a:lnTo>
                    <a:pt x="1991880" y="1744980"/>
                  </a:lnTo>
                  <a:lnTo>
                    <a:pt x="1991880" y="1760220"/>
                  </a:lnTo>
                  <a:lnTo>
                    <a:pt x="2007120" y="1760220"/>
                  </a:lnTo>
                  <a:lnTo>
                    <a:pt x="2007120" y="1744980"/>
                  </a:lnTo>
                  <a:close/>
                </a:path>
                <a:path w="3676015" h="2415540">
                  <a:moveTo>
                    <a:pt x="2007120" y="1714500"/>
                  </a:moveTo>
                  <a:lnTo>
                    <a:pt x="1991880" y="1714500"/>
                  </a:lnTo>
                  <a:lnTo>
                    <a:pt x="1991880" y="1729740"/>
                  </a:lnTo>
                  <a:lnTo>
                    <a:pt x="2007120" y="1729740"/>
                  </a:lnTo>
                  <a:lnTo>
                    <a:pt x="2007120" y="1714500"/>
                  </a:lnTo>
                  <a:close/>
                </a:path>
                <a:path w="3676015" h="2415540">
                  <a:moveTo>
                    <a:pt x="2007120" y="1684020"/>
                  </a:moveTo>
                  <a:lnTo>
                    <a:pt x="1991880" y="1684020"/>
                  </a:lnTo>
                  <a:lnTo>
                    <a:pt x="1991880" y="1699260"/>
                  </a:lnTo>
                  <a:lnTo>
                    <a:pt x="2007120" y="1699260"/>
                  </a:lnTo>
                  <a:lnTo>
                    <a:pt x="2007120" y="1684020"/>
                  </a:lnTo>
                  <a:close/>
                </a:path>
                <a:path w="3676015" h="2415540">
                  <a:moveTo>
                    <a:pt x="2007120" y="1653540"/>
                  </a:moveTo>
                  <a:lnTo>
                    <a:pt x="1994928" y="1653540"/>
                  </a:lnTo>
                  <a:lnTo>
                    <a:pt x="1994928" y="1645920"/>
                  </a:lnTo>
                  <a:lnTo>
                    <a:pt x="1979688" y="1645920"/>
                  </a:lnTo>
                  <a:lnTo>
                    <a:pt x="1979688" y="1661160"/>
                  </a:lnTo>
                  <a:lnTo>
                    <a:pt x="1991880" y="1661160"/>
                  </a:lnTo>
                  <a:lnTo>
                    <a:pt x="1991880" y="1668780"/>
                  </a:lnTo>
                  <a:lnTo>
                    <a:pt x="2007120" y="1668780"/>
                  </a:lnTo>
                  <a:lnTo>
                    <a:pt x="2007120" y="1661160"/>
                  </a:lnTo>
                  <a:lnTo>
                    <a:pt x="2007120" y="1653540"/>
                  </a:lnTo>
                  <a:close/>
                </a:path>
                <a:path w="3676015" h="2415540">
                  <a:moveTo>
                    <a:pt x="2008644" y="754380"/>
                  </a:moveTo>
                  <a:lnTo>
                    <a:pt x="1993404" y="754380"/>
                  </a:lnTo>
                  <a:lnTo>
                    <a:pt x="1993404" y="769620"/>
                  </a:lnTo>
                  <a:lnTo>
                    <a:pt x="2008644" y="769620"/>
                  </a:lnTo>
                  <a:lnTo>
                    <a:pt x="2008644" y="754380"/>
                  </a:lnTo>
                  <a:close/>
                </a:path>
                <a:path w="3676015" h="2415540">
                  <a:moveTo>
                    <a:pt x="2019312" y="411480"/>
                  </a:moveTo>
                  <a:lnTo>
                    <a:pt x="2004072" y="411480"/>
                  </a:lnTo>
                  <a:lnTo>
                    <a:pt x="2004072" y="426720"/>
                  </a:lnTo>
                  <a:lnTo>
                    <a:pt x="2019312" y="426720"/>
                  </a:lnTo>
                  <a:lnTo>
                    <a:pt x="2019312" y="411480"/>
                  </a:lnTo>
                  <a:close/>
                </a:path>
                <a:path w="3676015" h="2415540">
                  <a:moveTo>
                    <a:pt x="2022360" y="0"/>
                  </a:moveTo>
                  <a:lnTo>
                    <a:pt x="2007120" y="0"/>
                  </a:lnTo>
                  <a:lnTo>
                    <a:pt x="2007120" y="15240"/>
                  </a:lnTo>
                  <a:lnTo>
                    <a:pt x="2022360" y="15240"/>
                  </a:lnTo>
                  <a:lnTo>
                    <a:pt x="2022360" y="0"/>
                  </a:lnTo>
                  <a:close/>
                </a:path>
                <a:path w="3676015" h="2415540">
                  <a:moveTo>
                    <a:pt x="2029980" y="1575816"/>
                  </a:moveTo>
                  <a:lnTo>
                    <a:pt x="2014740" y="1575816"/>
                  </a:lnTo>
                  <a:lnTo>
                    <a:pt x="2014740" y="1591056"/>
                  </a:lnTo>
                  <a:lnTo>
                    <a:pt x="2029980" y="1591056"/>
                  </a:lnTo>
                  <a:lnTo>
                    <a:pt x="2029980" y="1575816"/>
                  </a:lnTo>
                  <a:close/>
                </a:path>
                <a:path w="3676015" h="2415540">
                  <a:moveTo>
                    <a:pt x="2029980" y="1234440"/>
                  </a:moveTo>
                  <a:lnTo>
                    <a:pt x="2014740" y="1234440"/>
                  </a:lnTo>
                  <a:lnTo>
                    <a:pt x="2014740" y="1249680"/>
                  </a:lnTo>
                  <a:lnTo>
                    <a:pt x="2029980" y="1249680"/>
                  </a:lnTo>
                  <a:lnTo>
                    <a:pt x="2029980" y="1234440"/>
                  </a:lnTo>
                  <a:close/>
                </a:path>
                <a:path w="3676015" h="2415540">
                  <a:moveTo>
                    <a:pt x="2036076" y="342900"/>
                  </a:moveTo>
                  <a:lnTo>
                    <a:pt x="2020836" y="342900"/>
                  </a:lnTo>
                  <a:lnTo>
                    <a:pt x="2020836" y="358140"/>
                  </a:lnTo>
                  <a:lnTo>
                    <a:pt x="2036076" y="358140"/>
                  </a:lnTo>
                  <a:lnTo>
                    <a:pt x="2036076" y="342900"/>
                  </a:lnTo>
                  <a:close/>
                </a:path>
                <a:path w="3676015" h="2415540">
                  <a:moveTo>
                    <a:pt x="2037600" y="1168908"/>
                  </a:moveTo>
                  <a:lnTo>
                    <a:pt x="2026170" y="1168908"/>
                  </a:lnTo>
                  <a:lnTo>
                    <a:pt x="2029980" y="1164336"/>
                  </a:lnTo>
                  <a:lnTo>
                    <a:pt x="2017788" y="1164336"/>
                  </a:lnTo>
                  <a:lnTo>
                    <a:pt x="2017788" y="1181100"/>
                  </a:lnTo>
                  <a:lnTo>
                    <a:pt x="2034552" y="1181100"/>
                  </a:lnTo>
                  <a:lnTo>
                    <a:pt x="2037600" y="1176528"/>
                  </a:lnTo>
                  <a:lnTo>
                    <a:pt x="2037600" y="1173480"/>
                  </a:lnTo>
                  <a:lnTo>
                    <a:pt x="2037600" y="1168908"/>
                  </a:lnTo>
                  <a:close/>
                </a:path>
                <a:path w="3676015" h="2415540">
                  <a:moveTo>
                    <a:pt x="2037600" y="1138428"/>
                  </a:moveTo>
                  <a:lnTo>
                    <a:pt x="2022360" y="1138428"/>
                  </a:lnTo>
                  <a:lnTo>
                    <a:pt x="2022360" y="1153668"/>
                  </a:lnTo>
                  <a:lnTo>
                    <a:pt x="2037600" y="1153668"/>
                  </a:lnTo>
                  <a:lnTo>
                    <a:pt x="2037600" y="1138428"/>
                  </a:lnTo>
                  <a:close/>
                </a:path>
                <a:path w="3676015" h="2415540">
                  <a:moveTo>
                    <a:pt x="2037600" y="1107948"/>
                  </a:moveTo>
                  <a:lnTo>
                    <a:pt x="2022360" y="1107948"/>
                  </a:lnTo>
                  <a:lnTo>
                    <a:pt x="2022360" y="1123188"/>
                  </a:lnTo>
                  <a:lnTo>
                    <a:pt x="2037600" y="1123188"/>
                  </a:lnTo>
                  <a:lnTo>
                    <a:pt x="2037600" y="1107948"/>
                  </a:lnTo>
                  <a:close/>
                </a:path>
                <a:path w="3676015" h="2415540">
                  <a:moveTo>
                    <a:pt x="2037600" y="1075944"/>
                  </a:moveTo>
                  <a:lnTo>
                    <a:pt x="2022360" y="1075944"/>
                  </a:lnTo>
                  <a:lnTo>
                    <a:pt x="2022360" y="1091184"/>
                  </a:lnTo>
                  <a:lnTo>
                    <a:pt x="2037600" y="1091184"/>
                  </a:lnTo>
                  <a:lnTo>
                    <a:pt x="2037600" y="1075944"/>
                  </a:lnTo>
                  <a:close/>
                </a:path>
                <a:path w="3676015" h="2415540">
                  <a:moveTo>
                    <a:pt x="2037600" y="1045464"/>
                  </a:moveTo>
                  <a:lnTo>
                    <a:pt x="2022360" y="1045464"/>
                  </a:lnTo>
                  <a:lnTo>
                    <a:pt x="2022360" y="1060704"/>
                  </a:lnTo>
                  <a:lnTo>
                    <a:pt x="2037600" y="1060704"/>
                  </a:lnTo>
                  <a:lnTo>
                    <a:pt x="2037600" y="1045464"/>
                  </a:lnTo>
                  <a:close/>
                </a:path>
                <a:path w="3676015" h="2415540">
                  <a:moveTo>
                    <a:pt x="2037600" y="1014984"/>
                  </a:moveTo>
                  <a:lnTo>
                    <a:pt x="2022360" y="1014984"/>
                  </a:lnTo>
                  <a:lnTo>
                    <a:pt x="2022360" y="1030224"/>
                  </a:lnTo>
                  <a:lnTo>
                    <a:pt x="2037600" y="1030224"/>
                  </a:lnTo>
                  <a:lnTo>
                    <a:pt x="2037600" y="1014984"/>
                  </a:lnTo>
                  <a:close/>
                </a:path>
                <a:path w="3676015" h="2415540">
                  <a:moveTo>
                    <a:pt x="2037600" y="984504"/>
                  </a:moveTo>
                  <a:lnTo>
                    <a:pt x="2022360" y="984504"/>
                  </a:lnTo>
                  <a:lnTo>
                    <a:pt x="2022360" y="999744"/>
                  </a:lnTo>
                  <a:lnTo>
                    <a:pt x="2037600" y="999744"/>
                  </a:lnTo>
                  <a:lnTo>
                    <a:pt x="2037600" y="984504"/>
                  </a:lnTo>
                  <a:close/>
                </a:path>
                <a:path w="3676015" h="2415540">
                  <a:moveTo>
                    <a:pt x="2037600" y="952500"/>
                  </a:moveTo>
                  <a:lnTo>
                    <a:pt x="2022360" y="952500"/>
                  </a:lnTo>
                  <a:lnTo>
                    <a:pt x="2022360" y="967740"/>
                  </a:lnTo>
                  <a:lnTo>
                    <a:pt x="2037600" y="967740"/>
                  </a:lnTo>
                  <a:lnTo>
                    <a:pt x="2037600" y="952500"/>
                  </a:lnTo>
                  <a:close/>
                </a:path>
                <a:path w="3676015" h="2415540">
                  <a:moveTo>
                    <a:pt x="2037600" y="922020"/>
                  </a:moveTo>
                  <a:lnTo>
                    <a:pt x="2022360" y="922020"/>
                  </a:lnTo>
                  <a:lnTo>
                    <a:pt x="2022360" y="937260"/>
                  </a:lnTo>
                  <a:lnTo>
                    <a:pt x="2037600" y="937260"/>
                  </a:lnTo>
                  <a:lnTo>
                    <a:pt x="2037600" y="922020"/>
                  </a:lnTo>
                  <a:close/>
                </a:path>
                <a:path w="3676015" h="2415540">
                  <a:moveTo>
                    <a:pt x="2037600" y="891540"/>
                  </a:moveTo>
                  <a:lnTo>
                    <a:pt x="2022360" y="891540"/>
                  </a:lnTo>
                  <a:lnTo>
                    <a:pt x="2022360" y="906780"/>
                  </a:lnTo>
                  <a:lnTo>
                    <a:pt x="2037600" y="906780"/>
                  </a:lnTo>
                  <a:lnTo>
                    <a:pt x="2037600" y="891540"/>
                  </a:lnTo>
                  <a:close/>
                </a:path>
                <a:path w="3676015" h="2415540">
                  <a:moveTo>
                    <a:pt x="2037600" y="861060"/>
                  </a:moveTo>
                  <a:lnTo>
                    <a:pt x="2022360" y="861060"/>
                  </a:lnTo>
                  <a:lnTo>
                    <a:pt x="2022360" y="876300"/>
                  </a:lnTo>
                  <a:lnTo>
                    <a:pt x="2037600" y="876300"/>
                  </a:lnTo>
                  <a:lnTo>
                    <a:pt x="2037600" y="861060"/>
                  </a:lnTo>
                  <a:close/>
                </a:path>
                <a:path w="3676015" h="2415540">
                  <a:moveTo>
                    <a:pt x="2037600" y="829056"/>
                  </a:moveTo>
                  <a:lnTo>
                    <a:pt x="2025408" y="829056"/>
                  </a:lnTo>
                  <a:lnTo>
                    <a:pt x="2025408" y="821436"/>
                  </a:lnTo>
                  <a:lnTo>
                    <a:pt x="2010168" y="821436"/>
                  </a:lnTo>
                  <a:lnTo>
                    <a:pt x="2010168" y="836676"/>
                  </a:lnTo>
                  <a:lnTo>
                    <a:pt x="2022360" y="836676"/>
                  </a:lnTo>
                  <a:lnTo>
                    <a:pt x="2022360" y="844296"/>
                  </a:lnTo>
                  <a:lnTo>
                    <a:pt x="2037600" y="844296"/>
                  </a:lnTo>
                  <a:lnTo>
                    <a:pt x="2037600" y="836676"/>
                  </a:lnTo>
                  <a:lnTo>
                    <a:pt x="2037600" y="829056"/>
                  </a:lnTo>
                  <a:close/>
                </a:path>
                <a:path w="3676015" h="2415540">
                  <a:moveTo>
                    <a:pt x="2039124" y="754380"/>
                  </a:moveTo>
                  <a:lnTo>
                    <a:pt x="2023884" y="754380"/>
                  </a:lnTo>
                  <a:lnTo>
                    <a:pt x="2023884" y="769620"/>
                  </a:lnTo>
                  <a:lnTo>
                    <a:pt x="2039124" y="769620"/>
                  </a:lnTo>
                  <a:lnTo>
                    <a:pt x="2039124" y="754380"/>
                  </a:lnTo>
                  <a:close/>
                </a:path>
                <a:path w="3676015" h="2415540">
                  <a:moveTo>
                    <a:pt x="2049792" y="411480"/>
                  </a:moveTo>
                  <a:lnTo>
                    <a:pt x="2034552" y="411480"/>
                  </a:lnTo>
                  <a:lnTo>
                    <a:pt x="2034552" y="426720"/>
                  </a:lnTo>
                  <a:lnTo>
                    <a:pt x="2049792" y="426720"/>
                  </a:lnTo>
                  <a:lnTo>
                    <a:pt x="2049792" y="411480"/>
                  </a:lnTo>
                  <a:close/>
                </a:path>
                <a:path w="3676015" h="2415540">
                  <a:moveTo>
                    <a:pt x="2054364" y="0"/>
                  </a:moveTo>
                  <a:lnTo>
                    <a:pt x="2037600" y="0"/>
                  </a:lnTo>
                  <a:lnTo>
                    <a:pt x="2037600" y="15240"/>
                  </a:lnTo>
                  <a:lnTo>
                    <a:pt x="2054364" y="15240"/>
                  </a:lnTo>
                  <a:lnTo>
                    <a:pt x="2054364" y="0"/>
                  </a:lnTo>
                  <a:close/>
                </a:path>
                <a:path w="3676015" h="2415540">
                  <a:moveTo>
                    <a:pt x="2060460" y="1575816"/>
                  </a:moveTo>
                  <a:lnTo>
                    <a:pt x="2045220" y="1575816"/>
                  </a:lnTo>
                  <a:lnTo>
                    <a:pt x="2045220" y="1591056"/>
                  </a:lnTo>
                  <a:lnTo>
                    <a:pt x="2060460" y="1591056"/>
                  </a:lnTo>
                  <a:lnTo>
                    <a:pt x="2060460" y="1575816"/>
                  </a:lnTo>
                  <a:close/>
                </a:path>
                <a:path w="3676015" h="2415540">
                  <a:moveTo>
                    <a:pt x="2060460" y="1234440"/>
                  </a:moveTo>
                  <a:lnTo>
                    <a:pt x="2045220" y="1234440"/>
                  </a:lnTo>
                  <a:lnTo>
                    <a:pt x="2045220" y="1249680"/>
                  </a:lnTo>
                  <a:lnTo>
                    <a:pt x="2060460" y="1249680"/>
                  </a:lnTo>
                  <a:lnTo>
                    <a:pt x="2060460" y="1234440"/>
                  </a:lnTo>
                  <a:close/>
                </a:path>
                <a:path w="3676015" h="2415540">
                  <a:moveTo>
                    <a:pt x="2066556" y="342900"/>
                  </a:moveTo>
                  <a:lnTo>
                    <a:pt x="2051316" y="342900"/>
                  </a:lnTo>
                  <a:lnTo>
                    <a:pt x="2051316" y="358140"/>
                  </a:lnTo>
                  <a:lnTo>
                    <a:pt x="2066556" y="358140"/>
                  </a:lnTo>
                  <a:lnTo>
                    <a:pt x="2066556" y="342900"/>
                  </a:lnTo>
                  <a:close/>
                </a:path>
                <a:path w="3676015" h="2415540">
                  <a:moveTo>
                    <a:pt x="2069604" y="754380"/>
                  </a:moveTo>
                  <a:lnTo>
                    <a:pt x="2054364" y="754380"/>
                  </a:lnTo>
                  <a:lnTo>
                    <a:pt x="2054364" y="769620"/>
                  </a:lnTo>
                  <a:lnTo>
                    <a:pt x="2069604" y="769620"/>
                  </a:lnTo>
                  <a:lnTo>
                    <a:pt x="2069604" y="754380"/>
                  </a:lnTo>
                  <a:close/>
                </a:path>
                <a:path w="3676015" h="2415540">
                  <a:moveTo>
                    <a:pt x="2080272" y="411480"/>
                  </a:moveTo>
                  <a:lnTo>
                    <a:pt x="2065032" y="411480"/>
                  </a:lnTo>
                  <a:lnTo>
                    <a:pt x="2065032" y="426720"/>
                  </a:lnTo>
                  <a:lnTo>
                    <a:pt x="2080272" y="426720"/>
                  </a:lnTo>
                  <a:lnTo>
                    <a:pt x="2080272" y="411480"/>
                  </a:lnTo>
                  <a:close/>
                </a:path>
                <a:path w="3676015" h="2415540">
                  <a:moveTo>
                    <a:pt x="2084844" y="0"/>
                  </a:moveTo>
                  <a:lnTo>
                    <a:pt x="2069604" y="0"/>
                  </a:lnTo>
                  <a:lnTo>
                    <a:pt x="2069604" y="15240"/>
                  </a:lnTo>
                  <a:lnTo>
                    <a:pt x="2084844" y="15240"/>
                  </a:lnTo>
                  <a:lnTo>
                    <a:pt x="2084844" y="0"/>
                  </a:lnTo>
                  <a:close/>
                </a:path>
                <a:path w="3676015" h="2415540">
                  <a:moveTo>
                    <a:pt x="2097036" y="1581912"/>
                  </a:moveTo>
                  <a:lnTo>
                    <a:pt x="2083320" y="1581912"/>
                  </a:lnTo>
                  <a:lnTo>
                    <a:pt x="2089416" y="1575816"/>
                  </a:lnTo>
                  <a:lnTo>
                    <a:pt x="2075700" y="1575816"/>
                  </a:lnTo>
                  <a:lnTo>
                    <a:pt x="2075700" y="1591056"/>
                  </a:lnTo>
                  <a:lnTo>
                    <a:pt x="2092464" y="1591056"/>
                  </a:lnTo>
                  <a:lnTo>
                    <a:pt x="2097036" y="1588008"/>
                  </a:lnTo>
                  <a:lnTo>
                    <a:pt x="2097036" y="1583436"/>
                  </a:lnTo>
                  <a:lnTo>
                    <a:pt x="2097036" y="1581912"/>
                  </a:lnTo>
                  <a:close/>
                </a:path>
                <a:path w="3676015" h="2415540">
                  <a:moveTo>
                    <a:pt x="2097036" y="1549908"/>
                  </a:moveTo>
                  <a:lnTo>
                    <a:pt x="2081796" y="1549908"/>
                  </a:lnTo>
                  <a:lnTo>
                    <a:pt x="2081796" y="1566672"/>
                  </a:lnTo>
                  <a:lnTo>
                    <a:pt x="2097036" y="1566672"/>
                  </a:lnTo>
                  <a:lnTo>
                    <a:pt x="2097036" y="1549908"/>
                  </a:lnTo>
                  <a:close/>
                </a:path>
                <a:path w="3676015" h="2415540">
                  <a:moveTo>
                    <a:pt x="2097036" y="1519428"/>
                  </a:moveTo>
                  <a:lnTo>
                    <a:pt x="2081796" y="1519428"/>
                  </a:lnTo>
                  <a:lnTo>
                    <a:pt x="2081796" y="1534668"/>
                  </a:lnTo>
                  <a:lnTo>
                    <a:pt x="2097036" y="1534668"/>
                  </a:lnTo>
                  <a:lnTo>
                    <a:pt x="2097036" y="1519428"/>
                  </a:lnTo>
                  <a:close/>
                </a:path>
                <a:path w="3676015" h="2415540">
                  <a:moveTo>
                    <a:pt x="2097036" y="1488948"/>
                  </a:moveTo>
                  <a:lnTo>
                    <a:pt x="2081796" y="1488948"/>
                  </a:lnTo>
                  <a:lnTo>
                    <a:pt x="2081796" y="1504188"/>
                  </a:lnTo>
                  <a:lnTo>
                    <a:pt x="2097036" y="1504188"/>
                  </a:lnTo>
                  <a:lnTo>
                    <a:pt x="2097036" y="1488948"/>
                  </a:lnTo>
                  <a:close/>
                </a:path>
                <a:path w="3676015" h="2415540">
                  <a:moveTo>
                    <a:pt x="2097036" y="1458468"/>
                  </a:moveTo>
                  <a:lnTo>
                    <a:pt x="2081796" y="1458468"/>
                  </a:lnTo>
                  <a:lnTo>
                    <a:pt x="2081796" y="1473708"/>
                  </a:lnTo>
                  <a:lnTo>
                    <a:pt x="2097036" y="1473708"/>
                  </a:lnTo>
                  <a:lnTo>
                    <a:pt x="2097036" y="1458468"/>
                  </a:lnTo>
                  <a:close/>
                </a:path>
                <a:path w="3676015" h="2415540">
                  <a:moveTo>
                    <a:pt x="2097036" y="1426464"/>
                  </a:moveTo>
                  <a:lnTo>
                    <a:pt x="2081796" y="1426464"/>
                  </a:lnTo>
                  <a:lnTo>
                    <a:pt x="2081796" y="1443228"/>
                  </a:lnTo>
                  <a:lnTo>
                    <a:pt x="2097036" y="1443228"/>
                  </a:lnTo>
                  <a:lnTo>
                    <a:pt x="2097036" y="1426464"/>
                  </a:lnTo>
                  <a:close/>
                </a:path>
                <a:path w="3676015" h="2415540">
                  <a:moveTo>
                    <a:pt x="2097036" y="1395984"/>
                  </a:moveTo>
                  <a:lnTo>
                    <a:pt x="2081796" y="1395984"/>
                  </a:lnTo>
                  <a:lnTo>
                    <a:pt x="2081796" y="1411224"/>
                  </a:lnTo>
                  <a:lnTo>
                    <a:pt x="2097036" y="1411224"/>
                  </a:lnTo>
                  <a:lnTo>
                    <a:pt x="2097036" y="1395984"/>
                  </a:lnTo>
                  <a:close/>
                </a:path>
                <a:path w="3676015" h="2415540">
                  <a:moveTo>
                    <a:pt x="2097036" y="1365504"/>
                  </a:moveTo>
                  <a:lnTo>
                    <a:pt x="2081796" y="1365504"/>
                  </a:lnTo>
                  <a:lnTo>
                    <a:pt x="2081796" y="1380744"/>
                  </a:lnTo>
                  <a:lnTo>
                    <a:pt x="2097036" y="1380744"/>
                  </a:lnTo>
                  <a:lnTo>
                    <a:pt x="2097036" y="1365504"/>
                  </a:lnTo>
                  <a:close/>
                </a:path>
                <a:path w="3676015" h="2415540">
                  <a:moveTo>
                    <a:pt x="2097036" y="1335024"/>
                  </a:moveTo>
                  <a:lnTo>
                    <a:pt x="2081796" y="1335024"/>
                  </a:lnTo>
                  <a:lnTo>
                    <a:pt x="2081796" y="1350264"/>
                  </a:lnTo>
                  <a:lnTo>
                    <a:pt x="2097036" y="1350264"/>
                  </a:lnTo>
                  <a:lnTo>
                    <a:pt x="2097036" y="1335024"/>
                  </a:lnTo>
                  <a:close/>
                </a:path>
                <a:path w="3676015" h="2415540">
                  <a:moveTo>
                    <a:pt x="2097036" y="1303020"/>
                  </a:moveTo>
                  <a:lnTo>
                    <a:pt x="2081796" y="1303020"/>
                  </a:lnTo>
                  <a:lnTo>
                    <a:pt x="2081796" y="1319784"/>
                  </a:lnTo>
                  <a:lnTo>
                    <a:pt x="2097036" y="1319784"/>
                  </a:lnTo>
                  <a:lnTo>
                    <a:pt x="2097036" y="1303020"/>
                  </a:lnTo>
                  <a:close/>
                </a:path>
                <a:path w="3676015" h="2415540">
                  <a:moveTo>
                    <a:pt x="2097036" y="1272540"/>
                  </a:moveTo>
                  <a:lnTo>
                    <a:pt x="2081796" y="1272540"/>
                  </a:lnTo>
                  <a:lnTo>
                    <a:pt x="2081796" y="1287780"/>
                  </a:lnTo>
                  <a:lnTo>
                    <a:pt x="2097036" y="1287780"/>
                  </a:lnTo>
                  <a:lnTo>
                    <a:pt x="2097036" y="1272540"/>
                  </a:lnTo>
                  <a:close/>
                </a:path>
                <a:path w="3676015" h="2415540">
                  <a:moveTo>
                    <a:pt x="2097036" y="1242060"/>
                  </a:moveTo>
                  <a:lnTo>
                    <a:pt x="2089416" y="1242060"/>
                  </a:lnTo>
                  <a:lnTo>
                    <a:pt x="2089416" y="1234440"/>
                  </a:lnTo>
                  <a:lnTo>
                    <a:pt x="2075700" y="1234440"/>
                  </a:lnTo>
                  <a:lnTo>
                    <a:pt x="2075700" y="1249680"/>
                  </a:lnTo>
                  <a:lnTo>
                    <a:pt x="2081796" y="1249680"/>
                  </a:lnTo>
                  <a:lnTo>
                    <a:pt x="2081796" y="1257300"/>
                  </a:lnTo>
                  <a:lnTo>
                    <a:pt x="2097036" y="1257300"/>
                  </a:lnTo>
                  <a:lnTo>
                    <a:pt x="2097036" y="1249680"/>
                  </a:lnTo>
                  <a:lnTo>
                    <a:pt x="2097036" y="1242060"/>
                  </a:lnTo>
                  <a:close/>
                </a:path>
                <a:path w="3676015" h="2415540">
                  <a:moveTo>
                    <a:pt x="2097036" y="342900"/>
                  </a:moveTo>
                  <a:lnTo>
                    <a:pt x="2081796" y="342900"/>
                  </a:lnTo>
                  <a:lnTo>
                    <a:pt x="2081796" y="358140"/>
                  </a:lnTo>
                  <a:lnTo>
                    <a:pt x="2097036" y="358140"/>
                  </a:lnTo>
                  <a:lnTo>
                    <a:pt x="2097036" y="342900"/>
                  </a:lnTo>
                  <a:close/>
                </a:path>
                <a:path w="3676015" h="2415540">
                  <a:moveTo>
                    <a:pt x="2101608" y="754380"/>
                  </a:moveTo>
                  <a:lnTo>
                    <a:pt x="2086368" y="754380"/>
                  </a:lnTo>
                  <a:lnTo>
                    <a:pt x="2086368" y="769620"/>
                  </a:lnTo>
                  <a:lnTo>
                    <a:pt x="2101608" y="769620"/>
                  </a:lnTo>
                  <a:lnTo>
                    <a:pt x="2101608" y="754380"/>
                  </a:lnTo>
                  <a:close/>
                </a:path>
                <a:path w="3676015" h="2415540">
                  <a:moveTo>
                    <a:pt x="2112276" y="411480"/>
                  </a:moveTo>
                  <a:lnTo>
                    <a:pt x="2095512" y="411480"/>
                  </a:lnTo>
                  <a:lnTo>
                    <a:pt x="2095512" y="426720"/>
                  </a:lnTo>
                  <a:lnTo>
                    <a:pt x="2112276" y="426720"/>
                  </a:lnTo>
                  <a:lnTo>
                    <a:pt x="2112276" y="411480"/>
                  </a:lnTo>
                  <a:close/>
                </a:path>
                <a:path w="3676015" h="2415540">
                  <a:moveTo>
                    <a:pt x="2115324" y="0"/>
                  </a:moveTo>
                  <a:lnTo>
                    <a:pt x="2100084" y="0"/>
                  </a:lnTo>
                  <a:lnTo>
                    <a:pt x="2100084" y="15240"/>
                  </a:lnTo>
                  <a:lnTo>
                    <a:pt x="2115324" y="15240"/>
                  </a:lnTo>
                  <a:lnTo>
                    <a:pt x="2115324" y="0"/>
                  </a:lnTo>
                  <a:close/>
                </a:path>
                <a:path w="3676015" h="2415540">
                  <a:moveTo>
                    <a:pt x="2129040" y="342900"/>
                  </a:moveTo>
                  <a:lnTo>
                    <a:pt x="2112276" y="342900"/>
                  </a:lnTo>
                  <a:lnTo>
                    <a:pt x="2112276" y="358140"/>
                  </a:lnTo>
                  <a:lnTo>
                    <a:pt x="2129040" y="358140"/>
                  </a:lnTo>
                  <a:lnTo>
                    <a:pt x="2129040" y="342900"/>
                  </a:lnTo>
                  <a:close/>
                </a:path>
                <a:path w="3676015" h="2415540">
                  <a:moveTo>
                    <a:pt x="2132088" y="754380"/>
                  </a:moveTo>
                  <a:lnTo>
                    <a:pt x="2116848" y="754380"/>
                  </a:lnTo>
                  <a:lnTo>
                    <a:pt x="2116848" y="769620"/>
                  </a:lnTo>
                  <a:lnTo>
                    <a:pt x="2132088" y="769620"/>
                  </a:lnTo>
                  <a:lnTo>
                    <a:pt x="2132088" y="754380"/>
                  </a:lnTo>
                  <a:close/>
                </a:path>
                <a:path w="3676015" h="2415540">
                  <a:moveTo>
                    <a:pt x="2142756" y="411480"/>
                  </a:moveTo>
                  <a:lnTo>
                    <a:pt x="2127516" y="411480"/>
                  </a:lnTo>
                  <a:lnTo>
                    <a:pt x="2127516" y="426720"/>
                  </a:lnTo>
                  <a:lnTo>
                    <a:pt x="2142756" y="426720"/>
                  </a:lnTo>
                  <a:lnTo>
                    <a:pt x="2142756" y="411480"/>
                  </a:lnTo>
                  <a:close/>
                </a:path>
                <a:path w="3676015" h="2415540">
                  <a:moveTo>
                    <a:pt x="2145804" y="0"/>
                  </a:moveTo>
                  <a:lnTo>
                    <a:pt x="2130564" y="0"/>
                  </a:lnTo>
                  <a:lnTo>
                    <a:pt x="2130564" y="15240"/>
                  </a:lnTo>
                  <a:lnTo>
                    <a:pt x="2145804" y="15240"/>
                  </a:lnTo>
                  <a:lnTo>
                    <a:pt x="2145804" y="0"/>
                  </a:lnTo>
                  <a:close/>
                </a:path>
                <a:path w="3676015" h="2415540">
                  <a:moveTo>
                    <a:pt x="2159520" y="342900"/>
                  </a:moveTo>
                  <a:lnTo>
                    <a:pt x="2144280" y="342900"/>
                  </a:lnTo>
                  <a:lnTo>
                    <a:pt x="2144280" y="358140"/>
                  </a:lnTo>
                  <a:lnTo>
                    <a:pt x="2159520" y="358140"/>
                  </a:lnTo>
                  <a:lnTo>
                    <a:pt x="2159520" y="342900"/>
                  </a:lnTo>
                  <a:close/>
                </a:path>
                <a:path w="3676015" h="2415540">
                  <a:moveTo>
                    <a:pt x="2162568" y="754380"/>
                  </a:moveTo>
                  <a:lnTo>
                    <a:pt x="2147328" y="754380"/>
                  </a:lnTo>
                  <a:lnTo>
                    <a:pt x="2147328" y="769620"/>
                  </a:lnTo>
                  <a:lnTo>
                    <a:pt x="2162568" y="769620"/>
                  </a:lnTo>
                  <a:lnTo>
                    <a:pt x="2162568" y="754380"/>
                  </a:lnTo>
                  <a:close/>
                </a:path>
                <a:path w="3676015" h="2415540">
                  <a:moveTo>
                    <a:pt x="2173236" y="411480"/>
                  </a:moveTo>
                  <a:lnTo>
                    <a:pt x="2157996" y="411480"/>
                  </a:lnTo>
                  <a:lnTo>
                    <a:pt x="2157996" y="426720"/>
                  </a:lnTo>
                  <a:lnTo>
                    <a:pt x="2173236" y="426720"/>
                  </a:lnTo>
                  <a:lnTo>
                    <a:pt x="2173236" y="411480"/>
                  </a:lnTo>
                  <a:close/>
                </a:path>
                <a:path w="3676015" h="2415540">
                  <a:moveTo>
                    <a:pt x="2177808" y="0"/>
                  </a:moveTo>
                  <a:lnTo>
                    <a:pt x="2161044" y="0"/>
                  </a:lnTo>
                  <a:lnTo>
                    <a:pt x="2161044" y="15240"/>
                  </a:lnTo>
                  <a:lnTo>
                    <a:pt x="2177808" y="15240"/>
                  </a:lnTo>
                  <a:lnTo>
                    <a:pt x="2177808" y="0"/>
                  </a:lnTo>
                  <a:close/>
                </a:path>
                <a:path w="3676015" h="2415540">
                  <a:moveTo>
                    <a:pt x="2190000" y="342900"/>
                  </a:moveTo>
                  <a:lnTo>
                    <a:pt x="2174760" y="342900"/>
                  </a:lnTo>
                  <a:lnTo>
                    <a:pt x="2174760" y="358140"/>
                  </a:lnTo>
                  <a:lnTo>
                    <a:pt x="2190000" y="358140"/>
                  </a:lnTo>
                  <a:lnTo>
                    <a:pt x="2190000" y="342900"/>
                  </a:lnTo>
                  <a:close/>
                </a:path>
                <a:path w="3676015" h="2415540">
                  <a:moveTo>
                    <a:pt x="2193048" y="754380"/>
                  </a:moveTo>
                  <a:lnTo>
                    <a:pt x="2177808" y="754380"/>
                  </a:lnTo>
                  <a:lnTo>
                    <a:pt x="2177808" y="769620"/>
                  </a:lnTo>
                  <a:lnTo>
                    <a:pt x="2193048" y="769620"/>
                  </a:lnTo>
                  <a:lnTo>
                    <a:pt x="2193048" y="754380"/>
                  </a:lnTo>
                  <a:close/>
                </a:path>
                <a:path w="3676015" h="2415540">
                  <a:moveTo>
                    <a:pt x="2203716" y="411480"/>
                  </a:moveTo>
                  <a:lnTo>
                    <a:pt x="2188476" y="411480"/>
                  </a:lnTo>
                  <a:lnTo>
                    <a:pt x="2188476" y="426720"/>
                  </a:lnTo>
                  <a:lnTo>
                    <a:pt x="2203716" y="426720"/>
                  </a:lnTo>
                  <a:lnTo>
                    <a:pt x="2203716" y="411480"/>
                  </a:lnTo>
                  <a:close/>
                </a:path>
                <a:path w="3676015" h="2415540">
                  <a:moveTo>
                    <a:pt x="2208288" y="0"/>
                  </a:moveTo>
                  <a:lnTo>
                    <a:pt x="2193048" y="0"/>
                  </a:lnTo>
                  <a:lnTo>
                    <a:pt x="2193048" y="15240"/>
                  </a:lnTo>
                  <a:lnTo>
                    <a:pt x="2208288" y="15240"/>
                  </a:lnTo>
                  <a:lnTo>
                    <a:pt x="2208288" y="0"/>
                  </a:lnTo>
                  <a:close/>
                </a:path>
                <a:path w="3676015" h="2415540">
                  <a:moveTo>
                    <a:pt x="2220480" y="342900"/>
                  </a:moveTo>
                  <a:lnTo>
                    <a:pt x="2205240" y="342900"/>
                  </a:lnTo>
                  <a:lnTo>
                    <a:pt x="2205240" y="358140"/>
                  </a:lnTo>
                  <a:lnTo>
                    <a:pt x="2220480" y="358140"/>
                  </a:lnTo>
                  <a:lnTo>
                    <a:pt x="2220480" y="342900"/>
                  </a:lnTo>
                  <a:close/>
                </a:path>
                <a:path w="3676015" h="2415540">
                  <a:moveTo>
                    <a:pt x="2225052" y="754380"/>
                  </a:moveTo>
                  <a:lnTo>
                    <a:pt x="2209812" y="754380"/>
                  </a:lnTo>
                  <a:lnTo>
                    <a:pt x="2209812" y="769620"/>
                  </a:lnTo>
                  <a:lnTo>
                    <a:pt x="2225052" y="769620"/>
                  </a:lnTo>
                  <a:lnTo>
                    <a:pt x="2225052" y="754380"/>
                  </a:lnTo>
                  <a:close/>
                </a:path>
                <a:path w="3676015" h="2415540">
                  <a:moveTo>
                    <a:pt x="2235720" y="411480"/>
                  </a:moveTo>
                  <a:lnTo>
                    <a:pt x="2218956" y="411480"/>
                  </a:lnTo>
                  <a:lnTo>
                    <a:pt x="2218956" y="426720"/>
                  </a:lnTo>
                  <a:lnTo>
                    <a:pt x="2235720" y="426720"/>
                  </a:lnTo>
                  <a:lnTo>
                    <a:pt x="2235720" y="411480"/>
                  </a:lnTo>
                  <a:close/>
                </a:path>
                <a:path w="3676015" h="2415540">
                  <a:moveTo>
                    <a:pt x="2238768" y="0"/>
                  </a:moveTo>
                  <a:lnTo>
                    <a:pt x="2223528" y="0"/>
                  </a:lnTo>
                  <a:lnTo>
                    <a:pt x="2223528" y="15240"/>
                  </a:lnTo>
                  <a:lnTo>
                    <a:pt x="2238768" y="15240"/>
                  </a:lnTo>
                  <a:lnTo>
                    <a:pt x="2238768" y="0"/>
                  </a:lnTo>
                  <a:close/>
                </a:path>
                <a:path w="3676015" h="2415540">
                  <a:moveTo>
                    <a:pt x="2252484" y="342900"/>
                  </a:moveTo>
                  <a:lnTo>
                    <a:pt x="2235720" y="342900"/>
                  </a:lnTo>
                  <a:lnTo>
                    <a:pt x="2235720" y="358140"/>
                  </a:lnTo>
                  <a:lnTo>
                    <a:pt x="2252484" y="358140"/>
                  </a:lnTo>
                  <a:lnTo>
                    <a:pt x="2252484" y="342900"/>
                  </a:lnTo>
                  <a:close/>
                </a:path>
                <a:path w="3676015" h="2415540">
                  <a:moveTo>
                    <a:pt x="2260104" y="757428"/>
                  </a:moveTo>
                  <a:lnTo>
                    <a:pt x="2248827" y="757428"/>
                  </a:lnTo>
                  <a:lnTo>
                    <a:pt x="2252484" y="754380"/>
                  </a:lnTo>
                  <a:lnTo>
                    <a:pt x="2240292" y="754380"/>
                  </a:lnTo>
                  <a:lnTo>
                    <a:pt x="2240292" y="769620"/>
                  </a:lnTo>
                  <a:lnTo>
                    <a:pt x="2255532" y="769620"/>
                  </a:lnTo>
                  <a:lnTo>
                    <a:pt x="2260104" y="766572"/>
                  </a:lnTo>
                  <a:lnTo>
                    <a:pt x="2260104" y="762000"/>
                  </a:lnTo>
                  <a:lnTo>
                    <a:pt x="2260104" y="757428"/>
                  </a:lnTo>
                  <a:close/>
                </a:path>
                <a:path w="3676015" h="2415540">
                  <a:moveTo>
                    <a:pt x="2260104" y="726948"/>
                  </a:moveTo>
                  <a:lnTo>
                    <a:pt x="2243340" y="726948"/>
                  </a:lnTo>
                  <a:lnTo>
                    <a:pt x="2243340" y="742188"/>
                  </a:lnTo>
                  <a:lnTo>
                    <a:pt x="2260104" y="742188"/>
                  </a:lnTo>
                  <a:lnTo>
                    <a:pt x="2260104" y="726948"/>
                  </a:lnTo>
                  <a:close/>
                </a:path>
                <a:path w="3676015" h="2415540">
                  <a:moveTo>
                    <a:pt x="2260104" y="696468"/>
                  </a:moveTo>
                  <a:lnTo>
                    <a:pt x="2243340" y="696468"/>
                  </a:lnTo>
                  <a:lnTo>
                    <a:pt x="2243340" y="711708"/>
                  </a:lnTo>
                  <a:lnTo>
                    <a:pt x="2260104" y="711708"/>
                  </a:lnTo>
                  <a:lnTo>
                    <a:pt x="2260104" y="696468"/>
                  </a:lnTo>
                  <a:close/>
                </a:path>
                <a:path w="3676015" h="2415540">
                  <a:moveTo>
                    <a:pt x="2260104" y="665988"/>
                  </a:moveTo>
                  <a:lnTo>
                    <a:pt x="2243340" y="665988"/>
                  </a:lnTo>
                  <a:lnTo>
                    <a:pt x="2243340" y="681228"/>
                  </a:lnTo>
                  <a:lnTo>
                    <a:pt x="2260104" y="681228"/>
                  </a:lnTo>
                  <a:lnTo>
                    <a:pt x="2260104" y="665988"/>
                  </a:lnTo>
                  <a:close/>
                </a:path>
                <a:path w="3676015" h="2415540">
                  <a:moveTo>
                    <a:pt x="2260104" y="633984"/>
                  </a:moveTo>
                  <a:lnTo>
                    <a:pt x="2243340" y="633984"/>
                  </a:lnTo>
                  <a:lnTo>
                    <a:pt x="2243340" y="649224"/>
                  </a:lnTo>
                  <a:lnTo>
                    <a:pt x="2260104" y="649224"/>
                  </a:lnTo>
                  <a:lnTo>
                    <a:pt x="2260104" y="633984"/>
                  </a:lnTo>
                  <a:close/>
                </a:path>
                <a:path w="3676015" h="2415540">
                  <a:moveTo>
                    <a:pt x="2260104" y="603504"/>
                  </a:moveTo>
                  <a:lnTo>
                    <a:pt x="2243340" y="603504"/>
                  </a:lnTo>
                  <a:lnTo>
                    <a:pt x="2243340" y="618744"/>
                  </a:lnTo>
                  <a:lnTo>
                    <a:pt x="2260104" y="618744"/>
                  </a:lnTo>
                  <a:lnTo>
                    <a:pt x="2260104" y="603504"/>
                  </a:lnTo>
                  <a:close/>
                </a:path>
                <a:path w="3676015" h="2415540">
                  <a:moveTo>
                    <a:pt x="2260104" y="573024"/>
                  </a:moveTo>
                  <a:lnTo>
                    <a:pt x="2243340" y="573024"/>
                  </a:lnTo>
                  <a:lnTo>
                    <a:pt x="2243340" y="588264"/>
                  </a:lnTo>
                  <a:lnTo>
                    <a:pt x="2260104" y="588264"/>
                  </a:lnTo>
                  <a:lnTo>
                    <a:pt x="2260104" y="573024"/>
                  </a:lnTo>
                  <a:close/>
                </a:path>
                <a:path w="3676015" h="2415540">
                  <a:moveTo>
                    <a:pt x="2260104" y="542544"/>
                  </a:moveTo>
                  <a:lnTo>
                    <a:pt x="2243340" y="542544"/>
                  </a:lnTo>
                  <a:lnTo>
                    <a:pt x="2243340" y="557784"/>
                  </a:lnTo>
                  <a:lnTo>
                    <a:pt x="2260104" y="557784"/>
                  </a:lnTo>
                  <a:lnTo>
                    <a:pt x="2260104" y="542544"/>
                  </a:lnTo>
                  <a:close/>
                </a:path>
                <a:path w="3676015" h="2415540">
                  <a:moveTo>
                    <a:pt x="2260104" y="510540"/>
                  </a:moveTo>
                  <a:lnTo>
                    <a:pt x="2243340" y="510540"/>
                  </a:lnTo>
                  <a:lnTo>
                    <a:pt x="2243340" y="525780"/>
                  </a:lnTo>
                  <a:lnTo>
                    <a:pt x="2260104" y="525780"/>
                  </a:lnTo>
                  <a:lnTo>
                    <a:pt x="2260104" y="510540"/>
                  </a:lnTo>
                  <a:close/>
                </a:path>
                <a:path w="3676015" h="2415540">
                  <a:moveTo>
                    <a:pt x="2260104" y="480060"/>
                  </a:moveTo>
                  <a:lnTo>
                    <a:pt x="2243340" y="480060"/>
                  </a:lnTo>
                  <a:lnTo>
                    <a:pt x="2243340" y="495300"/>
                  </a:lnTo>
                  <a:lnTo>
                    <a:pt x="2260104" y="495300"/>
                  </a:lnTo>
                  <a:lnTo>
                    <a:pt x="2260104" y="480060"/>
                  </a:lnTo>
                  <a:close/>
                </a:path>
                <a:path w="3676015" h="2415540">
                  <a:moveTo>
                    <a:pt x="2260104" y="449580"/>
                  </a:moveTo>
                  <a:lnTo>
                    <a:pt x="2243340" y="449580"/>
                  </a:lnTo>
                  <a:lnTo>
                    <a:pt x="2243340" y="464820"/>
                  </a:lnTo>
                  <a:lnTo>
                    <a:pt x="2260104" y="464820"/>
                  </a:lnTo>
                  <a:lnTo>
                    <a:pt x="2260104" y="449580"/>
                  </a:lnTo>
                  <a:close/>
                </a:path>
                <a:path w="3676015" h="2415540">
                  <a:moveTo>
                    <a:pt x="2260104" y="419100"/>
                  </a:moveTo>
                  <a:lnTo>
                    <a:pt x="2252484" y="419100"/>
                  </a:lnTo>
                  <a:lnTo>
                    <a:pt x="2252484" y="411480"/>
                  </a:lnTo>
                  <a:lnTo>
                    <a:pt x="2250960" y="411480"/>
                  </a:lnTo>
                  <a:lnTo>
                    <a:pt x="2250960" y="419100"/>
                  </a:lnTo>
                  <a:lnTo>
                    <a:pt x="2243340" y="419100"/>
                  </a:lnTo>
                  <a:lnTo>
                    <a:pt x="2243340" y="434340"/>
                  </a:lnTo>
                  <a:lnTo>
                    <a:pt x="2260104" y="434340"/>
                  </a:lnTo>
                  <a:lnTo>
                    <a:pt x="2260104" y="426720"/>
                  </a:lnTo>
                  <a:lnTo>
                    <a:pt x="2260104" y="419100"/>
                  </a:lnTo>
                  <a:close/>
                </a:path>
                <a:path w="3676015" h="2415540">
                  <a:moveTo>
                    <a:pt x="2269248" y="0"/>
                  </a:moveTo>
                  <a:lnTo>
                    <a:pt x="2254008" y="0"/>
                  </a:lnTo>
                  <a:lnTo>
                    <a:pt x="2254008" y="15240"/>
                  </a:lnTo>
                  <a:lnTo>
                    <a:pt x="2269248" y="15240"/>
                  </a:lnTo>
                  <a:lnTo>
                    <a:pt x="2269248" y="0"/>
                  </a:lnTo>
                  <a:close/>
                </a:path>
                <a:path w="3676015" h="2415540">
                  <a:moveTo>
                    <a:pt x="2282964" y="342900"/>
                  </a:moveTo>
                  <a:lnTo>
                    <a:pt x="2267724" y="342900"/>
                  </a:lnTo>
                  <a:lnTo>
                    <a:pt x="2267724" y="358140"/>
                  </a:lnTo>
                  <a:lnTo>
                    <a:pt x="2282964" y="358140"/>
                  </a:lnTo>
                  <a:lnTo>
                    <a:pt x="2282964" y="342900"/>
                  </a:lnTo>
                  <a:close/>
                </a:path>
                <a:path w="3676015" h="2415540">
                  <a:moveTo>
                    <a:pt x="2301252" y="0"/>
                  </a:moveTo>
                  <a:lnTo>
                    <a:pt x="2284488" y="0"/>
                  </a:lnTo>
                  <a:lnTo>
                    <a:pt x="2284488" y="15240"/>
                  </a:lnTo>
                  <a:lnTo>
                    <a:pt x="2301252" y="15240"/>
                  </a:lnTo>
                  <a:lnTo>
                    <a:pt x="2301252" y="0"/>
                  </a:lnTo>
                  <a:close/>
                </a:path>
                <a:path w="3676015" h="2415540">
                  <a:moveTo>
                    <a:pt x="2313444" y="342900"/>
                  </a:moveTo>
                  <a:lnTo>
                    <a:pt x="2298204" y="342900"/>
                  </a:lnTo>
                  <a:lnTo>
                    <a:pt x="2298204" y="358140"/>
                  </a:lnTo>
                  <a:lnTo>
                    <a:pt x="2313444" y="358140"/>
                  </a:lnTo>
                  <a:lnTo>
                    <a:pt x="2313444" y="342900"/>
                  </a:lnTo>
                  <a:close/>
                </a:path>
                <a:path w="3676015" h="2415540">
                  <a:moveTo>
                    <a:pt x="2331732" y="0"/>
                  </a:moveTo>
                  <a:lnTo>
                    <a:pt x="2316492" y="0"/>
                  </a:lnTo>
                  <a:lnTo>
                    <a:pt x="2316492" y="15240"/>
                  </a:lnTo>
                  <a:lnTo>
                    <a:pt x="2331732" y="15240"/>
                  </a:lnTo>
                  <a:lnTo>
                    <a:pt x="2331732" y="0"/>
                  </a:lnTo>
                  <a:close/>
                </a:path>
                <a:path w="3676015" h="2415540">
                  <a:moveTo>
                    <a:pt x="2343924" y="342900"/>
                  </a:moveTo>
                  <a:lnTo>
                    <a:pt x="2328684" y="342900"/>
                  </a:lnTo>
                  <a:lnTo>
                    <a:pt x="2328684" y="358140"/>
                  </a:lnTo>
                  <a:lnTo>
                    <a:pt x="2343924" y="358140"/>
                  </a:lnTo>
                  <a:lnTo>
                    <a:pt x="2343924" y="342900"/>
                  </a:lnTo>
                  <a:close/>
                </a:path>
                <a:path w="3676015" h="2415540">
                  <a:moveTo>
                    <a:pt x="2362212" y="0"/>
                  </a:moveTo>
                  <a:lnTo>
                    <a:pt x="2346972" y="0"/>
                  </a:lnTo>
                  <a:lnTo>
                    <a:pt x="2346972" y="15240"/>
                  </a:lnTo>
                  <a:lnTo>
                    <a:pt x="2362212" y="15240"/>
                  </a:lnTo>
                  <a:lnTo>
                    <a:pt x="2362212" y="0"/>
                  </a:lnTo>
                  <a:close/>
                </a:path>
                <a:path w="3676015" h="2415540">
                  <a:moveTo>
                    <a:pt x="2375928" y="342900"/>
                  </a:moveTo>
                  <a:lnTo>
                    <a:pt x="2359164" y="342900"/>
                  </a:lnTo>
                  <a:lnTo>
                    <a:pt x="2359164" y="358140"/>
                  </a:lnTo>
                  <a:lnTo>
                    <a:pt x="2375928" y="358140"/>
                  </a:lnTo>
                  <a:lnTo>
                    <a:pt x="2375928" y="342900"/>
                  </a:lnTo>
                  <a:close/>
                </a:path>
                <a:path w="3676015" h="2415540">
                  <a:moveTo>
                    <a:pt x="2392692" y="0"/>
                  </a:moveTo>
                  <a:lnTo>
                    <a:pt x="2377452" y="0"/>
                  </a:lnTo>
                  <a:lnTo>
                    <a:pt x="2377452" y="15240"/>
                  </a:lnTo>
                  <a:lnTo>
                    <a:pt x="2392692" y="15240"/>
                  </a:lnTo>
                  <a:lnTo>
                    <a:pt x="2392692" y="0"/>
                  </a:lnTo>
                  <a:close/>
                </a:path>
                <a:path w="3676015" h="2415540">
                  <a:moveTo>
                    <a:pt x="2406408" y="342900"/>
                  </a:moveTo>
                  <a:lnTo>
                    <a:pt x="2391168" y="342900"/>
                  </a:lnTo>
                  <a:lnTo>
                    <a:pt x="2391168" y="358140"/>
                  </a:lnTo>
                  <a:lnTo>
                    <a:pt x="2406408" y="358140"/>
                  </a:lnTo>
                  <a:lnTo>
                    <a:pt x="2406408" y="342900"/>
                  </a:lnTo>
                  <a:close/>
                </a:path>
                <a:path w="3676015" h="2415540">
                  <a:moveTo>
                    <a:pt x="2424696" y="0"/>
                  </a:moveTo>
                  <a:lnTo>
                    <a:pt x="2407932" y="0"/>
                  </a:lnTo>
                  <a:lnTo>
                    <a:pt x="2407932" y="15240"/>
                  </a:lnTo>
                  <a:lnTo>
                    <a:pt x="2424696" y="15240"/>
                  </a:lnTo>
                  <a:lnTo>
                    <a:pt x="2424696" y="0"/>
                  </a:lnTo>
                  <a:close/>
                </a:path>
                <a:path w="3676015" h="2415540">
                  <a:moveTo>
                    <a:pt x="2436888" y="342900"/>
                  </a:moveTo>
                  <a:lnTo>
                    <a:pt x="2421648" y="342900"/>
                  </a:lnTo>
                  <a:lnTo>
                    <a:pt x="2421648" y="358140"/>
                  </a:lnTo>
                  <a:lnTo>
                    <a:pt x="2436888" y="358140"/>
                  </a:lnTo>
                  <a:lnTo>
                    <a:pt x="2436888" y="342900"/>
                  </a:lnTo>
                  <a:close/>
                </a:path>
                <a:path w="3676015" h="2415540">
                  <a:moveTo>
                    <a:pt x="2455176" y="0"/>
                  </a:moveTo>
                  <a:lnTo>
                    <a:pt x="2439936" y="0"/>
                  </a:lnTo>
                  <a:lnTo>
                    <a:pt x="2439936" y="15240"/>
                  </a:lnTo>
                  <a:lnTo>
                    <a:pt x="2455176" y="15240"/>
                  </a:lnTo>
                  <a:lnTo>
                    <a:pt x="2455176" y="0"/>
                  </a:lnTo>
                  <a:close/>
                </a:path>
                <a:path w="3676015" h="2415540">
                  <a:moveTo>
                    <a:pt x="2467368" y="342900"/>
                  </a:moveTo>
                  <a:lnTo>
                    <a:pt x="2452128" y="342900"/>
                  </a:lnTo>
                  <a:lnTo>
                    <a:pt x="2452128" y="358140"/>
                  </a:lnTo>
                  <a:lnTo>
                    <a:pt x="2467368" y="358140"/>
                  </a:lnTo>
                  <a:lnTo>
                    <a:pt x="2467368" y="342900"/>
                  </a:lnTo>
                  <a:close/>
                </a:path>
                <a:path w="3676015" h="2415540">
                  <a:moveTo>
                    <a:pt x="2485656" y="0"/>
                  </a:moveTo>
                  <a:lnTo>
                    <a:pt x="2470416" y="0"/>
                  </a:lnTo>
                  <a:lnTo>
                    <a:pt x="2470416" y="15240"/>
                  </a:lnTo>
                  <a:lnTo>
                    <a:pt x="2485656" y="15240"/>
                  </a:lnTo>
                  <a:lnTo>
                    <a:pt x="2485656" y="0"/>
                  </a:lnTo>
                  <a:close/>
                </a:path>
                <a:path w="3676015" h="2415540">
                  <a:moveTo>
                    <a:pt x="2499372" y="342900"/>
                  </a:moveTo>
                  <a:lnTo>
                    <a:pt x="2482608" y="342900"/>
                  </a:lnTo>
                  <a:lnTo>
                    <a:pt x="2482608" y="358140"/>
                  </a:lnTo>
                  <a:lnTo>
                    <a:pt x="2499372" y="358140"/>
                  </a:lnTo>
                  <a:lnTo>
                    <a:pt x="2499372" y="342900"/>
                  </a:lnTo>
                  <a:close/>
                </a:path>
                <a:path w="3676015" h="2415540">
                  <a:moveTo>
                    <a:pt x="2516136" y="0"/>
                  </a:moveTo>
                  <a:lnTo>
                    <a:pt x="2500896" y="0"/>
                  </a:lnTo>
                  <a:lnTo>
                    <a:pt x="2500896" y="15240"/>
                  </a:lnTo>
                  <a:lnTo>
                    <a:pt x="2516136" y="15240"/>
                  </a:lnTo>
                  <a:lnTo>
                    <a:pt x="2516136" y="0"/>
                  </a:lnTo>
                  <a:close/>
                </a:path>
                <a:path w="3676015" h="2415540">
                  <a:moveTo>
                    <a:pt x="2529852" y="342900"/>
                  </a:moveTo>
                  <a:lnTo>
                    <a:pt x="2514612" y="342900"/>
                  </a:lnTo>
                  <a:lnTo>
                    <a:pt x="2514612" y="358140"/>
                  </a:lnTo>
                  <a:lnTo>
                    <a:pt x="2529852" y="358140"/>
                  </a:lnTo>
                  <a:lnTo>
                    <a:pt x="2529852" y="342900"/>
                  </a:lnTo>
                  <a:close/>
                </a:path>
                <a:path w="3676015" h="2415540">
                  <a:moveTo>
                    <a:pt x="2548140" y="0"/>
                  </a:moveTo>
                  <a:lnTo>
                    <a:pt x="2531376" y="0"/>
                  </a:lnTo>
                  <a:lnTo>
                    <a:pt x="2531376" y="15240"/>
                  </a:lnTo>
                  <a:lnTo>
                    <a:pt x="2548140" y="15240"/>
                  </a:lnTo>
                  <a:lnTo>
                    <a:pt x="2548140" y="0"/>
                  </a:lnTo>
                  <a:close/>
                </a:path>
                <a:path w="3676015" h="2415540">
                  <a:moveTo>
                    <a:pt x="2560332" y="342900"/>
                  </a:moveTo>
                  <a:lnTo>
                    <a:pt x="2545092" y="342900"/>
                  </a:lnTo>
                  <a:lnTo>
                    <a:pt x="2545092" y="358140"/>
                  </a:lnTo>
                  <a:lnTo>
                    <a:pt x="2560332" y="358140"/>
                  </a:lnTo>
                  <a:lnTo>
                    <a:pt x="2560332" y="342900"/>
                  </a:lnTo>
                  <a:close/>
                </a:path>
                <a:path w="3676015" h="2415540">
                  <a:moveTo>
                    <a:pt x="2578620" y="0"/>
                  </a:moveTo>
                  <a:lnTo>
                    <a:pt x="2563380" y="0"/>
                  </a:lnTo>
                  <a:lnTo>
                    <a:pt x="2563380" y="15240"/>
                  </a:lnTo>
                  <a:lnTo>
                    <a:pt x="2578620" y="15240"/>
                  </a:lnTo>
                  <a:lnTo>
                    <a:pt x="2578620" y="0"/>
                  </a:lnTo>
                  <a:close/>
                </a:path>
                <a:path w="3676015" h="2415540">
                  <a:moveTo>
                    <a:pt x="2590812" y="342900"/>
                  </a:moveTo>
                  <a:lnTo>
                    <a:pt x="2575572" y="342900"/>
                  </a:lnTo>
                  <a:lnTo>
                    <a:pt x="2575572" y="358140"/>
                  </a:lnTo>
                  <a:lnTo>
                    <a:pt x="2590812" y="358140"/>
                  </a:lnTo>
                  <a:lnTo>
                    <a:pt x="2590812" y="342900"/>
                  </a:lnTo>
                  <a:close/>
                </a:path>
                <a:path w="3676015" h="2415540">
                  <a:moveTo>
                    <a:pt x="2609100" y="0"/>
                  </a:moveTo>
                  <a:lnTo>
                    <a:pt x="2593860" y="0"/>
                  </a:lnTo>
                  <a:lnTo>
                    <a:pt x="2593860" y="15240"/>
                  </a:lnTo>
                  <a:lnTo>
                    <a:pt x="2609100" y="15240"/>
                  </a:lnTo>
                  <a:lnTo>
                    <a:pt x="2609100" y="0"/>
                  </a:lnTo>
                  <a:close/>
                </a:path>
                <a:path w="3676015" h="2415540">
                  <a:moveTo>
                    <a:pt x="2622816" y="342900"/>
                  </a:moveTo>
                  <a:lnTo>
                    <a:pt x="2606052" y="342900"/>
                  </a:lnTo>
                  <a:lnTo>
                    <a:pt x="2606052" y="358140"/>
                  </a:lnTo>
                  <a:lnTo>
                    <a:pt x="2622816" y="358140"/>
                  </a:lnTo>
                  <a:lnTo>
                    <a:pt x="2622816" y="342900"/>
                  </a:lnTo>
                  <a:close/>
                </a:path>
                <a:path w="3676015" h="2415540">
                  <a:moveTo>
                    <a:pt x="2639580" y="0"/>
                  </a:moveTo>
                  <a:lnTo>
                    <a:pt x="2624340" y="0"/>
                  </a:lnTo>
                  <a:lnTo>
                    <a:pt x="2624340" y="15240"/>
                  </a:lnTo>
                  <a:lnTo>
                    <a:pt x="2639580" y="15240"/>
                  </a:lnTo>
                  <a:lnTo>
                    <a:pt x="2639580" y="0"/>
                  </a:lnTo>
                  <a:close/>
                </a:path>
                <a:path w="3676015" h="2415540">
                  <a:moveTo>
                    <a:pt x="2653296" y="342900"/>
                  </a:moveTo>
                  <a:lnTo>
                    <a:pt x="2638056" y="342900"/>
                  </a:lnTo>
                  <a:lnTo>
                    <a:pt x="2638056" y="358140"/>
                  </a:lnTo>
                  <a:lnTo>
                    <a:pt x="2653296" y="358140"/>
                  </a:lnTo>
                  <a:lnTo>
                    <a:pt x="2653296" y="342900"/>
                  </a:lnTo>
                  <a:close/>
                </a:path>
                <a:path w="3676015" h="2415540">
                  <a:moveTo>
                    <a:pt x="2671584" y="0"/>
                  </a:moveTo>
                  <a:lnTo>
                    <a:pt x="2654820" y="0"/>
                  </a:lnTo>
                  <a:lnTo>
                    <a:pt x="2654820" y="15240"/>
                  </a:lnTo>
                  <a:lnTo>
                    <a:pt x="2671584" y="15240"/>
                  </a:lnTo>
                  <a:lnTo>
                    <a:pt x="2671584" y="0"/>
                  </a:lnTo>
                  <a:close/>
                </a:path>
                <a:path w="3676015" h="2415540">
                  <a:moveTo>
                    <a:pt x="2683776" y="342900"/>
                  </a:moveTo>
                  <a:lnTo>
                    <a:pt x="2668536" y="342900"/>
                  </a:lnTo>
                  <a:lnTo>
                    <a:pt x="2668536" y="358140"/>
                  </a:lnTo>
                  <a:lnTo>
                    <a:pt x="2683776" y="358140"/>
                  </a:lnTo>
                  <a:lnTo>
                    <a:pt x="2683776" y="342900"/>
                  </a:lnTo>
                  <a:close/>
                </a:path>
                <a:path w="3676015" h="2415540">
                  <a:moveTo>
                    <a:pt x="2702064" y="0"/>
                  </a:moveTo>
                  <a:lnTo>
                    <a:pt x="2686824" y="0"/>
                  </a:lnTo>
                  <a:lnTo>
                    <a:pt x="2686824" y="15240"/>
                  </a:lnTo>
                  <a:lnTo>
                    <a:pt x="2702064" y="15240"/>
                  </a:lnTo>
                  <a:lnTo>
                    <a:pt x="2702064" y="0"/>
                  </a:lnTo>
                  <a:close/>
                </a:path>
                <a:path w="3676015" h="2415540">
                  <a:moveTo>
                    <a:pt x="2714256" y="342900"/>
                  </a:moveTo>
                  <a:lnTo>
                    <a:pt x="2699016" y="342900"/>
                  </a:lnTo>
                  <a:lnTo>
                    <a:pt x="2699016" y="358140"/>
                  </a:lnTo>
                  <a:lnTo>
                    <a:pt x="2714256" y="358140"/>
                  </a:lnTo>
                  <a:lnTo>
                    <a:pt x="2714256" y="342900"/>
                  </a:lnTo>
                  <a:close/>
                </a:path>
                <a:path w="3676015" h="2415540">
                  <a:moveTo>
                    <a:pt x="2732544" y="0"/>
                  </a:moveTo>
                  <a:lnTo>
                    <a:pt x="2717304" y="0"/>
                  </a:lnTo>
                  <a:lnTo>
                    <a:pt x="2717304" y="15240"/>
                  </a:lnTo>
                  <a:lnTo>
                    <a:pt x="2732544" y="15240"/>
                  </a:lnTo>
                  <a:lnTo>
                    <a:pt x="2732544" y="0"/>
                  </a:lnTo>
                  <a:close/>
                </a:path>
                <a:path w="3676015" h="2415540">
                  <a:moveTo>
                    <a:pt x="2746260" y="342900"/>
                  </a:moveTo>
                  <a:lnTo>
                    <a:pt x="2729496" y="342900"/>
                  </a:lnTo>
                  <a:lnTo>
                    <a:pt x="2729496" y="358140"/>
                  </a:lnTo>
                  <a:lnTo>
                    <a:pt x="2746260" y="358140"/>
                  </a:lnTo>
                  <a:lnTo>
                    <a:pt x="2746260" y="342900"/>
                  </a:lnTo>
                  <a:close/>
                </a:path>
                <a:path w="3676015" h="2415540">
                  <a:moveTo>
                    <a:pt x="2763024" y="0"/>
                  </a:moveTo>
                  <a:lnTo>
                    <a:pt x="2747784" y="0"/>
                  </a:lnTo>
                  <a:lnTo>
                    <a:pt x="2747784" y="15240"/>
                  </a:lnTo>
                  <a:lnTo>
                    <a:pt x="2763024" y="15240"/>
                  </a:lnTo>
                  <a:lnTo>
                    <a:pt x="2763024" y="0"/>
                  </a:lnTo>
                  <a:close/>
                </a:path>
                <a:path w="3676015" h="2415540">
                  <a:moveTo>
                    <a:pt x="2776740" y="342900"/>
                  </a:moveTo>
                  <a:lnTo>
                    <a:pt x="2761500" y="342900"/>
                  </a:lnTo>
                  <a:lnTo>
                    <a:pt x="2761500" y="358140"/>
                  </a:lnTo>
                  <a:lnTo>
                    <a:pt x="2776740" y="358140"/>
                  </a:lnTo>
                  <a:lnTo>
                    <a:pt x="2776740" y="342900"/>
                  </a:lnTo>
                  <a:close/>
                </a:path>
                <a:path w="3676015" h="2415540">
                  <a:moveTo>
                    <a:pt x="2795028" y="0"/>
                  </a:moveTo>
                  <a:lnTo>
                    <a:pt x="2778264" y="0"/>
                  </a:lnTo>
                  <a:lnTo>
                    <a:pt x="2778264" y="15240"/>
                  </a:lnTo>
                  <a:lnTo>
                    <a:pt x="2795028" y="15240"/>
                  </a:lnTo>
                  <a:lnTo>
                    <a:pt x="2795028" y="0"/>
                  </a:lnTo>
                  <a:close/>
                </a:path>
                <a:path w="3676015" h="2415540">
                  <a:moveTo>
                    <a:pt x="2807220" y="342900"/>
                  </a:moveTo>
                  <a:lnTo>
                    <a:pt x="2791980" y="342900"/>
                  </a:lnTo>
                  <a:lnTo>
                    <a:pt x="2791980" y="358140"/>
                  </a:lnTo>
                  <a:lnTo>
                    <a:pt x="2807220" y="358140"/>
                  </a:lnTo>
                  <a:lnTo>
                    <a:pt x="2807220" y="342900"/>
                  </a:lnTo>
                  <a:close/>
                </a:path>
                <a:path w="3676015" h="2415540">
                  <a:moveTo>
                    <a:pt x="2825508" y="0"/>
                  </a:moveTo>
                  <a:lnTo>
                    <a:pt x="2810268" y="0"/>
                  </a:lnTo>
                  <a:lnTo>
                    <a:pt x="2810268" y="15240"/>
                  </a:lnTo>
                  <a:lnTo>
                    <a:pt x="2825508" y="15240"/>
                  </a:lnTo>
                  <a:lnTo>
                    <a:pt x="2825508" y="0"/>
                  </a:lnTo>
                  <a:close/>
                </a:path>
                <a:path w="3676015" h="2415540">
                  <a:moveTo>
                    <a:pt x="2837700" y="342900"/>
                  </a:moveTo>
                  <a:lnTo>
                    <a:pt x="2822460" y="342900"/>
                  </a:lnTo>
                  <a:lnTo>
                    <a:pt x="2822460" y="358140"/>
                  </a:lnTo>
                  <a:lnTo>
                    <a:pt x="2837700" y="358140"/>
                  </a:lnTo>
                  <a:lnTo>
                    <a:pt x="2837700" y="342900"/>
                  </a:lnTo>
                  <a:close/>
                </a:path>
                <a:path w="3676015" h="2415540">
                  <a:moveTo>
                    <a:pt x="2855988" y="0"/>
                  </a:moveTo>
                  <a:lnTo>
                    <a:pt x="2840748" y="0"/>
                  </a:lnTo>
                  <a:lnTo>
                    <a:pt x="2840748" y="15240"/>
                  </a:lnTo>
                  <a:lnTo>
                    <a:pt x="2855988" y="15240"/>
                  </a:lnTo>
                  <a:lnTo>
                    <a:pt x="2855988" y="0"/>
                  </a:lnTo>
                  <a:close/>
                </a:path>
                <a:path w="3676015" h="2415540">
                  <a:moveTo>
                    <a:pt x="2869704" y="342900"/>
                  </a:moveTo>
                  <a:lnTo>
                    <a:pt x="2852940" y="342900"/>
                  </a:lnTo>
                  <a:lnTo>
                    <a:pt x="2852940" y="358140"/>
                  </a:lnTo>
                  <a:lnTo>
                    <a:pt x="2869704" y="358140"/>
                  </a:lnTo>
                  <a:lnTo>
                    <a:pt x="2869704" y="342900"/>
                  </a:lnTo>
                  <a:close/>
                </a:path>
                <a:path w="3676015" h="2415540">
                  <a:moveTo>
                    <a:pt x="2886468" y="0"/>
                  </a:moveTo>
                  <a:lnTo>
                    <a:pt x="2871228" y="0"/>
                  </a:lnTo>
                  <a:lnTo>
                    <a:pt x="2871228" y="15240"/>
                  </a:lnTo>
                  <a:lnTo>
                    <a:pt x="2886468" y="15240"/>
                  </a:lnTo>
                  <a:lnTo>
                    <a:pt x="2886468" y="0"/>
                  </a:lnTo>
                  <a:close/>
                </a:path>
                <a:path w="3676015" h="2415540">
                  <a:moveTo>
                    <a:pt x="2900184" y="342900"/>
                  </a:moveTo>
                  <a:lnTo>
                    <a:pt x="2884944" y="342900"/>
                  </a:lnTo>
                  <a:lnTo>
                    <a:pt x="2884944" y="358140"/>
                  </a:lnTo>
                  <a:lnTo>
                    <a:pt x="2900184" y="358140"/>
                  </a:lnTo>
                  <a:lnTo>
                    <a:pt x="2900184" y="342900"/>
                  </a:lnTo>
                  <a:close/>
                </a:path>
                <a:path w="3676015" h="2415540">
                  <a:moveTo>
                    <a:pt x="2918472" y="0"/>
                  </a:moveTo>
                  <a:lnTo>
                    <a:pt x="2901708" y="0"/>
                  </a:lnTo>
                  <a:lnTo>
                    <a:pt x="2901708" y="15240"/>
                  </a:lnTo>
                  <a:lnTo>
                    <a:pt x="2918472" y="15240"/>
                  </a:lnTo>
                  <a:lnTo>
                    <a:pt x="2918472" y="0"/>
                  </a:lnTo>
                  <a:close/>
                </a:path>
                <a:path w="3676015" h="2415540">
                  <a:moveTo>
                    <a:pt x="2930664" y="342900"/>
                  </a:moveTo>
                  <a:lnTo>
                    <a:pt x="2915424" y="342900"/>
                  </a:lnTo>
                  <a:lnTo>
                    <a:pt x="2915424" y="358140"/>
                  </a:lnTo>
                  <a:lnTo>
                    <a:pt x="2930664" y="358140"/>
                  </a:lnTo>
                  <a:lnTo>
                    <a:pt x="2930664" y="342900"/>
                  </a:lnTo>
                  <a:close/>
                </a:path>
                <a:path w="3676015" h="2415540">
                  <a:moveTo>
                    <a:pt x="2948952" y="0"/>
                  </a:moveTo>
                  <a:lnTo>
                    <a:pt x="2933712" y="0"/>
                  </a:lnTo>
                  <a:lnTo>
                    <a:pt x="2933712" y="15240"/>
                  </a:lnTo>
                  <a:lnTo>
                    <a:pt x="2948952" y="15240"/>
                  </a:lnTo>
                  <a:lnTo>
                    <a:pt x="2948952" y="0"/>
                  </a:lnTo>
                  <a:close/>
                </a:path>
                <a:path w="3676015" h="2415540">
                  <a:moveTo>
                    <a:pt x="2961144" y="342900"/>
                  </a:moveTo>
                  <a:lnTo>
                    <a:pt x="2945904" y="342900"/>
                  </a:lnTo>
                  <a:lnTo>
                    <a:pt x="2945904" y="358140"/>
                  </a:lnTo>
                  <a:lnTo>
                    <a:pt x="2961144" y="358140"/>
                  </a:lnTo>
                  <a:lnTo>
                    <a:pt x="2961144" y="342900"/>
                  </a:lnTo>
                  <a:close/>
                </a:path>
                <a:path w="3676015" h="2415540">
                  <a:moveTo>
                    <a:pt x="2979432" y="0"/>
                  </a:moveTo>
                  <a:lnTo>
                    <a:pt x="2964192" y="0"/>
                  </a:lnTo>
                  <a:lnTo>
                    <a:pt x="2964192" y="15240"/>
                  </a:lnTo>
                  <a:lnTo>
                    <a:pt x="2979432" y="15240"/>
                  </a:lnTo>
                  <a:lnTo>
                    <a:pt x="2979432" y="0"/>
                  </a:lnTo>
                  <a:close/>
                </a:path>
                <a:path w="3676015" h="2415540">
                  <a:moveTo>
                    <a:pt x="2993148" y="342900"/>
                  </a:moveTo>
                  <a:lnTo>
                    <a:pt x="2976384" y="342900"/>
                  </a:lnTo>
                  <a:lnTo>
                    <a:pt x="2976384" y="358140"/>
                  </a:lnTo>
                  <a:lnTo>
                    <a:pt x="2993148" y="358140"/>
                  </a:lnTo>
                  <a:lnTo>
                    <a:pt x="2993148" y="342900"/>
                  </a:lnTo>
                  <a:close/>
                </a:path>
                <a:path w="3676015" h="2415540">
                  <a:moveTo>
                    <a:pt x="3009912" y="0"/>
                  </a:moveTo>
                  <a:lnTo>
                    <a:pt x="2994672" y="0"/>
                  </a:lnTo>
                  <a:lnTo>
                    <a:pt x="2994672" y="15240"/>
                  </a:lnTo>
                  <a:lnTo>
                    <a:pt x="3009912" y="15240"/>
                  </a:lnTo>
                  <a:lnTo>
                    <a:pt x="3009912" y="0"/>
                  </a:lnTo>
                  <a:close/>
                </a:path>
                <a:path w="3676015" h="2415540">
                  <a:moveTo>
                    <a:pt x="3023628" y="342900"/>
                  </a:moveTo>
                  <a:lnTo>
                    <a:pt x="3008388" y="342900"/>
                  </a:lnTo>
                  <a:lnTo>
                    <a:pt x="3008388" y="358140"/>
                  </a:lnTo>
                  <a:lnTo>
                    <a:pt x="3023628" y="358140"/>
                  </a:lnTo>
                  <a:lnTo>
                    <a:pt x="3023628" y="342900"/>
                  </a:lnTo>
                  <a:close/>
                </a:path>
                <a:path w="3676015" h="2415540">
                  <a:moveTo>
                    <a:pt x="3041916" y="0"/>
                  </a:moveTo>
                  <a:lnTo>
                    <a:pt x="3025152" y="0"/>
                  </a:lnTo>
                  <a:lnTo>
                    <a:pt x="3025152" y="15240"/>
                  </a:lnTo>
                  <a:lnTo>
                    <a:pt x="3041916" y="15240"/>
                  </a:lnTo>
                  <a:lnTo>
                    <a:pt x="3041916" y="0"/>
                  </a:lnTo>
                  <a:close/>
                </a:path>
                <a:path w="3676015" h="2415540">
                  <a:moveTo>
                    <a:pt x="3054108" y="342900"/>
                  </a:moveTo>
                  <a:lnTo>
                    <a:pt x="3038868" y="342900"/>
                  </a:lnTo>
                  <a:lnTo>
                    <a:pt x="3038868" y="358140"/>
                  </a:lnTo>
                  <a:lnTo>
                    <a:pt x="3054108" y="358140"/>
                  </a:lnTo>
                  <a:lnTo>
                    <a:pt x="3054108" y="342900"/>
                  </a:lnTo>
                  <a:close/>
                </a:path>
                <a:path w="3676015" h="2415540">
                  <a:moveTo>
                    <a:pt x="3072396" y="0"/>
                  </a:moveTo>
                  <a:lnTo>
                    <a:pt x="3057156" y="0"/>
                  </a:lnTo>
                  <a:lnTo>
                    <a:pt x="3057156" y="15240"/>
                  </a:lnTo>
                  <a:lnTo>
                    <a:pt x="3072396" y="15240"/>
                  </a:lnTo>
                  <a:lnTo>
                    <a:pt x="3072396" y="0"/>
                  </a:lnTo>
                  <a:close/>
                </a:path>
                <a:path w="3676015" h="2415540">
                  <a:moveTo>
                    <a:pt x="3084588" y="342900"/>
                  </a:moveTo>
                  <a:lnTo>
                    <a:pt x="3069348" y="342900"/>
                  </a:lnTo>
                  <a:lnTo>
                    <a:pt x="3069348" y="358140"/>
                  </a:lnTo>
                  <a:lnTo>
                    <a:pt x="3084588" y="358140"/>
                  </a:lnTo>
                  <a:lnTo>
                    <a:pt x="3084588" y="342900"/>
                  </a:lnTo>
                  <a:close/>
                </a:path>
                <a:path w="3676015" h="2415540">
                  <a:moveTo>
                    <a:pt x="3102876" y="0"/>
                  </a:moveTo>
                  <a:lnTo>
                    <a:pt x="3087636" y="0"/>
                  </a:lnTo>
                  <a:lnTo>
                    <a:pt x="3087636" y="15240"/>
                  </a:lnTo>
                  <a:lnTo>
                    <a:pt x="3102876" y="15240"/>
                  </a:lnTo>
                  <a:lnTo>
                    <a:pt x="3102876" y="0"/>
                  </a:lnTo>
                  <a:close/>
                </a:path>
                <a:path w="3676015" h="2415540">
                  <a:moveTo>
                    <a:pt x="3116592" y="342900"/>
                  </a:moveTo>
                  <a:lnTo>
                    <a:pt x="3099828" y="342900"/>
                  </a:lnTo>
                  <a:lnTo>
                    <a:pt x="3099828" y="358140"/>
                  </a:lnTo>
                  <a:lnTo>
                    <a:pt x="3116592" y="358140"/>
                  </a:lnTo>
                  <a:lnTo>
                    <a:pt x="3116592" y="342900"/>
                  </a:lnTo>
                  <a:close/>
                </a:path>
                <a:path w="3676015" h="2415540">
                  <a:moveTo>
                    <a:pt x="3133356" y="0"/>
                  </a:moveTo>
                  <a:lnTo>
                    <a:pt x="3118116" y="0"/>
                  </a:lnTo>
                  <a:lnTo>
                    <a:pt x="3118116" y="15240"/>
                  </a:lnTo>
                  <a:lnTo>
                    <a:pt x="3133356" y="15240"/>
                  </a:lnTo>
                  <a:lnTo>
                    <a:pt x="3133356" y="0"/>
                  </a:lnTo>
                  <a:close/>
                </a:path>
                <a:path w="3676015" h="2415540">
                  <a:moveTo>
                    <a:pt x="3147072" y="342900"/>
                  </a:moveTo>
                  <a:lnTo>
                    <a:pt x="3131832" y="342900"/>
                  </a:lnTo>
                  <a:lnTo>
                    <a:pt x="3131832" y="358140"/>
                  </a:lnTo>
                  <a:lnTo>
                    <a:pt x="3147072" y="358140"/>
                  </a:lnTo>
                  <a:lnTo>
                    <a:pt x="3147072" y="342900"/>
                  </a:lnTo>
                  <a:close/>
                </a:path>
                <a:path w="3676015" h="2415540">
                  <a:moveTo>
                    <a:pt x="3165360" y="0"/>
                  </a:moveTo>
                  <a:lnTo>
                    <a:pt x="3148596" y="0"/>
                  </a:lnTo>
                  <a:lnTo>
                    <a:pt x="3148596" y="15240"/>
                  </a:lnTo>
                  <a:lnTo>
                    <a:pt x="3165360" y="15240"/>
                  </a:lnTo>
                  <a:lnTo>
                    <a:pt x="3165360" y="0"/>
                  </a:lnTo>
                  <a:close/>
                </a:path>
                <a:path w="3676015" h="2415540">
                  <a:moveTo>
                    <a:pt x="3177552" y="342900"/>
                  </a:moveTo>
                  <a:lnTo>
                    <a:pt x="3162312" y="342900"/>
                  </a:lnTo>
                  <a:lnTo>
                    <a:pt x="3162312" y="358140"/>
                  </a:lnTo>
                  <a:lnTo>
                    <a:pt x="3177552" y="358140"/>
                  </a:lnTo>
                  <a:lnTo>
                    <a:pt x="3177552" y="342900"/>
                  </a:lnTo>
                  <a:close/>
                </a:path>
                <a:path w="3676015" h="2415540">
                  <a:moveTo>
                    <a:pt x="3195840" y="0"/>
                  </a:moveTo>
                  <a:lnTo>
                    <a:pt x="3180600" y="0"/>
                  </a:lnTo>
                  <a:lnTo>
                    <a:pt x="3180600" y="15240"/>
                  </a:lnTo>
                  <a:lnTo>
                    <a:pt x="3195840" y="15240"/>
                  </a:lnTo>
                  <a:lnTo>
                    <a:pt x="3195840" y="0"/>
                  </a:lnTo>
                  <a:close/>
                </a:path>
                <a:path w="3676015" h="2415540">
                  <a:moveTo>
                    <a:pt x="3208032" y="342900"/>
                  </a:moveTo>
                  <a:lnTo>
                    <a:pt x="3192792" y="342900"/>
                  </a:lnTo>
                  <a:lnTo>
                    <a:pt x="3192792" y="358140"/>
                  </a:lnTo>
                  <a:lnTo>
                    <a:pt x="3208032" y="358140"/>
                  </a:lnTo>
                  <a:lnTo>
                    <a:pt x="3208032" y="342900"/>
                  </a:lnTo>
                  <a:close/>
                </a:path>
                <a:path w="3676015" h="2415540">
                  <a:moveTo>
                    <a:pt x="3226320" y="0"/>
                  </a:moveTo>
                  <a:lnTo>
                    <a:pt x="3211080" y="0"/>
                  </a:lnTo>
                  <a:lnTo>
                    <a:pt x="3211080" y="15240"/>
                  </a:lnTo>
                  <a:lnTo>
                    <a:pt x="3226320" y="15240"/>
                  </a:lnTo>
                  <a:lnTo>
                    <a:pt x="3226320" y="0"/>
                  </a:lnTo>
                  <a:close/>
                </a:path>
                <a:path w="3676015" h="2415540">
                  <a:moveTo>
                    <a:pt x="3240036" y="342900"/>
                  </a:moveTo>
                  <a:lnTo>
                    <a:pt x="3223272" y="342900"/>
                  </a:lnTo>
                  <a:lnTo>
                    <a:pt x="3223272" y="358140"/>
                  </a:lnTo>
                  <a:lnTo>
                    <a:pt x="3240036" y="358140"/>
                  </a:lnTo>
                  <a:lnTo>
                    <a:pt x="3240036" y="342900"/>
                  </a:lnTo>
                  <a:close/>
                </a:path>
                <a:path w="3676015" h="2415540">
                  <a:moveTo>
                    <a:pt x="3256800" y="0"/>
                  </a:moveTo>
                  <a:lnTo>
                    <a:pt x="3241560" y="0"/>
                  </a:lnTo>
                  <a:lnTo>
                    <a:pt x="3241560" y="15240"/>
                  </a:lnTo>
                  <a:lnTo>
                    <a:pt x="3256800" y="15240"/>
                  </a:lnTo>
                  <a:lnTo>
                    <a:pt x="3256800" y="0"/>
                  </a:lnTo>
                  <a:close/>
                </a:path>
                <a:path w="3676015" h="2415540">
                  <a:moveTo>
                    <a:pt x="3270516" y="342900"/>
                  </a:moveTo>
                  <a:lnTo>
                    <a:pt x="3255276" y="342900"/>
                  </a:lnTo>
                  <a:lnTo>
                    <a:pt x="3255276" y="358140"/>
                  </a:lnTo>
                  <a:lnTo>
                    <a:pt x="3270516" y="358140"/>
                  </a:lnTo>
                  <a:lnTo>
                    <a:pt x="3270516" y="342900"/>
                  </a:lnTo>
                  <a:close/>
                </a:path>
                <a:path w="3676015" h="2415540">
                  <a:moveTo>
                    <a:pt x="3288804" y="0"/>
                  </a:moveTo>
                  <a:lnTo>
                    <a:pt x="3272040" y="0"/>
                  </a:lnTo>
                  <a:lnTo>
                    <a:pt x="3272040" y="15240"/>
                  </a:lnTo>
                  <a:lnTo>
                    <a:pt x="3288804" y="15240"/>
                  </a:lnTo>
                  <a:lnTo>
                    <a:pt x="3288804" y="0"/>
                  </a:lnTo>
                  <a:close/>
                </a:path>
                <a:path w="3676015" h="2415540">
                  <a:moveTo>
                    <a:pt x="3300996" y="342900"/>
                  </a:moveTo>
                  <a:lnTo>
                    <a:pt x="3285756" y="342900"/>
                  </a:lnTo>
                  <a:lnTo>
                    <a:pt x="3285756" y="358140"/>
                  </a:lnTo>
                  <a:lnTo>
                    <a:pt x="3300996" y="358140"/>
                  </a:lnTo>
                  <a:lnTo>
                    <a:pt x="3300996" y="342900"/>
                  </a:lnTo>
                  <a:close/>
                </a:path>
                <a:path w="3676015" h="2415540">
                  <a:moveTo>
                    <a:pt x="3319284" y="0"/>
                  </a:moveTo>
                  <a:lnTo>
                    <a:pt x="3304044" y="0"/>
                  </a:lnTo>
                  <a:lnTo>
                    <a:pt x="3304044" y="15240"/>
                  </a:lnTo>
                  <a:lnTo>
                    <a:pt x="3319284" y="15240"/>
                  </a:lnTo>
                  <a:lnTo>
                    <a:pt x="3319284" y="0"/>
                  </a:lnTo>
                  <a:close/>
                </a:path>
                <a:path w="3676015" h="2415540">
                  <a:moveTo>
                    <a:pt x="3331476" y="342900"/>
                  </a:moveTo>
                  <a:lnTo>
                    <a:pt x="3316236" y="342900"/>
                  </a:lnTo>
                  <a:lnTo>
                    <a:pt x="3316236" y="358140"/>
                  </a:lnTo>
                  <a:lnTo>
                    <a:pt x="3331476" y="358140"/>
                  </a:lnTo>
                  <a:lnTo>
                    <a:pt x="3331476" y="342900"/>
                  </a:lnTo>
                  <a:close/>
                </a:path>
                <a:path w="3676015" h="2415540">
                  <a:moveTo>
                    <a:pt x="3349764" y="0"/>
                  </a:moveTo>
                  <a:lnTo>
                    <a:pt x="3334524" y="0"/>
                  </a:lnTo>
                  <a:lnTo>
                    <a:pt x="3334524" y="15240"/>
                  </a:lnTo>
                  <a:lnTo>
                    <a:pt x="3349764" y="15240"/>
                  </a:lnTo>
                  <a:lnTo>
                    <a:pt x="3349764" y="0"/>
                  </a:lnTo>
                  <a:close/>
                </a:path>
                <a:path w="3676015" h="2415540">
                  <a:moveTo>
                    <a:pt x="3363480" y="342900"/>
                  </a:moveTo>
                  <a:lnTo>
                    <a:pt x="3346716" y="342900"/>
                  </a:lnTo>
                  <a:lnTo>
                    <a:pt x="3346716" y="358140"/>
                  </a:lnTo>
                  <a:lnTo>
                    <a:pt x="3363480" y="358140"/>
                  </a:lnTo>
                  <a:lnTo>
                    <a:pt x="3363480" y="342900"/>
                  </a:lnTo>
                  <a:close/>
                </a:path>
                <a:path w="3676015" h="2415540">
                  <a:moveTo>
                    <a:pt x="3380244" y="0"/>
                  </a:moveTo>
                  <a:lnTo>
                    <a:pt x="3365004" y="0"/>
                  </a:lnTo>
                  <a:lnTo>
                    <a:pt x="3365004" y="15240"/>
                  </a:lnTo>
                  <a:lnTo>
                    <a:pt x="3380244" y="15240"/>
                  </a:lnTo>
                  <a:lnTo>
                    <a:pt x="3380244" y="0"/>
                  </a:lnTo>
                  <a:close/>
                </a:path>
                <a:path w="3676015" h="2415540">
                  <a:moveTo>
                    <a:pt x="3393960" y="342900"/>
                  </a:moveTo>
                  <a:lnTo>
                    <a:pt x="3378720" y="342900"/>
                  </a:lnTo>
                  <a:lnTo>
                    <a:pt x="3378720" y="358140"/>
                  </a:lnTo>
                  <a:lnTo>
                    <a:pt x="3393960" y="358140"/>
                  </a:lnTo>
                  <a:lnTo>
                    <a:pt x="3393960" y="342900"/>
                  </a:lnTo>
                  <a:close/>
                </a:path>
                <a:path w="3676015" h="2415540">
                  <a:moveTo>
                    <a:pt x="3412248" y="0"/>
                  </a:moveTo>
                  <a:lnTo>
                    <a:pt x="3395484" y="0"/>
                  </a:lnTo>
                  <a:lnTo>
                    <a:pt x="3395484" y="15240"/>
                  </a:lnTo>
                  <a:lnTo>
                    <a:pt x="3412248" y="15240"/>
                  </a:lnTo>
                  <a:lnTo>
                    <a:pt x="3412248" y="0"/>
                  </a:lnTo>
                  <a:close/>
                </a:path>
                <a:path w="3676015" h="2415540">
                  <a:moveTo>
                    <a:pt x="3424440" y="342900"/>
                  </a:moveTo>
                  <a:lnTo>
                    <a:pt x="3409200" y="342900"/>
                  </a:lnTo>
                  <a:lnTo>
                    <a:pt x="3409200" y="358140"/>
                  </a:lnTo>
                  <a:lnTo>
                    <a:pt x="3424440" y="358140"/>
                  </a:lnTo>
                  <a:lnTo>
                    <a:pt x="3424440" y="342900"/>
                  </a:lnTo>
                  <a:close/>
                </a:path>
                <a:path w="3676015" h="2415540">
                  <a:moveTo>
                    <a:pt x="3442728" y="0"/>
                  </a:moveTo>
                  <a:lnTo>
                    <a:pt x="3427488" y="0"/>
                  </a:lnTo>
                  <a:lnTo>
                    <a:pt x="3427488" y="15240"/>
                  </a:lnTo>
                  <a:lnTo>
                    <a:pt x="3442728" y="15240"/>
                  </a:lnTo>
                  <a:lnTo>
                    <a:pt x="3442728" y="0"/>
                  </a:lnTo>
                  <a:close/>
                </a:path>
                <a:path w="3676015" h="2415540">
                  <a:moveTo>
                    <a:pt x="3454920" y="342900"/>
                  </a:moveTo>
                  <a:lnTo>
                    <a:pt x="3439680" y="342900"/>
                  </a:lnTo>
                  <a:lnTo>
                    <a:pt x="3439680" y="358140"/>
                  </a:lnTo>
                  <a:lnTo>
                    <a:pt x="3454920" y="358140"/>
                  </a:lnTo>
                  <a:lnTo>
                    <a:pt x="3454920" y="342900"/>
                  </a:lnTo>
                  <a:close/>
                </a:path>
                <a:path w="3676015" h="2415540">
                  <a:moveTo>
                    <a:pt x="3473208" y="0"/>
                  </a:moveTo>
                  <a:lnTo>
                    <a:pt x="3457968" y="0"/>
                  </a:lnTo>
                  <a:lnTo>
                    <a:pt x="3457968" y="15240"/>
                  </a:lnTo>
                  <a:lnTo>
                    <a:pt x="3473208" y="15240"/>
                  </a:lnTo>
                  <a:lnTo>
                    <a:pt x="3473208" y="0"/>
                  </a:lnTo>
                  <a:close/>
                </a:path>
                <a:path w="3676015" h="2415540">
                  <a:moveTo>
                    <a:pt x="3486924" y="342900"/>
                  </a:moveTo>
                  <a:lnTo>
                    <a:pt x="3470160" y="342900"/>
                  </a:lnTo>
                  <a:lnTo>
                    <a:pt x="3470160" y="358140"/>
                  </a:lnTo>
                  <a:lnTo>
                    <a:pt x="3486924" y="358140"/>
                  </a:lnTo>
                  <a:lnTo>
                    <a:pt x="3486924" y="342900"/>
                  </a:lnTo>
                  <a:close/>
                </a:path>
                <a:path w="3676015" h="2415540">
                  <a:moveTo>
                    <a:pt x="3503688" y="0"/>
                  </a:moveTo>
                  <a:lnTo>
                    <a:pt x="3488448" y="0"/>
                  </a:lnTo>
                  <a:lnTo>
                    <a:pt x="3488448" y="15240"/>
                  </a:lnTo>
                  <a:lnTo>
                    <a:pt x="3503688" y="15240"/>
                  </a:lnTo>
                  <a:lnTo>
                    <a:pt x="3503688" y="0"/>
                  </a:lnTo>
                  <a:close/>
                </a:path>
                <a:path w="3676015" h="2415540">
                  <a:moveTo>
                    <a:pt x="3517404" y="342900"/>
                  </a:moveTo>
                  <a:lnTo>
                    <a:pt x="3502164" y="342900"/>
                  </a:lnTo>
                  <a:lnTo>
                    <a:pt x="3502164" y="358140"/>
                  </a:lnTo>
                  <a:lnTo>
                    <a:pt x="3517404" y="358140"/>
                  </a:lnTo>
                  <a:lnTo>
                    <a:pt x="3517404" y="342900"/>
                  </a:lnTo>
                  <a:close/>
                </a:path>
                <a:path w="3676015" h="2415540">
                  <a:moveTo>
                    <a:pt x="3535692" y="0"/>
                  </a:moveTo>
                  <a:lnTo>
                    <a:pt x="3518928" y="0"/>
                  </a:lnTo>
                  <a:lnTo>
                    <a:pt x="3518928" y="15240"/>
                  </a:lnTo>
                  <a:lnTo>
                    <a:pt x="3535692" y="15240"/>
                  </a:lnTo>
                  <a:lnTo>
                    <a:pt x="3535692" y="0"/>
                  </a:lnTo>
                  <a:close/>
                </a:path>
                <a:path w="3676015" h="2415540">
                  <a:moveTo>
                    <a:pt x="3547884" y="342900"/>
                  </a:moveTo>
                  <a:lnTo>
                    <a:pt x="3532644" y="342900"/>
                  </a:lnTo>
                  <a:lnTo>
                    <a:pt x="3532644" y="358140"/>
                  </a:lnTo>
                  <a:lnTo>
                    <a:pt x="3547884" y="358140"/>
                  </a:lnTo>
                  <a:lnTo>
                    <a:pt x="3547884" y="342900"/>
                  </a:lnTo>
                  <a:close/>
                </a:path>
                <a:path w="3676015" h="2415540">
                  <a:moveTo>
                    <a:pt x="3566172" y="0"/>
                  </a:moveTo>
                  <a:lnTo>
                    <a:pt x="3550932" y="0"/>
                  </a:lnTo>
                  <a:lnTo>
                    <a:pt x="3550932" y="15240"/>
                  </a:lnTo>
                  <a:lnTo>
                    <a:pt x="3566172" y="15240"/>
                  </a:lnTo>
                  <a:lnTo>
                    <a:pt x="3566172" y="0"/>
                  </a:lnTo>
                  <a:close/>
                </a:path>
                <a:path w="3676015" h="2415540">
                  <a:moveTo>
                    <a:pt x="3578364" y="342900"/>
                  </a:moveTo>
                  <a:lnTo>
                    <a:pt x="3563124" y="342900"/>
                  </a:lnTo>
                  <a:lnTo>
                    <a:pt x="3563124" y="358140"/>
                  </a:lnTo>
                  <a:lnTo>
                    <a:pt x="3578364" y="358140"/>
                  </a:lnTo>
                  <a:lnTo>
                    <a:pt x="3578364" y="342900"/>
                  </a:lnTo>
                  <a:close/>
                </a:path>
                <a:path w="3676015" h="2415540">
                  <a:moveTo>
                    <a:pt x="3596652" y="0"/>
                  </a:moveTo>
                  <a:lnTo>
                    <a:pt x="3581412" y="0"/>
                  </a:lnTo>
                  <a:lnTo>
                    <a:pt x="3581412" y="15240"/>
                  </a:lnTo>
                  <a:lnTo>
                    <a:pt x="3596652" y="15240"/>
                  </a:lnTo>
                  <a:lnTo>
                    <a:pt x="3596652" y="0"/>
                  </a:lnTo>
                  <a:close/>
                </a:path>
                <a:path w="3676015" h="2415540">
                  <a:moveTo>
                    <a:pt x="3610368" y="342900"/>
                  </a:moveTo>
                  <a:lnTo>
                    <a:pt x="3593604" y="342900"/>
                  </a:lnTo>
                  <a:lnTo>
                    <a:pt x="3593604" y="358140"/>
                  </a:lnTo>
                  <a:lnTo>
                    <a:pt x="3610368" y="358140"/>
                  </a:lnTo>
                  <a:lnTo>
                    <a:pt x="3610368" y="342900"/>
                  </a:lnTo>
                  <a:close/>
                </a:path>
                <a:path w="3676015" h="2415540">
                  <a:moveTo>
                    <a:pt x="3627132" y="0"/>
                  </a:moveTo>
                  <a:lnTo>
                    <a:pt x="3611892" y="0"/>
                  </a:lnTo>
                  <a:lnTo>
                    <a:pt x="3611892" y="15240"/>
                  </a:lnTo>
                  <a:lnTo>
                    <a:pt x="3627132" y="15240"/>
                  </a:lnTo>
                  <a:lnTo>
                    <a:pt x="3627132" y="0"/>
                  </a:lnTo>
                  <a:close/>
                </a:path>
                <a:path w="3676015" h="2415540">
                  <a:moveTo>
                    <a:pt x="3640848" y="342900"/>
                  </a:moveTo>
                  <a:lnTo>
                    <a:pt x="3625608" y="342900"/>
                  </a:lnTo>
                  <a:lnTo>
                    <a:pt x="3625608" y="358140"/>
                  </a:lnTo>
                  <a:lnTo>
                    <a:pt x="3640848" y="358140"/>
                  </a:lnTo>
                  <a:lnTo>
                    <a:pt x="3640848" y="342900"/>
                  </a:lnTo>
                  <a:close/>
                </a:path>
                <a:path w="3676015" h="2415540">
                  <a:moveTo>
                    <a:pt x="3659136" y="0"/>
                  </a:moveTo>
                  <a:lnTo>
                    <a:pt x="3642372" y="0"/>
                  </a:lnTo>
                  <a:lnTo>
                    <a:pt x="3642372" y="15240"/>
                  </a:lnTo>
                  <a:lnTo>
                    <a:pt x="3659136" y="15240"/>
                  </a:lnTo>
                  <a:lnTo>
                    <a:pt x="3659136" y="0"/>
                  </a:lnTo>
                  <a:close/>
                </a:path>
                <a:path w="3676015" h="2415540">
                  <a:moveTo>
                    <a:pt x="3675900" y="347472"/>
                  </a:moveTo>
                  <a:lnTo>
                    <a:pt x="3663708" y="347472"/>
                  </a:lnTo>
                  <a:lnTo>
                    <a:pt x="3668280" y="342900"/>
                  </a:lnTo>
                  <a:lnTo>
                    <a:pt x="3656088" y="342900"/>
                  </a:lnTo>
                  <a:lnTo>
                    <a:pt x="3656088" y="358140"/>
                  </a:lnTo>
                  <a:lnTo>
                    <a:pt x="3671328" y="358140"/>
                  </a:lnTo>
                  <a:lnTo>
                    <a:pt x="3675900" y="355092"/>
                  </a:lnTo>
                  <a:lnTo>
                    <a:pt x="3675900" y="350520"/>
                  </a:lnTo>
                  <a:lnTo>
                    <a:pt x="3675900" y="347472"/>
                  </a:lnTo>
                  <a:close/>
                </a:path>
                <a:path w="3676015" h="2415540">
                  <a:moveTo>
                    <a:pt x="3675900" y="315468"/>
                  </a:moveTo>
                  <a:lnTo>
                    <a:pt x="3660660" y="315468"/>
                  </a:lnTo>
                  <a:lnTo>
                    <a:pt x="3660660" y="332232"/>
                  </a:lnTo>
                  <a:lnTo>
                    <a:pt x="3675900" y="332232"/>
                  </a:lnTo>
                  <a:lnTo>
                    <a:pt x="3675900" y="315468"/>
                  </a:lnTo>
                  <a:close/>
                </a:path>
                <a:path w="3676015" h="2415540">
                  <a:moveTo>
                    <a:pt x="3675900" y="284988"/>
                  </a:moveTo>
                  <a:lnTo>
                    <a:pt x="3660660" y="284988"/>
                  </a:lnTo>
                  <a:lnTo>
                    <a:pt x="3660660" y="300228"/>
                  </a:lnTo>
                  <a:lnTo>
                    <a:pt x="3675900" y="300228"/>
                  </a:lnTo>
                  <a:lnTo>
                    <a:pt x="3675900" y="284988"/>
                  </a:lnTo>
                  <a:close/>
                </a:path>
                <a:path w="3676015" h="2415540">
                  <a:moveTo>
                    <a:pt x="3675900" y="254508"/>
                  </a:moveTo>
                  <a:lnTo>
                    <a:pt x="3660660" y="254508"/>
                  </a:lnTo>
                  <a:lnTo>
                    <a:pt x="3660660" y="269748"/>
                  </a:lnTo>
                  <a:lnTo>
                    <a:pt x="3675900" y="269748"/>
                  </a:lnTo>
                  <a:lnTo>
                    <a:pt x="3675900" y="254508"/>
                  </a:lnTo>
                  <a:close/>
                </a:path>
                <a:path w="3676015" h="2415540">
                  <a:moveTo>
                    <a:pt x="3675900" y="224028"/>
                  </a:moveTo>
                  <a:lnTo>
                    <a:pt x="3660660" y="224028"/>
                  </a:lnTo>
                  <a:lnTo>
                    <a:pt x="3660660" y="239268"/>
                  </a:lnTo>
                  <a:lnTo>
                    <a:pt x="3675900" y="239268"/>
                  </a:lnTo>
                  <a:lnTo>
                    <a:pt x="3675900" y="224028"/>
                  </a:lnTo>
                  <a:close/>
                </a:path>
                <a:path w="3676015" h="2415540">
                  <a:moveTo>
                    <a:pt x="3675900" y="192024"/>
                  </a:moveTo>
                  <a:lnTo>
                    <a:pt x="3660660" y="192024"/>
                  </a:lnTo>
                  <a:lnTo>
                    <a:pt x="3660660" y="208788"/>
                  </a:lnTo>
                  <a:lnTo>
                    <a:pt x="3675900" y="208788"/>
                  </a:lnTo>
                  <a:lnTo>
                    <a:pt x="3675900" y="192024"/>
                  </a:lnTo>
                  <a:close/>
                </a:path>
                <a:path w="3676015" h="2415540">
                  <a:moveTo>
                    <a:pt x="3675900" y="161544"/>
                  </a:moveTo>
                  <a:lnTo>
                    <a:pt x="3660660" y="161544"/>
                  </a:lnTo>
                  <a:lnTo>
                    <a:pt x="3660660" y="176784"/>
                  </a:lnTo>
                  <a:lnTo>
                    <a:pt x="3675900" y="176784"/>
                  </a:lnTo>
                  <a:lnTo>
                    <a:pt x="3675900" y="161544"/>
                  </a:lnTo>
                  <a:close/>
                </a:path>
                <a:path w="3676015" h="2415540">
                  <a:moveTo>
                    <a:pt x="3675900" y="131064"/>
                  </a:moveTo>
                  <a:lnTo>
                    <a:pt x="3660660" y="131064"/>
                  </a:lnTo>
                  <a:lnTo>
                    <a:pt x="3660660" y="146304"/>
                  </a:lnTo>
                  <a:lnTo>
                    <a:pt x="3675900" y="146304"/>
                  </a:lnTo>
                  <a:lnTo>
                    <a:pt x="3675900" y="131064"/>
                  </a:lnTo>
                  <a:close/>
                </a:path>
                <a:path w="3676015" h="2415540">
                  <a:moveTo>
                    <a:pt x="3675900" y="100584"/>
                  </a:moveTo>
                  <a:lnTo>
                    <a:pt x="3660660" y="100584"/>
                  </a:lnTo>
                  <a:lnTo>
                    <a:pt x="3660660" y="115824"/>
                  </a:lnTo>
                  <a:lnTo>
                    <a:pt x="3675900" y="115824"/>
                  </a:lnTo>
                  <a:lnTo>
                    <a:pt x="3675900" y="100584"/>
                  </a:lnTo>
                  <a:close/>
                </a:path>
                <a:path w="3676015" h="2415540">
                  <a:moveTo>
                    <a:pt x="3675900" y="68580"/>
                  </a:moveTo>
                  <a:lnTo>
                    <a:pt x="3660660" y="68580"/>
                  </a:lnTo>
                  <a:lnTo>
                    <a:pt x="3660660" y="85344"/>
                  </a:lnTo>
                  <a:lnTo>
                    <a:pt x="3675900" y="85344"/>
                  </a:lnTo>
                  <a:lnTo>
                    <a:pt x="3675900" y="68580"/>
                  </a:lnTo>
                  <a:close/>
                </a:path>
                <a:path w="3676015" h="2415540">
                  <a:moveTo>
                    <a:pt x="3675900" y="38100"/>
                  </a:moveTo>
                  <a:lnTo>
                    <a:pt x="3660660" y="38100"/>
                  </a:lnTo>
                  <a:lnTo>
                    <a:pt x="3660660" y="53340"/>
                  </a:lnTo>
                  <a:lnTo>
                    <a:pt x="3675900" y="53340"/>
                  </a:lnTo>
                  <a:lnTo>
                    <a:pt x="3675900" y="38100"/>
                  </a:lnTo>
                  <a:close/>
                </a:path>
                <a:path w="3676015" h="2415540">
                  <a:moveTo>
                    <a:pt x="3675900" y="7620"/>
                  </a:moveTo>
                  <a:lnTo>
                    <a:pt x="3660660" y="7620"/>
                  </a:lnTo>
                  <a:lnTo>
                    <a:pt x="3660660" y="22860"/>
                  </a:lnTo>
                  <a:lnTo>
                    <a:pt x="3675900" y="22860"/>
                  </a:lnTo>
                  <a:lnTo>
                    <a:pt x="3675900" y="762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4946681" y="1385582"/>
              <a:ext cx="0" cy="2880360"/>
            </a:xfrm>
            <a:custGeom>
              <a:avLst/>
              <a:gdLst/>
              <a:ahLst/>
              <a:cxnLst/>
              <a:rect l="l" t="t" r="r" b="b"/>
              <a:pathLst>
                <a:path w="0" h="2880360">
                  <a:moveTo>
                    <a:pt x="0" y="2880360"/>
                  </a:moveTo>
                  <a:lnTo>
                    <a:pt x="0" y="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 descr=""/>
          <p:cNvSpPr txBox="1"/>
          <p:nvPr/>
        </p:nvSpPr>
        <p:spPr>
          <a:xfrm>
            <a:off x="4593113" y="2655074"/>
            <a:ext cx="353695" cy="341630"/>
          </a:xfrm>
          <a:prstGeom prst="rect">
            <a:avLst/>
          </a:prstGeom>
        </p:spPr>
        <p:txBody>
          <a:bodyPr wrap="square" lIns="0" tIns="87630" rIns="0" bIns="0" rtlCol="0" vert="horz">
            <a:spAutoFit/>
          </a:bodyPr>
          <a:lstStyle/>
          <a:p>
            <a:pPr marL="4445">
              <a:lnSpc>
                <a:spcPct val="100000"/>
              </a:lnSpc>
              <a:spcBef>
                <a:spcPts val="69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12%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593113" y="1832114"/>
            <a:ext cx="353695" cy="342900"/>
          </a:xfrm>
          <a:prstGeom prst="rect">
            <a:avLst/>
          </a:prstGeom>
          <a:solidFill>
            <a:srgbClr val="CA904D"/>
          </a:solidFill>
        </p:spPr>
        <p:txBody>
          <a:bodyPr wrap="square" lIns="0" tIns="87630" rIns="0" bIns="0" rtlCol="0" vert="horz">
            <a:spAutoFit/>
          </a:bodyPr>
          <a:lstStyle/>
          <a:p>
            <a:pPr marL="4445">
              <a:lnSpc>
                <a:spcPct val="100000"/>
              </a:lnSpc>
              <a:spcBef>
                <a:spcPts val="69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12%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180365" y="1420634"/>
            <a:ext cx="1766570" cy="342900"/>
          </a:xfrm>
          <a:prstGeom prst="rect">
            <a:avLst/>
          </a:prstGeom>
          <a:solidFill>
            <a:srgbClr val="CA904D"/>
          </a:solidFill>
        </p:spPr>
        <p:txBody>
          <a:bodyPr wrap="square" lIns="0" tIns="88900" rIns="0" bIns="0" rtlCol="0" vert="horz">
            <a:spAutoFit/>
          </a:bodyPr>
          <a:lstStyle/>
          <a:p>
            <a:pPr algn="r" marR="53975">
              <a:lnSpc>
                <a:spcPct val="100000"/>
              </a:lnSpc>
              <a:spcBef>
                <a:spcPts val="70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62%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665671" y="3959438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0%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665671" y="3548010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2%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665671" y="3136599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6%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5%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993324" y="2725241"/>
            <a:ext cx="23241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5%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4665671" y="2313813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6%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7%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950491" y="1832114"/>
            <a:ext cx="468630" cy="342900"/>
          </a:xfrm>
          <a:prstGeom prst="rect">
            <a:avLst/>
          </a:prstGeom>
          <a:solidFill>
            <a:srgbClr val="13425D"/>
          </a:solidFill>
        </p:spPr>
        <p:txBody>
          <a:bodyPr wrap="square" lIns="0" tIns="87630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690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16%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950491" y="1492507"/>
            <a:ext cx="189103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66%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257066" y="3950270"/>
            <a:ext cx="6997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DIVERSOS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378978" y="3538842"/>
            <a:ext cx="57721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ELOGIO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197696" y="3127502"/>
            <a:ext cx="75946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SUGESTÃO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183947" y="2716073"/>
            <a:ext cx="77343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DENÚNCIA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969101" y="2304645"/>
            <a:ext cx="98742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SOLICITAÇÃO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921860" y="1893217"/>
            <a:ext cx="103505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INFORMAÇÃO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888367" y="1481860"/>
            <a:ext cx="1068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RECLAMAÇÃO</a:t>
            </a:r>
            <a:endParaRPr sz="1100">
              <a:latin typeface="Century Gothic"/>
              <a:cs typeface="Century Gothic"/>
            </a:endParaRPr>
          </a:p>
        </p:txBody>
      </p:sp>
      <p:pic>
        <p:nvPicPr>
          <p:cNvPr id="30" name="object 30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25245" y="4794770"/>
            <a:ext cx="803147" cy="562902"/>
          </a:xfrm>
          <a:prstGeom prst="rect">
            <a:avLst/>
          </a:prstGeom>
        </p:spPr>
      </p:pic>
      <p:pic>
        <p:nvPicPr>
          <p:cNvPr id="31" name="object 31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77745" y="4724666"/>
            <a:ext cx="806195" cy="633006"/>
          </a:xfrm>
          <a:prstGeom prst="rect">
            <a:avLst/>
          </a:prstGeom>
        </p:spPr>
      </p:pic>
      <p:sp>
        <p:nvSpPr>
          <p:cNvPr id="32" name="object 32" descr=""/>
          <p:cNvSpPr txBox="1"/>
          <p:nvPr/>
        </p:nvSpPr>
        <p:spPr>
          <a:xfrm>
            <a:off x="2786720" y="4986621"/>
            <a:ext cx="1156335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CAPITAIS</a:t>
            </a:r>
            <a:endParaRPr sz="2050">
              <a:latin typeface="Century Gothic"/>
              <a:cs typeface="Century Gothic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6105844" y="4986621"/>
            <a:ext cx="1132840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INTERIOR</a:t>
            </a:r>
            <a:endParaRPr sz="2050">
              <a:latin typeface="Century Gothic"/>
              <a:cs typeface="Century Gothic"/>
            </a:endParaRPr>
          </a:p>
        </p:txBody>
      </p:sp>
      <p:grpSp>
        <p:nvGrpSpPr>
          <p:cNvPr id="34" name="object 34" descr=""/>
          <p:cNvGrpSpPr/>
          <p:nvPr/>
        </p:nvGrpSpPr>
        <p:grpSpPr>
          <a:xfrm>
            <a:off x="8107552" y="4132130"/>
            <a:ext cx="1097280" cy="1096645"/>
            <a:chOff x="8107552" y="4132130"/>
            <a:chExt cx="1097280" cy="1096645"/>
          </a:xfrm>
        </p:grpSpPr>
        <p:sp>
          <p:nvSpPr>
            <p:cNvPr id="35" name="object 35" descr=""/>
            <p:cNvSpPr/>
            <p:nvPr/>
          </p:nvSpPr>
          <p:spPr>
            <a:xfrm>
              <a:off x="8107552" y="4134878"/>
              <a:ext cx="548640" cy="1019810"/>
            </a:xfrm>
            <a:custGeom>
              <a:avLst/>
              <a:gdLst/>
              <a:ahLst/>
              <a:cxnLst/>
              <a:rect l="l" t="t" r="r" b="b"/>
              <a:pathLst>
                <a:path w="548640" h="1019810">
                  <a:moveTo>
                    <a:pt x="274225" y="1019555"/>
                  </a:moveTo>
                  <a:lnTo>
                    <a:pt x="234277" y="994238"/>
                  </a:lnTo>
                  <a:lnTo>
                    <a:pt x="197252" y="966081"/>
                  </a:lnTo>
                  <a:lnTo>
                    <a:pt x="163209" y="935310"/>
                  </a:lnTo>
                  <a:lnTo>
                    <a:pt x="132208" y="902150"/>
                  </a:lnTo>
                  <a:lnTo>
                    <a:pt x="104310" y="866826"/>
                  </a:lnTo>
                  <a:lnTo>
                    <a:pt x="79573" y="829563"/>
                  </a:lnTo>
                  <a:lnTo>
                    <a:pt x="58059" y="790588"/>
                  </a:lnTo>
                  <a:lnTo>
                    <a:pt x="39827" y="750125"/>
                  </a:lnTo>
                  <a:lnTo>
                    <a:pt x="24937" y="708399"/>
                  </a:lnTo>
                  <a:lnTo>
                    <a:pt x="13450" y="665636"/>
                  </a:lnTo>
                  <a:lnTo>
                    <a:pt x="5424" y="622061"/>
                  </a:lnTo>
                  <a:lnTo>
                    <a:pt x="921" y="577900"/>
                  </a:lnTo>
                  <a:lnTo>
                    <a:pt x="0" y="533377"/>
                  </a:lnTo>
                  <a:lnTo>
                    <a:pt x="2720" y="488719"/>
                  </a:lnTo>
                  <a:lnTo>
                    <a:pt x="9143" y="444149"/>
                  </a:lnTo>
                  <a:lnTo>
                    <a:pt x="19329" y="399895"/>
                  </a:lnTo>
                  <a:lnTo>
                    <a:pt x="33336" y="356180"/>
                  </a:lnTo>
                  <a:lnTo>
                    <a:pt x="51225" y="313230"/>
                  </a:lnTo>
                  <a:lnTo>
                    <a:pt x="73057" y="271271"/>
                  </a:lnTo>
                  <a:lnTo>
                    <a:pt x="98827" y="230638"/>
                  </a:lnTo>
                  <a:lnTo>
                    <a:pt x="127779" y="192786"/>
                  </a:lnTo>
                  <a:lnTo>
                    <a:pt x="159691" y="157854"/>
                  </a:lnTo>
                  <a:lnTo>
                    <a:pt x="194345" y="125980"/>
                  </a:lnTo>
                  <a:lnTo>
                    <a:pt x="231520" y="97300"/>
                  </a:lnTo>
                  <a:lnTo>
                    <a:pt x="270996" y="71952"/>
                  </a:lnTo>
                  <a:lnTo>
                    <a:pt x="312554" y="50073"/>
                  </a:lnTo>
                  <a:lnTo>
                    <a:pt x="355974" y="31801"/>
                  </a:lnTo>
                  <a:lnTo>
                    <a:pt x="401035" y="17273"/>
                  </a:lnTo>
                  <a:lnTo>
                    <a:pt x="447519" y="6627"/>
                  </a:lnTo>
                  <a:lnTo>
                    <a:pt x="495205" y="0"/>
                  </a:lnTo>
                  <a:lnTo>
                    <a:pt x="548545" y="545591"/>
                  </a:lnTo>
                  <a:lnTo>
                    <a:pt x="274225" y="1019555"/>
                  </a:lnTo>
                  <a:close/>
                </a:path>
              </a:pathLst>
            </a:custGeom>
            <a:solidFill>
              <a:srgbClr val="CA9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8381777" y="4132130"/>
              <a:ext cx="822960" cy="1096645"/>
            </a:xfrm>
            <a:custGeom>
              <a:avLst/>
              <a:gdLst/>
              <a:ahLst/>
              <a:cxnLst/>
              <a:rect l="l" t="t" r="r" b="b"/>
              <a:pathLst>
                <a:path w="822959" h="1096645">
                  <a:moveTo>
                    <a:pt x="277758" y="1096362"/>
                  </a:moveTo>
                  <a:lnTo>
                    <a:pt x="229488" y="1094527"/>
                  </a:lnTo>
                  <a:lnTo>
                    <a:pt x="181618" y="1088453"/>
                  </a:lnTo>
                  <a:lnTo>
                    <a:pt x="134440" y="1078167"/>
                  </a:lnTo>
                  <a:lnTo>
                    <a:pt x="88249" y="1063696"/>
                  </a:lnTo>
                  <a:lnTo>
                    <a:pt x="43338" y="1045066"/>
                  </a:lnTo>
                  <a:lnTo>
                    <a:pt x="0" y="1022303"/>
                  </a:lnTo>
                  <a:lnTo>
                    <a:pt x="274319" y="548339"/>
                  </a:lnTo>
                  <a:lnTo>
                    <a:pt x="220979" y="2747"/>
                  </a:lnTo>
                  <a:lnTo>
                    <a:pt x="268304" y="0"/>
                  </a:lnTo>
                  <a:lnTo>
                    <a:pt x="314870" y="1282"/>
                  </a:lnTo>
                  <a:lnTo>
                    <a:pt x="360501" y="6445"/>
                  </a:lnTo>
                  <a:lnTo>
                    <a:pt x="405022" y="15339"/>
                  </a:lnTo>
                  <a:lnTo>
                    <a:pt x="448256" y="27816"/>
                  </a:lnTo>
                  <a:lnTo>
                    <a:pt x="490028" y="43725"/>
                  </a:lnTo>
                  <a:lnTo>
                    <a:pt x="530162" y="62918"/>
                  </a:lnTo>
                  <a:lnTo>
                    <a:pt x="568481" y="85246"/>
                  </a:lnTo>
                  <a:lnTo>
                    <a:pt x="604810" y="110558"/>
                  </a:lnTo>
                  <a:lnTo>
                    <a:pt x="638972" y="138705"/>
                  </a:lnTo>
                  <a:lnTo>
                    <a:pt x="670792" y="169539"/>
                  </a:lnTo>
                  <a:lnTo>
                    <a:pt x="700094" y="202910"/>
                  </a:lnTo>
                  <a:lnTo>
                    <a:pt x="726701" y="238669"/>
                  </a:lnTo>
                  <a:lnTo>
                    <a:pt x="750438" y="276666"/>
                  </a:lnTo>
                  <a:lnTo>
                    <a:pt x="771129" y="316752"/>
                  </a:lnTo>
                  <a:lnTo>
                    <a:pt x="788598" y="358777"/>
                  </a:lnTo>
                  <a:lnTo>
                    <a:pt x="802669" y="402593"/>
                  </a:lnTo>
                  <a:lnTo>
                    <a:pt x="813165" y="448050"/>
                  </a:lnTo>
                  <a:lnTo>
                    <a:pt x="819911" y="494999"/>
                  </a:lnTo>
                  <a:lnTo>
                    <a:pt x="822431" y="542324"/>
                  </a:lnTo>
                  <a:lnTo>
                    <a:pt x="820945" y="588890"/>
                  </a:lnTo>
                  <a:lnTo>
                    <a:pt x="815600" y="634521"/>
                  </a:lnTo>
                  <a:lnTo>
                    <a:pt x="806545" y="679042"/>
                  </a:lnTo>
                  <a:lnTo>
                    <a:pt x="793929" y="722276"/>
                  </a:lnTo>
                  <a:lnTo>
                    <a:pt x="777898" y="764048"/>
                  </a:lnTo>
                  <a:lnTo>
                    <a:pt x="758600" y="804182"/>
                  </a:lnTo>
                  <a:lnTo>
                    <a:pt x="736185" y="842501"/>
                  </a:lnTo>
                  <a:lnTo>
                    <a:pt x="710799" y="878829"/>
                  </a:lnTo>
                  <a:lnTo>
                    <a:pt x="682592" y="912992"/>
                  </a:lnTo>
                  <a:lnTo>
                    <a:pt x="651709" y="944812"/>
                  </a:lnTo>
                  <a:lnTo>
                    <a:pt x="618301" y="974113"/>
                  </a:lnTo>
                  <a:lnTo>
                    <a:pt x="582514" y="1000721"/>
                  </a:lnTo>
                  <a:lnTo>
                    <a:pt x="544497" y="1024458"/>
                  </a:lnTo>
                  <a:lnTo>
                    <a:pt x="504398" y="1045149"/>
                  </a:lnTo>
                  <a:lnTo>
                    <a:pt x="462364" y="1062618"/>
                  </a:lnTo>
                  <a:lnTo>
                    <a:pt x="418543" y="1076689"/>
                  </a:lnTo>
                  <a:lnTo>
                    <a:pt x="373085" y="1087185"/>
                  </a:lnTo>
                  <a:lnTo>
                    <a:pt x="326135" y="1093931"/>
                  </a:lnTo>
                  <a:lnTo>
                    <a:pt x="277758" y="1096362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7" name="object 37" descr=""/>
          <p:cNvSpPr txBox="1"/>
          <p:nvPr/>
        </p:nvSpPr>
        <p:spPr>
          <a:xfrm>
            <a:off x="8190762" y="4497813"/>
            <a:ext cx="39179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 spc="-25" b="1">
                <a:solidFill>
                  <a:srgbClr val="525252"/>
                </a:solidFill>
                <a:latin typeface="Century Gothic"/>
                <a:cs typeface="Century Gothic"/>
              </a:rPr>
              <a:t>40%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8727258" y="4613646"/>
            <a:ext cx="39179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 spc="-25" b="1">
                <a:solidFill>
                  <a:srgbClr val="538235"/>
                </a:solidFill>
                <a:latin typeface="Century Gothic"/>
                <a:cs typeface="Century Gothic"/>
              </a:rPr>
              <a:t>60%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03802" rIns="0" bIns="0" rtlCol="0" vert="horz">
            <a:spAutoFit/>
          </a:bodyPr>
          <a:lstStyle/>
          <a:p>
            <a:pPr marL="12700">
              <a:lnSpc>
                <a:spcPts val="2245"/>
              </a:lnSpc>
              <a:spcBef>
                <a:spcPts val="110"/>
              </a:spcBef>
            </a:pPr>
            <a:r>
              <a:rPr dirty="0"/>
              <a:t>TIPO DE</a:t>
            </a:r>
            <a:r>
              <a:rPr dirty="0" spc="-15"/>
              <a:t> </a:t>
            </a:r>
            <a:r>
              <a:rPr dirty="0"/>
              <a:t>PROTOCOLOS</a:t>
            </a:r>
            <a:r>
              <a:rPr dirty="0" spc="30"/>
              <a:t> </a:t>
            </a:r>
            <a:r>
              <a:rPr dirty="0"/>
              <a:t>POR</a:t>
            </a:r>
            <a:r>
              <a:rPr dirty="0" spc="5"/>
              <a:t> </a:t>
            </a:r>
            <a:r>
              <a:rPr dirty="0" spc="-10"/>
              <a:t>LOCALIZAÇÃO</a:t>
            </a:r>
          </a:p>
          <a:p>
            <a:pPr marL="12700">
              <a:lnSpc>
                <a:spcPts val="2245"/>
              </a:lnSpc>
            </a:pPr>
            <a:r>
              <a:rPr dirty="0"/>
              <a:t>(pessoa física</a:t>
            </a:r>
            <a:r>
              <a:rPr dirty="0" spc="10"/>
              <a:t> </a:t>
            </a:r>
            <a:r>
              <a:rPr dirty="0"/>
              <a:t>+</a:t>
            </a:r>
            <a:r>
              <a:rPr dirty="0" spc="-30"/>
              <a:t> </a:t>
            </a:r>
            <a:r>
              <a:rPr dirty="0"/>
              <a:t>pessoa</a:t>
            </a:r>
            <a:r>
              <a:rPr dirty="0" spc="30"/>
              <a:t> </a:t>
            </a:r>
            <a:r>
              <a:rPr dirty="0" spc="-10"/>
              <a:t>jurídica)</a:t>
            </a:r>
          </a:p>
        </p:txBody>
      </p:sp>
      <p:sp>
        <p:nvSpPr>
          <p:cNvPr id="40" name="object 40" descr=""/>
          <p:cNvSpPr/>
          <p:nvPr/>
        </p:nvSpPr>
        <p:spPr>
          <a:xfrm>
            <a:off x="266477" y="326402"/>
            <a:ext cx="0" cy="1297305"/>
          </a:xfrm>
          <a:custGeom>
            <a:avLst/>
            <a:gdLst/>
            <a:ahLst/>
            <a:cxnLst/>
            <a:rect l="l" t="t" r="r" b="b"/>
            <a:pathLst>
              <a:path w="0" h="1297305">
                <a:moveTo>
                  <a:pt x="0" y="0"/>
                </a:moveTo>
                <a:lnTo>
                  <a:pt x="0" y="1296924"/>
                </a:lnTo>
              </a:path>
            </a:pathLst>
          </a:custGeom>
          <a:ln w="45719">
            <a:solidFill>
              <a:srgbClr val="173B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 descr=""/>
          <p:cNvSpPr txBox="1"/>
          <p:nvPr/>
        </p:nvSpPr>
        <p:spPr>
          <a:xfrm>
            <a:off x="503692" y="915594"/>
            <a:ext cx="527685" cy="2051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b="1">
                <a:solidFill>
                  <a:srgbClr val="173B46"/>
                </a:solidFill>
                <a:latin typeface="Century Gothic"/>
                <a:cs typeface="Century Gothic"/>
              </a:rPr>
              <a:t>JAN</a:t>
            </a:r>
            <a:r>
              <a:rPr dirty="0" sz="1150" spc="40" b="1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50" spc="-25" b="1">
                <a:solidFill>
                  <a:srgbClr val="173B46"/>
                </a:solidFill>
                <a:latin typeface="Century Gothic"/>
                <a:cs typeface="Century Gothic"/>
              </a:rPr>
              <a:t>22</a:t>
            </a:r>
            <a:endParaRPr sz="1150">
              <a:latin typeface="Century Gothic"/>
              <a:cs typeface="Century Gothic"/>
            </a:endParaRPr>
          </a:p>
        </p:txBody>
      </p:sp>
      <p:pic>
        <p:nvPicPr>
          <p:cNvPr id="42" name="object 42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88941" y="1438922"/>
            <a:ext cx="309371" cy="286512"/>
          </a:xfrm>
          <a:prstGeom prst="rect">
            <a:avLst/>
          </a:prstGeom>
        </p:spPr>
      </p:pic>
      <p:pic>
        <p:nvPicPr>
          <p:cNvPr id="43" name="object 43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211101" y="2267978"/>
            <a:ext cx="309371" cy="286512"/>
          </a:xfrm>
          <a:prstGeom prst="rect">
            <a:avLst/>
          </a:prstGeom>
        </p:spPr>
      </p:pic>
      <p:pic>
        <p:nvPicPr>
          <p:cNvPr id="44" name="object 44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211101" y="1438922"/>
            <a:ext cx="309371" cy="288036"/>
          </a:xfrm>
          <a:prstGeom prst="rect">
            <a:avLst/>
          </a:prstGeom>
        </p:spPr>
      </p:pic>
      <p:pic>
        <p:nvPicPr>
          <p:cNvPr id="45" name="object 45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211101" y="1853450"/>
            <a:ext cx="309371" cy="286512"/>
          </a:xfrm>
          <a:prstGeom prst="rect">
            <a:avLst/>
          </a:prstGeom>
        </p:spPr>
      </p:pic>
      <p:pic>
        <p:nvPicPr>
          <p:cNvPr id="46" name="object 46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211101" y="3097034"/>
            <a:ext cx="309371" cy="286512"/>
          </a:xfrm>
          <a:prstGeom prst="rect">
            <a:avLst/>
          </a:prstGeom>
        </p:spPr>
      </p:pic>
      <p:pic>
        <p:nvPicPr>
          <p:cNvPr id="47" name="object 47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211101" y="3923042"/>
            <a:ext cx="309371" cy="286512"/>
          </a:xfrm>
          <a:prstGeom prst="rect">
            <a:avLst/>
          </a:prstGeom>
        </p:spPr>
      </p:pic>
      <p:sp>
        <p:nvSpPr>
          <p:cNvPr id="48" name="object 48" descr=""/>
          <p:cNvSpPr/>
          <p:nvPr/>
        </p:nvSpPr>
        <p:spPr>
          <a:xfrm>
            <a:off x="7845330" y="3595382"/>
            <a:ext cx="612775" cy="704215"/>
          </a:xfrm>
          <a:custGeom>
            <a:avLst/>
            <a:gdLst/>
            <a:ahLst/>
            <a:cxnLst/>
            <a:rect l="l" t="t" r="r" b="b"/>
            <a:pathLst>
              <a:path w="612775" h="704214">
                <a:moveTo>
                  <a:pt x="612648" y="0"/>
                </a:moveTo>
                <a:lnTo>
                  <a:pt x="4572" y="0"/>
                </a:lnTo>
                <a:lnTo>
                  <a:pt x="4572" y="414528"/>
                </a:lnTo>
                <a:lnTo>
                  <a:pt x="0" y="414528"/>
                </a:lnTo>
                <a:lnTo>
                  <a:pt x="0" y="704088"/>
                </a:lnTo>
                <a:lnTo>
                  <a:pt x="300228" y="704088"/>
                </a:lnTo>
                <a:lnTo>
                  <a:pt x="300228" y="548640"/>
                </a:lnTo>
                <a:lnTo>
                  <a:pt x="612648" y="548640"/>
                </a:lnTo>
                <a:lnTo>
                  <a:pt x="612648" y="0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59001" y="4698758"/>
            <a:ext cx="1437131" cy="658914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2993986" y="5000423"/>
            <a:ext cx="1122045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HOMENS</a:t>
            </a:r>
            <a:endParaRPr sz="205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171760" y="5000423"/>
            <a:ext cx="1282065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MULHERES</a:t>
            </a:r>
            <a:endParaRPr sz="2050">
              <a:latin typeface="Century Gothic"/>
              <a:cs typeface="Century Gothic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2941097" y="1528838"/>
            <a:ext cx="4203700" cy="2595880"/>
            <a:chOff x="2941097" y="1528838"/>
            <a:chExt cx="4203700" cy="2595880"/>
          </a:xfrm>
        </p:grpSpPr>
        <p:sp>
          <p:nvSpPr>
            <p:cNvPr id="6" name="object 6" descr=""/>
            <p:cNvSpPr/>
            <p:nvPr/>
          </p:nvSpPr>
          <p:spPr>
            <a:xfrm>
              <a:off x="4801901" y="3414026"/>
              <a:ext cx="144780" cy="307975"/>
            </a:xfrm>
            <a:custGeom>
              <a:avLst/>
              <a:gdLst/>
              <a:ahLst/>
              <a:cxnLst/>
              <a:rect l="l" t="t" r="r" b="b"/>
              <a:pathLst>
                <a:path w="144779" h="307975">
                  <a:moveTo>
                    <a:pt x="144780" y="307848"/>
                  </a:moveTo>
                  <a:lnTo>
                    <a:pt x="0" y="307848"/>
                  </a:lnTo>
                  <a:lnTo>
                    <a:pt x="0" y="0"/>
                  </a:lnTo>
                  <a:lnTo>
                    <a:pt x="144780" y="0"/>
                  </a:lnTo>
                  <a:lnTo>
                    <a:pt x="144780" y="307848"/>
                  </a:lnTo>
                  <a:close/>
                </a:path>
              </a:pathLst>
            </a:custGeom>
            <a:solidFill>
              <a:srgbClr val="CA9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4946681" y="3414026"/>
              <a:ext cx="134620" cy="307975"/>
            </a:xfrm>
            <a:custGeom>
              <a:avLst/>
              <a:gdLst/>
              <a:ahLst/>
              <a:cxnLst/>
              <a:rect l="l" t="t" r="r" b="b"/>
              <a:pathLst>
                <a:path w="134620" h="307975">
                  <a:moveTo>
                    <a:pt x="134112" y="307848"/>
                  </a:moveTo>
                  <a:lnTo>
                    <a:pt x="0" y="307848"/>
                  </a:lnTo>
                  <a:lnTo>
                    <a:pt x="0" y="0"/>
                  </a:lnTo>
                  <a:lnTo>
                    <a:pt x="134112" y="0"/>
                  </a:lnTo>
                  <a:lnTo>
                    <a:pt x="134112" y="307848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751609" y="2671838"/>
              <a:ext cx="195580" cy="309880"/>
            </a:xfrm>
            <a:custGeom>
              <a:avLst/>
              <a:gdLst/>
              <a:ahLst/>
              <a:cxnLst/>
              <a:rect l="l" t="t" r="r" b="b"/>
              <a:pathLst>
                <a:path w="195579" h="309880">
                  <a:moveTo>
                    <a:pt x="195072" y="309372"/>
                  </a:moveTo>
                  <a:lnTo>
                    <a:pt x="0" y="309372"/>
                  </a:lnTo>
                  <a:lnTo>
                    <a:pt x="0" y="0"/>
                  </a:lnTo>
                  <a:lnTo>
                    <a:pt x="195072" y="0"/>
                  </a:lnTo>
                  <a:lnTo>
                    <a:pt x="195072" y="309372"/>
                  </a:lnTo>
                  <a:close/>
                </a:path>
              </a:pathLst>
            </a:custGeom>
            <a:solidFill>
              <a:srgbClr val="CA9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946669" y="1559318"/>
              <a:ext cx="2197735" cy="1792605"/>
            </a:xfrm>
            <a:custGeom>
              <a:avLst/>
              <a:gdLst/>
              <a:ahLst/>
              <a:cxnLst/>
              <a:rect l="l" t="t" r="r" b="b"/>
              <a:pathLst>
                <a:path w="2197734" h="1792604">
                  <a:moveTo>
                    <a:pt x="44196" y="1484376"/>
                  </a:moveTo>
                  <a:lnTo>
                    <a:pt x="0" y="1484376"/>
                  </a:lnTo>
                  <a:lnTo>
                    <a:pt x="0" y="1792224"/>
                  </a:lnTo>
                  <a:lnTo>
                    <a:pt x="44196" y="1792224"/>
                  </a:lnTo>
                  <a:lnTo>
                    <a:pt x="44196" y="1484376"/>
                  </a:lnTo>
                  <a:close/>
                </a:path>
                <a:path w="2197734" h="1792604">
                  <a:moveTo>
                    <a:pt x="44196" y="742188"/>
                  </a:moveTo>
                  <a:lnTo>
                    <a:pt x="0" y="742188"/>
                  </a:lnTo>
                  <a:lnTo>
                    <a:pt x="0" y="1050036"/>
                  </a:lnTo>
                  <a:lnTo>
                    <a:pt x="44196" y="1050036"/>
                  </a:lnTo>
                  <a:lnTo>
                    <a:pt x="44196" y="742188"/>
                  </a:lnTo>
                  <a:close/>
                </a:path>
                <a:path w="2197734" h="1792604">
                  <a:moveTo>
                    <a:pt x="89916" y="1112520"/>
                  </a:moveTo>
                  <a:lnTo>
                    <a:pt x="0" y="1112520"/>
                  </a:lnTo>
                  <a:lnTo>
                    <a:pt x="0" y="1421892"/>
                  </a:lnTo>
                  <a:lnTo>
                    <a:pt x="89916" y="1421892"/>
                  </a:lnTo>
                  <a:lnTo>
                    <a:pt x="89916" y="1112520"/>
                  </a:lnTo>
                  <a:close/>
                </a:path>
                <a:path w="2197734" h="1792604">
                  <a:moveTo>
                    <a:pt x="2197620" y="0"/>
                  </a:moveTo>
                  <a:lnTo>
                    <a:pt x="0" y="0"/>
                  </a:lnTo>
                  <a:lnTo>
                    <a:pt x="0" y="309372"/>
                  </a:lnTo>
                  <a:lnTo>
                    <a:pt x="2197620" y="309372"/>
                  </a:lnTo>
                  <a:lnTo>
                    <a:pt x="2197620" y="0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2941085" y="1551698"/>
              <a:ext cx="4013200" cy="2178050"/>
            </a:xfrm>
            <a:custGeom>
              <a:avLst/>
              <a:gdLst/>
              <a:ahLst/>
              <a:cxnLst/>
              <a:rect l="l" t="t" r="r" b="b"/>
              <a:pathLst>
                <a:path w="4013200" h="2178050">
                  <a:moveTo>
                    <a:pt x="15240" y="284988"/>
                  </a:moveTo>
                  <a:lnTo>
                    <a:pt x="0" y="284988"/>
                  </a:lnTo>
                  <a:lnTo>
                    <a:pt x="0" y="300228"/>
                  </a:lnTo>
                  <a:lnTo>
                    <a:pt x="15240" y="300228"/>
                  </a:lnTo>
                  <a:lnTo>
                    <a:pt x="15240" y="284988"/>
                  </a:lnTo>
                  <a:close/>
                </a:path>
                <a:path w="4013200" h="2178050">
                  <a:moveTo>
                    <a:pt x="15240" y="254508"/>
                  </a:moveTo>
                  <a:lnTo>
                    <a:pt x="0" y="254508"/>
                  </a:lnTo>
                  <a:lnTo>
                    <a:pt x="0" y="269748"/>
                  </a:lnTo>
                  <a:lnTo>
                    <a:pt x="15240" y="269748"/>
                  </a:lnTo>
                  <a:lnTo>
                    <a:pt x="15240" y="254508"/>
                  </a:lnTo>
                  <a:close/>
                </a:path>
                <a:path w="4013200" h="2178050">
                  <a:moveTo>
                    <a:pt x="15240" y="224028"/>
                  </a:moveTo>
                  <a:lnTo>
                    <a:pt x="0" y="224028"/>
                  </a:lnTo>
                  <a:lnTo>
                    <a:pt x="0" y="239268"/>
                  </a:lnTo>
                  <a:lnTo>
                    <a:pt x="15240" y="239268"/>
                  </a:lnTo>
                  <a:lnTo>
                    <a:pt x="15240" y="224028"/>
                  </a:lnTo>
                  <a:close/>
                </a:path>
                <a:path w="4013200" h="2178050">
                  <a:moveTo>
                    <a:pt x="15240" y="193548"/>
                  </a:moveTo>
                  <a:lnTo>
                    <a:pt x="0" y="193548"/>
                  </a:lnTo>
                  <a:lnTo>
                    <a:pt x="0" y="208788"/>
                  </a:lnTo>
                  <a:lnTo>
                    <a:pt x="15240" y="208788"/>
                  </a:lnTo>
                  <a:lnTo>
                    <a:pt x="15240" y="193548"/>
                  </a:lnTo>
                  <a:close/>
                </a:path>
                <a:path w="4013200" h="2178050">
                  <a:moveTo>
                    <a:pt x="15240" y="161544"/>
                  </a:moveTo>
                  <a:lnTo>
                    <a:pt x="0" y="161544"/>
                  </a:lnTo>
                  <a:lnTo>
                    <a:pt x="0" y="176784"/>
                  </a:lnTo>
                  <a:lnTo>
                    <a:pt x="15240" y="176784"/>
                  </a:lnTo>
                  <a:lnTo>
                    <a:pt x="15240" y="161544"/>
                  </a:lnTo>
                  <a:close/>
                </a:path>
                <a:path w="4013200" h="2178050">
                  <a:moveTo>
                    <a:pt x="15240" y="131064"/>
                  </a:moveTo>
                  <a:lnTo>
                    <a:pt x="0" y="131064"/>
                  </a:lnTo>
                  <a:lnTo>
                    <a:pt x="0" y="146304"/>
                  </a:lnTo>
                  <a:lnTo>
                    <a:pt x="15240" y="146304"/>
                  </a:lnTo>
                  <a:lnTo>
                    <a:pt x="15240" y="131064"/>
                  </a:lnTo>
                  <a:close/>
                </a:path>
                <a:path w="4013200" h="2178050">
                  <a:moveTo>
                    <a:pt x="15240" y="100584"/>
                  </a:moveTo>
                  <a:lnTo>
                    <a:pt x="0" y="100584"/>
                  </a:lnTo>
                  <a:lnTo>
                    <a:pt x="0" y="115824"/>
                  </a:lnTo>
                  <a:lnTo>
                    <a:pt x="15240" y="115824"/>
                  </a:lnTo>
                  <a:lnTo>
                    <a:pt x="15240" y="100584"/>
                  </a:lnTo>
                  <a:close/>
                </a:path>
                <a:path w="4013200" h="2178050">
                  <a:moveTo>
                    <a:pt x="15240" y="70104"/>
                  </a:moveTo>
                  <a:lnTo>
                    <a:pt x="0" y="70104"/>
                  </a:lnTo>
                  <a:lnTo>
                    <a:pt x="0" y="85344"/>
                  </a:lnTo>
                  <a:lnTo>
                    <a:pt x="15240" y="85344"/>
                  </a:lnTo>
                  <a:lnTo>
                    <a:pt x="15240" y="70104"/>
                  </a:lnTo>
                  <a:close/>
                </a:path>
                <a:path w="4013200" h="2178050">
                  <a:moveTo>
                    <a:pt x="15240" y="38100"/>
                  </a:moveTo>
                  <a:lnTo>
                    <a:pt x="0" y="38100"/>
                  </a:lnTo>
                  <a:lnTo>
                    <a:pt x="0" y="53340"/>
                  </a:lnTo>
                  <a:lnTo>
                    <a:pt x="15240" y="53340"/>
                  </a:lnTo>
                  <a:lnTo>
                    <a:pt x="15240" y="38100"/>
                  </a:lnTo>
                  <a:close/>
                </a:path>
                <a:path w="4013200" h="2178050">
                  <a:moveTo>
                    <a:pt x="21336" y="309372"/>
                  </a:moveTo>
                  <a:lnTo>
                    <a:pt x="7620" y="309372"/>
                  </a:lnTo>
                  <a:lnTo>
                    <a:pt x="15240" y="316992"/>
                  </a:lnTo>
                  <a:lnTo>
                    <a:pt x="0" y="316992"/>
                  </a:lnTo>
                  <a:lnTo>
                    <a:pt x="0" y="321564"/>
                  </a:lnTo>
                  <a:lnTo>
                    <a:pt x="3048" y="324612"/>
                  </a:lnTo>
                  <a:lnTo>
                    <a:pt x="21336" y="324612"/>
                  </a:lnTo>
                  <a:lnTo>
                    <a:pt x="21336" y="309372"/>
                  </a:lnTo>
                  <a:close/>
                </a:path>
                <a:path w="4013200" h="2178050">
                  <a:moveTo>
                    <a:pt x="25908" y="0"/>
                  </a:moveTo>
                  <a:lnTo>
                    <a:pt x="10668" y="0"/>
                  </a:lnTo>
                  <a:lnTo>
                    <a:pt x="10668" y="7620"/>
                  </a:lnTo>
                  <a:lnTo>
                    <a:pt x="0" y="7620"/>
                  </a:lnTo>
                  <a:lnTo>
                    <a:pt x="0" y="22860"/>
                  </a:lnTo>
                  <a:lnTo>
                    <a:pt x="15240" y="22860"/>
                  </a:lnTo>
                  <a:lnTo>
                    <a:pt x="15240" y="15240"/>
                  </a:lnTo>
                  <a:lnTo>
                    <a:pt x="25908" y="15240"/>
                  </a:lnTo>
                  <a:lnTo>
                    <a:pt x="25908" y="7620"/>
                  </a:lnTo>
                  <a:lnTo>
                    <a:pt x="25908" y="0"/>
                  </a:lnTo>
                  <a:close/>
                </a:path>
                <a:path w="4013200" h="2178050">
                  <a:moveTo>
                    <a:pt x="51816" y="309372"/>
                  </a:moveTo>
                  <a:lnTo>
                    <a:pt x="36576" y="309372"/>
                  </a:lnTo>
                  <a:lnTo>
                    <a:pt x="36576" y="324612"/>
                  </a:lnTo>
                  <a:lnTo>
                    <a:pt x="51816" y="324612"/>
                  </a:lnTo>
                  <a:lnTo>
                    <a:pt x="51816" y="309372"/>
                  </a:lnTo>
                  <a:close/>
                </a:path>
                <a:path w="4013200" h="2178050">
                  <a:moveTo>
                    <a:pt x="56388" y="0"/>
                  </a:moveTo>
                  <a:lnTo>
                    <a:pt x="41148" y="0"/>
                  </a:lnTo>
                  <a:lnTo>
                    <a:pt x="41148" y="15240"/>
                  </a:lnTo>
                  <a:lnTo>
                    <a:pt x="56388" y="15240"/>
                  </a:lnTo>
                  <a:lnTo>
                    <a:pt x="56388" y="0"/>
                  </a:lnTo>
                  <a:close/>
                </a:path>
                <a:path w="4013200" h="2178050">
                  <a:moveTo>
                    <a:pt x="83820" y="309372"/>
                  </a:moveTo>
                  <a:lnTo>
                    <a:pt x="67056" y="309372"/>
                  </a:lnTo>
                  <a:lnTo>
                    <a:pt x="67056" y="324612"/>
                  </a:lnTo>
                  <a:lnTo>
                    <a:pt x="83820" y="324612"/>
                  </a:lnTo>
                  <a:lnTo>
                    <a:pt x="83820" y="309372"/>
                  </a:lnTo>
                  <a:close/>
                </a:path>
                <a:path w="4013200" h="2178050">
                  <a:moveTo>
                    <a:pt x="86868" y="0"/>
                  </a:moveTo>
                  <a:lnTo>
                    <a:pt x="71628" y="0"/>
                  </a:lnTo>
                  <a:lnTo>
                    <a:pt x="71628" y="15240"/>
                  </a:lnTo>
                  <a:lnTo>
                    <a:pt x="86868" y="15240"/>
                  </a:lnTo>
                  <a:lnTo>
                    <a:pt x="86868" y="0"/>
                  </a:lnTo>
                  <a:close/>
                </a:path>
                <a:path w="4013200" h="2178050">
                  <a:moveTo>
                    <a:pt x="114300" y="309372"/>
                  </a:moveTo>
                  <a:lnTo>
                    <a:pt x="99060" y="309372"/>
                  </a:lnTo>
                  <a:lnTo>
                    <a:pt x="99060" y="324612"/>
                  </a:lnTo>
                  <a:lnTo>
                    <a:pt x="114300" y="324612"/>
                  </a:lnTo>
                  <a:lnTo>
                    <a:pt x="114300" y="309372"/>
                  </a:lnTo>
                  <a:close/>
                </a:path>
                <a:path w="4013200" h="2178050">
                  <a:moveTo>
                    <a:pt x="118872" y="0"/>
                  </a:moveTo>
                  <a:lnTo>
                    <a:pt x="103632" y="0"/>
                  </a:lnTo>
                  <a:lnTo>
                    <a:pt x="103632" y="15240"/>
                  </a:lnTo>
                  <a:lnTo>
                    <a:pt x="118872" y="15240"/>
                  </a:lnTo>
                  <a:lnTo>
                    <a:pt x="118872" y="0"/>
                  </a:lnTo>
                  <a:close/>
                </a:path>
                <a:path w="4013200" h="2178050">
                  <a:moveTo>
                    <a:pt x="144780" y="309372"/>
                  </a:moveTo>
                  <a:lnTo>
                    <a:pt x="129540" y="309372"/>
                  </a:lnTo>
                  <a:lnTo>
                    <a:pt x="129540" y="324612"/>
                  </a:lnTo>
                  <a:lnTo>
                    <a:pt x="144780" y="324612"/>
                  </a:lnTo>
                  <a:lnTo>
                    <a:pt x="144780" y="309372"/>
                  </a:lnTo>
                  <a:close/>
                </a:path>
                <a:path w="4013200" h="2178050">
                  <a:moveTo>
                    <a:pt x="149352" y="0"/>
                  </a:moveTo>
                  <a:lnTo>
                    <a:pt x="134112" y="0"/>
                  </a:lnTo>
                  <a:lnTo>
                    <a:pt x="134112" y="15240"/>
                  </a:lnTo>
                  <a:lnTo>
                    <a:pt x="149352" y="15240"/>
                  </a:lnTo>
                  <a:lnTo>
                    <a:pt x="149352" y="0"/>
                  </a:lnTo>
                  <a:close/>
                </a:path>
                <a:path w="4013200" h="2178050">
                  <a:moveTo>
                    <a:pt x="175260" y="309372"/>
                  </a:moveTo>
                  <a:lnTo>
                    <a:pt x="160020" y="309372"/>
                  </a:lnTo>
                  <a:lnTo>
                    <a:pt x="160020" y="324612"/>
                  </a:lnTo>
                  <a:lnTo>
                    <a:pt x="175260" y="324612"/>
                  </a:lnTo>
                  <a:lnTo>
                    <a:pt x="175260" y="309372"/>
                  </a:lnTo>
                  <a:close/>
                </a:path>
                <a:path w="4013200" h="2178050">
                  <a:moveTo>
                    <a:pt x="179832" y="0"/>
                  </a:moveTo>
                  <a:lnTo>
                    <a:pt x="164592" y="0"/>
                  </a:lnTo>
                  <a:lnTo>
                    <a:pt x="164592" y="15240"/>
                  </a:lnTo>
                  <a:lnTo>
                    <a:pt x="179832" y="15240"/>
                  </a:lnTo>
                  <a:lnTo>
                    <a:pt x="179832" y="0"/>
                  </a:lnTo>
                  <a:close/>
                </a:path>
                <a:path w="4013200" h="2178050">
                  <a:moveTo>
                    <a:pt x="207264" y="309372"/>
                  </a:moveTo>
                  <a:lnTo>
                    <a:pt x="190500" y="309372"/>
                  </a:lnTo>
                  <a:lnTo>
                    <a:pt x="190500" y="324612"/>
                  </a:lnTo>
                  <a:lnTo>
                    <a:pt x="207264" y="324612"/>
                  </a:lnTo>
                  <a:lnTo>
                    <a:pt x="207264" y="309372"/>
                  </a:lnTo>
                  <a:close/>
                </a:path>
                <a:path w="4013200" h="2178050">
                  <a:moveTo>
                    <a:pt x="210312" y="0"/>
                  </a:moveTo>
                  <a:lnTo>
                    <a:pt x="195072" y="0"/>
                  </a:lnTo>
                  <a:lnTo>
                    <a:pt x="195072" y="15240"/>
                  </a:lnTo>
                  <a:lnTo>
                    <a:pt x="210312" y="15240"/>
                  </a:lnTo>
                  <a:lnTo>
                    <a:pt x="210312" y="0"/>
                  </a:lnTo>
                  <a:close/>
                </a:path>
                <a:path w="4013200" h="2178050">
                  <a:moveTo>
                    <a:pt x="237744" y="309372"/>
                  </a:moveTo>
                  <a:lnTo>
                    <a:pt x="222504" y="309372"/>
                  </a:lnTo>
                  <a:lnTo>
                    <a:pt x="222504" y="324612"/>
                  </a:lnTo>
                  <a:lnTo>
                    <a:pt x="237744" y="324612"/>
                  </a:lnTo>
                  <a:lnTo>
                    <a:pt x="237744" y="309372"/>
                  </a:lnTo>
                  <a:close/>
                </a:path>
                <a:path w="4013200" h="2178050">
                  <a:moveTo>
                    <a:pt x="242316" y="0"/>
                  </a:moveTo>
                  <a:lnTo>
                    <a:pt x="227076" y="0"/>
                  </a:lnTo>
                  <a:lnTo>
                    <a:pt x="227076" y="15240"/>
                  </a:lnTo>
                  <a:lnTo>
                    <a:pt x="242316" y="15240"/>
                  </a:lnTo>
                  <a:lnTo>
                    <a:pt x="242316" y="0"/>
                  </a:lnTo>
                  <a:close/>
                </a:path>
                <a:path w="4013200" h="2178050">
                  <a:moveTo>
                    <a:pt x="268224" y="309372"/>
                  </a:moveTo>
                  <a:lnTo>
                    <a:pt x="252984" y="309372"/>
                  </a:lnTo>
                  <a:lnTo>
                    <a:pt x="252984" y="324612"/>
                  </a:lnTo>
                  <a:lnTo>
                    <a:pt x="268224" y="324612"/>
                  </a:lnTo>
                  <a:lnTo>
                    <a:pt x="268224" y="309372"/>
                  </a:lnTo>
                  <a:close/>
                </a:path>
                <a:path w="4013200" h="2178050">
                  <a:moveTo>
                    <a:pt x="272796" y="0"/>
                  </a:moveTo>
                  <a:lnTo>
                    <a:pt x="257556" y="0"/>
                  </a:lnTo>
                  <a:lnTo>
                    <a:pt x="257556" y="15240"/>
                  </a:lnTo>
                  <a:lnTo>
                    <a:pt x="272796" y="15240"/>
                  </a:lnTo>
                  <a:lnTo>
                    <a:pt x="272796" y="0"/>
                  </a:lnTo>
                  <a:close/>
                </a:path>
                <a:path w="4013200" h="2178050">
                  <a:moveTo>
                    <a:pt x="298704" y="309372"/>
                  </a:moveTo>
                  <a:lnTo>
                    <a:pt x="283464" y="309372"/>
                  </a:lnTo>
                  <a:lnTo>
                    <a:pt x="283464" y="324612"/>
                  </a:lnTo>
                  <a:lnTo>
                    <a:pt x="298704" y="324612"/>
                  </a:lnTo>
                  <a:lnTo>
                    <a:pt x="298704" y="309372"/>
                  </a:lnTo>
                  <a:close/>
                </a:path>
                <a:path w="4013200" h="2178050">
                  <a:moveTo>
                    <a:pt x="303276" y="0"/>
                  </a:moveTo>
                  <a:lnTo>
                    <a:pt x="288036" y="0"/>
                  </a:lnTo>
                  <a:lnTo>
                    <a:pt x="288036" y="15240"/>
                  </a:lnTo>
                  <a:lnTo>
                    <a:pt x="303276" y="15240"/>
                  </a:lnTo>
                  <a:lnTo>
                    <a:pt x="303276" y="0"/>
                  </a:lnTo>
                  <a:close/>
                </a:path>
                <a:path w="4013200" h="2178050">
                  <a:moveTo>
                    <a:pt x="330708" y="309372"/>
                  </a:moveTo>
                  <a:lnTo>
                    <a:pt x="313944" y="309372"/>
                  </a:lnTo>
                  <a:lnTo>
                    <a:pt x="313944" y="324612"/>
                  </a:lnTo>
                  <a:lnTo>
                    <a:pt x="330708" y="324612"/>
                  </a:lnTo>
                  <a:lnTo>
                    <a:pt x="330708" y="309372"/>
                  </a:lnTo>
                  <a:close/>
                </a:path>
                <a:path w="4013200" h="2178050">
                  <a:moveTo>
                    <a:pt x="333756" y="0"/>
                  </a:moveTo>
                  <a:lnTo>
                    <a:pt x="318516" y="0"/>
                  </a:lnTo>
                  <a:lnTo>
                    <a:pt x="318516" y="15240"/>
                  </a:lnTo>
                  <a:lnTo>
                    <a:pt x="333756" y="15240"/>
                  </a:lnTo>
                  <a:lnTo>
                    <a:pt x="333756" y="0"/>
                  </a:lnTo>
                  <a:close/>
                </a:path>
                <a:path w="4013200" h="2178050">
                  <a:moveTo>
                    <a:pt x="361188" y="309372"/>
                  </a:moveTo>
                  <a:lnTo>
                    <a:pt x="345948" y="309372"/>
                  </a:lnTo>
                  <a:lnTo>
                    <a:pt x="345948" y="324612"/>
                  </a:lnTo>
                  <a:lnTo>
                    <a:pt x="361188" y="324612"/>
                  </a:lnTo>
                  <a:lnTo>
                    <a:pt x="361188" y="309372"/>
                  </a:lnTo>
                  <a:close/>
                </a:path>
                <a:path w="4013200" h="2178050">
                  <a:moveTo>
                    <a:pt x="365760" y="0"/>
                  </a:moveTo>
                  <a:lnTo>
                    <a:pt x="350520" y="0"/>
                  </a:lnTo>
                  <a:lnTo>
                    <a:pt x="350520" y="15240"/>
                  </a:lnTo>
                  <a:lnTo>
                    <a:pt x="365760" y="15240"/>
                  </a:lnTo>
                  <a:lnTo>
                    <a:pt x="365760" y="0"/>
                  </a:lnTo>
                  <a:close/>
                </a:path>
                <a:path w="4013200" h="2178050">
                  <a:moveTo>
                    <a:pt x="391668" y="309372"/>
                  </a:moveTo>
                  <a:lnTo>
                    <a:pt x="376428" y="309372"/>
                  </a:lnTo>
                  <a:lnTo>
                    <a:pt x="376428" y="324612"/>
                  </a:lnTo>
                  <a:lnTo>
                    <a:pt x="391668" y="324612"/>
                  </a:lnTo>
                  <a:lnTo>
                    <a:pt x="391668" y="309372"/>
                  </a:lnTo>
                  <a:close/>
                </a:path>
                <a:path w="4013200" h="2178050">
                  <a:moveTo>
                    <a:pt x="396240" y="0"/>
                  </a:moveTo>
                  <a:lnTo>
                    <a:pt x="381000" y="0"/>
                  </a:lnTo>
                  <a:lnTo>
                    <a:pt x="381000" y="15240"/>
                  </a:lnTo>
                  <a:lnTo>
                    <a:pt x="396240" y="15240"/>
                  </a:lnTo>
                  <a:lnTo>
                    <a:pt x="396240" y="0"/>
                  </a:lnTo>
                  <a:close/>
                </a:path>
                <a:path w="4013200" h="2178050">
                  <a:moveTo>
                    <a:pt x="422148" y="309372"/>
                  </a:moveTo>
                  <a:lnTo>
                    <a:pt x="406908" y="309372"/>
                  </a:lnTo>
                  <a:lnTo>
                    <a:pt x="406908" y="324612"/>
                  </a:lnTo>
                  <a:lnTo>
                    <a:pt x="422148" y="324612"/>
                  </a:lnTo>
                  <a:lnTo>
                    <a:pt x="422148" y="309372"/>
                  </a:lnTo>
                  <a:close/>
                </a:path>
                <a:path w="4013200" h="2178050">
                  <a:moveTo>
                    <a:pt x="426720" y="0"/>
                  </a:moveTo>
                  <a:lnTo>
                    <a:pt x="411480" y="0"/>
                  </a:lnTo>
                  <a:lnTo>
                    <a:pt x="411480" y="15240"/>
                  </a:lnTo>
                  <a:lnTo>
                    <a:pt x="426720" y="15240"/>
                  </a:lnTo>
                  <a:lnTo>
                    <a:pt x="426720" y="0"/>
                  </a:lnTo>
                  <a:close/>
                </a:path>
                <a:path w="4013200" h="2178050">
                  <a:moveTo>
                    <a:pt x="454152" y="309372"/>
                  </a:moveTo>
                  <a:lnTo>
                    <a:pt x="437388" y="309372"/>
                  </a:lnTo>
                  <a:lnTo>
                    <a:pt x="437388" y="324612"/>
                  </a:lnTo>
                  <a:lnTo>
                    <a:pt x="454152" y="324612"/>
                  </a:lnTo>
                  <a:lnTo>
                    <a:pt x="454152" y="309372"/>
                  </a:lnTo>
                  <a:close/>
                </a:path>
                <a:path w="4013200" h="2178050">
                  <a:moveTo>
                    <a:pt x="457200" y="0"/>
                  </a:moveTo>
                  <a:lnTo>
                    <a:pt x="441960" y="0"/>
                  </a:lnTo>
                  <a:lnTo>
                    <a:pt x="441960" y="15240"/>
                  </a:lnTo>
                  <a:lnTo>
                    <a:pt x="457200" y="15240"/>
                  </a:lnTo>
                  <a:lnTo>
                    <a:pt x="457200" y="0"/>
                  </a:lnTo>
                  <a:close/>
                </a:path>
                <a:path w="4013200" h="2178050">
                  <a:moveTo>
                    <a:pt x="484632" y="309372"/>
                  </a:moveTo>
                  <a:lnTo>
                    <a:pt x="469392" y="309372"/>
                  </a:lnTo>
                  <a:lnTo>
                    <a:pt x="469392" y="324612"/>
                  </a:lnTo>
                  <a:lnTo>
                    <a:pt x="484632" y="324612"/>
                  </a:lnTo>
                  <a:lnTo>
                    <a:pt x="484632" y="309372"/>
                  </a:lnTo>
                  <a:close/>
                </a:path>
                <a:path w="4013200" h="2178050">
                  <a:moveTo>
                    <a:pt x="489204" y="0"/>
                  </a:moveTo>
                  <a:lnTo>
                    <a:pt x="473964" y="0"/>
                  </a:lnTo>
                  <a:lnTo>
                    <a:pt x="473964" y="15240"/>
                  </a:lnTo>
                  <a:lnTo>
                    <a:pt x="489204" y="15240"/>
                  </a:lnTo>
                  <a:lnTo>
                    <a:pt x="489204" y="0"/>
                  </a:lnTo>
                  <a:close/>
                </a:path>
                <a:path w="4013200" h="2178050">
                  <a:moveTo>
                    <a:pt x="515112" y="309372"/>
                  </a:moveTo>
                  <a:lnTo>
                    <a:pt x="499872" y="309372"/>
                  </a:lnTo>
                  <a:lnTo>
                    <a:pt x="499872" y="324612"/>
                  </a:lnTo>
                  <a:lnTo>
                    <a:pt x="515112" y="324612"/>
                  </a:lnTo>
                  <a:lnTo>
                    <a:pt x="515112" y="309372"/>
                  </a:lnTo>
                  <a:close/>
                </a:path>
                <a:path w="4013200" h="2178050">
                  <a:moveTo>
                    <a:pt x="519684" y="0"/>
                  </a:moveTo>
                  <a:lnTo>
                    <a:pt x="504444" y="0"/>
                  </a:lnTo>
                  <a:lnTo>
                    <a:pt x="504444" y="15240"/>
                  </a:lnTo>
                  <a:lnTo>
                    <a:pt x="519684" y="15240"/>
                  </a:lnTo>
                  <a:lnTo>
                    <a:pt x="519684" y="0"/>
                  </a:lnTo>
                  <a:close/>
                </a:path>
                <a:path w="4013200" h="2178050">
                  <a:moveTo>
                    <a:pt x="545592" y="309372"/>
                  </a:moveTo>
                  <a:lnTo>
                    <a:pt x="530352" y="309372"/>
                  </a:lnTo>
                  <a:lnTo>
                    <a:pt x="530352" y="324612"/>
                  </a:lnTo>
                  <a:lnTo>
                    <a:pt x="545592" y="324612"/>
                  </a:lnTo>
                  <a:lnTo>
                    <a:pt x="545592" y="309372"/>
                  </a:lnTo>
                  <a:close/>
                </a:path>
                <a:path w="4013200" h="2178050">
                  <a:moveTo>
                    <a:pt x="550164" y="0"/>
                  </a:moveTo>
                  <a:lnTo>
                    <a:pt x="534924" y="0"/>
                  </a:lnTo>
                  <a:lnTo>
                    <a:pt x="534924" y="15240"/>
                  </a:lnTo>
                  <a:lnTo>
                    <a:pt x="550164" y="15240"/>
                  </a:lnTo>
                  <a:lnTo>
                    <a:pt x="550164" y="0"/>
                  </a:lnTo>
                  <a:close/>
                </a:path>
                <a:path w="4013200" h="2178050">
                  <a:moveTo>
                    <a:pt x="577596" y="309372"/>
                  </a:moveTo>
                  <a:lnTo>
                    <a:pt x="560832" y="309372"/>
                  </a:lnTo>
                  <a:lnTo>
                    <a:pt x="560832" y="324612"/>
                  </a:lnTo>
                  <a:lnTo>
                    <a:pt x="577596" y="324612"/>
                  </a:lnTo>
                  <a:lnTo>
                    <a:pt x="577596" y="309372"/>
                  </a:lnTo>
                  <a:close/>
                </a:path>
                <a:path w="4013200" h="2178050">
                  <a:moveTo>
                    <a:pt x="580644" y="0"/>
                  </a:moveTo>
                  <a:lnTo>
                    <a:pt x="565404" y="0"/>
                  </a:lnTo>
                  <a:lnTo>
                    <a:pt x="565404" y="15240"/>
                  </a:lnTo>
                  <a:lnTo>
                    <a:pt x="580644" y="15240"/>
                  </a:lnTo>
                  <a:lnTo>
                    <a:pt x="580644" y="0"/>
                  </a:lnTo>
                  <a:close/>
                </a:path>
                <a:path w="4013200" h="2178050">
                  <a:moveTo>
                    <a:pt x="608076" y="309372"/>
                  </a:moveTo>
                  <a:lnTo>
                    <a:pt x="592836" y="309372"/>
                  </a:lnTo>
                  <a:lnTo>
                    <a:pt x="592836" y="324612"/>
                  </a:lnTo>
                  <a:lnTo>
                    <a:pt x="608076" y="324612"/>
                  </a:lnTo>
                  <a:lnTo>
                    <a:pt x="608076" y="309372"/>
                  </a:lnTo>
                  <a:close/>
                </a:path>
                <a:path w="4013200" h="2178050">
                  <a:moveTo>
                    <a:pt x="612648" y="0"/>
                  </a:moveTo>
                  <a:lnTo>
                    <a:pt x="597408" y="0"/>
                  </a:lnTo>
                  <a:lnTo>
                    <a:pt x="597408" y="15240"/>
                  </a:lnTo>
                  <a:lnTo>
                    <a:pt x="612648" y="15240"/>
                  </a:lnTo>
                  <a:lnTo>
                    <a:pt x="612648" y="0"/>
                  </a:lnTo>
                  <a:close/>
                </a:path>
                <a:path w="4013200" h="2178050">
                  <a:moveTo>
                    <a:pt x="638556" y="309372"/>
                  </a:moveTo>
                  <a:lnTo>
                    <a:pt x="623316" y="309372"/>
                  </a:lnTo>
                  <a:lnTo>
                    <a:pt x="623316" y="324612"/>
                  </a:lnTo>
                  <a:lnTo>
                    <a:pt x="638556" y="324612"/>
                  </a:lnTo>
                  <a:lnTo>
                    <a:pt x="638556" y="309372"/>
                  </a:lnTo>
                  <a:close/>
                </a:path>
                <a:path w="4013200" h="2178050">
                  <a:moveTo>
                    <a:pt x="643128" y="0"/>
                  </a:moveTo>
                  <a:lnTo>
                    <a:pt x="627888" y="0"/>
                  </a:lnTo>
                  <a:lnTo>
                    <a:pt x="627888" y="15240"/>
                  </a:lnTo>
                  <a:lnTo>
                    <a:pt x="643128" y="15240"/>
                  </a:lnTo>
                  <a:lnTo>
                    <a:pt x="643128" y="0"/>
                  </a:lnTo>
                  <a:close/>
                </a:path>
                <a:path w="4013200" h="2178050">
                  <a:moveTo>
                    <a:pt x="669036" y="309372"/>
                  </a:moveTo>
                  <a:lnTo>
                    <a:pt x="653796" y="309372"/>
                  </a:lnTo>
                  <a:lnTo>
                    <a:pt x="653796" y="324612"/>
                  </a:lnTo>
                  <a:lnTo>
                    <a:pt x="669036" y="324612"/>
                  </a:lnTo>
                  <a:lnTo>
                    <a:pt x="669036" y="309372"/>
                  </a:lnTo>
                  <a:close/>
                </a:path>
                <a:path w="4013200" h="2178050">
                  <a:moveTo>
                    <a:pt x="673608" y="0"/>
                  </a:moveTo>
                  <a:lnTo>
                    <a:pt x="658368" y="0"/>
                  </a:lnTo>
                  <a:lnTo>
                    <a:pt x="658368" y="15240"/>
                  </a:lnTo>
                  <a:lnTo>
                    <a:pt x="673608" y="15240"/>
                  </a:lnTo>
                  <a:lnTo>
                    <a:pt x="673608" y="0"/>
                  </a:lnTo>
                  <a:close/>
                </a:path>
                <a:path w="4013200" h="2178050">
                  <a:moveTo>
                    <a:pt x="701040" y="309372"/>
                  </a:moveTo>
                  <a:lnTo>
                    <a:pt x="684276" y="309372"/>
                  </a:lnTo>
                  <a:lnTo>
                    <a:pt x="684276" y="324612"/>
                  </a:lnTo>
                  <a:lnTo>
                    <a:pt x="701040" y="324612"/>
                  </a:lnTo>
                  <a:lnTo>
                    <a:pt x="701040" y="309372"/>
                  </a:lnTo>
                  <a:close/>
                </a:path>
                <a:path w="4013200" h="2178050">
                  <a:moveTo>
                    <a:pt x="704088" y="0"/>
                  </a:moveTo>
                  <a:lnTo>
                    <a:pt x="688848" y="0"/>
                  </a:lnTo>
                  <a:lnTo>
                    <a:pt x="688848" y="15240"/>
                  </a:lnTo>
                  <a:lnTo>
                    <a:pt x="704088" y="15240"/>
                  </a:lnTo>
                  <a:lnTo>
                    <a:pt x="704088" y="0"/>
                  </a:lnTo>
                  <a:close/>
                </a:path>
                <a:path w="4013200" h="2178050">
                  <a:moveTo>
                    <a:pt x="731520" y="309372"/>
                  </a:moveTo>
                  <a:lnTo>
                    <a:pt x="716280" y="309372"/>
                  </a:lnTo>
                  <a:lnTo>
                    <a:pt x="716280" y="324612"/>
                  </a:lnTo>
                  <a:lnTo>
                    <a:pt x="731520" y="324612"/>
                  </a:lnTo>
                  <a:lnTo>
                    <a:pt x="731520" y="309372"/>
                  </a:lnTo>
                  <a:close/>
                </a:path>
                <a:path w="4013200" h="2178050">
                  <a:moveTo>
                    <a:pt x="736092" y="0"/>
                  </a:moveTo>
                  <a:lnTo>
                    <a:pt x="720852" y="0"/>
                  </a:lnTo>
                  <a:lnTo>
                    <a:pt x="720852" y="15240"/>
                  </a:lnTo>
                  <a:lnTo>
                    <a:pt x="736092" y="15240"/>
                  </a:lnTo>
                  <a:lnTo>
                    <a:pt x="736092" y="0"/>
                  </a:lnTo>
                  <a:close/>
                </a:path>
                <a:path w="4013200" h="2178050">
                  <a:moveTo>
                    <a:pt x="762000" y="309372"/>
                  </a:moveTo>
                  <a:lnTo>
                    <a:pt x="746760" y="309372"/>
                  </a:lnTo>
                  <a:lnTo>
                    <a:pt x="746760" y="324612"/>
                  </a:lnTo>
                  <a:lnTo>
                    <a:pt x="762000" y="324612"/>
                  </a:lnTo>
                  <a:lnTo>
                    <a:pt x="762000" y="309372"/>
                  </a:lnTo>
                  <a:close/>
                </a:path>
                <a:path w="4013200" h="2178050">
                  <a:moveTo>
                    <a:pt x="766572" y="0"/>
                  </a:moveTo>
                  <a:lnTo>
                    <a:pt x="751332" y="0"/>
                  </a:lnTo>
                  <a:lnTo>
                    <a:pt x="751332" y="15240"/>
                  </a:lnTo>
                  <a:lnTo>
                    <a:pt x="766572" y="15240"/>
                  </a:lnTo>
                  <a:lnTo>
                    <a:pt x="766572" y="0"/>
                  </a:lnTo>
                  <a:close/>
                </a:path>
                <a:path w="4013200" h="2178050">
                  <a:moveTo>
                    <a:pt x="792480" y="309372"/>
                  </a:moveTo>
                  <a:lnTo>
                    <a:pt x="777240" y="309372"/>
                  </a:lnTo>
                  <a:lnTo>
                    <a:pt x="777240" y="324612"/>
                  </a:lnTo>
                  <a:lnTo>
                    <a:pt x="792480" y="324612"/>
                  </a:lnTo>
                  <a:lnTo>
                    <a:pt x="792480" y="309372"/>
                  </a:lnTo>
                  <a:close/>
                </a:path>
                <a:path w="4013200" h="2178050">
                  <a:moveTo>
                    <a:pt x="797052" y="0"/>
                  </a:moveTo>
                  <a:lnTo>
                    <a:pt x="781812" y="0"/>
                  </a:lnTo>
                  <a:lnTo>
                    <a:pt x="781812" y="15240"/>
                  </a:lnTo>
                  <a:lnTo>
                    <a:pt x="797052" y="15240"/>
                  </a:lnTo>
                  <a:lnTo>
                    <a:pt x="797052" y="0"/>
                  </a:lnTo>
                  <a:close/>
                </a:path>
                <a:path w="4013200" h="2178050">
                  <a:moveTo>
                    <a:pt x="824484" y="309372"/>
                  </a:moveTo>
                  <a:lnTo>
                    <a:pt x="807720" y="309372"/>
                  </a:lnTo>
                  <a:lnTo>
                    <a:pt x="807720" y="324612"/>
                  </a:lnTo>
                  <a:lnTo>
                    <a:pt x="824484" y="324612"/>
                  </a:lnTo>
                  <a:lnTo>
                    <a:pt x="824484" y="309372"/>
                  </a:lnTo>
                  <a:close/>
                </a:path>
                <a:path w="4013200" h="2178050">
                  <a:moveTo>
                    <a:pt x="827532" y="0"/>
                  </a:moveTo>
                  <a:lnTo>
                    <a:pt x="812292" y="0"/>
                  </a:lnTo>
                  <a:lnTo>
                    <a:pt x="812292" y="15240"/>
                  </a:lnTo>
                  <a:lnTo>
                    <a:pt x="827532" y="15240"/>
                  </a:lnTo>
                  <a:lnTo>
                    <a:pt x="827532" y="0"/>
                  </a:lnTo>
                  <a:close/>
                </a:path>
                <a:path w="4013200" h="2178050">
                  <a:moveTo>
                    <a:pt x="854964" y="309372"/>
                  </a:moveTo>
                  <a:lnTo>
                    <a:pt x="839724" y="309372"/>
                  </a:lnTo>
                  <a:lnTo>
                    <a:pt x="839724" y="324612"/>
                  </a:lnTo>
                  <a:lnTo>
                    <a:pt x="854964" y="324612"/>
                  </a:lnTo>
                  <a:lnTo>
                    <a:pt x="854964" y="309372"/>
                  </a:lnTo>
                  <a:close/>
                </a:path>
                <a:path w="4013200" h="2178050">
                  <a:moveTo>
                    <a:pt x="859536" y="0"/>
                  </a:moveTo>
                  <a:lnTo>
                    <a:pt x="844296" y="0"/>
                  </a:lnTo>
                  <a:lnTo>
                    <a:pt x="844296" y="15240"/>
                  </a:lnTo>
                  <a:lnTo>
                    <a:pt x="859536" y="15240"/>
                  </a:lnTo>
                  <a:lnTo>
                    <a:pt x="859536" y="0"/>
                  </a:lnTo>
                  <a:close/>
                </a:path>
                <a:path w="4013200" h="2178050">
                  <a:moveTo>
                    <a:pt x="885444" y="309372"/>
                  </a:moveTo>
                  <a:lnTo>
                    <a:pt x="870204" y="309372"/>
                  </a:lnTo>
                  <a:lnTo>
                    <a:pt x="870204" y="324612"/>
                  </a:lnTo>
                  <a:lnTo>
                    <a:pt x="885444" y="324612"/>
                  </a:lnTo>
                  <a:lnTo>
                    <a:pt x="885444" y="309372"/>
                  </a:lnTo>
                  <a:close/>
                </a:path>
                <a:path w="4013200" h="2178050">
                  <a:moveTo>
                    <a:pt x="890016" y="0"/>
                  </a:moveTo>
                  <a:lnTo>
                    <a:pt x="874776" y="0"/>
                  </a:lnTo>
                  <a:lnTo>
                    <a:pt x="874776" y="15240"/>
                  </a:lnTo>
                  <a:lnTo>
                    <a:pt x="890016" y="15240"/>
                  </a:lnTo>
                  <a:lnTo>
                    <a:pt x="890016" y="0"/>
                  </a:lnTo>
                  <a:close/>
                </a:path>
                <a:path w="4013200" h="2178050">
                  <a:moveTo>
                    <a:pt x="915924" y="309372"/>
                  </a:moveTo>
                  <a:lnTo>
                    <a:pt x="900684" y="309372"/>
                  </a:lnTo>
                  <a:lnTo>
                    <a:pt x="900684" y="324612"/>
                  </a:lnTo>
                  <a:lnTo>
                    <a:pt x="915924" y="324612"/>
                  </a:lnTo>
                  <a:lnTo>
                    <a:pt x="915924" y="309372"/>
                  </a:lnTo>
                  <a:close/>
                </a:path>
                <a:path w="4013200" h="2178050">
                  <a:moveTo>
                    <a:pt x="920496" y="0"/>
                  </a:moveTo>
                  <a:lnTo>
                    <a:pt x="905256" y="0"/>
                  </a:lnTo>
                  <a:lnTo>
                    <a:pt x="905256" y="15240"/>
                  </a:lnTo>
                  <a:lnTo>
                    <a:pt x="920496" y="15240"/>
                  </a:lnTo>
                  <a:lnTo>
                    <a:pt x="920496" y="0"/>
                  </a:lnTo>
                  <a:close/>
                </a:path>
                <a:path w="4013200" h="2178050">
                  <a:moveTo>
                    <a:pt x="947928" y="309372"/>
                  </a:moveTo>
                  <a:lnTo>
                    <a:pt x="931164" y="309372"/>
                  </a:lnTo>
                  <a:lnTo>
                    <a:pt x="931164" y="324612"/>
                  </a:lnTo>
                  <a:lnTo>
                    <a:pt x="947928" y="324612"/>
                  </a:lnTo>
                  <a:lnTo>
                    <a:pt x="947928" y="309372"/>
                  </a:lnTo>
                  <a:close/>
                </a:path>
                <a:path w="4013200" h="2178050">
                  <a:moveTo>
                    <a:pt x="950976" y="0"/>
                  </a:moveTo>
                  <a:lnTo>
                    <a:pt x="935736" y="0"/>
                  </a:lnTo>
                  <a:lnTo>
                    <a:pt x="935736" y="15240"/>
                  </a:lnTo>
                  <a:lnTo>
                    <a:pt x="950976" y="15240"/>
                  </a:lnTo>
                  <a:lnTo>
                    <a:pt x="950976" y="0"/>
                  </a:lnTo>
                  <a:close/>
                </a:path>
                <a:path w="4013200" h="2178050">
                  <a:moveTo>
                    <a:pt x="978408" y="309372"/>
                  </a:moveTo>
                  <a:lnTo>
                    <a:pt x="963168" y="309372"/>
                  </a:lnTo>
                  <a:lnTo>
                    <a:pt x="963168" y="324612"/>
                  </a:lnTo>
                  <a:lnTo>
                    <a:pt x="978408" y="324612"/>
                  </a:lnTo>
                  <a:lnTo>
                    <a:pt x="978408" y="309372"/>
                  </a:lnTo>
                  <a:close/>
                </a:path>
                <a:path w="4013200" h="2178050">
                  <a:moveTo>
                    <a:pt x="982980" y="0"/>
                  </a:moveTo>
                  <a:lnTo>
                    <a:pt x="967740" y="0"/>
                  </a:lnTo>
                  <a:lnTo>
                    <a:pt x="967740" y="15240"/>
                  </a:lnTo>
                  <a:lnTo>
                    <a:pt x="982980" y="15240"/>
                  </a:lnTo>
                  <a:lnTo>
                    <a:pt x="982980" y="0"/>
                  </a:lnTo>
                  <a:close/>
                </a:path>
                <a:path w="4013200" h="2178050">
                  <a:moveTo>
                    <a:pt x="1008888" y="309372"/>
                  </a:moveTo>
                  <a:lnTo>
                    <a:pt x="993648" y="309372"/>
                  </a:lnTo>
                  <a:lnTo>
                    <a:pt x="993648" y="324612"/>
                  </a:lnTo>
                  <a:lnTo>
                    <a:pt x="1008888" y="324612"/>
                  </a:lnTo>
                  <a:lnTo>
                    <a:pt x="1008888" y="309372"/>
                  </a:lnTo>
                  <a:close/>
                </a:path>
                <a:path w="4013200" h="2178050">
                  <a:moveTo>
                    <a:pt x="1013460" y="0"/>
                  </a:moveTo>
                  <a:lnTo>
                    <a:pt x="998220" y="0"/>
                  </a:lnTo>
                  <a:lnTo>
                    <a:pt x="998220" y="15240"/>
                  </a:lnTo>
                  <a:lnTo>
                    <a:pt x="1013460" y="15240"/>
                  </a:lnTo>
                  <a:lnTo>
                    <a:pt x="1013460" y="0"/>
                  </a:lnTo>
                  <a:close/>
                </a:path>
                <a:path w="4013200" h="2178050">
                  <a:moveTo>
                    <a:pt x="1039368" y="309372"/>
                  </a:moveTo>
                  <a:lnTo>
                    <a:pt x="1024128" y="309372"/>
                  </a:lnTo>
                  <a:lnTo>
                    <a:pt x="1024128" y="324612"/>
                  </a:lnTo>
                  <a:lnTo>
                    <a:pt x="1039368" y="324612"/>
                  </a:lnTo>
                  <a:lnTo>
                    <a:pt x="1039368" y="309372"/>
                  </a:lnTo>
                  <a:close/>
                </a:path>
                <a:path w="4013200" h="2178050">
                  <a:moveTo>
                    <a:pt x="1043940" y="0"/>
                  </a:moveTo>
                  <a:lnTo>
                    <a:pt x="1028700" y="0"/>
                  </a:lnTo>
                  <a:lnTo>
                    <a:pt x="1028700" y="15240"/>
                  </a:lnTo>
                  <a:lnTo>
                    <a:pt x="1043940" y="15240"/>
                  </a:lnTo>
                  <a:lnTo>
                    <a:pt x="1043940" y="0"/>
                  </a:lnTo>
                  <a:close/>
                </a:path>
                <a:path w="4013200" h="2178050">
                  <a:moveTo>
                    <a:pt x="1071372" y="309372"/>
                  </a:moveTo>
                  <a:lnTo>
                    <a:pt x="1054608" y="309372"/>
                  </a:lnTo>
                  <a:lnTo>
                    <a:pt x="1054608" y="324612"/>
                  </a:lnTo>
                  <a:lnTo>
                    <a:pt x="1071372" y="324612"/>
                  </a:lnTo>
                  <a:lnTo>
                    <a:pt x="1071372" y="309372"/>
                  </a:lnTo>
                  <a:close/>
                </a:path>
                <a:path w="4013200" h="2178050">
                  <a:moveTo>
                    <a:pt x="1074420" y="0"/>
                  </a:moveTo>
                  <a:lnTo>
                    <a:pt x="1059180" y="0"/>
                  </a:lnTo>
                  <a:lnTo>
                    <a:pt x="1059180" y="15240"/>
                  </a:lnTo>
                  <a:lnTo>
                    <a:pt x="1074420" y="15240"/>
                  </a:lnTo>
                  <a:lnTo>
                    <a:pt x="1074420" y="0"/>
                  </a:lnTo>
                  <a:close/>
                </a:path>
                <a:path w="4013200" h="2178050">
                  <a:moveTo>
                    <a:pt x="1101852" y="309372"/>
                  </a:moveTo>
                  <a:lnTo>
                    <a:pt x="1086612" y="309372"/>
                  </a:lnTo>
                  <a:lnTo>
                    <a:pt x="1086612" y="324612"/>
                  </a:lnTo>
                  <a:lnTo>
                    <a:pt x="1101852" y="324612"/>
                  </a:lnTo>
                  <a:lnTo>
                    <a:pt x="1101852" y="309372"/>
                  </a:lnTo>
                  <a:close/>
                </a:path>
                <a:path w="4013200" h="2178050">
                  <a:moveTo>
                    <a:pt x="1106424" y="0"/>
                  </a:moveTo>
                  <a:lnTo>
                    <a:pt x="1091184" y="0"/>
                  </a:lnTo>
                  <a:lnTo>
                    <a:pt x="1091184" y="15240"/>
                  </a:lnTo>
                  <a:lnTo>
                    <a:pt x="1106424" y="15240"/>
                  </a:lnTo>
                  <a:lnTo>
                    <a:pt x="1106424" y="0"/>
                  </a:lnTo>
                  <a:close/>
                </a:path>
                <a:path w="4013200" h="2178050">
                  <a:moveTo>
                    <a:pt x="1132332" y="309372"/>
                  </a:moveTo>
                  <a:lnTo>
                    <a:pt x="1117092" y="309372"/>
                  </a:lnTo>
                  <a:lnTo>
                    <a:pt x="1117092" y="324612"/>
                  </a:lnTo>
                  <a:lnTo>
                    <a:pt x="1132332" y="324612"/>
                  </a:lnTo>
                  <a:lnTo>
                    <a:pt x="1132332" y="309372"/>
                  </a:lnTo>
                  <a:close/>
                </a:path>
                <a:path w="4013200" h="2178050">
                  <a:moveTo>
                    <a:pt x="1136904" y="0"/>
                  </a:moveTo>
                  <a:lnTo>
                    <a:pt x="1121664" y="0"/>
                  </a:lnTo>
                  <a:lnTo>
                    <a:pt x="1121664" y="15240"/>
                  </a:lnTo>
                  <a:lnTo>
                    <a:pt x="1136904" y="15240"/>
                  </a:lnTo>
                  <a:lnTo>
                    <a:pt x="1136904" y="0"/>
                  </a:lnTo>
                  <a:close/>
                </a:path>
                <a:path w="4013200" h="2178050">
                  <a:moveTo>
                    <a:pt x="1162812" y="309372"/>
                  </a:moveTo>
                  <a:lnTo>
                    <a:pt x="1147572" y="309372"/>
                  </a:lnTo>
                  <a:lnTo>
                    <a:pt x="1147572" y="324612"/>
                  </a:lnTo>
                  <a:lnTo>
                    <a:pt x="1162812" y="324612"/>
                  </a:lnTo>
                  <a:lnTo>
                    <a:pt x="1162812" y="309372"/>
                  </a:lnTo>
                  <a:close/>
                </a:path>
                <a:path w="4013200" h="2178050">
                  <a:moveTo>
                    <a:pt x="1167384" y="0"/>
                  </a:moveTo>
                  <a:lnTo>
                    <a:pt x="1152144" y="0"/>
                  </a:lnTo>
                  <a:lnTo>
                    <a:pt x="1152144" y="15240"/>
                  </a:lnTo>
                  <a:lnTo>
                    <a:pt x="1167384" y="15240"/>
                  </a:lnTo>
                  <a:lnTo>
                    <a:pt x="1167384" y="0"/>
                  </a:lnTo>
                  <a:close/>
                </a:path>
                <a:path w="4013200" h="2178050">
                  <a:moveTo>
                    <a:pt x="1194816" y="309372"/>
                  </a:moveTo>
                  <a:lnTo>
                    <a:pt x="1178052" y="309372"/>
                  </a:lnTo>
                  <a:lnTo>
                    <a:pt x="1178052" y="324612"/>
                  </a:lnTo>
                  <a:lnTo>
                    <a:pt x="1194816" y="324612"/>
                  </a:lnTo>
                  <a:lnTo>
                    <a:pt x="1194816" y="309372"/>
                  </a:lnTo>
                  <a:close/>
                </a:path>
                <a:path w="4013200" h="2178050">
                  <a:moveTo>
                    <a:pt x="1197864" y="0"/>
                  </a:moveTo>
                  <a:lnTo>
                    <a:pt x="1182624" y="0"/>
                  </a:lnTo>
                  <a:lnTo>
                    <a:pt x="1182624" y="15240"/>
                  </a:lnTo>
                  <a:lnTo>
                    <a:pt x="1197864" y="15240"/>
                  </a:lnTo>
                  <a:lnTo>
                    <a:pt x="1197864" y="0"/>
                  </a:lnTo>
                  <a:close/>
                </a:path>
                <a:path w="4013200" h="2178050">
                  <a:moveTo>
                    <a:pt x="1225296" y="309372"/>
                  </a:moveTo>
                  <a:lnTo>
                    <a:pt x="1210056" y="309372"/>
                  </a:lnTo>
                  <a:lnTo>
                    <a:pt x="1210056" y="324612"/>
                  </a:lnTo>
                  <a:lnTo>
                    <a:pt x="1225296" y="324612"/>
                  </a:lnTo>
                  <a:lnTo>
                    <a:pt x="1225296" y="309372"/>
                  </a:lnTo>
                  <a:close/>
                </a:path>
                <a:path w="4013200" h="2178050">
                  <a:moveTo>
                    <a:pt x="1229868" y="0"/>
                  </a:moveTo>
                  <a:lnTo>
                    <a:pt x="1214628" y="0"/>
                  </a:lnTo>
                  <a:lnTo>
                    <a:pt x="1214628" y="15240"/>
                  </a:lnTo>
                  <a:lnTo>
                    <a:pt x="1229868" y="15240"/>
                  </a:lnTo>
                  <a:lnTo>
                    <a:pt x="1229868" y="0"/>
                  </a:lnTo>
                  <a:close/>
                </a:path>
                <a:path w="4013200" h="2178050">
                  <a:moveTo>
                    <a:pt x="1255776" y="309372"/>
                  </a:moveTo>
                  <a:lnTo>
                    <a:pt x="1240536" y="309372"/>
                  </a:lnTo>
                  <a:lnTo>
                    <a:pt x="1240536" y="324612"/>
                  </a:lnTo>
                  <a:lnTo>
                    <a:pt x="1255776" y="324612"/>
                  </a:lnTo>
                  <a:lnTo>
                    <a:pt x="1255776" y="309372"/>
                  </a:lnTo>
                  <a:close/>
                </a:path>
                <a:path w="4013200" h="2178050">
                  <a:moveTo>
                    <a:pt x="1260348" y="0"/>
                  </a:moveTo>
                  <a:lnTo>
                    <a:pt x="1245108" y="0"/>
                  </a:lnTo>
                  <a:lnTo>
                    <a:pt x="1245108" y="15240"/>
                  </a:lnTo>
                  <a:lnTo>
                    <a:pt x="1260348" y="15240"/>
                  </a:lnTo>
                  <a:lnTo>
                    <a:pt x="1260348" y="0"/>
                  </a:lnTo>
                  <a:close/>
                </a:path>
                <a:path w="4013200" h="2178050">
                  <a:moveTo>
                    <a:pt x="1286256" y="309372"/>
                  </a:moveTo>
                  <a:lnTo>
                    <a:pt x="1271016" y="309372"/>
                  </a:lnTo>
                  <a:lnTo>
                    <a:pt x="1271016" y="324612"/>
                  </a:lnTo>
                  <a:lnTo>
                    <a:pt x="1286256" y="324612"/>
                  </a:lnTo>
                  <a:lnTo>
                    <a:pt x="1286256" y="309372"/>
                  </a:lnTo>
                  <a:close/>
                </a:path>
                <a:path w="4013200" h="2178050">
                  <a:moveTo>
                    <a:pt x="1290828" y="0"/>
                  </a:moveTo>
                  <a:lnTo>
                    <a:pt x="1275588" y="0"/>
                  </a:lnTo>
                  <a:lnTo>
                    <a:pt x="1275588" y="15240"/>
                  </a:lnTo>
                  <a:lnTo>
                    <a:pt x="1290828" y="15240"/>
                  </a:lnTo>
                  <a:lnTo>
                    <a:pt x="1290828" y="0"/>
                  </a:lnTo>
                  <a:close/>
                </a:path>
                <a:path w="4013200" h="2178050">
                  <a:moveTo>
                    <a:pt x="1318260" y="309372"/>
                  </a:moveTo>
                  <a:lnTo>
                    <a:pt x="1301496" y="309372"/>
                  </a:lnTo>
                  <a:lnTo>
                    <a:pt x="1301496" y="324612"/>
                  </a:lnTo>
                  <a:lnTo>
                    <a:pt x="1318260" y="324612"/>
                  </a:lnTo>
                  <a:lnTo>
                    <a:pt x="1318260" y="309372"/>
                  </a:lnTo>
                  <a:close/>
                </a:path>
                <a:path w="4013200" h="2178050">
                  <a:moveTo>
                    <a:pt x="1321308" y="0"/>
                  </a:moveTo>
                  <a:lnTo>
                    <a:pt x="1306068" y="0"/>
                  </a:lnTo>
                  <a:lnTo>
                    <a:pt x="1306068" y="15240"/>
                  </a:lnTo>
                  <a:lnTo>
                    <a:pt x="1321308" y="15240"/>
                  </a:lnTo>
                  <a:lnTo>
                    <a:pt x="1321308" y="0"/>
                  </a:lnTo>
                  <a:close/>
                </a:path>
                <a:path w="4013200" h="2178050">
                  <a:moveTo>
                    <a:pt x="1348740" y="309372"/>
                  </a:moveTo>
                  <a:lnTo>
                    <a:pt x="1333500" y="309372"/>
                  </a:lnTo>
                  <a:lnTo>
                    <a:pt x="1333500" y="324612"/>
                  </a:lnTo>
                  <a:lnTo>
                    <a:pt x="1348740" y="324612"/>
                  </a:lnTo>
                  <a:lnTo>
                    <a:pt x="1348740" y="309372"/>
                  </a:lnTo>
                  <a:close/>
                </a:path>
                <a:path w="4013200" h="2178050">
                  <a:moveTo>
                    <a:pt x="1353312" y="0"/>
                  </a:moveTo>
                  <a:lnTo>
                    <a:pt x="1338072" y="0"/>
                  </a:lnTo>
                  <a:lnTo>
                    <a:pt x="1338072" y="15240"/>
                  </a:lnTo>
                  <a:lnTo>
                    <a:pt x="1353312" y="15240"/>
                  </a:lnTo>
                  <a:lnTo>
                    <a:pt x="1353312" y="0"/>
                  </a:lnTo>
                  <a:close/>
                </a:path>
                <a:path w="4013200" h="2178050">
                  <a:moveTo>
                    <a:pt x="1379220" y="309372"/>
                  </a:moveTo>
                  <a:lnTo>
                    <a:pt x="1363980" y="309372"/>
                  </a:lnTo>
                  <a:lnTo>
                    <a:pt x="1363980" y="324612"/>
                  </a:lnTo>
                  <a:lnTo>
                    <a:pt x="1379220" y="324612"/>
                  </a:lnTo>
                  <a:lnTo>
                    <a:pt x="1379220" y="309372"/>
                  </a:lnTo>
                  <a:close/>
                </a:path>
                <a:path w="4013200" h="2178050">
                  <a:moveTo>
                    <a:pt x="1383792" y="0"/>
                  </a:moveTo>
                  <a:lnTo>
                    <a:pt x="1368552" y="0"/>
                  </a:lnTo>
                  <a:lnTo>
                    <a:pt x="1368552" y="15240"/>
                  </a:lnTo>
                  <a:lnTo>
                    <a:pt x="1383792" y="15240"/>
                  </a:lnTo>
                  <a:lnTo>
                    <a:pt x="1383792" y="0"/>
                  </a:lnTo>
                  <a:close/>
                </a:path>
                <a:path w="4013200" h="2178050">
                  <a:moveTo>
                    <a:pt x="1409700" y="309372"/>
                  </a:moveTo>
                  <a:lnTo>
                    <a:pt x="1394460" y="309372"/>
                  </a:lnTo>
                  <a:lnTo>
                    <a:pt x="1394460" y="324612"/>
                  </a:lnTo>
                  <a:lnTo>
                    <a:pt x="1409700" y="324612"/>
                  </a:lnTo>
                  <a:lnTo>
                    <a:pt x="1409700" y="309372"/>
                  </a:lnTo>
                  <a:close/>
                </a:path>
                <a:path w="4013200" h="2178050">
                  <a:moveTo>
                    <a:pt x="1414272" y="0"/>
                  </a:moveTo>
                  <a:lnTo>
                    <a:pt x="1399032" y="0"/>
                  </a:lnTo>
                  <a:lnTo>
                    <a:pt x="1399032" y="15240"/>
                  </a:lnTo>
                  <a:lnTo>
                    <a:pt x="1414272" y="15240"/>
                  </a:lnTo>
                  <a:lnTo>
                    <a:pt x="1414272" y="0"/>
                  </a:lnTo>
                  <a:close/>
                </a:path>
                <a:path w="4013200" h="2178050">
                  <a:moveTo>
                    <a:pt x="1441704" y="309372"/>
                  </a:moveTo>
                  <a:lnTo>
                    <a:pt x="1424940" y="309372"/>
                  </a:lnTo>
                  <a:lnTo>
                    <a:pt x="1424940" y="324612"/>
                  </a:lnTo>
                  <a:lnTo>
                    <a:pt x="1441704" y="324612"/>
                  </a:lnTo>
                  <a:lnTo>
                    <a:pt x="1441704" y="309372"/>
                  </a:lnTo>
                  <a:close/>
                </a:path>
                <a:path w="4013200" h="2178050">
                  <a:moveTo>
                    <a:pt x="1444752" y="0"/>
                  </a:moveTo>
                  <a:lnTo>
                    <a:pt x="1429512" y="0"/>
                  </a:lnTo>
                  <a:lnTo>
                    <a:pt x="1429512" y="15240"/>
                  </a:lnTo>
                  <a:lnTo>
                    <a:pt x="1444752" y="15240"/>
                  </a:lnTo>
                  <a:lnTo>
                    <a:pt x="1444752" y="0"/>
                  </a:lnTo>
                  <a:close/>
                </a:path>
                <a:path w="4013200" h="2178050">
                  <a:moveTo>
                    <a:pt x="1472184" y="309372"/>
                  </a:moveTo>
                  <a:lnTo>
                    <a:pt x="1456944" y="309372"/>
                  </a:lnTo>
                  <a:lnTo>
                    <a:pt x="1456944" y="324612"/>
                  </a:lnTo>
                  <a:lnTo>
                    <a:pt x="1472184" y="324612"/>
                  </a:lnTo>
                  <a:lnTo>
                    <a:pt x="1472184" y="309372"/>
                  </a:lnTo>
                  <a:close/>
                </a:path>
                <a:path w="4013200" h="2178050">
                  <a:moveTo>
                    <a:pt x="1476756" y="0"/>
                  </a:moveTo>
                  <a:lnTo>
                    <a:pt x="1461516" y="0"/>
                  </a:lnTo>
                  <a:lnTo>
                    <a:pt x="1461516" y="15240"/>
                  </a:lnTo>
                  <a:lnTo>
                    <a:pt x="1476756" y="15240"/>
                  </a:lnTo>
                  <a:lnTo>
                    <a:pt x="1476756" y="0"/>
                  </a:lnTo>
                  <a:close/>
                </a:path>
                <a:path w="4013200" h="2178050">
                  <a:moveTo>
                    <a:pt x="1502664" y="309372"/>
                  </a:moveTo>
                  <a:lnTo>
                    <a:pt x="1487424" y="309372"/>
                  </a:lnTo>
                  <a:lnTo>
                    <a:pt x="1487424" y="324612"/>
                  </a:lnTo>
                  <a:lnTo>
                    <a:pt x="1502664" y="324612"/>
                  </a:lnTo>
                  <a:lnTo>
                    <a:pt x="1502664" y="309372"/>
                  </a:lnTo>
                  <a:close/>
                </a:path>
                <a:path w="4013200" h="2178050">
                  <a:moveTo>
                    <a:pt x="1507236" y="0"/>
                  </a:moveTo>
                  <a:lnTo>
                    <a:pt x="1491996" y="0"/>
                  </a:lnTo>
                  <a:lnTo>
                    <a:pt x="1491996" y="15240"/>
                  </a:lnTo>
                  <a:lnTo>
                    <a:pt x="1507236" y="15240"/>
                  </a:lnTo>
                  <a:lnTo>
                    <a:pt x="1507236" y="0"/>
                  </a:lnTo>
                  <a:close/>
                </a:path>
                <a:path w="4013200" h="2178050">
                  <a:moveTo>
                    <a:pt x="1533144" y="309372"/>
                  </a:moveTo>
                  <a:lnTo>
                    <a:pt x="1517904" y="309372"/>
                  </a:lnTo>
                  <a:lnTo>
                    <a:pt x="1517904" y="324612"/>
                  </a:lnTo>
                  <a:lnTo>
                    <a:pt x="1533144" y="324612"/>
                  </a:lnTo>
                  <a:lnTo>
                    <a:pt x="1533144" y="309372"/>
                  </a:lnTo>
                  <a:close/>
                </a:path>
                <a:path w="4013200" h="2178050">
                  <a:moveTo>
                    <a:pt x="1537716" y="0"/>
                  </a:moveTo>
                  <a:lnTo>
                    <a:pt x="1522476" y="0"/>
                  </a:lnTo>
                  <a:lnTo>
                    <a:pt x="1522476" y="15240"/>
                  </a:lnTo>
                  <a:lnTo>
                    <a:pt x="1537716" y="15240"/>
                  </a:lnTo>
                  <a:lnTo>
                    <a:pt x="1537716" y="0"/>
                  </a:lnTo>
                  <a:close/>
                </a:path>
                <a:path w="4013200" h="2178050">
                  <a:moveTo>
                    <a:pt x="1565148" y="309372"/>
                  </a:moveTo>
                  <a:lnTo>
                    <a:pt x="1548384" y="309372"/>
                  </a:lnTo>
                  <a:lnTo>
                    <a:pt x="1548384" y="324612"/>
                  </a:lnTo>
                  <a:lnTo>
                    <a:pt x="1565148" y="324612"/>
                  </a:lnTo>
                  <a:lnTo>
                    <a:pt x="1565148" y="309372"/>
                  </a:lnTo>
                  <a:close/>
                </a:path>
                <a:path w="4013200" h="2178050">
                  <a:moveTo>
                    <a:pt x="1568196" y="0"/>
                  </a:moveTo>
                  <a:lnTo>
                    <a:pt x="1552956" y="0"/>
                  </a:lnTo>
                  <a:lnTo>
                    <a:pt x="1552956" y="15240"/>
                  </a:lnTo>
                  <a:lnTo>
                    <a:pt x="1568196" y="15240"/>
                  </a:lnTo>
                  <a:lnTo>
                    <a:pt x="1568196" y="0"/>
                  </a:lnTo>
                  <a:close/>
                </a:path>
                <a:path w="4013200" h="2178050">
                  <a:moveTo>
                    <a:pt x="1595628" y="309372"/>
                  </a:moveTo>
                  <a:lnTo>
                    <a:pt x="1580388" y="309372"/>
                  </a:lnTo>
                  <a:lnTo>
                    <a:pt x="1580388" y="324612"/>
                  </a:lnTo>
                  <a:lnTo>
                    <a:pt x="1595628" y="324612"/>
                  </a:lnTo>
                  <a:lnTo>
                    <a:pt x="1595628" y="309372"/>
                  </a:lnTo>
                  <a:close/>
                </a:path>
                <a:path w="4013200" h="2178050">
                  <a:moveTo>
                    <a:pt x="1600200" y="0"/>
                  </a:moveTo>
                  <a:lnTo>
                    <a:pt x="1584960" y="0"/>
                  </a:lnTo>
                  <a:lnTo>
                    <a:pt x="1584960" y="15240"/>
                  </a:lnTo>
                  <a:lnTo>
                    <a:pt x="1600200" y="15240"/>
                  </a:lnTo>
                  <a:lnTo>
                    <a:pt x="1600200" y="0"/>
                  </a:lnTo>
                  <a:close/>
                </a:path>
                <a:path w="4013200" h="2178050">
                  <a:moveTo>
                    <a:pt x="1626108" y="309372"/>
                  </a:moveTo>
                  <a:lnTo>
                    <a:pt x="1610868" y="309372"/>
                  </a:lnTo>
                  <a:lnTo>
                    <a:pt x="1610868" y="324612"/>
                  </a:lnTo>
                  <a:lnTo>
                    <a:pt x="1626108" y="324612"/>
                  </a:lnTo>
                  <a:lnTo>
                    <a:pt x="1626108" y="309372"/>
                  </a:lnTo>
                  <a:close/>
                </a:path>
                <a:path w="4013200" h="2178050">
                  <a:moveTo>
                    <a:pt x="1630680" y="0"/>
                  </a:moveTo>
                  <a:lnTo>
                    <a:pt x="1615440" y="0"/>
                  </a:lnTo>
                  <a:lnTo>
                    <a:pt x="1615440" y="15240"/>
                  </a:lnTo>
                  <a:lnTo>
                    <a:pt x="1630680" y="15240"/>
                  </a:lnTo>
                  <a:lnTo>
                    <a:pt x="1630680" y="0"/>
                  </a:lnTo>
                  <a:close/>
                </a:path>
                <a:path w="4013200" h="2178050">
                  <a:moveTo>
                    <a:pt x="1639824" y="656844"/>
                  </a:moveTo>
                  <a:lnTo>
                    <a:pt x="1624584" y="656844"/>
                  </a:lnTo>
                  <a:lnTo>
                    <a:pt x="1624584" y="672084"/>
                  </a:lnTo>
                  <a:lnTo>
                    <a:pt x="1639824" y="672084"/>
                  </a:lnTo>
                  <a:lnTo>
                    <a:pt x="1639824" y="656844"/>
                  </a:lnTo>
                  <a:close/>
                </a:path>
                <a:path w="4013200" h="2178050">
                  <a:moveTo>
                    <a:pt x="1639824" y="626364"/>
                  </a:moveTo>
                  <a:lnTo>
                    <a:pt x="1624584" y="626364"/>
                  </a:lnTo>
                  <a:lnTo>
                    <a:pt x="1624584" y="641604"/>
                  </a:lnTo>
                  <a:lnTo>
                    <a:pt x="1639824" y="641604"/>
                  </a:lnTo>
                  <a:lnTo>
                    <a:pt x="1639824" y="626364"/>
                  </a:lnTo>
                  <a:close/>
                </a:path>
                <a:path w="4013200" h="2178050">
                  <a:moveTo>
                    <a:pt x="1639824" y="595884"/>
                  </a:moveTo>
                  <a:lnTo>
                    <a:pt x="1624584" y="595884"/>
                  </a:lnTo>
                  <a:lnTo>
                    <a:pt x="1624584" y="611124"/>
                  </a:lnTo>
                  <a:lnTo>
                    <a:pt x="1639824" y="611124"/>
                  </a:lnTo>
                  <a:lnTo>
                    <a:pt x="1639824" y="595884"/>
                  </a:lnTo>
                  <a:close/>
                </a:path>
                <a:path w="4013200" h="2178050">
                  <a:moveTo>
                    <a:pt x="1639824" y="563880"/>
                  </a:moveTo>
                  <a:lnTo>
                    <a:pt x="1624584" y="563880"/>
                  </a:lnTo>
                  <a:lnTo>
                    <a:pt x="1624584" y="579120"/>
                  </a:lnTo>
                  <a:lnTo>
                    <a:pt x="1639824" y="579120"/>
                  </a:lnTo>
                  <a:lnTo>
                    <a:pt x="1639824" y="563880"/>
                  </a:lnTo>
                  <a:close/>
                </a:path>
                <a:path w="4013200" h="2178050">
                  <a:moveTo>
                    <a:pt x="1639824" y="533400"/>
                  </a:moveTo>
                  <a:lnTo>
                    <a:pt x="1624584" y="533400"/>
                  </a:lnTo>
                  <a:lnTo>
                    <a:pt x="1624584" y="548640"/>
                  </a:lnTo>
                  <a:lnTo>
                    <a:pt x="1639824" y="548640"/>
                  </a:lnTo>
                  <a:lnTo>
                    <a:pt x="1639824" y="533400"/>
                  </a:lnTo>
                  <a:close/>
                </a:path>
                <a:path w="4013200" h="2178050">
                  <a:moveTo>
                    <a:pt x="1639824" y="502920"/>
                  </a:moveTo>
                  <a:lnTo>
                    <a:pt x="1624584" y="502920"/>
                  </a:lnTo>
                  <a:lnTo>
                    <a:pt x="1624584" y="518160"/>
                  </a:lnTo>
                  <a:lnTo>
                    <a:pt x="1639824" y="518160"/>
                  </a:lnTo>
                  <a:lnTo>
                    <a:pt x="1639824" y="502920"/>
                  </a:lnTo>
                  <a:close/>
                </a:path>
                <a:path w="4013200" h="2178050">
                  <a:moveTo>
                    <a:pt x="1639824" y="472440"/>
                  </a:moveTo>
                  <a:lnTo>
                    <a:pt x="1624584" y="472440"/>
                  </a:lnTo>
                  <a:lnTo>
                    <a:pt x="1624584" y="487680"/>
                  </a:lnTo>
                  <a:lnTo>
                    <a:pt x="1639824" y="487680"/>
                  </a:lnTo>
                  <a:lnTo>
                    <a:pt x="1639824" y="472440"/>
                  </a:lnTo>
                  <a:close/>
                </a:path>
                <a:path w="4013200" h="2178050">
                  <a:moveTo>
                    <a:pt x="1639824" y="440436"/>
                  </a:moveTo>
                  <a:lnTo>
                    <a:pt x="1624584" y="440436"/>
                  </a:lnTo>
                  <a:lnTo>
                    <a:pt x="1624584" y="455676"/>
                  </a:lnTo>
                  <a:lnTo>
                    <a:pt x="1639824" y="455676"/>
                  </a:lnTo>
                  <a:lnTo>
                    <a:pt x="1639824" y="440436"/>
                  </a:lnTo>
                  <a:close/>
                </a:path>
                <a:path w="4013200" h="2178050">
                  <a:moveTo>
                    <a:pt x="1639824" y="409956"/>
                  </a:moveTo>
                  <a:lnTo>
                    <a:pt x="1624584" y="409956"/>
                  </a:lnTo>
                  <a:lnTo>
                    <a:pt x="1624584" y="425196"/>
                  </a:lnTo>
                  <a:lnTo>
                    <a:pt x="1639824" y="425196"/>
                  </a:lnTo>
                  <a:lnTo>
                    <a:pt x="1639824" y="409956"/>
                  </a:lnTo>
                  <a:close/>
                </a:path>
                <a:path w="4013200" h="2178050">
                  <a:moveTo>
                    <a:pt x="1639824" y="371856"/>
                  </a:moveTo>
                  <a:lnTo>
                    <a:pt x="1632204" y="371856"/>
                  </a:lnTo>
                  <a:lnTo>
                    <a:pt x="1632204" y="379476"/>
                  </a:lnTo>
                  <a:lnTo>
                    <a:pt x="1624584" y="379476"/>
                  </a:lnTo>
                  <a:lnTo>
                    <a:pt x="1624584" y="394716"/>
                  </a:lnTo>
                  <a:lnTo>
                    <a:pt x="1639824" y="394716"/>
                  </a:lnTo>
                  <a:lnTo>
                    <a:pt x="1639824" y="387096"/>
                  </a:lnTo>
                  <a:lnTo>
                    <a:pt x="1639824" y="371856"/>
                  </a:lnTo>
                  <a:close/>
                </a:path>
                <a:path w="4013200" h="2178050">
                  <a:moveTo>
                    <a:pt x="1647444" y="679704"/>
                  </a:moveTo>
                  <a:lnTo>
                    <a:pt x="1632204" y="679704"/>
                  </a:lnTo>
                  <a:lnTo>
                    <a:pt x="1632204" y="694944"/>
                  </a:lnTo>
                  <a:lnTo>
                    <a:pt x="1647444" y="694944"/>
                  </a:lnTo>
                  <a:lnTo>
                    <a:pt x="1647444" y="679704"/>
                  </a:lnTo>
                  <a:close/>
                </a:path>
                <a:path w="4013200" h="2178050">
                  <a:moveTo>
                    <a:pt x="1656588" y="309372"/>
                  </a:moveTo>
                  <a:lnTo>
                    <a:pt x="1641348" y="309372"/>
                  </a:lnTo>
                  <a:lnTo>
                    <a:pt x="1641348" y="324612"/>
                  </a:lnTo>
                  <a:lnTo>
                    <a:pt x="1656588" y="324612"/>
                  </a:lnTo>
                  <a:lnTo>
                    <a:pt x="1656588" y="309372"/>
                  </a:lnTo>
                  <a:close/>
                </a:path>
                <a:path w="4013200" h="2178050">
                  <a:moveTo>
                    <a:pt x="1661160" y="0"/>
                  </a:moveTo>
                  <a:lnTo>
                    <a:pt x="1645920" y="0"/>
                  </a:lnTo>
                  <a:lnTo>
                    <a:pt x="1645920" y="15240"/>
                  </a:lnTo>
                  <a:lnTo>
                    <a:pt x="1661160" y="15240"/>
                  </a:lnTo>
                  <a:lnTo>
                    <a:pt x="1661160" y="0"/>
                  </a:lnTo>
                  <a:close/>
                </a:path>
                <a:path w="4013200" h="2178050">
                  <a:moveTo>
                    <a:pt x="1670304" y="371856"/>
                  </a:moveTo>
                  <a:lnTo>
                    <a:pt x="1655064" y="371856"/>
                  </a:lnTo>
                  <a:lnTo>
                    <a:pt x="1655064" y="387096"/>
                  </a:lnTo>
                  <a:lnTo>
                    <a:pt x="1670304" y="387096"/>
                  </a:lnTo>
                  <a:lnTo>
                    <a:pt x="1670304" y="371856"/>
                  </a:lnTo>
                  <a:close/>
                </a:path>
                <a:path w="4013200" h="2178050">
                  <a:moveTo>
                    <a:pt x="1677924" y="679704"/>
                  </a:moveTo>
                  <a:lnTo>
                    <a:pt x="1662684" y="679704"/>
                  </a:lnTo>
                  <a:lnTo>
                    <a:pt x="1662684" y="694944"/>
                  </a:lnTo>
                  <a:lnTo>
                    <a:pt x="1677924" y="694944"/>
                  </a:lnTo>
                  <a:lnTo>
                    <a:pt x="1677924" y="679704"/>
                  </a:lnTo>
                  <a:close/>
                </a:path>
                <a:path w="4013200" h="2178050">
                  <a:moveTo>
                    <a:pt x="1688592" y="309372"/>
                  </a:moveTo>
                  <a:lnTo>
                    <a:pt x="1671828" y="309372"/>
                  </a:lnTo>
                  <a:lnTo>
                    <a:pt x="1671828" y="324612"/>
                  </a:lnTo>
                  <a:lnTo>
                    <a:pt x="1688592" y="324612"/>
                  </a:lnTo>
                  <a:lnTo>
                    <a:pt x="1688592" y="309372"/>
                  </a:lnTo>
                  <a:close/>
                </a:path>
                <a:path w="4013200" h="2178050">
                  <a:moveTo>
                    <a:pt x="1691640" y="0"/>
                  </a:moveTo>
                  <a:lnTo>
                    <a:pt x="1676400" y="0"/>
                  </a:lnTo>
                  <a:lnTo>
                    <a:pt x="1676400" y="15240"/>
                  </a:lnTo>
                  <a:lnTo>
                    <a:pt x="1691640" y="15240"/>
                  </a:lnTo>
                  <a:lnTo>
                    <a:pt x="1691640" y="0"/>
                  </a:lnTo>
                  <a:close/>
                </a:path>
                <a:path w="4013200" h="2178050">
                  <a:moveTo>
                    <a:pt x="1700784" y="371856"/>
                  </a:moveTo>
                  <a:lnTo>
                    <a:pt x="1685544" y="371856"/>
                  </a:lnTo>
                  <a:lnTo>
                    <a:pt x="1685544" y="387096"/>
                  </a:lnTo>
                  <a:lnTo>
                    <a:pt x="1700784" y="387096"/>
                  </a:lnTo>
                  <a:lnTo>
                    <a:pt x="1700784" y="371856"/>
                  </a:lnTo>
                  <a:close/>
                </a:path>
                <a:path w="4013200" h="2178050">
                  <a:moveTo>
                    <a:pt x="1708404" y="679704"/>
                  </a:moveTo>
                  <a:lnTo>
                    <a:pt x="1693164" y="679704"/>
                  </a:lnTo>
                  <a:lnTo>
                    <a:pt x="1693164" y="694944"/>
                  </a:lnTo>
                  <a:lnTo>
                    <a:pt x="1708404" y="694944"/>
                  </a:lnTo>
                  <a:lnTo>
                    <a:pt x="1708404" y="679704"/>
                  </a:lnTo>
                  <a:close/>
                </a:path>
                <a:path w="4013200" h="2178050">
                  <a:moveTo>
                    <a:pt x="1719072" y="309372"/>
                  </a:moveTo>
                  <a:lnTo>
                    <a:pt x="1703832" y="309372"/>
                  </a:lnTo>
                  <a:lnTo>
                    <a:pt x="1703832" y="324612"/>
                  </a:lnTo>
                  <a:lnTo>
                    <a:pt x="1719072" y="324612"/>
                  </a:lnTo>
                  <a:lnTo>
                    <a:pt x="1719072" y="309372"/>
                  </a:lnTo>
                  <a:close/>
                </a:path>
                <a:path w="4013200" h="2178050">
                  <a:moveTo>
                    <a:pt x="1723644" y="0"/>
                  </a:moveTo>
                  <a:lnTo>
                    <a:pt x="1708404" y="0"/>
                  </a:lnTo>
                  <a:lnTo>
                    <a:pt x="1708404" y="15240"/>
                  </a:lnTo>
                  <a:lnTo>
                    <a:pt x="1723644" y="15240"/>
                  </a:lnTo>
                  <a:lnTo>
                    <a:pt x="1723644" y="0"/>
                  </a:lnTo>
                  <a:close/>
                </a:path>
                <a:path w="4013200" h="2178050">
                  <a:moveTo>
                    <a:pt x="1731264" y="371856"/>
                  </a:moveTo>
                  <a:lnTo>
                    <a:pt x="1716024" y="371856"/>
                  </a:lnTo>
                  <a:lnTo>
                    <a:pt x="1716024" y="387096"/>
                  </a:lnTo>
                  <a:lnTo>
                    <a:pt x="1731264" y="387096"/>
                  </a:lnTo>
                  <a:lnTo>
                    <a:pt x="1731264" y="371856"/>
                  </a:lnTo>
                  <a:close/>
                </a:path>
                <a:path w="4013200" h="2178050">
                  <a:moveTo>
                    <a:pt x="1740408" y="679704"/>
                  </a:moveTo>
                  <a:lnTo>
                    <a:pt x="1723644" y="679704"/>
                  </a:lnTo>
                  <a:lnTo>
                    <a:pt x="1723644" y="694944"/>
                  </a:lnTo>
                  <a:lnTo>
                    <a:pt x="1740408" y="694944"/>
                  </a:lnTo>
                  <a:lnTo>
                    <a:pt x="1740408" y="679704"/>
                  </a:lnTo>
                  <a:close/>
                </a:path>
                <a:path w="4013200" h="2178050">
                  <a:moveTo>
                    <a:pt x="1749552" y="309372"/>
                  </a:moveTo>
                  <a:lnTo>
                    <a:pt x="1734312" y="309372"/>
                  </a:lnTo>
                  <a:lnTo>
                    <a:pt x="1734312" y="324612"/>
                  </a:lnTo>
                  <a:lnTo>
                    <a:pt x="1749552" y="324612"/>
                  </a:lnTo>
                  <a:lnTo>
                    <a:pt x="1749552" y="309372"/>
                  </a:lnTo>
                  <a:close/>
                </a:path>
                <a:path w="4013200" h="2178050">
                  <a:moveTo>
                    <a:pt x="1754124" y="0"/>
                  </a:moveTo>
                  <a:lnTo>
                    <a:pt x="1738884" y="0"/>
                  </a:lnTo>
                  <a:lnTo>
                    <a:pt x="1738884" y="15240"/>
                  </a:lnTo>
                  <a:lnTo>
                    <a:pt x="1754124" y="15240"/>
                  </a:lnTo>
                  <a:lnTo>
                    <a:pt x="1754124" y="0"/>
                  </a:lnTo>
                  <a:close/>
                </a:path>
                <a:path w="4013200" h="2178050">
                  <a:moveTo>
                    <a:pt x="1763268" y="371856"/>
                  </a:moveTo>
                  <a:lnTo>
                    <a:pt x="1746504" y="371856"/>
                  </a:lnTo>
                  <a:lnTo>
                    <a:pt x="1746504" y="387096"/>
                  </a:lnTo>
                  <a:lnTo>
                    <a:pt x="1763268" y="387096"/>
                  </a:lnTo>
                  <a:lnTo>
                    <a:pt x="1763268" y="371856"/>
                  </a:lnTo>
                  <a:close/>
                </a:path>
                <a:path w="4013200" h="2178050">
                  <a:moveTo>
                    <a:pt x="1770888" y="679704"/>
                  </a:moveTo>
                  <a:lnTo>
                    <a:pt x="1755648" y="679704"/>
                  </a:lnTo>
                  <a:lnTo>
                    <a:pt x="1755648" y="694944"/>
                  </a:lnTo>
                  <a:lnTo>
                    <a:pt x="1770888" y="694944"/>
                  </a:lnTo>
                  <a:lnTo>
                    <a:pt x="1770888" y="679704"/>
                  </a:lnTo>
                  <a:close/>
                </a:path>
                <a:path w="4013200" h="2178050">
                  <a:moveTo>
                    <a:pt x="1780032" y="309372"/>
                  </a:moveTo>
                  <a:lnTo>
                    <a:pt x="1764792" y="309372"/>
                  </a:lnTo>
                  <a:lnTo>
                    <a:pt x="1764792" y="324612"/>
                  </a:lnTo>
                  <a:lnTo>
                    <a:pt x="1780032" y="324612"/>
                  </a:lnTo>
                  <a:lnTo>
                    <a:pt x="1780032" y="309372"/>
                  </a:lnTo>
                  <a:close/>
                </a:path>
                <a:path w="4013200" h="2178050">
                  <a:moveTo>
                    <a:pt x="1784604" y="0"/>
                  </a:moveTo>
                  <a:lnTo>
                    <a:pt x="1769364" y="0"/>
                  </a:lnTo>
                  <a:lnTo>
                    <a:pt x="1769364" y="15240"/>
                  </a:lnTo>
                  <a:lnTo>
                    <a:pt x="1784604" y="15240"/>
                  </a:lnTo>
                  <a:lnTo>
                    <a:pt x="1784604" y="0"/>
                  </a:lnTo>
                  <a:close/>
                </a:path>
                <a:path w="4013200" h="2178050">
                  <a:moveTo>
                    <a:pt x="1793748" y="371856"/>
                  </a:moveTo>
                  <a:lnTo>
                    <a:pt x="1778508" y="371856"/>
                  </a:lnTo>
                  <a:lnTo>
                    <a:pt x="1778508" y="387096"/>
                  </a:lnTo>
                  <a:lnTo>
                    <a:pt x="1793748" y="387096"/>
                  </a:lnTo>
                  <a:lnTo>
                    <a:pt x="1793748" y="371856"/>
                  </a:lnTo>
                  <a:close/>
                </a:path>
                <a:path w="4013200" h="2178050">
                  <a:moveTo>
                    <a:pt x="1801368" y="679704"/>
                  </a:moveTo>
                  <a:lnTo>
                    <a:pt x="1786128" y="679704"/>
                  </a:lnTo>
                  <a:lnTo>
                    <a:pt x="1786128" y="694944"/>
                  </a:lnTo>
                  <a:lnTo>
                    <a:pt x="1801368" y="694944"/>
                  </a:lnTo>
                  <a:lnTo>
                    <a:pt x="1801368" y="679704"/>
                  </a:lnTo>
                  <a:close/>
                </a:path>
                <a:path w="4013200" h="2178050">
                  <a:moveTo>
                    <a:pt x="1812036" y="309372"/>
                  </a:moveTo>
                  <a:lnTo>
                    <a:pt x="1795272" y="309372"/>
                  </a:lnTo>
                  <a:lnTo>
                    <a:pt x="1795272" y="324612"/>
                  </a:lnTo>
                  <a:lnTo>
                    <a:pt x="1812036" y="324612"/>
                  </a:lnTo>
                  <a:lnTo>
                    <a:pt x="1812036" y="309372"/>
                  </a:lnTo>
                  <a:close/>
                </a:path>
                <a:path w="4013200" h="2178050">
                  <a:moveTo>
                    <a:pt x="1815084" y="0"/>
                  </a:moveTo>
                  <a:lnTo>
                    <a:pt x="1799844" y="0"/>
                  </a:lnTo>
                  <a:lnTo>
                    <a:pt x="1799844" y="15240"/>
                  </a:lnTo>
                  <a:lnTo>
                    <a:pt x="1815084" y="15240"/>
                  </a:lnTo>
                  <a:lnTo>
                    <a:pt x="1815084" y="0"/>
                  </a:lnTo>
                  <a:close/>
                </a:path>
                <a:path w="4013200" h="2178050">
                  <a:moveTo>
                    <a:pt x="1821180" y="1027176"/>
                  </a:moveTo>
                  <a:lnTo>
                    <a:pt x="1805940" y="1027176"/>
                  </a:lnTo>
                  <a:lnTo>
                    <a:pt x="1805940" y="1042416"/>
                  </a:lnTo>
                  <a:lnTo>
                    <a:pt x="1821180" y="1042416"/>
                  </a:lnTo>
                  <a:lnTo>
                    <a:pt x="1821180" y="1027176"/>
                  </a:lnTo>
                  <a:close/>
                </a:path>
                <a:path w="4013200" h="2178050">
                  <a:moveTo>
                    <a:pt x="1821180" y="996696"/>
                  </a:moveTo>
                  <a:lnTo>
                    <a:pt x="1805940" y="996696"/>
                  </a:lnTo>
                  <a:lnTo>
                    <a:pt x="1805940" y="1011936"/>
                  </a:lnTo>
                  <a:lnTo>
                    <a:pt x="1821180" y="1011936"/>
                  </a:lnTo>
                  <a:lnTo>
                    <a:pt x="1821180" y="996696"/>
                  </a:lnTo>
                  <a:close/>
                </a:path>
                <a:path w="4013200" h="2178050">
                  <a:moveTo>
                    <a:pt x="1821180" y="966216"/>
                  </a:moveTo>
                  <a:lnTo>
                    <a:pt x="1805940" y="966216"/>
                  </a:lnTo>
                  <a:lnTo>
                    <a:pt x="1805940" y="981456"/>
                  </a:lnTo>
                  <a:lnTo>
                    <a:pt x="1821180" y="981456"/>
                  </a:lnTo>
                  <a:lnTo>
                    <a:pt x="1821180" y="966216"/>
                  </a:lnTo>
                  <a:close/>
                </a:path>
                <a:path w="4013200" h="2178050">
                  <a:moveTo>
                    <a:pt x="1821180" y="934212"/>
                  </a:moveTo>
                  <a:lnTo>
                    <a:pt x="1805940" y="934212"/>
                  </a:lnTo>
                  <a:lnTo>
                    <a:pt x="1805940" y="949452"/>
                  </a:lnTo>
                  <a:lnTo>
                    <a:pt x="1821180" y="949452"/>
                  </a:lnTo>
                  <a:lnTo>
                    <a:pt x="1821180" y="934212"/>
                  </a:lnTo>
                  <a:close/>
                </a:path>
                <a:path w="4013200" h="2178050">
                  <a:moveTo>
                    <a:pt x="1821180" y="903732"/>
                  </a:moveTo>
                  <a:lnTo>
                    <a:pt x="1805940" y="903732"/>
                  </a:lnTo>
                  <a:lnTo>
                    <a:pt x="1805940" y="918972"/>
                  </a:lnTo>
                  <a:lnTo>
                    <a:pt x="1821180" y="918972"/>
                  </a:lnTo>
                  <a:lnTo>
                    <a:pt x="1821180" y="903732"/>
                  </a:lnTo>
                  <a:close/>
                </a:path>
                <a:path w="4013200" h="2178050">
                  <a:moveTo>
                    <a:pt x="1821180" y="873252"/>
                  </a:moveTo>
                  <a:lnTo>
                    <a:pt x="1805940" y="873252"/>
                  </a:lnTo>
                  <a:lnTo>
                    <a:pt x="1805940" y="888492"/>
                  </a:lnTo>
                  <a:lnTo>
                    <a:pt x="1821180" y="888492"/>
                  </a:lnTo>
                  <a:lnTo>
                    <a:pt x="1821180" y="873252"/>
                  </a:lnTo>
                  <a:close/>
                </a:path>
                <a:path w="4013200" h="2178050">
                  <a:moveTo>
                    <a:pt x="1821180" y="842772"/>
                  </a:moveTo>
                  <a:lnTo>
                    <a:pt x="1805940" y="842772"/>
                  </a:lnTo>
                  <a:lnTo>
                    <a:pt x="1805940" y="858012"/>
                  </a:lnTo>
                  <a:lnTo>
                    <a:pt x="1821180" y="858012"/>
                  </a:lnTo>
                  <a:lnTo>
                    <a:pt x="1821180" y="842772"/>
                  </a:lnTo>
                  <a:close/>
                </a:path>
                <a:path w="4013200" h="2178050">
                  <a:moveTo>
                    <a:pt x="1821180" y="810768"/>
                  </a:moveTo>
                  <a:lnTo>
                    <a:pt x="1805940" y="810768"/>
                  </a:lnTo>
                  <a:lnTo>
                    <a:pt x="1805940" y="826008"/>
                  </a:lnTo>
                  <a:lnTo>
                    <a:pt x="1821180" y="826008"/>
                  </a:lnTo>
                  <a:lnTo>
                    <a:pt x="1821180" y="810768"/>
                  </a:lnTo>
                  <a:close/>
                </a:path>
                <a:path w="4013200" h="2178050">
                  <a:moveTo>
                    <a:pt x="1821180" y="780288"/>
                  </a:moveTo>
                  <a:lnTo>
                    <a:pt x="1805940" y="780288"/>
                  </a:lnTo>
                  <a:lnTo>
                    <a:pt x="1805940" y="795528"/>
                  </a:lnTo>
                  <a:lnTo>
                    <a:pt x="1821180" y="795528"/>
                  </a:lnTo>
                  <a:lnTo>
                    <a:pt x="1821180" y="780288"/>
                  </a:lnTo>
                  <a:close/>
                </a:path>
                <a:path w="4013200" h="2178050">
                  <a:moveTo>
                    <a:pt x="1824228" y="371856"/>
                  </a:moveTo>
                  <a:lnTo>
                    <a:pt x="1808988" y="371856"/>
                  </a:lnTo>
                  <a:lnTo>
                    <a:pt x="1808988" y="387096"/>
                  </a:lnTo>
                  <a:lnTo>
                    <a:pt x="1824228" y="387096"/>
                  </a:lnTo>
                  <a:lnTo>
                    <a:pt x="1824228" y="371856"/>
                  </a:lnTo>
                  <a:close/>
                </a:path>
                <a:path w="4013200" h="2178050">
                  <a:moveTo>
                    <a:pt x="1828800" y="1050036"/>
                  </a:moveTo>
                  <a:lnTo>
                    <a:pt x="1813560" y="1050036"/>
                  </a:lnTo>
                  <a:lnTo>
                    <a:pt x="1813560" y="1065276"/>
                  </a:lnTo>
                  <a:lnTo>
                    <a:pt x="1828800" y="1065276"/>
                  </a:lnTo>
                  <a:lnTo>
                    <a:pt x="1828800" y="1050036"/>
                  </a:lnTo>
                  <a:close/>
                </a:path>
                <a:path w="4013200" h="2178050">
                  <a:moveTo>
                    <a:pt x="1828800" y="742188"/>
                  </a:moveTo>
                  <a:lnTo>
                    <a:pt x="1813560" y="742188"/>
                  </a:lnTo>
                  <a:lnTo>
                    <a:pt x="1813560" y="749808"/>
                  </a:lnTo>
                  <a:lnTo>
                    <a:pt x="1805940" y="749808"/>
                  </a:lnTo>
                  <a:lnTo>
                    <a:pt x="1805940" y="765048"/>
                  </a:lnTo>
                  <a:lnTo>
                    <a:pt x="1821180" y="765048"/>
                  </a:lnTo>
                  <a:lnTo>
                    <a:pt x="1821180" y="757428"/>
                  </a:lnTo>
                  <a:lnTo>
                    <a:pt x="1828800" y="757428"/>
                  </a:lnTo>
                  <a:lnTo>
                    <a:pt x="1828800" y="749808"/>
                  </a:lnTo>
                  <a:lnTo>
                    <a:pt x="1828800" y="742188"/>
                  </a:lnTo>
                  <a:close/>
                </a:path>
                <a:path w="4013200" h="2178050">
                  <a:moveTo>
                    <a:pt x="1831848" y="679704"/>
                  </a:moveTo>
                  <a:lnTo>
                    <a:pt x="1816608" y="679704"/>
                  </a:lnTo>
                  <a:lnTo>
                    <a:pt x="1816608" y="694944"/>
                  </a:lnTo>
                  <a:lnTo>
                    <a:pt x="1831848" y="694944"/>
                  </a:lnTo>
                  <a:lnTo>
                    <a:pt x="1831848" y="679704"/>
                  </a:lnTo>
                  <a:close/>
                </a:path>
                <a:path w="4013200" h="2178050">
                  <a:moveTo>
                    <a:pt x="1842516" y="309372"/>
                  </a:moveTo>
                  <a:lnTo>
                    <a:pt x="1827276" y="309372"/>
                  </a:lnTo>
                  <a:lnTo>
                    <a:pt x="1827276" y="324612"/>
                  </a:lnTo>
                  <a:lnTo>
                    <a:pt x="1842516" y="324612"/>
                  </a:lnTo>
                  <a:lnTo>
                    <a:pt x="1842516" y="309372"/>
                  </a:lnTo>
                  <a:close/>
                </a:path>
                <a:path w="4013200" h="2178050">
                  <a:moveTo>
                    <a:pt x="1847088" y="0"/>
                  </a:moveTo>
                  <a:lnTo>
                    <a:pt x="1831848" y="0"/>
                  </a:lnTo>
                  <a:lnTo>
                    <a:pt x="1831848" y="15240"/>
                  </a:lnTo>
                  <a:lnTo>
                    <a:pt x="1847088" y="15240"/>
                  </a:lnTo>
                  <a:lnTo>
                    <a:pt x="1847088" y="0"/>
                  </a:lnTo>
                  <a:close/>
                </a:path>
                <a:path w="4013200" h="2178050">
                  <a:moveTo>
                    <a:pt x="1854708" y="371856"/>
                  </a:moveTo>
                  <a:lnTo>
                    <a:pt x="1839468" y="371856"/>
                  </a:lnTo>
                  <a:lnTo>
                    <a:pt x="1839468" y="387096"/>
                  </a:lnTo>
                  <a:lnTo>
                    <a:pt x="1854708" y="387096"/>
                  </a:lnTo>
                  <a:lnTo>
                    <a:pt x="1854708" y="371856"/>
                  </a:lnTo>
                  <a:close/>
                </a:path>
                <a:path w="4013200" h="2178050">
                  <a:moveTo>
                    <a:pt x="1859280" y="1050036"/>
                  </a:moveTo>
                  <a:lnTo>
                    <a:pt x="1844040" y="1050036"/>
                  </a:lnTo>
                  <a:lnTo>
                    <a:pt x="1844040" y="1065276"/>
                  </a:lnTo>
                  <a:lnTo>
                    <a:pt x="1859280" y="1065276"/>
                  </a:lnTo>
                  <a:lnTo>
                    <a:pt x="1859280" y="1050036"/>
                  </a:lnTo>
                  <a:close/>
                </a:path>
                <a:path w="4013200" h="2178050">
                  <a:moveTo>
                    <a:pt x="1859280" y="742188"/>
                  </a:moveTo>
                  <a:lnTo>
                    <a:pt x="1844040" y="742188"/>
                  </a:lnTo>
                  <a:lnTo>
                    <a:pt x="1844040" y="757428"/>
                  </a:lnTo>
                  <a:lnTo>
                    <a:pt x="1859280" y="757428"/>
                  </a:lnTo>
                  <a:lnTo>
                    <a:pt x="1859280" y="742188"/>
                  </a:lnTo>
                  <a:close/>
                </a:path>
                <a:path w="4013200" h="2178050">
                  <a:moveTo>
                    <a:pt x="1863852" y="679704"/>
                  </a:moveTo>
                  <a:lnTo>
                    <a:pt x="1847088" y="679704"/>
                  </a:lnTo>
                  <a:lnTo>
                    <a:pt x="1847088" y="694944"/>
                  </a:lnTo>
                  <a:lnTo>
                    <a:pt x="1863852" y="694944"/>
                  </a:lnTo>
                  <a:lnTo>
                    <a:pt x="1863852" y="679704"/>
                  </a:lnTo>
                  <a:close/>
                </a:path>
                <a:path w="4013200" h="2178050">
                  <a:moveTo>
                    <a:pt x="1871484" y="1397520"/>
                  </a:moveTo>
                  <a:lnTo>
                    <a:pt x="1856244" y="1397520"/>
                  </a:lnTo>
                  <a:lnTo>
                    <a:pt x="1856244" y="1414284"/>
                  </a:lnTo>
                  <a:lnTo>
                    <a:pt x="1871484" y="1414284"/>
                  </a:lnTo>
                  <a:lnTo>
                    <a:pt x="1871484" y="1397520"/>
                  </a:lnTo>
                  <a:close/>
                </a:path>
                <a:path w="4013200" h="2178050">
                  <a:moveTo>
                    <a:pt x="1871484" y="1367040"/>
                  </a:moveTo>
                  <a:lnTo>
                    <a:pt x="1856244" y="1367040"/>
                  </a:lnTo>
                  <a:lnTo>
                    <a:pt x="1856244" y="1382280"/>
                  </a:lnTo>
                  <a:lnTo>
                    <a:pt x="1871484" y="1382280"/>
                  </a:lnTo>
                  <a:lnTo>
                    <a:pt x="1871484" y="1367040"/>
                  </a:lnTo>
                  <a:close/>
                </a:path>
                <a:path w="4013200" h="2178050">
                  <a:moveTo>
                    <a:pt x="1871484" y="1336560"/>
                  </a:moveTo>
                  <a:lnTo>
                    <a:pt x="1856244" y="1336560"/>
                  </a:lnTo>
                  <a:lnTo>
                    <a:pt x="1856244" y="1351800"/>
                  </a:lnTo>
                  <a:lnTo>
                    <a:pt x="1871484" y="1351800"/>
                  </a:lnTo>
                  <a:lnTo>
                    <a:pt x="1871484" y="1336560"/>
                  </a:lnTo>
                  <a:close/>
                </a:path>
                <a:path w="4013200" h="2178050">
                  <a:moveTo>
                    <a:pt x="1871484" y="1306080"/>
                  </a:moveTo>
                  <a:lnTo>
                    <a:pt x="1856244" y="1306080"/>
                  </a:lnTo>
                  <a:lnTo>
                    <a:pt x="1856244" y="1321320"/>
                  </a:lnTo>
                  <a:lnTo>
                    <a:pt x="1871484" y="1321320"/>
                  </a:lnTo>
                  <a:lnTo>
                    <a:pt x="1871484" y="1306080"/>
                  </a:lnTo>
                  <a:close/>
                </a:path>
                <a:path w="4013200" h="2178050">
                  <a:moveTo>
                    <a:pt x="1871484" y="1274076"/>
                  </a:moveTo>
                  <a:lnTo>
                    <a:pt x="1856244" y="1274076"/>
                  </a:lnTo>
                  <a:lnTo>
                    <a:pt x="1856244" y="1290840"/>
                  </a:lnTo>
                  <a:lnTo>
                    <a:pt x="1871484" y="1290840"/>
                  </a:lnTo>
                  <a:lnTo>
                    <a:pt x="1871484" y="1274076"/>
                  </a:lnTo>
                  <a:close/>
                </a:path>
                <a:path w="4013200" h="2178050">
                  <a:moveTo>
                    <a:pt x="1871484" y="1243596"/>
                  </a:moveTo>
                  <a:lnTo>
                    <a:pt x="1856244" y="1243596"/>
                  </a:lnTo>
                  <a:lnTo>
                    <a:pt x="1856244" y="1258836"/>
                  </a:lnTo>
                  <a:lnTo>
                    <a:pt x="1871484" y="1258836"/>
                  </a:lnTo>
                  <a:lnTo>
                    <a:pt x="1871484" y="1243596"/>
                  </a:lnTo>
                  <a:close/>
                </a:path>
                <a:path w="4013200" h="2178050">
                  <a:moveTo>
                    <a:pt x="1871484" y="1213116"/>
                  </a:moveTo>
                  <a:lnTo>
                    <a:pt x="1856244" y="1213116"/>
                  </a:lnTo>
                  <a:lnTo>
                    <a:pt x="1856244" y="1228356"/>
                  </a:lnTo>
                  <a:lnTo>
                    <a:pt x="1871484" y="1228356"/>
                  </a:lnTo>
                  <a:lnTo>
                    <a:pt x="1871484" y="1213116"/>
                  </a:lnTo>
                  <a:close/>
                </a:path>
                <a:path w="4013200" h="2178050">
                  <a:moveTo>
                    <a:pt x="1871484" y="1182636"/>
                  </a:moveTo>
                  <a:lnTo>
                    <a:pt x="1856244" y="1182636"/>
                  </a:lnTo>
                  <a:lnTo>
                    <a:pt x="1856244" y="1197876"/>
                  </a:lnTo>
                  <a:lnTo>
                    <a:pt x="1871484" y="1197876"/>
                  </a:lnTo>
                  <a:lnTo>
                    <a:pt x="1871484" y="1182636"/>
                  </a:lnTo>
                  <a:close/>
                </a:path>
                <a:path w="4013200" h="2178050">
                  <a:moveTo>
                    <a:pt x="1871484" y="1150632"/>
                  </a:moveTo>
                  <a:lnTo>
                    <a:pt x="1856244" y="1150632"/>
                  </a:lnTo>
                  <a:lnTo>
                    <a:pt x="1856244" y="1167396"/>
                  </a:lnTo>
                  <a:lnTo>
                    <a:pt x="1871484" y="1167396"/>
                  </a:lnTo>
                  <a:lnTo>
                    <a:pt x="1871484" y="1150632"/>
                  </a:lnTo>
                  <a:close/>
                </a:path>
                <a:path w="4013200" h="2178050">
                  <a:moveTo>
                    <a:pt x="1871484" y="1112532"/>
                  </a:moveTo>
                  <a:lnTo>
                    <a:pt x="1863864" y="1112532"/>
                  </a:lnTo>
                  <a:lnTo>
                    <a:pt x="1863864" y="1120152"/>
                  </a:lnTo>
                  <a:lnTo>
                    <a:pt x="1856244" y="1120152"/>
                  </a:lnTo>
                  <a:lnTo>
                    <a:pt x="1856244" y="1135392"/>
                  </a:lnTo>
                  <a:lnTo>
                    <a:pt x="1871484" y="1135392"/>
                  </a:lnTo>
                  <a:lnTo>
                    <a:pt x="1871484" y="1127772"/>
                  </a:lnTo>
                  <a:lnTo>
                    <a:pt x="1871484" y="1112532"/>
                  </a:lnTo>
                  <a:close/>
                </a:path>
                <a:path w="4013200" h="2178050">
                  <a:moveTo>
                    <a:pt x="1873008" y="2139696"/>
                  </a:moveTo>
                  <a:lnTo>
                    <a:pt x="1857756" y="2139696"/>
                  </a:lnTo>
                  <a:lnTo>
                    <a:pt x="1857756" y="2154936"/>
                  </a:lnTo>
                  <a:lnTo>
                    <a:pt x="1873008" y="2154936"/>
                  </a:lnTo>
                  <a:lnTo>
                    <a:pt x="1873008" y="2139696"/>
                  </a:lnTo>
                  <a:close/>
                </a:path>
                <a:path w="4013200" h="2178050">
                  <a:moveTo>
                    <a:pt x="1873008" y="2109216"/>
                  </a:moveTo>
                  <a:lnTo>
                    <a:pt x="1857756" y="2109216"/>
                  </a:lnTo>
                  <a:lnTo>
                    <a:pt x="1857756" y="2124456"/>
                  </a:lnTo>
                  <a:lnTo>
                    <a:pt x="1873008" y="2124456"/>
                  </a:lnTo>
                  <a:lnTo>
                    <a:pt x="1873008" y="2109216"/>
                  </a:lnTo>
                  <a:close/>
                </a:path>
                <a:path w="4013200" h="2178050">
                  <a:moveTo>
                    <a:pt x="1873008" y="2077212"/>
                  </a:moveTo>
                  <a:lnTo>
                    <a:pt x="1857756" y="2077212"/>
                  </a:lnTo>
                  <a:lnTo>
                    <a:pt x="1857756" y="2093976"/>
                  </a:lnTo>
                  <a:lnTo>
                    <a:pt x="1873008" y="2093976"/>
                  </a:lnTo>
                  <a:lnTo>
                    <a:pt x="1873008" y="2077212"/>
                  </a:lnTo>
                  <a:close/>
                </a:path>
                <a:path w="4013200" h="2178050">
                  <a:moveTo>
                    <a:pt x="1873008" y="2046732"/>
                  </a:moveTo>
                  <a:lnTo>
                    <a:pt x="1857756" y="2046732"/>
                  </a:lnTo>
                  <a:lnTo>
                    <a:pt x="1857756" y="2061972"/>
                  </a:lnTo>
                  <a:lnTo>
                    <a:pt x="1873008" y="2061972"/>
                  </a:lnTo>
                  <a:lnTo>
                    <a:pt x="1873008" y="2046732"/>
                  </a:lnTo>
                  <a:close/>
                </a:path>
                <a:path w="4013200" h="2178050">
                  <a:moveTo>
                    <a:pt x="1873008" y="2016252"/>
                  </a:moveTo>
                  <a:lnTo>
                    <a:pt x="1857756" y="2016252"/>
                  </a:lnTo>
                  <a:lnTo>
                    <a:pt x="1857756" y="2031492"/>
                  </a:lnTo>
                  <a:lnTo>
                    <a:pt x="1873008" y="2031492"/>
                  </a:lnTo>
                  <a:lnTo>
                    <a:pt x="1873008" y="2016252"/>
                  </a:lnTo>
                  <a:close/>
                </a:path>
                <a:path w="4013200" h="2178050">
                  <a:moveTo>
                    <a:pt x="1873008" y="1985772"/>
                  </a:moveTo>
                  <a:lnTo>
                    <a:pt x="1857756" y="1985772"/>
                  </a:lnTo>
                  <a:lnTo>
                    <a:pt x="1857756" y="2001012"/>
                  </a:lnTo>
                  <a:lnTo>
                    <a:pt x="1873008" y="2001012"/>
                  </a:lnTo>
                  <a:lnTo>
                    <a:pt x="1873008" y="1985772"/>
                  </a:lnTo>
                  <a:close/>
                </a:path>
                <a:path w="4013200" h="2178050">
                  <a:moveTo>
                    <a:pt x="1873008" y="1953768"/>
                  </a:moveTo>
                  <a:lnTo>
                    <a:pt x="1857756" y="1953768"/>
                  </a:lnTo>
                  <a:lnTo>
                    <a:pt x="1857756" y="1970532"/>
                  </a:lnTo>
                  <a:lnTo>
                    <a:pt x="1873008" y="1970532"/>
                  </a:lnTo>
                  <a:lnTo>
                    <a:pt x="1873008" y="1953768"/>
                  </a:lnTo>
                  <a:close/>
                </a:path>
                <a:path w="4013200" h="2178050">
                  <a:moveTo>
                    <a:pt x="1873008" y="1923288"/>
                  </a:moveTo>
                  <a:lnTo>
                    <a:pt x="1857756" y="1923288"/>
                  </a:lnTo>
                  <a:lnTo>
                    <a:pt x="1857756" y="1938528"/>
                  </a:lnTo>
                  <a:lnTo>
                    <a:pt x="1873008" y="1938528"/>
                  </a:lnTo>
                  <a:lnTo>
                    <a:pt x="1873008" y="1923288"/>
                  </a:lnTo>
                  <a:close/>
                </a:path>
                <a:path w="4013200" h="2178050">
                  <a:moveTo>
                    <a:pt x="1873008" y="1892808"/>
                  </a:moveTo>
                  <a:lnTo>
                    <a:pt x="1857756" y="1892808"/>
                  </a:lnTo>
                  <a:lnTo>
                    <a:pt x="1857756" y="1908048"/>
                  </a:lnTo>
                  <a:lnTo>
                    <a:pt x="1873008" y="1908048"/>
                  </a:lnTo>
                  <a:lnTo>
                    <a:pt x="1873008" y="1892808"/>
                  </a:lnTo>
                  <a:close/>
                </a:path>
                <a:path w="4013200" h="2178050">
                  <a:moveTo>
                    <a:pt x="1873008" y="1862328"/>
                  </a:moveTo>
                  <a:lnTo>
                    <a:pt x="1868424" y="1862328"/>
                  </a:lnTo>
                  <a:lnTo>
                    <a:pt x="1868424" y="1854708"/>
                  </a:lnTo>
                  <a:lnTo>
                    <a:pt x="1865376" y="1854708"/>
                  </a:lnTo>
                  <a:lnTo>
                    <a:pt x="1865376" y="1862328"/>
                  </a:lnTo>
                  <a:lnTo>
                    <a:pt x="1857756" y="1862328"/>
                  </a:lnTo>
                  <a:lnTo>
                    <a:pt x="1857756" y="1877568"/>
                  </a:lnTo>
                  <a:lnTo>
                    <a:pt x="1873008" y="1877568"/>
                  </a:lnTo>
                  <a:lnTo>
                    <a:pt x="1873008" y="1869948"/>
                  </a:lnTo>
                  <a:lnTo>
                    <a:pt x="1873008" y="1862328"/>
                  </a:lnTo>
                  <a:close/>
                </a:path>
                <a:path w="4013200" h="2178050">
                  <a:moveTo>
                    <a:pt x="1873008" y="309372"/>
                  </a:moveTo>
                  <a:lnTo>
                    <a:pt x="1857756" y="309372"/>
                  </a:lnTo>
                  <a:lnTo>
                    <a:pt x="1857756" y="324612"/>
                  </a:lnTo>
                  <a:lnTo>
                    <a:pt x="1873008" y="324612"/>
                  </a:lnTo>
                  <a:lnTo>
                    <a:pt x="1873008" y="309372"/>
                  </a:lnTo>
                  <a:close/>
                </a:path>
                <a:path w="4013200" h="2178050">
                  <a:moveTo>
                    <a:pt x="1877580" y="0"/>
                  </a:moveTo>
                  <a:lnTo>
                    <a:pt x="1862328" y="0"/>
                  </a:lnTo>
                  <a:lnTo>
                    <a:pt x="1862328" y="15240"/>
                  </a:lnTo>
                  <a:lnTo>
                    <a:pt x="1877580" y="15240"/>
                  </a:lnTo>
                  <a:lnTo>
                    <a:pt x="1877580" y="0"/>
                  </a:lnTo>
                  <a:close/>
                </a:path>
                <a:path w="4013200" h="2178050">
                  <a:moveTo>
                    <a:pt x="1879104" y="1421904"/>
                  </a:moveTo>
                  <a:lnTo>
                    <a:pt x="1863864" y="1421904"/>
                  </a:lnTo>
                  <a:lnTo>
                    <a:pt x="1871484" y="1429524"/>
                  </a:lnTo>
                  <a:lnTo>
                    <a:pt x="1856244" y="1429524"/>
                  </a:lnTo>
                  <a:lnTo>
                    <a:pt x="1856244" y="1434096"/>
                  </a:lnTo>
                  <a:lnTo>
                    <a:pt x="1859292" y="1437144"/>
                  </a:lnTo>
                  <a:lnTo>
                    <a:pt x="1879104" y="1437144"/>
                  </a:lnTo>
                  <a:lnTo>
                    <a:pt x="1879104" y="1421904"/>
                  </a:lnTo>
                  <a:close/>
                </a:path>
                <a:path w="4013200" h="2178050">
                  <a:moveTo>
                    <a:pt x="1880628" y="2162556"/>
                  </a:moveTo>
                  <a:lnTo>
                    <a:pt x="1865376" y="2162556"/>
                  </a:lnTo>
                  <a:lnTo>
                    <a:pt x="1865376" y="2177796"/>
                  </a:lnTo>
                  <a:lnTo>
                    <a:pt x="1880628" y="2177796"/>
                  </a:lnTo>
                  <a:lnTo>
                    <a:pt x="1880628" y="2162556"/>
                  </a:lnTo>
                  <a:close/>
                </a:path>
                <a:path w="4013200" h="2178050">
                  <a:moveTo>
                    <a:pt x="1886724" y="371856"/>
                  </a:moveTo>
                  <a:lnTo>
                    <a:pt x="1869948" y="371856"/>
                  </a:lnTo>
                  <a:lnTo>
                    <a:pt x="1869948" y="387096"/>
                  </a:lnTo>
                  <a:lnTo>
                    <a:pt x="1886724" y="387096"/>
                  </a:lnTo>
                  <a:lnTo>
                    <a:pt x="1886724" y="371856"/>
                  </a:lnTo>
                  <a:close/>
                </a:path>
                <a:path w="4013200" h="2178050">
                  <a:moveTo>
                    <a:pt x="1889772" y="1050036"/>
                  </a:moveTo>
                  <a:lnTo>
                    <a:pt x="1874532" y="1050036"/>
                  </a:lnTo>
                  <a:lnTo>
                    <a:pt x="1874532" y="1065276"/>
                  </a:lnTo>
                  <a:lnTo>
                    <a:pt x="1889772" y="1065276"/>
                  </a:lnTo>
                  <a:lnTo>
                    <a:pt x="1889772" y="1050036"/>
                  </a:lnTo>
                  <a:close/>
                </a:path>
                <a:path w="4013200" h="2178050">
                  <a:moveTo>
                    <a:pt x="1889772" y="742188"/>
                  </a:moveTo>
                  <a:lnTo>
                    <a:pt x="1874532" y="742188"/>
                  </a:lnTo>
                  <a:lnTo>
                    <a:pt x="1874532" y="757428"/>
                  </a:lnTo>
                  <a:lnTo>
                    <a:pt x="1889772" y="757428"/>
                  </a:lnTo>
                  <a:lnTo>
                    <a:pt x="1889772" y="742188"/>
                  </a:lnTo>
                  <a:close/>
                </a:path>
                <a:path w="4013200" h="2178050">
                  <a:moveTo>
                    <a:pt x="1894344" y="679704"/>
                  </a:moveTo>
                  <a:lnTo>
                    <a:pt x="1879104" y="679704"/>
                  </a:lnTo>
                  <a:lnTo>
                    <a:pt x="1879104" y="694944"/>
                  </a:lnTo>
                  <a:lnTo>
                    <a:pt x="1894344" y="694944"/>
                  </a:lnTo>
                  <a:lnTo>
                    <a:pt x="1894344" y="679704"/>
                  </a:lnTo>
                  <a:close/>
                </a:path>
                <a:path w="4013200" h="2178050">
                  <a:moveTo>
                    <a:pt x="1898916" y="1854708"/>
                  </a:moveTo>
                  <a:lnTo>
                    <a:pt x="1883676" y="1854708"/>
                  </a:lnTo>
                  <a:lnTo>
                    <a:pt x="1883676" y="1869948"/>
                  </a:lnTo>
                  <a:lnTo>
                    <a:pt x="1898916" y="1869948"/>
                  </a:lnTo>
                  <a:lnTo>
                    <a:pt x="1898916" y="1854708"/>
                  </a:lnTo>
                  <a:close/>
                </a:path>
                <a:path w="4013200" h="2178050">
                  <a:moveTo>
                    <a:pt x="1901964" y="1112532"/>
                  </a:moveTo>
                  <a:lnTo>
                    <a:pt x="1886724" y="1112532"/>
                  </a:lnTo>
                  <a:lnTo>
                    <a:pt x="1886724" y="1127772"/>
                  </a:lnTo>
                  <a:lnTo>
                    <a:pt x="1901964" y="1127772"/>
                  </a:lnTo>
                  <a:lnTo>
                    <a:pt x="1901964" y="1112532"/>
                  </a:lnTo>
                  <a:close/>
                </a:path>
                <a:path w="4013200" h="2178050">
                  <a:moveTo>
                    <a:pt x="1903488" y="309372"/>
                  </a:moveTo>
                  <a:lnTo>
                    <a:pt x="1888248" y="309372"/>
                  </a:lnTo>
                  <a:lnTo>
                    <a:pt x="1888248" y="324612"/>
                  </a:lnTo>
                  <a:lnTo>
                    <a:pt x="1903488" y="324612"/>
                  </a:lnTo>
                  <a:lnTo>
                    <a:pt x="1903488" y="309372"/>
                  </a:lnTo>
                  <a:close/>
                </a:path>
                <a:path w="4013200" h="2178050">
                  <a:moveTo>
                    <a:pt x="1908060" y="0"/>
                  </a:moveTo>
                  <a:lnTo>
                    <a:pt x="1892820" y="0"/>
                  </a:lnTo>
                  <a:lnTo>
                    <a:pt x="1892820" y="15240"/>
                  </a:lnTo>
                  <a:lnTo>
                    <a:pt x="1908060" y="15240"/>
                  </a:lnTo>
                  <a:lnTo>
                    <a:pt x="1908060" y="0"/>
                  </a:lnTo>
                  <a:close/>
                </a:path>
                <a:path w="4013200" h="2178050">
                  <a:moveTo>
                    <a:pt x="1909584" y="1421904"/>
                  </a:moveTo>
                  <a:lnTo>
                    <a:pt x="1894344" y="1421904"/>
                  </a:lnTo>
                  <a:lnTo>
                    <a:pt x="1894344" y="1437144"/>
                  </a:lnTo>
                  <a:lnTo>
                    <a:pt x="1909584" y="1437144"/>
                  </a:lnTo>
                  <a:lnTo>
                    <a:pt x="1909584" y="1421904"/>
                  </a:lnTo>
                  <a:close/>
                </a:path>
                <a:path w="4013200" h="2178050">
                  <a:moveTo>
                    <a:pt x="1911108" y="2162556"/>
                  </a:moveTo>
                  <a:lnTo>
                    <a:pt x="1895868" y="2162556"/>
                  </a:lnTo>
                  <a:lnTo>
                    <a:pt x="1895868" y="2177796"/>
                  </a:lnTo>
                  <a:lnTo>
                    <a:pt x="1911108" y="2177796"/>
                  </a:lnTo>
                  <a:lnTo>
                    <a:pt x="1911108" y="2162556"/>
                  </a:lnTo>
                  <a:close/>
                </a:path>
                <a:path w="4013200" h="2178050">
                  <a:moveTo>
                    <a:pt x="1917204" y="371856"/>
                  </a:moveTo>
                  <a:lnTo>
                    <a:pt x="1901964" y="371856"/>
                  </a:lnTo>
                  <a:lnTo>
                    <a:pt x="1901964" y="387096"/>
                  </a:lnTo>
                  <a:lnTo>
                    <a:pt x="1917204" y="387096"/>
                  </a:lnTo>
                  <a:lnTo>
                    <a:pt x="1917204" y="371856"/>
                  </a:lnTo>
                  <a:close/>
                </a:path>
                <a:path w="4013200" h="2178050">
                  <a:moveTo>
                    <a:pt x="1920252" y="742188"/>
                  </a:moveTo>
                  <a:lnTo>
                    <a:pt x="1905012" y="742188"/>
                  </a:lnTo>
                  <a:lnTo>
                    <a:pt x="1905012" y="757428"/>
                  </a:lnTo>
                  <a:lnTo>
                    <a:pt x="1920252" y="757428"/>
                  </a:lnTo>
                  <a:lnTo>
                    <a:pt x="1920252" y="742188"/>
                  </a:lnTo>
                  <a:close/>
                </a:path>
                <a:path w="4013200" h="2178050">
                  <a:moveTo>
                    <a:pt x="1921776" y="1050036"/>
                  </a:moveTo>
                  <a:lnTo>
                    <a:pt x="1906536" y="1050036"/>
                  </a:lnTo>
                  <a:lnTo>
                    <a:pt x="1906536" y="1065276"/>
                  </a:lnTo>
                  <a:lnTo>
                    <a:pt x="1921776" y="1065276"/>
                  </a:lnTo>
                  <a:lnTo>
                    <a:pt x="1921776" y="1050036"/>
                  </a:lnTo>
                  <a:close/>
                </a:path>
                <a:path w="4013200" h="2178050">
                  <a:moveTo>
                    <a:pt x="1924824" y="679704"/>
                  </a:moveTo>
                  <a:lnTo>
                    <a:pt x="1909584" y="679704"/>
                  </a:lnTo>
                  <a:lnTo>
                    <a:pt x="1909584" y="694944"/>
                  </a:lnTo>
                  <a:lnTo>
                    <a:pt x="1924824" y="694944"/>
                  </a:lnTo>
                  <a:lnTo>
                    <a:pt x="1924824" y="679704"/>
                  </a:lnTo>
                  <a:close/>
                </a:path>
                <a:path w="4013200" h="2178050">
                  <a:moveTo>
                    <a:pt x="1930920" y="1854708"/>
                  </a:moveTo>
                  <a:lnTo>
                    <a:pt x="1915680" y="1854708"/>
                  </a:lnTo>
                  <a:lnTo>
                    <a:pt x="1915680" y="1869948"/>
                  </a:lnTo>
                  <a:lnTo>
                    <a:pt x="1930920" y="1869948"/>
                  </a:lnTo>
                  <a:lnTo>
                    <a:pt x="1930920" y="1854708"/>
                  </a:lnTo>
                  <a:close/>
                </a:path>
                <a:path w="4013200" h="2178050">
                  <a:moveTo>
                    <a:pt x="1932444" y="1112532"/>
                  </a:moveTo>
                  <a:lnTo>
                    <a:pt x="1917204" y="1112532"/>
                  </a:lnTo>
                  <a:lnTo>
                    <a:pt x="1917204" y="1127772"/>
                  </a:lnTo>
                  <a:lnTo>
                    <a:pt x="1932444" y="1127772"/>
                  </a:lnTo>
                  <a:lnTo>
                    <a:pt x="1932444" y="1112532"/>
                  </a:lnTo>
                  <a:close/>
                </a:path>
                <a:path w="4013200" h="2178050">
                  <a:moveTo>
                    <a:pt x="1935492" y="309372"/>
                  </a:moveTo>
                  <a:lnTo>
                    <a:pt x="1918728" y="309372"/>
                  </a:lnTo>
                  <a:lnTo>
                    <a:pt x="1918728" y="324612"/>
                  </a:lnTo>
                  <a:lnTo>
                    <a:pt x="1935492" y="324612"/>
                  </a:lnTo>
                  <a:lnTo>
                    <a:pt x="1935492" y="309372"/>
                  </a:lnTo>
                  <a:close/>
                </a:path>
                <a:path w="4013200" h="2178050">
                  <a:moveTo>
                    <a:pt x="1938540" y="0"/>
                  </a:moveTo>
                  <a:lnTo>
                    <a:pt x="1923300" y="0"/>
                  </a:lnTo>
                  <a:lnTo>
                    <a:pt x="1923300" y="15240"/>
                  </a:lnTo>
                  <a:lnTo>
                    <a:pt x="1938540" y="15240"/>
                  </a:lnTo>
                  <a:lnTo>
                    <a:pt x="1938540" y="0"/>
                  </a:lnTo>
                  <a:close/>
                </a:path>
                <a:path w="4013200" h="2178050">
                  <a:moveTo>
                    <a:pt x="1940064" y="1421904"/>
                  </a:moveTo>
                  <a:lnTo>
                    <a:pt x="1924824" y="1421904"/>
                  </a:lnTo>
                  <a:lnTo>
                    <a:pt x="1924824" y="1437144"/>
                  </a:lnTo>
                  <a:lnTo>
                    <a:pt x="1940064" y="1437144"/>
                  </a:lnTo>
                  <a:lnTo>
                    <a:pt x="1940064" y="1421904"/>
                  </a:lnTo>
                  <a:close/>
                </a:path>
                <a:path w="4013200" h="2178050">
                  <a:moveTo>
                    <a:pt x="1941588" y="2162556"/>
                  </a:moveTo>
                  <a:lnTo>
                    <a:pt x="1926348" y="2162556"/>
                  </a:lnTo>
                  <a:lnTo>
                    <a:pt x="1926348" y="2177796"/>
                  </a:lnTo>
                  <a:lnTo>
                    <a:pt x="1941588" y="2177796"/>
                  </a:lnTo>
                  <a:lnTo>
                    <a:pt x="1941588" y="2162556"/>
                  </a:lnTo>
                  <a:close/>
                </a:path>
                <a:path w="4013200" h="2178050">
                  <a:moveTo>
                    <a:pt x="1947684" y="371856"/>
                  </a:moveTo>
                  <a:lnTo>
                    <a:pt x="1932444" y="371856"/>
                  </a:lnTo>
                  <a:lnTo>
                    <a:pt x="1932444" y="387096"/>
                  </a:lnTo>
                  <a:lnTo>
                    <a:pt x="1947684" y="387096"/>
                  </a:lnTo>
                  <a:lnTo>
                    <a:pt x="1947684" y="371856"/>
                  </a:lnTo>
                  <a:close/>
                </a:path>
                <a:path w="4013200" h="2178050">
                  <a:moveTo>
                    <a:pt x="1952256" y="1050036"/>
                  </a:moveTo>
                  <a:lnTo>
                    <a:pt x="1937016" y="1050036"/>
                  </a:lnTo>
                  <a:lnTo>
                    <a:pt x="1937016" y="1065276"/>
                  </a:lnTo>
                  <a:lnTo>
                    <a:pt x="1952256" y="1065276"/>
                  </a:lnTo>
                  <a:lnTo>
                    <a:pt x="1952256" y="1050036"/>
                  </a:lnTo>
                  <a:close/>
                </a:path>
                <a:path w="4013200" h="2178050">
                  <a:moveTo>
                    <a:pt x="1952256" y="742188"/>
                  </a:moveTo>
                  <a:lnTo>
                    <a:pt x="1935492" y="742188"/>
                  </a:lnTo>
                  <a:lnTo>
                    <a:pt x="1935492" y="757428"/>
                  </a:lnTo>
                  <a:lnTo>
                    <a:pt x="1952256" y="757428"/>
                  </a:lnTo>
                  <a:lnTo>
                    <a:pt x="1952256" y="742188"/>
                  </a:lnTo>
                  <a:close/>
                </a:path>
                <a:path w="4013200" h="2178050">
                  <a:moveTo>
                    <a:pt x="1955304" y="679704"/>
                  </a:moveTo>
                  <a:lnTo>
                    <a:pt x="1940064" y="679704"/>
                  </a:lnTo>
                  <a:lnTo>
                    <a:pt x="1940064" y="694944"/>
                  </a:lnTo>
                  <a:lnTo>
                    <a:pt x="1955304" y="694944"/>
                  </a:lnTo>
                  <a:lnTo>
                    <a:pt x="1955304" y="679704"/>
                  </a:lnTo>
                  <a:close/>
                </a:path>
                <a:path w="4013200" h="2178050">
                  <a:moveTo>
                    <a:pt x="1961400" y="1854708"/>
                  </a:moveTo>
                  <a:lnTo>
                    <a:pt x="1946160" y="1854708"/>
                  </a:lnTo>
                  <a:lnTo>
                    <a:pt x="1946160" y="1869948"/>
                  </a:lnTo>
                  <a:lnTo>
                    <a:pt x="1961400" y="1869948"/>
                  </a:lnTo>
                  <a:lnTo>
                    <a:pt x="1961400" y="1854708"/>
                  </a:lnTo>
                  <a:close/>
                </a:path>
                <a:path w="4013200" h="2178050">
                  <a:moveTo>
                    <a:pt x="1962924" y="1112532"/>
                  </a:moveTo>
                  <a:lnTo>
                    <a:pt x="1947684" y="1112532"/>
                  </a:lnTo>
                  <a:lnTo>
                    <a:pt x="1947684" y="1127772"/>
                  </a:lnTo>
                  <a:lnTo>
                    <a:pt x="1962924" y="1127772"/>
                  </a:lnTo>
                  <a:lnTo>
                    <a:pt x="1962924" y="1112532"/>
                  </a:lnTo>
                  <a:close/>
                </a:path>
                <a:path w="4013200" h="2178050">
                  <a:moveTo>
                    <a:pt x="1965972" y="309372"/>
                  </a:moveTo>
                  <a:lnTo>
                    <a:pt x="1950732" y="309372"/>
                  </a:lnTo>
                  <a:lnTo>
                    <a:pt x="1950732" y="324612"/>
                  </a:lnTo>
                  <a:lnTo>
                    <a:pt x="1965972" y="324612"/>
                  </a:lnTo>
                  <a:lnTo>
                    <a:pt x="1965972" y="309372"/>
                  </a:lnTo>
                  <a:close/>
                </a:path>
                <a:path w="4013200" h="2178050">
                  <a:moveTo>
                    <a:pt x="1970544" y="1421904"/>
                  </a:moveTo>
                  <a:lnTo>
                    <a:pt x="1955304" y="1421904"/>
                  </a:lnTo>
                  <a:lnTo>
                    <a:pt x="1955304" y="1437144"/>
                  </a:lnTo>
                  <a:lnTo>
                    <a:pt x="1970544" y="1437144"/>
                  </a:lnTo>
                  <a:lnTo>
                    <a:pt x="1970544" y="1421904"/>
                  </a:lnTo>
                  <a:close/>
                </a:path>
                <a:path w="4013200" h="2178050">
                  <a:moveTo>
                    <a:pt x="1970544" y="0"/>
                  </a:moveTo>
                  <a:lnTo>
                    <a:pt x="1955304" y="0"/>
                  </a:lnTo>
                  <a:lnTo>
                    <a:pt x="1955304" y="15240"/>
                  </a:lnTo>
                  <a:lnTo>
                    <a:pt x="1970544" y="15240"/>
                  </a:lnTo>
                  <a:lnTo>
                    <a:pt x="1970544" y="0"/>
                  </a:lnTo>
                  <a:close/>
                </a:path>
                <a:path w="4013200" h="2178050">
                  <a:moveTo>
                    <a:pt x="1973592" y="2162556"/>
                  </a:moveTo>
                  <a:lnTo>
                    <a:pt x="1958352" y="2162556"/>
                  </a:lnTo>
                  <a:lnTo>
                    <a:pt x="1958352" y="2177796"/>
                  </a:lnTo>
                  <a:lnTo>
                    <a:pt x="1973592" y="2177796"/>
                  </a:lnTo>
                  <a:lnTo>
                    <a:pt x="1973592" y="2162556"/>
                  </a:lnTo>
                  <a:close/>
                </a:path>
                <a:path w="4013200" h="2178050">
                  <a:moveTo>
                    <a:pt x="1978164" y="371856"/>
                  </a:moveTo>
                  <a:lnTo>
                    <a:pt x="1962924" y="371856"/>
                  </a:lnTo>
                  <a:lnTo>
                    <a:pt x="1962924" y="387096"/>
                  </a:lnTo>
                  <a:lnTo>
                    <a:pt x="1978164" y="387096"/>
                  </a:lnTo>
                  <a:lnTo>
                    <a:pt x="1978164" y="371856"/>
                  </a:lnTo>
                  <a:close/>
                </a:path>
                <a:path w="4013200" h="2178050">
                  <a:moveTo>
                    <a:pt x="1982736" y="1050036"/>
                  </a:moveTo>
                  <a:lnTo>
                    <a:pt x="1967496" y="1050036"/>
                  </a:lnTo>
                  <a:lnTo>
                    <a:pt x="1967496" y="1065276"/>
                  </a:lnTo>
                  <a:lnTo>
                    <a:pt x="1982736" y="1065276"/>
                  </a:lnTo>
                  <a:lnTo>
                    <a:pt x="1982736" y="1050036"/>
                  </a:lnTo>
                  <a:close/>
                </a:path>
                <a:path w="4013200" h="2178050">
                  <a:moveTo>
                    <a:pt x="1982736" y="742188"/>
                  </a:moveTo>
                  <a:lnTo>
                    <a:pt x="1967496" y="742188"/>
                  </a:lnTo>
                  <a:lnTo>
                    <a:pt x="1967496" y="757428"/>
                  </a:lnTo>
                  <a:lnTo>
                    <a:pt x="1982736" y="757428"/>
                  </a:lnTo>
                  <a:lnTo>
                    <a:pt x="1982736" y="742188"/>
                  </a:lnTo>
                  <a:close/>
                </a:path>
                <a:path w="4013200" h="2178050">
                  <a:moveTo>
                    <a:pt x="1987308" y="679704"/>
                  </a:moveTo>
                  <a:lnTo>
                    <a:pt x="1970544" y="679704"/>
                  </a:lnTo>
                  <a:lnTo>
                    <a:pt x="1970544" y="694944"/>
                  </a:lnTo>
                  <a:lnTo>
                    <a:pt x="1987308" y="694944"/>
                  </a:lnTo>
                  <a:lnTo>
                    <a:pt x="1987308" y="679704"/>
                  </a:lnTo>
                  <a:close/>
                </a:path>
                <a:path w="4013200" h="2178050">
                  <a:moveTo>
                    <a:pt x="1991880" y="1854708"/>
                  </a:moveTo>
                  <a:lnTo>
                    <a:pt x="1976640" y="1854708"/>
                  </a:lnTo>
                  <a:lnTo>
                    <a:pt x="1976640" y="1869948"/>
                  </a:lnTo>
                  <a:lnTo>
                    <a:pt x="1991880" y="1869948"/>
                  </a:lnTo>
                  <a:lnTo>
                    <a:pt x="1991880" y="1854708"/>
                  </a:lnTo>
                  <a:close/>
                </a:path>
                <a:path w="4013200" h="2178050">
                  <a:moveTo>
                    <a:pt x="1991880" y="1769364"/>
                  </a:moveTo>
                  <a:lnTo>
                    <a:pt x="1976640" y="1769364"/>
                  </a:lnTo>
                  <a:lnTo>
                    <a:pt x="1976640" y="1784604"/>
                  </a:lnTo>
                  <a:lnTo>
                    <a:pt x="1991880" y="1784604"/>
                  </a:lnTo>
                  <a:lnTo>
                    <a:pt x="1991880" y="1769364"/>
                  </a:lnTo>
                  <a:close/>
                </a:path>
                <a:path w="4013200" h="2178050">
                  <a:moveTo>
                    <a:pt x="1991880" y="1738884"/>
                  </a:moveTo>
                  <a:lnTo>
                    <a:pt x="1976640" y="1738884"/>
                  </a:lnTo>
                  <a:lnTo>
                    <a:pt x="1976640" y="1754124"/>
                  </a:lnTo>
                  <a:lnTo>
                    <a:pt x="1991880" y="1754124"/>
                  </a:lnTo>
                  <a:lnTo>
                    <a:pt x="1991880" y="1738884"/>
                  </a:lnTo>
                  <a:close/>
                </a:path>
                <a:path w="4013200" h="2178050">
                  <a:moveTo>
                    <a:pt x="1991880" y="1706880"/>
                  </a:moveTo>
                  <a:lnTo>
                    <a:pt x="1976640" y="1706880"/>
                  </a:lnTo>
                  <a:lnTo>
                    <a:pt x="1976640" y="1723644"/>
                  </a:lnTo>
                  <a:lnTo>
                    <a:pt x="1991880" y="1723644"/>
                  </a:lnTo>
                  <a:lnTo>
                    <a:pt x="1991880" y="1706880"/>
                  </a:lnTo>
                  <a:close/>
                </a:path>
                <a:path w="4013200" h="2178050">
                  <a:moveTo>
                    <a:pt x="1991880" y="1676400"/>
                  </a:moveTo>
                  <a:lnTo>
                    <a:pt x="1976640" y="1676400"/>
                  </a:lnTo>
                  <a:lnTo>
                    <a:pt x="1976640" y="1691640"/>
                  </a:lnTo>
                  <a:lnTo>
                    <a:pt x="1991880" y="1691640"/>
                  </a:lnTo>
                  <a:lnTo>
                    <a:pt x="1991880" y="1676400"/>
                  </a:lnTo>
                  <a:close/>
                </a:path>
                <a:path w="4013200" h="2178050">
                  <a:moveTo>
                    <a:pt x="1991880" y="1645920"/>
                  </a:moveTo>
                  <a:lnTo>
                    <a:pt x="1976640" y="1645920"/>
                  </a:lnTo>
                  <a:lnTo>
                    <a:pt x="1976640" y="1661160"/>
                  </a:lnTo>
                  <a:lnTo>
                    <a:pt x="1991880" y="1661160"/>
                  </a:lnTo>
                  <a:lnTo>
                    <a:pt x="1991880" y="1645920"/>
                  </a:lnTo>
                  <a:close/>
                </a:path>
                <a:path w="4013200" h="2178050">
                  <a:moveTo>
                    <a:pt x="1991880" y="1615440"/>
                  </a:moveTo>
                  <a:lnTo>
                    <a:pt x="1976640" y="1615440"/>
                  </a:lnTo>
                  <a:lnTo>
                    <a:pt x="1976640" y="1630680"/>
                  </a:lnTo>
                  <a:lnTo>
                    <a:pt x="1991880" y="1630680"/>
                  </a:lnTo>
                  <a:lnTo>
                    <a:pt x="1991880" y="1615440"/>
                  </a:lnTo>
                  <a:close/>
                </a:path>
                <a:path w="4013200" h="2178050">
                  <a:moveTo>
                    <a:pt x="1991880" y="1583436"/>
                  </a:moveTo>
                  <a:lnTo>
                    <a:pt x="1976640" y="1583436"/>
                  </a:lnTo>
                  <a:lnTo>
                    <a:pt x="1976640" y="1600200"/>
                  </a:lnTo>
                  <a:lnTo>
                    <a:pt x="1991880" y="1600200"/>
                  </a:lnTo>
                  <a:lnTo>
                    <a:pt x="1991880" y="1583436"/>
                  </a:lnTo>
                  <a:close/>
                </a:path>
                <a:path w="4013200" h="2178050">
                  <a:moveTo>
                    <a:pt x="1991880" y="1552956"/>
                  </a:moveTo>
                  <a:lnTo>
                    <a:pt x="1976640" y="1552956"/>
                  </a:lnTo>
                  <a:lnTo>
                    <a:pt x="1976640" y="1568196"/>
                  </a:lnTo>
                  <a:lnTo>
                    <a:pt x="1991880" y="1568196"/>
                  </a:lnTo>
                  <a:lnTo>
                    <a:pt x="1991880" y="1552956"/>
                  </a:lnTo>
                  <a:close/>
                </a:path>
                <a:path w="4013200" h="2178050">
                  <a:moveTo>
                    <a:pt x="1991880" y="1522476"/>
                  </a:moveTo>
                  <a:lnTo>
                    <a:pt x="1976640" y="1522476"/>
                  </a:lnTo>
                  <a:lnTo>
                    <a:pt x="1976640" y="1537716"/>
                  </a:lnTo>
                  <a:lnTo>
                    <a:pt x="1991880" y="1537716"/>
                  </a:lnTo>
                  <a:lnTo>
                    <a:pt x="1991880" y="1522476"/>
                  </a:lnTo>
                  <a:close/>
                </a:path>
                <a:path w="4013200" h="2178050">
                  <a:moveTo>
                    <a:pt x="1994928" y="1112532"/>
                  </a:moveTo>
                  <a:lnTo>
                    <a:pt x="1978164" y="1112532"/>
                  </a:lnTo>
                  <a:lnTo>
                    <a:pt x="1978164" y="1127772"/>
                  </a:lnTo>
                  <a:lnTo>
                    <a:pt x="1994928" y="1127772"/>
                  </a:lnTo>
                  <a:lnTo>
                    <a:pt x="1994928" y="1112532"/>
                  </a:lnTo>
                  <a:close/>
                </a:path>
                <a:path w="4013200" h="2178050">
                  <a:moveTo>
                    <a:pt x="1996452" y="1484376"/>
                  </a:moveTo>
                  <a:lnTo>
                    <a:pt x="1984260" y="1484376"/>
                  </a:lnTo>
                  <a:lnTo>
                    <a:pt x="1984260" y="1491996"/>
                  </a:lnTo>
                  <a:lnTo>
                    <a:pt x="1976640" y="1491996"/>
                  </a:lnTo>
                  <a:lnTo>
                    <a:pt x="1976640" y="1507236"/>
                  </a:lnTo>
                  <a:lnTo>
                    <a:pt x="1991880" y="1507236"/>
                  </a:lnTo>
                  <a:lnTo>
                    <a:pt x="1991880" y="1499616"/>
                  </a:lnTo>
                  <a:lnTo>
                    <a:pt x="1996452" y="1499616"/>
                  </a:lnTo>
                  <a:lnTo>
                    <a:pt x="1996452" y="1491996"/>
                  </a:lnTo>
                  <a:lnTo>
                    <a:pt x="1996452" y="1484376"/>
                  </a:lnTo>
                  <a:close/>
                </a:path>
                <a:path w="4013200" h="2178050">
                  <a:moveTo>
                    <a:pt x="1996452" y="309372"/>
                  </a:moveTo>
                  <a:lnTo>
                    <a:pt x="1981212" y="309372"/>
                  </a:lnTo>
                  <a:lnTo>
                    <a:pt x="1981212" y="324612"/>
                  </a:lnTo>
                  <a:lnTo>
                    <a:pt x="1996452" y="324612"/>
                  </a:lnTo>
                  <a:lnTo>
                    <a:pt x="1996452" y="309372"/>
                  </a:lnTo>
                  <a:close/>
                </a:path>
                <a:path w="4013200" h="2178050">
                  <a:moveTo>
                    <a:pt x="1999500" y="1792224"/>
                  </a:moveTo>
                  <a:lnTo>
                    <a:pt x="1984260" y="1792224"/>
                  </a:lnTo>
                  <a:lnTo>
                    <a:pt x="1984260" y="1807464"/>
                  </a:lnTo>
                  <a:lnTo>
                    <a:pt x="1999500" y="1807464"/>
                  </a:lnTo>
                  <a:lnTo>
                    <a:pt x="1999500" y="1792224"/>
                  </a:lnTo>
                  <a:close/>
                </a:path>
                <a:path w="4013200" h="2178050">
                  <a:moveTo>
                    <a:pt x="2001024" y="0"/>
                  </a:moveTo>
                  <a:lnTo>
                    <a:pt x="1985784" y="0"/>
                  </a:lnTo>
                  <a:lnTo>
                    <a:pt x="1985784" y="15240"/>
                  </a:lnTo>
                  <a:lnTo>
                    <a:pt x="2001024" y="15240"/>
                  </a:lnTo>
                  <a:lnTo>
                    <a:pt x="2001024" y="0"/>
                  </a:lnTo>
                  <a:close/>
                </a:path>
                <a:path w="4013200" h="2178050">
                  <a:moveTo>
                    <a:pt x="2002548" y="1421904"/>
                  </a:moveTo>
                  <a:lnTo>
                    <a:pt x="1987308" y="1421904"/>
                  </a:lnTo>
                  <a:lnTo>
                    <a:pt x="1987308" y="1437144"/>
                  </a:lnTo>
                  <a:lnTo>
                    <a:pt x="2002548" y="1437144"/>
                  </a:lnTo>
                  <a:lnTo>
                    <a:pt x="2002548" y="1421904"/>
                  </a:lnTo>
                  <a:close/>
                </a:path>
                <a:path w="4013200" h="2178050">
                  <a:moveTo>
                    <a:pt x="2004072" y="2162556"/>
                  </a:moveTo>
                  <a:lnTo>
                    <a:pt x="1988832" y="2162556"/>
                  </a:lnTo>
                  <a:lnTo>
                    <a:pt x="1988832" y="2177796"/>
                  </a:lnTo>
                  <a:lnTo>
                    <a:pt x="2004072" y="2177796"/>
                  </a:lnTo>
                  <a:lnTo>
                    <a:pt x="2004072" y="2162556"/>
                  </a:lnTo>
                  <a:close/>
                </a:path>
                <a:path w="4013200" h="2178050">
                  <a:moveTo>
                    <a:pt x="2013216" y="2141220"/>
                  </a:moveTo>
                  <a:lnTo>
                    <a:pt x="1997976" y="2141220"/>
                  </a:lnTo>
                  <a:lnTo>
                    <a:pt x="1997964" y="2156460"/>
                  </a:lnTo>
                  <a:lnTo>
                    <a:pt x="2013204" y="2156460"/>
                  </a:lnTo>
                  <a:lnTo>
                    <a:pt x="2013216" y="2141220"/>
                  </a:lnTo>
                  <a:close/>
                </a:path>
                <a:path w="4013200" h="2178050">
                  <a:moveTo>
                    <a:pt x="2013216" y="2110740"/>
                  </a:moveTo>
                  <a:lnTo>
                    <a:pt x="1997976" y="2110740"/>
                  </a:lnTo>
                  <a:lnTo>
                    <a:pt x="1997964" y="2125980"/>
                  </a:lnTo>
                  <a:lnTo>
                    <a:pt x="2013204" y="2125980"/>
                  </a:lnTo>
                  <a:lnTo>
                    <a:pt x="2013216" y="2110740"/>
                  </a:lnTo>
                  <a:close/>
                </a:path>
                <a:path w="4013200" h="2178050">
                  <a:moveTo>
                    <a:pt x="2013216" y="2080260"/>
                  </a:moveTo>
                  <a:lnTo>
                    <a:pt x="1997976" y="2080260"/>
                  </a:lnTo>
                  <a:lnTo>
                    <a:pt x="1997964" y="2095500"/>
                  </a:lnTo>
                  <a:lnTo>
                    <a:pt x="2013204" y="2095500"/>
                  </a:lnTo>
                  <a:lnTo>
                    <a:pt x="2013216" y="2080260"/>
                  </a:lnTo>
                  <a:close/>
                </a:path>
                <a:path w="4013200" h="2178050">
                  <a:moveTo>
                    <a:pt x="2013216" y="2048256"/>
                  </a:moveTo>
                  <a:lnTo>
                    <a:pt x="1997976" y="2048256"/>
                  </a:lnTo>
                  <a:lnTo>
                    <a:pt x="1997964" y="2065020"/>
                  </a:lnTo>
                  <a:lnTo>
                    <a:pt x="2013204" y="2065020"/>
                  </a:lnTo>
                  <a:lnTo>
                    <a:pt x="2013216" y="2048256"/>
                  </a:lnTo>
                  <a:close/>
                </a:path>
                <a:path w="4013200" h="2178050">
                  <a:moveTo>
                    <a:pt x="2013216" y="2017776"/>
                  </a:moveTo>
                  <a:lnTo>
                    <a:pt x="1997976" y="2017776"/>
                  </a:lnTo>
                  <a:lnTo>
                    <a:pt x="1997964" y="2033016"/>
                  </a:lnTo>
                  <a:lnTo>
                    <a:pt x="2013204" y="2033016"/>
                  </a:lnTo>
                  <a:lnTo>
                    <a:pt x="2013216" y="2017776"/>
                  </a:lnTo>
                  <a:close/>
                </a:path>
                <a:path w="4013200" h="2178050">
                  <a:moveTo>
                    <a:pt x="2013216" y="1987296"/>
                  </a:moveTo>
                  <a:lnTo>
                    <a:pt x="1997976" y="1987296"/>
                  </a:lnTo>
                  <a:lnTo>
                    <a:pt x="1997964" y="2002536"/>
                  </a:lnTo>
                  <a:lnTo>
                    <a:pt x="2013204" y="2002536"/>
                  </a:lnTo>
                  <a:lnTo>
                    <a:pt x="2013216" y="1987296"/>
                  </a:lnTo>
                  <a:close/>
                </a:path>
                <a:path w="4013200" h="2178050">
                  <a:moveTo>
                    <a:pt x="2013216" y="1956816"/>
                  </a:moveTo>
                  <a:lnTo>
                    <a:pt x="1997976" y="1956816"/>
                  </a:lnTo>
                  <a:lnTo>
                    <a:pt x="1997964" y="1972056"/>
                  </a:lnTo>
                  <a:lnTo>
                    <a:pt x="2013204" y="1972056"/>
                  </a:lnTo>
                  <a:lnTo>
                    <a:pt x="2013216" y="1956816"/>
                  </a:lnTo>
                  <a:close/>
                </a:path>
                <a:path w="4013200" h="2178050">
                  <a:moveTo>
                    <a:pt x="2013216" y="1924812"/>
                  </a:moveTo>
                  <a:lnTo>
                    <a:pt x="1997976" y="1924812"/>
                  </a:lnTo>
                  <a:lnTo>
                    <a:pt x="1997964" y="1941576"/>
                  </a:lnTo>
                  <a:lnTo>
                    <a:pt x="2013204" y="1941576"/>
                  </a:lnTo>
                  <a:lnTo>
                    <a:pt x="2013216" y="1924812"/>
                  </a:lnTo>
                  <a:close/>
                </a:path>
                <a:path w="4013200" h="2178050">
                  <a:moveTo>
                    <a:pt x="2013216" y="1894332"/>
                  </a:moveTo>
                  <a:lnTo>
                    <a:pt x="1997976" y="1894332"/>
                  </a:lnTo>
                  <a:lnTo>
                    <a:pt x="1997964" y="1909572"/>
                  </a:lnTo>
                  <a:lnTo>
                    <a:pt x="2013204" y="1909572"/>
                  </a:lnTo>
                  <a:lnTo>
                    <a:pt x="2013216" y="1894332"/>
                  </a:lnTo>
                  <a:close/>
                </a:path>
                <a:path w="4013200" h="2178050">
                  <a:moveTo>
                    <a:pt x="2013216" y="1863852"/>
                  </a:moveTo>
                  <a:lnTo>
                    <a:pt x="1997976" y="1863852"/>
                  </a:lnTo>
                  <a:lnTo>
                    <a:pt x="1997964" y="1879092"/>
                  </a:lnTo>
                  <a:lnTo>
                    <a:pt x="2013204" y="1879092"/>
                  </a:lnTo>
                  <a:lnTo>
                    <a:pt x="2013216" y="1863852"/>
                  </a:lnTo>
                  <a:close/>
                </a:path>
                <a:path w="4013200" h="2178050">
                  <a:moveTo>
                    <a:pt x="2013216" y="1775460"/>
                  </a:moveTo>
                  <a:lnTo>
                    <a:pt x="1997976" y="1775460"/>
                  </a:lnTo>
                  <a:lnTo>
                    <a:pt x="1997964" y="1790700"/>
                  </a:lnTo>
                  <a:lnTo>
                    <a:pt x="2013204" y="1790700"/>
                  </a:lnTo>
                  <a:lnTo>
                    <a:pt x="2013216" y="1775460"/>
                  </a:lnTo>
                  <a:close/>
                </a:path>
                <a:path w="4013200" h="2178050">
                  <a:moveTo>
                    <a:pt x="2013216" y="1744980"/>
                  </a:moveTo>
                  <a:lnTo>
                    <a:pt x="1997976" y="1744980"/>
                  </a:lnTo>
                  <a:lnTo>
                    <a:pt x="1997964" y="1760220"/>
                  </a:lnTo>
                  <a:lnTo>
                    <a:pt x="2013204" y="1760220"/>
                  </a:lnTo>
                  <a:lnTo>
                    <a:pt x="2013216" y="1744980"/>
                  </a:lnTo>
                  <a:close/>
                </a:path>
                <a:path w="4013200" h="2178050">
                  <a:moveTo>
                    <a:pt x="2013216" y="1714500"/>
                  </a:moveTo>
                  <a:lnTo>
                    <a:pt x="1997976" y="1714500"/>
                  </a:lnTo>
                  <a:lnTo>
                    <a:pt x="1997964" y="1729740"/>
                  </a:lnTo>
                  <a:lnTo>
                    <a:pt x="2013204" y="1729740"/>
                  </a:lnTo>
                  <a:lnTo>
                    <a:pt x="2013216" y="1714500"/>
                  </a:lnTo>
                  <a:close/>
                </a:path>
                <a:path w="4013200" h="2178050">
                  <a:moveTo>
                    <a:pt x="2013216" y="1684020"/>
                  </a:moveTo>
                  <a:lnTo>
                    <a:pt x="1997976" y="1684020"/>
                  </a:lnTo>
                  <a:lnTo>
                    <a:pt x="1997964" y="1699260"/>
                  </a:lnTo>
                  <a:lnTo>
                    <a:pt x="2013204" y="1699260"/>
                  </a:lnTo>
                  <a:lnTo>
                    <a:pt x="2013216" y="1684020"/>
                  </a:lnTo>
                  <a:close/>
                </a:path>
                <a:path w="4013200" h="2178050">
                  <a:moveTo>
                    <a:pt x="2013216" y="1652016"/>
                  </a:moveTo>
                  <a:lnTo>
                    <a:pt x="1997976" y="1652016"/>
                  </a:lnTo>
                  <a:lnTo>
                    <a:pt x="1997964" y="1667256"/>
                  </a:lnTo>
                  <a:lnTo>
                    <a:pt x="2013204" y="1667256"/>
                  </a:lnTo>
                  <a:lnTo>
                    <a:pt x="2013216" y="1652016"/>
                  </a:lnTo>
                  <a:close/>
                </a:path>
                <a:path w="4013200" h="2178050">
                  <a:moveTo>
                    <a:pt x="2013216" y="1621536"/>
                  </a:moveTo>
                  <a:lnTo>
                    <a:pt x="1997976" y="1621536"/>
                  </a:lnTo>
                  <a:lnTo>
                    <a:pt x="1997964" y="1636776"/>
                  </a:lnTo>
                  <a:lnTo>
                    <a:pt x="2013204" y="1636776"/>
                  </a:lnTo>
                  <a:lnTo>
                    <a:pt x="2013216" y="1621536"/>
                  </a:lnTo>
                  <a:close/>
                </a:path>
                <a:path w="4013200" h="2178050">
                  <a:moveTo>
                    <a:pt x="2013216" y="1591056"/>
                  </a:moveTo>
                  <a:lnTo>
                    <a:pt x="1997976" y="1591056"/>
                  </a:lnTo>
                  <a:lnTo>
                    <a:pt x="1997964" y="1606296"/>
                  </a:lnTo>
                  <a:lnTo>
                    <a:pt x="2013204" y="1606296"/>
                  </a:lnTo>
                  <a:lnTo>
                    <a:pt x="2013216" y="1591056"/>
                  </a:lnTo>
                  <a:close/>
                </a:path>
                <a:path w="4013200" h="2178050">
                  <a:moveTo>
                    <a:pt x="2013216" y="1560576"/>
                  </a:moveTo>
                  <a:lnTo>
                    <a:pt x="1997976" y="1560576"/>
                  </a:lnTo>
                  <a:lnTo>
                    <a:pt x="1997964" y="1575816"/>
                  </a:lnTo>
                  <a:lnTo>
                    <a:pt x="2013204" y="1575816"/>
                  </a:lnTo>
                  <a:lnTo>
                    <a:pt x="2013216" y="1560576"/>
                  </a:lnTo>
                  <a:close/>
                </a:path>
                <a:path w="4013200" h="2178050">
                  <a:moveTo>
                    <a:pt x="2013216" y="1528572"/>
                  </a:moveTo>
                  <a:lnTo>
                    <a:pt x="1997976" y="1528572"/>
                  </a:lnTo>
                  <a:lnTo>
                    <a:pt x="1997964" y="1543812"/>
                  </a:lnTo>
                  <a:lnTo>
                    <a:pt x="2013204" y="1543812"/>
                  </a:lnTo>
                  <a:lnTo>
                    <a:pt x="2013216" y="1528572"/>
                  </a:lnTo>
                  <a:close/>
                </a:path>
                <a:path w="4013200" h="2178050">
                  <a:moveTo>
                    <a:pt x="2013216" y="1498092"/>
                  </a:moveTo>
                  <a:lnTo>
                    <a:pt x="1997976" y="1498092"/>
                  </a:lnTo>
                  <a:lnTo>
                    <a:pt x="1997964" y="1513332"/>
                  </a:lnTo>
                  <a:lnTo>
                    <a:pt x="2013204" y="1513332"/>
                  </a:lnTo>
                  <a:lnTo>
                    <a:pt x="2013216" y="1498092"/>
                  </a:lnTo>
                  <a:close/>
                </a:path>
                <a:path w="4013200" h="2178050">
                  <a:moveTo>
                    <a:pt x="2013216" y="1402092"/>
                  </a:moveTo>
                  <a:lnTo>
                    <a:pt x="1997976" y="1402092"/>
                  </a:lnTo>
                  <a:lnTo>
                    <a:pt x="1997976" y="1403604"/>
                  </a:lnTo>
                  <a:lnTo>
                    <a:pt x="1997964" y="1418844"/>
                  </a:lnTo>
                  <a:lnTo>
                    <a:pt x="2013204" y="1418844"/>
                  </a:lnTo>
                  <a:lnTo>
                    <a:pt x="2013204" y="1417332"/>
                  </a:lnTo>
                  <a:lnTo>
                    <a:pt x="2013216" y="1402092"/>
                  </a:lnTo>
                  <a:close/>
                </a:path>
                <a:path w="4013200" h="2178050">
                  <a:moveTo>
                    <a:pt x="2013216" y="1371612"/>
                  </a:moveTo>
                  <a:lnTo>
                    <a:pt x="1997976" y="1371612"/>
                  </a:lnTo>
                  <a:lnTo>
                    <a:pt x="1997976" y="1373124"/>
                  </a:lnTo>
                  <a:lnTo>
                    <a:pt x="1997964" y="1388364"/>
                  </a:lnTo>
                  <a:lnTo>
                    <a:pt x="2013204" y="1388364"/>
                  </a:lnTo>
                  <a:lnTo>
                    <a:pt x="2013204" y="1386852"/>
                  </a:lnTo>
                  <a:lnTo>
                    <a:pt x="2013216" y="1371612"/>
                  </a:lnTo>
                  <a:close/>
                </a:path>
                <a:path w="4013200" h="2178050">
                  <a:moveTo>
                    <a:pt x="2013216" y="1339608"/>
                  </a:moveTo>
                  <a:lnTo>
                    <a:pt x="1997976" y="1339608"/>
                  </a:lnTo>
                  <a:lnTo>
                    <a:pt x="1997976" y="1341120"/>
                  </a:lnTo>
                  <a:lnTo>
                    <a:pt x="1997964" y="1356360"/>
                  </a:lnTo>
                  <a:lnTo>
                    <a:pt x="2013216" y="1356372"/>
                  </a:lnTo>
                  <a:lnTo>
                    <a:pt x="2013216" y="1339608"/>
                  </a:lnTo>
                  <a:close/>
                </a:path>
                <a:path w="4013200" h="2178050">
                  <a:moveTo>
                    <a:pt x="2013216" y="1309128"/>
                  </a:moveTo>
                  <a:lnTo>
                    <a:pt x="1997976" y="1309128"/>
                  </a:lnTo>
                  <a:lnTo>
                    <a:pt x="1997976" y="1310640"/>
                  </a:lnTo>
                  <a:lnTo>
                    <a:pt x="1997964" y="1325880"/>
                  </a:lnTo>
                  <a:lnTo>
                    <a:pt x="2013204" y="1325880"/>
                  </a:lnTo>
                  <a:lnTo>
                    <a:pt x="2013204" y="1324368"/>
                  </a:lnTo>
                  <a:lnTo>
                    <a:pt x="2013216" y="1309128"/>
                  </a:lnTo>
                  <a:close/>
                </a:path>
                <a:path w="4013200" h="2178050">
                  <a:moveTo>
                    <a:pt x="2013216" y="1278648"/>
                  </a:moveTo>
                  <a:lnTo>
                    <a:pt x="1997976" y="1278648"/>
                  </a:lnTo>
                  <a:lnTo>
                    <a:pt x="1997976" y="1280160"/>
                  </a:lnTo>
                  <a:lnTo>
                    <a:pt x="1997964" y="1295400"/>
                  </a:lnTo>
                  <a:lnTo>
                    <a:pt x="2013204" y="1295400"/>
                  </a:lnTo>
                  <a:lnTo>
                    <a:pt x="2013204" y="1293888"/>
                  </a:lnTo>
                  <a:lnTo>
                    <a:pt x="2013216" y="1278648"/>
                  </a:lnTo>
                  <a:close/>
                </a:path>
                <a:path w="4013200" h="2178050">
                  <a:moveTo>
                    <a:pt x="2013216" y="1248168"/>
                  </a:moveTo>
                  <a:lnTo>
                    <a:pt x="1997976" y="1248168"/>
                  </a:lnTo>
                  <a:lnTo>
                    <a:pt x="1997976" y="1249680"/>
                  </a:lnTo>
                  <a:lnTo>
                    <a:pt x="1997964" y="1264920"/>
                  </a:lnTo>
                  <a:lnTo>
                    <a:pt x="2013204" y="1264920"/>
                  </a:lnTo>
                  <a:lnTo>
                    <a:pt x="2013204" y="1263408"/>
                  </a:lnTo>
                  <a:lnTo>
                    <a:pt x="2013216" y="1248168"/>
                  </a:lnTo>
                  <a:close/>
                </a:path>
                <a:path w="4013200" h="2178050">
                  <a:moveTo>
                    <a:pt x="2013216" y="1216164"/>
                  </a:moveTo>
                  <a:lnTo>
                    <a:pt x="1997976" y="1216164"/>
                  </a:lnTo>
                  <a:lnTo>
                    <a:pt x="1997976" y="1217676"/>
                  </a:lnTo>
                  <a:lnTo>
                    <a:pt x="1997964" y="1232916"/>
                  </a:lnTo>
                  <a:lnTo>
                    <a:pt x="2013216" y="1232928"/>
                  </a:lnTo>
                  <a:lnTo>
                    <a:pt x="2013216" y="1216164"/>
                  </a:lnTo>
                  <a:close/>
                </a:path>
                <a:path w="4013200" h="2178050">
                  <a:moveTo>
                    <a:pt x="2013216" y="1185684"/>
                  </a:moveTo>
                  <a:lnTo>
                    <a:pt x="1997976" y="1185684"/>
                  </a:lnTo>
                  <a:lnTo>
                    <a:pt x="1997976" y="1187196"/>
                  </a:lnTo>
                  <a:lnTo>
                    <a:pt x="1997964" y="1202436"/>
                  </a:lnTo>
                  <a:lnTo>
                    <a:pt x="2013204" y="1202436"/>
                  </a:lnTo>
                  <a:lnTo>
                    <a:pt x="2013204" y="1200924"/>
                  </a:lnTo>
                  <a:lnTo>
                    <a:pt x="2013216" y="1185684"/>
                  </a:lnTo>
                  <a:close/>
                </a:path>
                <a:path w="4013200" h="2178050">
                  <a:moveTo>
                    <a:pt x="2013216" y="1155204"/>
                  </a:moveTo>
                  <a:lnTo>
                    <a:pt x="1997976" y="1155204"/>
                  </a:lnTo>
                  <a:lnTo>
                    <a:pt x="1997976" y="1156716"/>
                  </a:lnTo>
                  <a:lnTo>
                    <a:pt x="1997964" y="1171956"/>
                  </a:lnTo>
                  <a:lnTo>
                    <a:pt x="2013204" y="1171956"/>
                  </a:lnTo>
                  <a:lnTo>
                    <a:pt x="2013204" y="1170444"/>
                  </a:lnTo>
                  <a:lnTo>
                    <a:pt x="2013216" y="1155204"/>
                  </a:lnTo>
                  <a:close/>
                </a:path>
                <a:path w="4013200" h="2178050">
                  <a:moveTo>
                    <a:pt x="2013216" y="1124724"/>
                  </a:moveTo>
                  <a:lnTo>
                    <a:pt x="1997976" y="1124724"/>
                  </a:lnTo>
                  <a:lnTo>
                    <a:pt x="1997976" y="1126236"/>
                  </a:lnTo>
                  <a:lnTo>
                    <a:pt x="1997964" y="1141476"/>
                  </a:lnTo>
                  <a:lnTo>
                    <a:pt x="2013204" y="1141476"/>
                  </a:lnTo>
                  <a:lnTo>
                    <a:pt x="2013204" y="1139964"/>
                  </a:lnTo>
                  <a:lnTo>
                    <a:pt x="2013216" y="1124724"/>
                  </a:lnTo>
                  <a:close/>
                </a:path>
                <a:path w="4013200" h="2178050">
                  <a:moveTo>
                    <a:pt x="2013216" y="1050036"/>
                  </a:moveTo>
                  <a:lnTo>
                    <a:pt x="2013216" y="1050036"/>
                  </a:lnTo>
                  <a:lnTo>
                    <a:pt x="1997964" y="1050036"/>
                  </a:lnTo>
                  <a:lnTo>
                    <a:pt x="1997964" y="1062228"/>
                  </a:lnTo>
                  <a:lnTo>
                    <a:pt x="1997976" y="1065276"/>
                  </a:lnTo>
                  <a:lnTo>
                    <a:pt x="2001012" y="1065276"/>
                  </a:lnTo>
                  <a:lnTo>
                    <a:pt x="2010168" y="1065276"/>
                  </a:lnTo>
                  <a:lnTo>
                    <a:pt x="2013204" y="1065276"/>
                  </a:lnTo>
                  <a:lnTo>
                    <a:pt x="2013204" y="1062240"/>
                  </a:lnTo>
                  <a:lnTo>
                    <a:pt x="2013216" y="1050036"/>
                  </a:lnTo>
                  <a:close/>
                </a:path>
                <a:path w="4013200" h="2178050">
                  <a:moveTo>
                    <a:pt x="2013216" y="1019556"/>
                  </a:moveTo>
                  <a:lnTo>
                    <a:pt x="1997976" y="1019556"/>
                  </a:lnTo>
                  <a:lnTo>
                    <a:pt x="1997964" y="1034796"/>
                  </a:lnTo>
                  <a:lnTo>
                    <a:pt x="2013204" y="1034796"/>
                  </a:lnTo>
                  <a:lnTo>
                    <a:pt x="2013216" y="1019556"/>
                  </a:lnTo>
                  <a:close/>
                </a:path>
                <a:path w="4013200" h="2178050">
                  <a:moveTo>
                    <a:pt x="2013216" y="989076"/>
                  </a:moveTo>
                  <a:lnTo>
                    <a:pt x="1997976" y="989076"/>
                  </a:lnTo>
                  <a:lnTo>
                    <a:pt x="1997964" y="1004316"/>
                  </a:lnTo>
                  <a:lnTo>
                    <a:pt x="2013204" y="1004316"/>
                  </a:lnTo>
                  <a:lnTo>
                    <a:pt x="2013216" y="989076"/>
                  </a:lnTo>
                  <a:close/>
                </a:path>
                <a:path w="4013200" h="2178050">
                  <a:moveTo>
                    <a:pt x="2013216" y="957072"/>
                  </a:moveTo>
                  <a:lnTo>
                    <a:pt x="1997976" y="957072"/>
                  </a:lnTo>
                  <a:lnTo>
                    <a:pt x="1997964" y="972312"/>
                  </a:lnTo>
                  <a:lnTo>
                    <a:pt x="2013204" y="972312"/>
                  </a:lnTo>
                  <a:lnTo>
                    <a:pt x="2013216" y="957072"/>
                  </a:lnTo>
                  <a:close/>
                </a:path>
                <a:path w="4013200" h="2178050">
                  <a:moveTo>
                    <a:pt x="2013216" y="926592"/>
                  </a:moveTo>
                  <a:lnTo>
                    <a:pt x="1997976" y="926592"/>
                  </a:lnTo>
                  <a:lnTo>
                    <a:pt x="1997964" y="941832"/>
                  </a:lnTo>
                  <a:lnTo>
                    <a:pt x="2013204" y="941832"/>
                  </a:lnTo>
                  <a:lnTo>
                    <a:pt x="2013216" y="926592"/>
                  </a:lnTo>
                  <a:close/>
                </a:path>
                <a:path w="4013200" h="2178050">
                  <a:moveTo>
                    <a:pt x="2013216" y="896112"/>
                  </a:moveTo>
                  <a:lnTo>
                    <a:pt x="1997976" y="896112"/>
                  </a:lnTo>
                  <a:lnTo>
                    <a:pt x="1997964" y="911352"/>
                  </a:lnTo>
                  <a:lnTo>
                    <a:pt x="2013204" y="911352"/>
                  </a:lnTo>
                  <a:lnTo>
                    <a:pt x="2013216" y="896112"/>
                  </a:lnTo>
                  <a:close/>
                </a:path>
                <a:path w="4013200" h="2178050">
                  <a:moveTo>
                    <a:pt x="2013216" y="865632"/>
                  </a:moveTo>
                  <a:lnTo>
                    <a:pt x="1997976" y="865632"/>
                  </a:lnTo>
                  <a:lnTo>
                    <a:pt x="1997964" y="880872"/>
                  </a:lnTo>
                  <a:lnTo>
                    <a:pt x="2013204" y="880872"/>
                  </a:lnTo>
                  <a:lnTo>
                    <a:pt x="2013216" y="865632"/>
                  </a:lnTo>
                  <a:close/>
                </a:path>
                <a:path w="4013200" h="2178050">
                  <a:moveTo>
                    <a:pt x="2013216" y="833628"/>
                  </a:moveTo>
                  <a:lnTo>
                    <a:pt x="1997976" y="833628"/>
                  </a:lnTo>
                  <a:lnTo>
                    <a:pt x="1997964" y="848868"/>
                  </a:lnTo>
                  <a:lnTo>
                    <a:pt x="2013204" y="848868"/>
                  </a:lnTo>
                  <a:lnTo>
                    <a:pt x="2013216" y="833628"/>
                  </a:lnTo>
                  <a:close/>
                </a:path>
                <a:path w="4013200" h="2178050">
                  <a:moveTo>
                    <a:pt x="2013216" y="803148"/>
                  </a:moveTo>
                  <a:lnTo>
                    <a:pt x="1997976" y="803148"/>
                  </a:lnTo>
                  <a:lnTo>
                    <a:pt x="1997964" y="818388"/>
                  </a:lnTo>
                  <a:lnTo>
                    <a:pt x="2013204" y="818388"/>
                  </a:lnTo>
                  <a:lnTo>
                    <a:pt x="2013216" y="803148"/>
                  </a:lnTo>
                  <a:close/>
                </a:path>
                <a:path w="4013200" h="2178050">
                  <a:moveTo>
                    <a:pt x="2013216" y="772668"/>
                  </a:moveTo>
                  <a:lnTo>
                    <a:pt x="1997976" y="772668"/>
                  </a:lnTo>
                  <a:lnTo>
                    <a:pt x="1997964" y="787908"/>
                  </a:lnTo>
                  <a:lnTo>
                    <a:pt x="2013204" y="787908"/>
                  </a:lnTo>
                  <a:lnTo>
                    <a:pt x="2013216" y="772668"/>
                  </a:lnTo>
                  <a:close/>
                </a:path>
                <a:path w="4013200" h="2178050">
                  <a:moveTo>
                    <a:pt x="2013216" y="745236"/>
                  </a:moveTo>
                  <a:lnTo>
                    <a:pt x="2013204" y="742188"/>
                  </a:lnTo>
                  <a:lnTo>
                    <a:pt x="2010168" y="742188"/>
                  </a:lnTo>
                  <a:lnTo>
                    <a:pt x="2001012" y="742188"/>
                  </a:lnTo>
                  <a:lnTo>
                    <a:pt x="1997976" y="742188"/>
                  </a:lnTo>
                  <a:lnTo>
                    <a:pt x="1997976" y="745223"/>
                  </a:lnTo>
                  <a:lnTo>
                    <a:pt x="1997964" y="757428"/>
                  </a:lnTo>
                  <a:lnTo>
                    <a:pt x="2005584" y="757428"/>
                  </a:lnTo>
                  <a:lnTo>
                    <a:pt x="2013204" y="757428"/>
                  </a:lnTo>
                  <a:lnTo>
                    <a:pt x="2013216" y="745236"/>
                  </a:lnTo>
                  <a:close/>
                </a:path>
                <a:path w="4013200" h="2178050">
                  <a:moveTo>
                    <a:pt x="2013216" y="676656"/>
                  </a:moveTo>
                  <a:lnTo>
                    <a:pt x="1997976" y="676656"/>
                  </a:lnTo>
                  <a:lnTo>
                    <a:pt x="1997964" y="691896"/>
                  </a:lnTo>
                  <a:lnTo>
                    <a:pt x="2001012" y="694944"/>
                  </a:lnTo>
                  <a:lnTo>
                    <a:pt x="2002548" y="694944"/>
                  </a:lnTo>
                  <a:lnTo>
                    <a:pt x="2010156" y="694944"/>
                  </a:lnTo>
                  <a:lnTo>
                    <a:pt x="2013216" y="691896"/>
                  </a:lnTo>
                  <a:lnTo>
                    <a:pt x="2013216" y="679704"/>
                  </a:lnTo>
                  <a:lnTo>
                    <a:pt x="2013216" y="676656"/>
                  </a:lnTo>
                  <a:close/>
                </a:path>
                <a:path w="4013200" h="2178050">
                  <a:moveTo>
                    <a:pt x="2013216" y="644652"/>
                  </a:moveTo>
                  <a:lnTo>
                    <a:pt x="1997976" y="644652"/>
                  </a:lnTo>
                  <a:lnTo>
                    <a:pt x="1997964" y="661416"/>
                  </a:lnTo>
                  <a:lnTo>
                    <a:pt x="2013204" y="661416"/>
                  </a:lnTo>
                  <a:lnTo>
                    <a:pt x="2013216" y="644652"/>
                  </a:lnTo>
                  <a:close/>
                </a:path>
                <a:path w="4013200" h="2178050">
                  <a:moveTo>
                    <a:pt x="2013216" y="614172"/>
                  </a:moveTo>
                  <a:lnTo>
                    <a:pt x="1997976" y="614172"/>
                  </a:lnTo>
                  <a:lnTo>
                    <a:pt x="1997964" y="629412"/>
                  </a:lnTo>
                  <a:lnTo>
                    <a:pt x="2013204" y="629412"/>
                  </a:lnTo>
                  <a:lnTo>
                    <a:pt x="2013216" y="614172"/>
                  </a:lnTo>
                  <a:close/>
                </a:path>
                <a:path w="4013200" h="2178050">
                  <a:moveTo>
                    <a:pt x="2013216" y="583692"/>
                  </a:moveTo>
                  <a:lnTo>
                    <a:pt x="1997976" y="583692"/>
                  </a:lnTo>
                  <a:lnTo>
                    <a:pt x="1997964" y="598932"/>
                  </a:lnTo>
                  <a:lnTo>
                    <a:pt x="2013204" y="598932"/>
                  </a:lnTo>
                  <a:lnTo>
                    <a:pt x="2013216" y="583692"/>
                  </a:lnTo>
                  <a:close/>
                </a:path>
                <a:path w="4013200" h="2178050">
                  <a:moveTo>
                    <a:pt x="2013216" y="553212"/>
                  </a:moveTo>
                  <a:lnTo>
                    <a:pt x="1997976" y="553212"/>
                  </a:lnTo>
                  <a:lnTo>
                    <a:pt x="1997964" y="568452"/>
                  </a:lnTo>
                  <a:lnTo>
                    <a:pt x="2013204" y="568452"/>
                  </a:lnTo>
                  <a:lnTo>
                    <a:pt x="2013216" y="553212"/>
                  </a:lnTo>
                  <a:close/>
                </a:path>
                <a:path w="4013200" h="2178050">
                  <a:moveTo>
                    <a:pt x="2013216" y="521208"/>
                  </a:moveTo>
                  <a:lnTo>
                    <a:pt x="1997976" y="521208"/>
                  </a:lnTo>
                  <a:lnTo>
                    <a:pt x="1997964" y="537972"/>
                  </a:lnTo>
                  <a:lnTo>
                    <a:pt x="2013204" y="537972"/>
                  </a:lnTo>
                  <a:lnTo>
                    <a:pt x="2013216" y="521208"/>
                  </a:lnTo>
                  <a:close/>
                </a:path>
                <a:path w="4013200" h="2178050">
                  <a:moveTo>
                    <a:pt x="2013216" y="490728"/>
                  </a:moveTo>
                  <a:lnTo>
                    <a:pt x="1997976" y="490728"/>
                  </a:lnTo>
                  <a:lnTo>
                    <a:pt x="1997964" y="505968"/>
                  </a:lnTo>
                  <a:lnTo>
                    <a:pt x="2013204" y="505968"/>
                  </a:lnTo>
                  <a:lnTo>
                    <a:pt x="2013216" y="490728"/>
                  </a:lnTo>
                  <a:close/>
                </a:path>
                <a:path w="4013200" h="2178050">
                  <a:moveTo>
                    <a:pt x="2013216" y="460248"/>
                  </a:moveTo>
                  <a:lnTo>
                    <a:pt x="1997976" y="460248"/>
                  </a:lnTo>
                  <a:lnTo>
                    <a:pt x="1997964" y="475488"/>
                  </a:lnTo>
                  <a:lnTo>
                    <a:pt x="2013204" y="475488"/>
                  </a:lnTo>
                  <a:lnTo>
                    <a:pt x="2013216" y="460248"/>
                  </a:lnTo>
                  <a:close/>
                </a:path>
                <a:path w="4013200" h="2178050">
                  <a:moveTo>
                    <a:pt x="2013216" y="429768"/>
                  </a:moveTo>
                  <a:lnTo>
                    <a:pt x="1997976" y="429768"/>
                  </a:lnTo>
                  <a:lnTo>
                    <a:pt x="1997964" y="445008"/>
                  </a:lnTo>
                  <a:lnTo>
                    <a:pt x="2013204" y="445008"/>
                  </a:lnTo>
                  <a:lnTo>
                    <a:pt x="2013216" y="429768"/>
                  </a:lnTo>
                  <a:close/>
                </a:path>
                <a:path w="4013200" h="2178050">
                  <a:moveTo>
                    <a:pt x="2013216" y="397764"/>
                  </a:moveTo>
                  <a:lnTo>
                    <a:pt x="1997976" y="397764"/>
                  </a:lnTo>
                  <a:lnTo>
                    <a:pt x="1997964" y="414528"/>
                  </a:lnTo>
                  <a:lnTo>
                    <a:pt x="2013204" y="414528"/>
                  </a:lnTo>
                  <a:lnTo>
                    <a:pt x="2013216" y="397764"/>
                  </a:lnTo>
                  <a:close/>
                </a:path>
                <a:path w="4013200" h="2178050">
                  <a:moveTo>
                    <a:pt x="2013216" y="295656"/>
                  </a:moveTo>
                  <a:lnTo>
                    <a:pt x="1997976" y="295656"/>
                  </a:lnTo>
                  <a:lnTo>
                    <a:pt x="1997964" y="310896"/>
                  </a:lnTo>
                  <a:lnTo>
                    <a:pt x="2013204" y="310896"/>
                  </a:lnTo>
                  <a:lnTo>
                    <a:pt x="2013216" y="295656"/>
                  </a:lnTo>
                  <a:close/>
                </a:path>
                <a:path w="4013200" h="2178050">
                  <a:moveTo>
                    <a:pt x="2013216" y="265176"/>
                  </a:moveTo>
                  <a:lnTo>
                    <a:pt x="1997976" y="265176"/>
                  </a:lnTo>
                  <a:lnTo>
                    <a:pt x="1997964" y="280416"/>
                  </a:lnTo>
                  <a:lnTo>
                    <a:pt x="2013204" y="280416"/>
                  </a:lnTo>
                  <a:lnTo>
                    <a:pt x="2013216" y="265176"/>
                  </a:lnTo>
                  <a:close/>
                </a:path>
                <a:path w="4013200" h="2178050">
                  <a:moveTo>
                    <a:pt x="2013216" y="234696"/>
                  </a:moveTo>
                  <a:lnTo>
                    <a:pt x="1997976" y="234696"/>
                  </a:lnTo>
                  <a:lnTo>
                    <a:pt x="1997964" y="249936"/>
                  </a:lnTo>
                  <a:lnTo>
                    <a:pt x="2013204" y="249936"/>
                  </a:lnTo>
                  <a:lnTo>
                    <a:pt x="2013216" y="234696"/>
                  </a:lnTo>
                  <a:close/>
                </a:path>
                <a:path w="4013200" h="2178050">
                  <a:moveTo>
                    <a:pt x="2013216" y="202692"/>
                  </a:moveTo>
                  <a:lnTo>
                    <a:pt x="1997976" y="202692"/>
                  </a:lnTo>
                  <a:lnTo>
                    <a:pt x="1997964" y="219456"/>
                  </a:lnTo>
                  <a:lnTo>
                    <a:pt x="2013204" y="219456"/>
                  </a:lnTo>
                  <a:lnTo>
                    <a:pt x="2013216" y="202692"/>
                  </a:lnTo>
                  <a:close/>
                </a:path>
                <a:path w="4013200" h="2178050">
                  <a:moveTo>
                    <a:pt x="2013216" y="172212"/>
                  </a:moveTo>
                  <a:lnTo>
                    <a:pt x="1997976" y="172212"/>
                  </a:lnTo>
                  <a:lnTo>
                    <a:pt x="1997964" y="187452"/>
                  </a:lnTo>
                  <a:lnTo>
                    <a:pt x="2013204" y="187452"/>
                  </a:lnTo>
                  <a:lnTo>
                    <a:pt x="2013216" y="172212"/>
                  </a:lnTo>
                  <a:close/>
                </a:path>
                <a:path w="4013200" h="2178050">
                  <a:moveTo>
                    <a:pt x="2013216" y="141732"/>
                  </a:moveTo>
                  <a:lnTo>
                    <a:pt x="1997976" y="141732"/>
                  </a:lnTo>
                  <a:lnTo>
                    <a:pt x="1997964" y="156972"/>
                  </a:lnTo>
                  <a:lnTo>
                    <a:pt x="2013204" y="156972"/>
                  </a:lnTo>
                  <a:lnTo>
                    <a:pt x="2013216" y="141732"/>
                  </a:lnTo>
                  <a:close/>
                </a:path>
                <a:path w="4013200" h="2178050">
                  <a:moveTo>
                    <a:pt x="2013216" y="111252"/>
                  </a:moveTo>
                  <a:lnTo>
                    <a:pt x="1997976" y="111252"/>
                  </a:lnTo>
                  <a:lnTo>
                    <a:pt x="1997964" y="126492"/>
                  </a:lnTo>
                  <a:lnTo>
                    <a:pt x="2013204" y="126492"/>
                  </a:lnTo>
                  <a:lnTo>
                    <a:pt x="2013216" y="111252"/>
                  </a:lnTo>
                  <a:close/>
                </a:path>
                <a:path w="4013200" h="2178050">
                  <a:moveTo>
                    <a:pt x="2013216" y="79248"/>
                  </a:moveTo>
                  <a:lnTo>
                    <a:pt x="1997976" y="79248"/>
                  </a:lnTo>
                  <a:lnTo>
                    <a:pt x="1997964" y="96012"/>
                  </a:lnTo>
                  <a:lnTo>
                    <a:pt x="2013204" y="96012"/>
                  </a:lnTo>
                  <a:lnTo>
                    <a:pt x="2013216" y="79248"/>
                  </a:lnTo>
                  <a:close/>
                </a:path>
                <a:path w="4013200" h="2178050">
                  <a:moveTo>
                    <a:pt x="2013216" y="48768"/>
                  </a:moveTo>
                  <a:lnTo>
                    <a:pt x="1997976" y="48768"/>
                  </a:lnTo>
                  <a:lnTo>
                    <a:pt x="1997964" y="64008"/>
                  </a:lnTo>
                  <a:lnTo>
                    <a:pt x="2013204" y="64008"/>
                  </a:lnTo>
                  <a:lnTo>
                    <a:pt x="2013216" y="48768"/>
                  </a:lnTo>
                  <a:close/>
                </a:path>
                <a:path w="4013200" h="2178050">
                  <a:moveTo>
                    <a:pt x="2013216" y="18288"/>
                  </a:moveTo>
                  <a:lnTo>
                    <a:pt x="1997976" y="18288"/>
                  </a:lnTo>
                  <a:lnTo>
                    <a:pt x="1997964" y="33528"/>
                  </a:lnTo>
                  <a:lnTo>
                    <a:pt x="2013204" y="33528"/>
                  </a:lnTo>
                  <a:lnTo>
                    <a:pt x="2013216" y="18288"/>
                  </a:lnTo>
                  <a:close/>
                </a:path>
                <a:path w="4013200" h="2178050">
                  <a:moveTo>
                    <a:pt x="2017776" y="371856"/>
                  </a:moveTo>
                  <a:lnTo>
                    <a:pt x="2010168" y="371856"/>
                  </a:lnTo>
                  <a:lnTo>
                    <a:pt x="2001012" y="371856"/>
                  </a:lnTo>
                  <a:lnTo>
                    <a:pt x="1993404" y="371856"/>
                  </a:lnTo>
                  <a:lnTo>
                    <a:pt x="1993404" y="387096"/>
                  </a:lnTo>
                  <a:lnTo>
                    <a:pt x="2005584" y="387096"/>
                  </a:lnTo>
                  <a:lnTo>
                    <a:pt x="2001024" y="382524"/>
                  </a:lnTo>
                  <a:lnTo>
                    <a:pt x="2010156" y="382524"/>
                  </a:lnTo>
                  <a:lnTo>
                    <a:pt x="2005584" y="387096"/>
                  </a:lnTo>
                  <a:lnTo>
                    <a:pt x="2017776" y="387096"/>
                  </a:lnTo>
                  <a:lnTo>
                    <a:pt x="2017776" y="382524"/>
                  </a:lnTo>
                  <a:lnTo>
                    <a:pt x="2017776" y="379476"/>
                  </a:lnTo>
                  <a:lnTo>
                    <a:pt x="2017776" y="371856"/>
                  </a:lnTo>
                  <a:close/>
                </a:path>
                <a:path w="4013200" h="2178050">
                  <a:moveTo>
                    <a:pt x="2022348" y="2162556"/>
                  </a:moveTo>
                  <a:lnTo>
                    <a:pt x="2007108" y="2162556"/>
                  </a:lnTo>
                  <a:lnTo>
                    <a:pt x="2007108" y="2177796"/>
                  </a:lnTo>
                  <a:lnTo>
                    <a:pt x="2022348" y="2177796"/>
                  </a:lnTo>
                  <a:lnTo>
                    <a:pt x="2022348" y="2162556"/>
                  </a:lnTo>
                  <a:close/>
                </a:path>
                <a:path w="4013200" h="2178050">
                  <a:moveTo>
                    <a:pt x="2025396" y="1421892"/>
                  </a:moveTo>
                  <a:lnTo>
                    <a:pt x="2010156" y="1421892"/>
                  </a:lnTo>
                  <a:lnTo>
                    <a:pt x="2010156" y="1437132"/>
                  </a:lnTo>
                  <a:lnTo>
                    <a:pt x="2025396" y="1437132"/>
                  </a:lnTo>
                  <a:lnTo>
                    <a:pt x="2025396" y="1421892"/>
                  </a:lnTo>
                  <a:close/>
                </a:path>
                <a:path w="4013200" h="2178050">
                  <a:moveTo>
                    <a:pt x="2026920" y="0"/>
                  </a:moveTo>
                  <a:lnTo>
                    <a:pt x="2010156" y="0"/>
                  </a:lnTo>
                  <a:lnTo>
                    <a:pt x="2010156" y="15240"/>
                  </a:lnTo>
                  <a:lnTo>
                    <a:pt x="2026920" y="15240"/>
                  </a:lnTo>
                  <a:lnTo>
                    <a:pt x="2026920" y="0"/>
                  </a:lnTo>
                  <a:close/>
                </a:path>
                <a:path w="4013200" h="2178050">
                  <a:moveTo>
                    <a:pt x="2028444" y="1792224"/>
                  </a:moveTo>
                  <a:lnTo>
                    <a:pt x="2013204" y="1792224"/>
                  </a:lnTo>
                  <a:lnTo>
                    <a:pt x="2013204" y="1807464"/>
                  </a:lnTo>
                  <a:lnTo>
                    <a:pt x="2028444" y="1807464"/>
                  </a:lnTo>
                  <a:lnTo>
                    <a:pt x="2028444" y="1792224"/>
                  </a:lnTo>
                  <a:close/>
                </a:path>
                <a:path w="4013200" h="2178050">
                  <a:moveTo>
                    <a:pt x="2029968" y="309372"/>
                  </a:moveTo>
                  <a:lnTo>
                    <a:pt x="2014728" y="309372"/>
                  </a:lnTo>
                  <a:lnTo>
                    <a:pt x="2014728" y="324612"/>
                  </a:lnTo>
                  <a:lnTo>
                    <a:pt x="2029968" y="324612"/>
                  </a:lnTo>
                  <a:lnTo>
                    <a:pt x="2029968" y="309372"/>
                  </a:lnTo>
                  <a:close/>
                </a:path>
                <a:path w="4013200" h="2178050">
                  <a:moveTo>
                    <a:pt x="2031492" y="1112520"/>
                  </a:moveTo>
                  <a:lnTo>
                    <a:pt x="2016252" y="1112520"/>
                  </a:lnTo>
                  <a:lnTo>
                    <a:pt x="2016252" y="1127760"/>
                  </a:lnTo>
                  <a:lnTo>
                    <a:pt x="2031492" y="1127760"/>
                  </a:lnTo>
                  <a:lnTo>
                    <a:pt x="2031492" y="1112520"/>
                  </a:lnTo>
                  <a:close/>
                </a:path>
                <a:path w="4013200" h="2178050">
                  <a:moveTo>
                    <a:pt x="2034540" y="1854708"/>
                  </a:moveTo>
                  <a:lnTo>
                    <a:pt x="2019300" y="1854708"/>
                  </a:lnTo>
                  <a:lnTo>
                    <a:pt x="2019300" y="1869948"/>
                  </a:lnTo>
                  <a:lnTo>
                    <a:pt x="2034540" y="1869948"/>
                  </a:lnTo>
                  <a:lnTo>
                    <a:pt x="2034540" y="1854708"/>
                  </a:lnTo>
                  <a:close/>
                </a:path>
                <a:path w="4013200" h="2178050">
                  <a:moveTo>
                    <a:pt x="2036064" y="1769364"/>
                  </a:moveTo>
                  <a:lnTo>
                    <a:pt x="2020824" y="1769364"/>
                  </a:lnTo>
                  <a:lnTo>
                    <a:pt x="2020824" y="1784604"/>
                  </a:lnTo>
                  <a:lnTo>
                    <a:pt x="2036064" y="1784604"/>
                  </a:lnTo>
                  <a:lnTo>
                    <a:pt x="2036064" y="1769364"/>
                  </a:lnTo>
                  <a:close/>
                </a:path>
                <a:path w="4013200" h="2178050">
                  <a:moveTo>
                    <a:pt x="2036064" y="1738884"/>
                  </a:moveTo>
                  <a:lnTo>
                    <a:pt x="2020824" y="1738884"/>
                  </a:lnTo>
                  <a:lnTo>
                    <a:pt x="2020824" y="1754124"/>
                  </a:lnTo>
                  <a:lnTo>
                    <a:pt x="2036064" y="1754124"/>
                  </a:lnTo>
                  <a:lnTo>
                    <a:pt x="2036064" y="1738884"/>
                  </a:lnTo>
                  <a:close/>
                </a:path>
                <a:path w="4013200" h="2178050">
                  <a:moveTo>
                    <a:pt x="2036064" y="1706880"/>
                  </a:moveTo>
                  <a:lnTo>
                    <a:pt x="2020824" y="1706880"/>
                  </a:lnTo>
                  <a:lnTo>
                    <a:pt x="2020824" y="1723644"/>
                  </a:lnTo>
                  <a:lnTo>
                    <a:pt x="2036064" y="1723644"/>
                  </a:lnTo>
                  <a:lnTo>
                    <a:pt x="2036064" y="1706880"/>
                  </a:lnTo>
                  <a:close/>
                </a:path>
                <a:path w="4013200" h="2178050">
                  <a:moveTo>
                    <a:pt x="2036064" y="1676400"/>
                  </a:moveTo>
                  <a:lnTo>
                    <a:pt x="2020824" y="1676400"/>
                  </a:lnTo>
                  <a:lnTo>
                    <a:pt x="2020824" y="1691640"/>
                  </a:lnTo>
                  <a:lnTo>
                    <a:pt x="2036064" y="1691640"/>
                  </a:lnTo>
                  <a:lnTo>
                    <a:pt x="2036064" y="1676400"/>
                  </a:lnTo>
                  <a:close/>
                </a:path>
                <a:path w="4013200" h="2178050">
                  <a:moveTo>
                    <a:pt x="2036064" y="1645920"/>
                  </a:moveTo>
                  <a:lnTo>
                    <a:pt x="2020824" y="1645920"/>
                  </a:lnTo>
                  <a:lnTo>
                    <a:pt x="2020824" y="1661160"/>
                  </a:lnTo>
                  <a:lnTo>
                    <a:pt x="2036064" y="1661160"/>
                  </a:lnTo>
                  <a:lnTo>
                    <a:pt x="2036064" y="1645920"/>
                  </a:lnTo>
                  <a:close/>
                </a:path>
                <a:path w="4013200" h="2178050">
                  <a:moveTo>
                    <a:pt x="2036064" y="1615440"/>
                  </a:moveTo>
                  <a:lnTo>
                    <a:pt x="2020824" y="1615440"/>
                  </a:lnTo>
                  <a:lnTo>
                    <a:pt x="2020824" y="1630680"/>
                  </a:lnTo>
                  <a:lnTo>
                    <a:pt x="2036064" y="1630680"/>
                  </a:lnTo>
                  <a:lnTo>
                    <a:pt x="2036064" y="1615440"/>
                  </a:lnTo>
                  <a:close/>
                </a:path>
                <a:path w="4013200" h="2178050">
                  <a:moveTo>
                    <a:pt x="2036064" y="1583436"/>
                  </a:moveTo>
                  <a:lnTo>
                    <a:pt x="2020824" y="1583436"/>
                  </a:lnTo>
                  <a:lnTo>
                    <a:pt x="2020824" y="1600200"/>
                  </a:lnTo>
                  <a:lnTo>
                    <a:pt x="2036064" y="1600200"/>
                  </a:lnTo>
                  <a:lnTo>
                    <a:pt x="2036064" y="1583436"/>
                  </a:lnTo>
                  <a:close/>
                </a:path>
                <a:path w="4013200" h="2178050">
                  <a:moveTo>
                    <a:pt x="2036064" y="1552956"/>
                  </a:moveTo>
                  <a:lnTo>
                    <a:pt x="2020824" y="1552956"/>
                  </a:lnTo>
                  <a:lnTo>
                    <a:pt x="2020824" y="1568196"/>
                  </a:lnTo>
                  <a:lnTo>
                    <a:pt x="2036064" y="1568196"/>
                  </a:lnTo>
                  <a:lnTo>
                    <a:pt x="2036064" y="1552956"/>
                  </a:lnTo>
                  <a:close/>
                </a:path>
                <a:path w="4013200" h="2178050">
                  <a:moveTo>
                    <a:pt x="2036064" y="1522476"/>
                  </a:moveTo>
                  <a:lnTo>
                    <a:pt x="2020824" y="1522476"/>
                  </a:lnTo>
                  <a:lnTo>
                    <a:pt x="2020824" y="1537716"/>
                  </a:lnTo>
                  <a:lnTo>
                    <a:pt x="2036064" y="1537716"/>
                  </a:lnTo>
                  <a:lnTo>
                    <a:pt x="2036064" y="1522476"/>
                  </a:lnTo>
                  <a:close/>
                </a:path>
                <a:path w="4013200" h="2178050">
                  <a:moveTo>
                    <a:pt x="2036064" y="1491996"/>
                  </a:moveTo>
                  <a:lnTo>
                    <a:pt x="2028444" y="1491996"/>
                  </a:lnTo>
                  <a:lnTo>
                    <a:pt x="2028444" y="1484376"/>
                  </a:lnTo>
                  <a:lnTo>
                    <a:pt x="2014728" y="1484376"/>
                  </a:lnTo>
                  <a:lnTo>
                    <a:pt x="2014728" y="1499616"/>
                  </a:lnTo>
                  <a:lnTo>
                    <a:pt x="2020824" y="1499616"/>
                  </a:lnTo>
                  <a:lnTo>
                    <a:pt x="2020824" y="1507236"/>
                  </a:lnTo>
                  <a:lnTo>
                    <a:pt x="2036064" y="1507236"/>
                  </a:lnTo>
                  <a:lnTo>
                    <a:pt x="2036064" y="1499616"/>
                  </a:lnTo>
                  <a:lnTo>
                    <a:pt x="2036064" y="1491996"/>
                  </a:lnTo>
                  <a:close/>
                </a:path>
                <a:path w="4013200" h="2178050">
                  <a:moveTo>
                    <a:pt x="2040636" y="679704"/>
                  </a:moveTo>
                  <a:lnTo>
                    <a:pt x="2025396" y="679704"/>
                  </a:lnTo>
                  <a:lnTo>
                    <a:pt x="2025396" y="694944"/>
                  </a:lnTo>
                  <a:lnTo>
                    <a:pt x="2040636" y="694944"/>
                  </a:lnTo>
                  <a:lnTo>
                    <a:pt x="2040636" y="679704"/>
                  </a:lnTo>
                  <a:close/>
                </a:path>
                <a:path w="4013200" h="2178050">
                  <a:moveTo>
                    <a:pt x="2043684" y="1050036"/>
                  </a:moveTo>
                  <a:lnTo>
                    <a:pt x="2028444" y="1050036"/>
                  </a:lnTo>
                  <a:lnTo>
                    <a:pt x="2028444" y="1065276"/>
                  </a:lnTo>
                  <a:lnTo>
                    <a:pt x="2043684" y="1065276"/>
                  </a:lnTo>
                  <a:lnTo>
                    <a:pt x="2043684" y="1050036"/>
                  </a:lnTo>
                  <a:close/>
                </a:path>
                <a:path w="4013200" h="2178050">
                  <a:moveTo>
                    <a:pt x="2045208" y="742188"/>
                  </a:moveTo>
                  <a:lnTo>
                    <a:pt x="2029968" y="742188"/>
                  </a:lnTo>
                  <a:lnTo>
                    <a:pt x="2029968" y="757428"/>
                  </a:lnTo>
                  <a:lnTo>
                    <a:pt x="2045208" y="757428"/>
                  </a:lnTo>
                  <a:lnTo>
                    <a:pt x="2045208" y="742188"/>
                  </a:lnTo>
                  <a:close/>
                </a:path>
                <a:path w="4013200" h="2178050">
                  <a:moveTo>
                    <a:pt x="2048256" y="371856"/>
                  </a:moveTo>
                  <a:lnTo>
                    <a:pt x="2033016" y="371856"/>
                  </a:lnTo>
                  <a:lnTo>
                    <a:pt x="2033016" y="387096"/>
                  </a:lnTo>
                  <a:lnTo>
                    <a:pt x="2048256" y="387096"/>
                  </a:lnTo>
                  <a:lnTo>
                    <a:pt x="2048256" y="371856"/>
                  </a:lnTo>
                  <a:close/>
                </a:path>
                <a:path w="4013200" h="2178050">
                  <a:moveTo>
                    <a:pt x="2054352" y="2162556"/>
                  </a:moveTo>
                  <a:lnTo>
                    <a:pt x="2039112" y="2162556"/>
                  </a:lnTo>
                  <a:lnTo>
                    <a:pt x="2039112" y="2177796"/>
                  </a:lnTo>
                  <a:lnTo>
                    <a:pt x="2054352" y="2177796"/>
                  </a:lnTo>
                  <a:lnTo>
                    <a:pt x="2054352" y="2162556"/>
                  </a:lnTo>
                  <a:close/>
                </a:path>
                <a:path w="4013200" h="2178050">
                  <a:moveTo>
                    <a:pt x="2055876" y="1421892"/>
                  </a:moveTo>
                  <a:lnTo>
                    <a:pt x="2040636" y="1421892"/>
                  </a:lnTo>
                  <a:lnTo>
                    <a:pt x="2040636" y="1437132"/>
                  </a:lnTo>
                  <a:lnTo>
                    <a:pt x="2055876" y="1437132"/>
                  </a:lnTo>
                  <a:lnTo>
                    <a:pt x="2055876" y="1421892"/>
                  </a:lnTo>
                  <a:close/>
                </a:path>
                <a:path w="4013200" h="2178050">
                  <a:moveTo>
                    <a:pt x="2057400" y="0"/>
                  </a:moveTo>
                  <a:lnTo>
                    <a:pt x="2042160" y="0"/>
                  </a:lnTo>
                  <a:lnTo>
                    <a:pt x="2042160" y="15240"/>
                  </a:lnTo>
                  <a:lnTo>
                    <a:pt x="2057400" y="15240"/>
                  </a:lnTo>
                  <a:lnTo>
                    <a:pt x="2057400" y="0"/>
                  </a:lnTo>
                  <a:close/>
                </a:path>
                <a:path w="4013200" h="2178050">
                  <a:moveTo>
                    <a:pt x="2061972" y="1112520"/>
                  </a:moveTo>
                  <a:lnTo>
                    <a:pt x="2046732" y="1112520"/>
                  </a:lnTo>
                  <a:lnTo>
                    <a:pt x="2046732" y="1127760"/>
                  </a:lnTo>
                  <a:lnTo>
                    <a:pt x="2061972" y="1127760"/>
                  </a:lnTo>
                  <a:lnTo>
                    <a:pt x="2061972" y="1112520"/>
                  </a:lnTo>
                  <a:close/>
                </a:path>
                <a:path w="4013200" h="2178050">
                  <a:moveTo>
                    <a:pt x="2061972" y="309372"/>
                  </a:moveTo>
                  <a:lnTo>
                    <a:pt x="2045208" y="309372"/>
                  </a:lnTo>
                  <a:lnTo>
                    <a:pt x="2045208" y="324612"/>
                  </a:lnTo>
                  <a:lnTo>
                    <a:pt x="2061972" y="324612"/>
                  </a:lnTo>
                  <a:lnTo>
                    <a:pt x="2061972" y="309372"/>
                  </a:lnTo>
                  <a:close/>
                </a:path>
                <a:path w="4013200" h="2178050">
                  <a:moveTo>
                    <a:pt x="2065020" y="1854708"/>
                  </a:moveTo>
                  <a:lnTo>
                    <a:pt x="2049780" y="1854708"/>
                  </a:lnTo>
                  <a:lnTo>
                    <a:pt x="2049780" y="1869948"/>
                  </a:lnTo>
                  <a:lnTo>
                    <a:pt x="2065020" y="1869948"/>
                  </a:lnTo>
                  <a:lnTo>
                    <a:pt x="2065020" y="1854708"/>
                  </a:lnTo>
                  <a:close/>
                </a:path>
                <a:path w="4013200" h="2178050">
                  <a:moveTo>
                    <a:pt x="2071116" y="679704"/>
                  </a:moveTo>
                  <a:lnTo>
                    <a:pt x="2055876" y="679704"/>
                  </a:lnTo>
                  <a:lnTo>
                    <a:pt x="2055876" y="694944"/>
                  </a:lnTo>
                  <a:lnTo>
                    <a:pt x="2071116" y="694944"/>
                  </a:lnTo>
                  <a:lnTo>
                    <a:pt x="2071116" y="679704"/>
                  </a:lnTo>
                  <a:close/>
                </a:path>
                <a:path w="4013200" h="2178050">
                  <a:moveTo>
                    <a:pt x="2075688" y="1050036"/>
                  </a:moveTo>
                  <a:lnTo>
                    <a:pt x="2058924" y="1050036"/>
                  </a:lnTo>
                  <a:lnTo>
                    <a:pt x="2058924" y="1065276"/>
                  </a:lnTo>
                  <a:lnTo>
                    <a:pt x="2075688" y="1065276"/>
                  </a:lnTo>
                  <a:lnTo>
                    <a:pt x="2075688" y="1050036"/>
                  </a:lnTo>
                  <a:close/>
                </a:path>
                <a:path w="4013200" h="2178050">
                  <a:moveTo>
                    <a:pt x="2075688" y="742188"/>
                  </a:moveTo>
                  <a:lnTo>
                    <a:pt x="2060448" y="742188"/>
                  </a:lnTo>
                  <a:lnTo>
                    <a:pt x="2060448" y="757428"/>
                  </a:lnTo>
                  <a:lnTo>
                    <a:pt x="2075688" y="757428"/>
                  </a:lnTo>
                  <a:lnTo>
                    <a:pt x="2075688" y="742188"/>
                  </a:lnTo>
                  <a:close/>
                </a:path>
                <a:path w="4013200" h="2178050">
                  <a:moveTo>
                    <a:pt x="2078736" y="371856"/>
                  </a:moveTo>
                  <a:lnTo>
                    <a:pt x="2063496" y="371856"/>
                  </a:lnTo>
                  <a:lnTo>
                    <a:pt x="2063496" y="387096"/>
                  </a:lnTo>
                  <a:lnTo>
                    <a:pt x="2078736" y="387096"/>
                  </a:lnTo>
                  <a:lnTo>
                    <a:pt x="2078736" y="371856"/>
                  </a:lnTo>
                  <a:close/>
                </a:path>
                <a:path w="4013200" h="2178050">
                  <a:moveTo>
                    <a:pt x="2084832" y="2162556"/>
                  </a:moveTo>
                  <a:lnTo>
                    <a:pt x="2069592" y="2162556"/>
                  </a:lnTo>
                  <a:lnTo>
                    <a:pt x="2069592" y="2177796"/>
                  </a:lnTo>
                  <a:lnTo>
                    <a:pt x="2084832" y="2177796"/>
                  </a:lnTo>
                  <a:lnTo>
                    <a:pt x="2084832" y="2162556"/>
                  </a:lnTo>
                  <a:close/>
                </a:path>
                <a:path w="4013200" h="2178050">
                  <a:moveTo>
                    <a:pt x="2087880" y="1421892"/>
                  </a:moveTo>
                  <a:lnTo>
                    <a:pt x="2071116" y="1421892"/>
                  </a:lnTo>
                  <a:lnTo>
                    <a:pt x="2071116" y="1437132"/>
                  </a:lnTo>
                  <a:lnTo>
                    <a:pt x="2087880" y="1437132"/>
                  </a:lnTo>
                  <a:lnTo>
                    <a:pt x="2087880" y="1421892"/>
                  </a:lnTo>
                  <a:close/>
                </a:path>
                <a:path w="4013200" h="2178050">
                  <a:moveTo>
                    <a:pt x="2087880" y="0"/>
                  </a:moveTo>
                  <a:lnTo>
                    <a:pt x="2072640" y="0"/>
                  </a:lnTo>
                  <a:lnTo>
                    <a:pt x="2072640" y="15240"/>
                  </a:lnTo>
                  <a:lnTo>
                    <a:pt x="2087880" y="15240"/>
                  </a:lnTo>
                  <a:lnTo>
                    <a:pt x="2087880" y="0"/>
                  </a:lnTo>
                  <a:close/>
                </a:path>
                <a:path w="4013200" h="2178050">
                  <a:moveTo>
                    <a:pt x="2092452" y="1112520"/>
                  </a:moveTo>
                  <a:lnTo>
                    <a:pt x="2077212" y="1112520"/>
                  </a:lnTo>
                  <a:lnTo>
                    <a:pt x="2077212" y="1127760"/>
                  </a:lnTo>
                  <a:lnTo>
                    <a:pt x="2092452" y="1127760"/>
                  </a:lnTo>
                  <a:lnTo>
                    <a:pt x="2092452" y="1112520"/>
                  </a:lnTo>
                  <a:close/>
                </a:path>
                <a:path w="4013200" h="2178050">
                  <a:moveTo>
                    <a:pt x="2092452" y="309372"/>
                  </a:moveTo>
                  <a:lnTo>
                    <a:pt x="2077212" y="309372"/>
                  </a:lnTo>
                  <a:lnTo>
                    <a:pt x="2077212" y="324612"/>
                  </a:lnTo>
                  <a:lnTo>
                    <a:pt x="2092452" y="324612"/>
                  </a:lnTo>
                  <a:lnTo>
                    <a:pt x="2092452" y="309372"/>
                  </a:lnTo>
                  <a:close/>
                </a:path>
                <a:path w="4013200" h="2178050">
                  <a:moveTo>
                    <a:pt x="2097024" y="1854708"/>
                  </a:moveTo>
                  <a:lnTo>
                    <a:pt x="2081784" y="1854708"/>
                  </a:lnTo>
                  <a:lnTo>
                    <a:pt x="2081784" y="1869948"/>
                  </a:lnTo>
                  <a:lnTo>
                    <a:pt x="2097024" y="1869948"/>
                  </a:lnTo>
                  <a:lnTo>
                    <a:pt x="2097024" y="1854708"/>
                  </a:lnTo>
                  <a:close/>
                </a:path>
                <a:path w="4013200" h="2178050">
                  <a:moveTo>
                    <a:pt x="2101596" y="679704"/>
                  </a:moveTo>
                  <a:lnTo>
                    <a:pt x="2086356" y="679704"/>
                  </a:lnTo>
                  <a:lnTo>
                    <a:pt x="2086356" y="694944"/>
                  </a:lnTo>
                  <a:lnTo>
                    <a:pt x="2101596" y="694944"/>
                  </a:lnTo>
                  <a:lnTo>
                    <a:pt x="2101596" y="679704"/>
                  </a:lnTo>
                  <a:close/>
                </a:path>
                <a:path w="4013200" h="2178050">
                  <a:moveTo>
                    <a:pt x="2106168" y="1050036"/>
                  </a:moveTo>
                  <a:lnTo>
                    <a:pt x="2090928" y="1050036"/>
                  </a:lnTo>
                  <a:lnTo>
                    <a:pt x="2090928" y="1065276"/>
                  </a:lnTo>
                  <a:lnTo>
                    <a:pt x="2106168" y="1065276"/>
                  </a:lnTo>
                  <a:lnTo>
                    <a:pt x="2106168" y="1050036"/>
                  </a:lnTo>
                  <a:close/>
                </a:path>
                <a:path w="4013200" h="2178050">
                  <a:moveTo>
                    <a:pt x="2106168" y="742188"/>
                  </a:moveTo>
                  <a:lnTo>
                    <a:pt x="2090928" y="742188"/>
                  </a:lnTo>
                  <a:lnTo>
                    <a:pt x="2090928" y="757428"/>
                  </a:lnTo>
                  <a:lnTo>
                    <a:pt x="2106168" y="757428"/>
                  </a:lnTo>
                  <a:lnTo>
                    <a:pt x="2106168" y="742188"/>
                  </a:lnTo>
                  <a:close/>
                </a:path>
                <a:path w="4013200" h="2178050">
                  <a:moveTo>
                    <a:pt x="2110740" y="371856"/>
                  </a:moveTo>
                  <a:lnTo>
                    <a:pt x="2093976" y="371856"/>
                  </a:lnTo>
                  <a:lnTo>
                    <a:pt x="2093976" y="387096"/>
                  </a:lnTo>
                  <a:lnTo>
                    <a:pt x="2110740" y="387096"/>
                  </a:lnTo>
                  <a:lnTo>
                    <a:pt x="2110740" y="371856"/>
                  </a:lnTo>
                  <a:close/>
                </a:path>
                <a:path w="4013200" h="2178050">
                  <a:moveTo>
                    <a:pt x="2115312" y="2162556"/>
                  </a:moveTo>
                  <a:lnTo>
                    <a:pt x="2100072" y="2162556"/>
                  </a:lnTo>
                  <a:lnTo>
                    <a:pt x="2100072" y="2177796"/>
                  </a:lnTo>
                  <a:lnTo>
                    <a:pt x="2115312" y="2177796"/>
                  </a:lnTo>
                  <a:lnTo>
                    <a:pt x="2115312" y="2162556"/>
                  </a:lnTo>
                  <a:close/>
                </a:path>
                <a:path w="4013200" h="2178050">
                  <a:moveTo>
                    <a:pt x="2118360" y="1421892"/>
                  </a:moveTo>
                  <a:lnTo>
                    <a:pt x="2103120" y="1421892"/>
                  </a:lnTo>
                  <a:lnTo>
                    <a:pt x="2103120" y="1437132"/>
                  </a:lnTo>
                  <a:lnTo>
                    <a:pt x="2118360" y="1437132"/>
                  </a:lnTo>
                  <a:lnTo>
                    <a:pt x="2118360" y="1421892"/>
                  </a:lnTo>
                  <a:close/>
                </a:path>
                <a:path w="4013200" h="2178050">
                  <a:moveTo>
                    <a:pt x="2118360" y="0"/>
                  </a:moveTo>
                  <a:lnTo>
                    <a:pt x="2103120" y="0"/>
                  </a:lnTo>
                  <a:lnTo>
                    <a:pt x="2103120" y="15240"/>
                  </a:lnTo>
                  <a:lnTo>
                    <a:pt x="2118360" y="15240"/>
                  </a:lnTo>
                  <a:lnTo>
                    <a:pt x="2118360" y="0"/>
                  </a:lnTo>
                  <a:close/>
                </a:path>
                <a:path w="4013200" h="2178050">
                  <a:moveTo>
                    <a:pt x="2122932" y="309372"/>
                  </a:moveTo>
                  <a:lnTo>
                    <a:pt x="2107692" y="309372"/>
                  </a:lnTo>
                  <a:lnTo>
                    <a:pt x="2107692" y="324612"/>
                  </a:lnTo>
                  <a:lnTo>
                    <a:pt x="2122932" y="324612"/>
                  </a:lnTo>
                  <a:lnTo>
                    <a:pt x="2122932" y="309372"/>
                  </a:lnTo>
                  <a:close/>
                </a:path>
                <a:path w="4013200" h="2178050">
                  <a:moveTo>
                    <a:pt x="2124456" y="1112520"/>
                  </a:moveTo>
                  <a:lnTo>
                    <a:pt x="2107692" y="1112520"/>
                  </a:lnTo>
                  <a:lnTo>
                    <a:pt x="2107692" y="1127760"/>
                  </a:lnTo>
                  <a:lnTo>
                    <a:pt x="2124456" y="1127760"/>
                  </a:lnTo>
                  <a:lnTo>
                    <a:pt x="2124456" y="1112520"/>
                  </a:lnTo>
                  <a:close/>
                </a:path>
                <a:path w="4013200" h="2178050">
                  <a:moveTo>
                    <a:pt x="2127504" y="1854708"/>
                  </a:moveTo>
                  <a:lnTo>
                    <a:pt x="2112264" y="1854708"/>
                  </a:lnTo>
                  <a:lnTo>
                    <a:pt x="2112264" y="1869948"/>
                  </a:lnTo>
                  <a:lnTo>
                    <a:pt x="2127504" y="1869948"/>
                  </a:lnTo>
                  <a:lnTo>
                    <a:pt x="2127504" y="1854708"/>
                  </a:lnTo>
                  <a:close/>
                </a:path>
                <a:path w="4013200" h="2178050">
                  <a:moveTo>
                    <a:pt x="2133600" y="679704"/>
                  </a:moveTo>
                  <a:lnTo>
                    <a:pt x="2116836" y="679704"/>
                  </a:lnTo>
                  <a:lnTo>
                    <a:pt x="2116836" y="694944"/>
                  </a:lnTo>
                  <a:lnTo>
                    <a:pt x="2133600" y="694944"/>
                  </a:lnTo>
                  <a:lnTo>
                    <a:pt x="2133600" y="679704"/>
                  </a:lnTo>
                  <a:close/>
                </a:path>
                <a:path w="4013200" h="2178050">
                  <a:moveTo>
                    <a:pt x="2136648" y="1050036"/>
                  </a:moveTo>
                  <a:lnTo>
                    <a:pt x="2121408" y="1050036"/>
                  </a:lnTo>
                  <a:lnTo>
                    <a:pt x="2121408" y="1065276"/>
                  </a:lnTo>
                  <a:lnTo>
                    <a:pt x="2136648" y="1065276"/>
                  </a:lnTo>
                  <a:lnTo>
                    <a:pt x="2136648" y="1050036"/>
                  </a:lnTo>
                  <a:close/>
                </a:path>
                <a:path w="4013200" h="2178050">
                  <a:moveTo>
                    <a:pt x="2136648" y="742188"/>
                  </a:moveTo>
                  <a:lnTo>
                    <a:pt x="2121408" y="742188"/>
                  </a:lnTo>
                  <a:lnTo>
                    <a:pt x="2121408" y="757428"/>
                  </a:lnTo>
                  <a:lnTo>
                    <a:pt x="2136648" y="757428"/>
                  </a:lnTo>
                  <a:lnTo>
                    <a:pt x="2136648" y="742188"/>
                  </a:lnTo>
                  <a:close/>
                </a:path>
                <a:path w="4013200" h="2178050">
                  <a:moveTo>
                    <a:pt x="2141220" y="371856"/>
                  </a:moveTo>
                  <a:lnTo>
                    <a:pt x="2125980" y="371856"/>
                  </a:lnTo>
                  <a:lnTo>
                    <a:pt x="2125980" y="387096"/>
                  </a:lnTo>
                  <a:lnTo>
                    <a:pt x="2141220" y="387096"/>
                  </a:lnTo>
                  <a:lnTo>
                    <a:pt x="2141220" y="371856"/>
                  </a:lnTo>
                  <a:close/>
                </a:path>
                <a:path w="4013200" h="2178050">
                  <a:moveTo>
                    <a:pt x="2145792" y="2162556"/>
                  </a:moveTo>
                  <a:lnTo>
                    <a:pt x="2130552" y="2162556"/>
                  </a:lnTo>
                  <a:lnTo>
                    <a:pt x="2130552" y="2177796"/>
                  </a:lnTo>
                  <a:lnTo>
                    <a:pt x="2145792" y="2177796"/>
                  </a:lnTo>
                  <a:lnTo>
                    <a:pt x="2145792" y="2162556"/>
                  </a:lnTo>
                  <a:close/>
                </a:path>
                <a:path w="4013200" h="2178050">
                  <a:moveTo>
                    <a:pt x="2150364" y="0"/>
                  </a:moveTo>
                  <a:lnTo>
                    <a:pt x="2133600" y="0"/>
                  </a:lnTo>
                  <a:lnTo>
                    <a:pt x="2133600" y="15240"/>
                  </a:lnTo>
                  <a:lnTo>
                    <a:pt x="2150364" y="15240"/>
                  </a:lnTo>
                  <a:lnTo>
                    <a:pt x="2150364" y="0"/>
                  </a:lnTo>
                  <a:close/>
                </a:path>
                <a:path w="4013200" h="2178050">
                  <a:moveTo>
                    <a:pt x="2153412" y="309372"/>
                  </a:moveTo>
                  <a:lnTo>
                    <a:pt x="2138172" y="309372"/>
                  </a:lnTo>
                  <a:lnTo>
                    <a:pt x="2138172" y="324612"/>
                  </a:lnTo>
                  <a:lnTo>
                    <a:pt x="2153412" y="324612"/>
                  </a:lnTo>
                  <a:lnTo>
                    <a:pt x="2153412" y="309372"/>
                  </a:lnTo>
                  <a:close/>
                </a:path>
                <a:path w="4013200" h="2178050">
                  <a:moveTo>
                    <a:pt x="2154948" y="2139696"/>
                  </a:moveTo>
                  <a:lnTo>
                    <a:pt x="2138172" y="2139696"/>
                  </a:lnTo>
                  <a:lnTo>
                    <a:pt x="2138172" y="2154936"/>
                  </a:lnTo>
                  <a:lnTo>
                    <a:pt x="2154948" y="2154936"/>
                  </a:lnTo>
                  <a:lnTo>
                    <a:pt x="2154948" y="2139696"/>
                  </a:lnTo>
                  <a:close/>
                </a:path>
                <a:path w="4013200" h="2178050">
                  <a:moveTo>
                    <a:pt x="2154948" y="2109216"/>
                  </a:moveTo>
                  <a:lnTo>
                    <a:pt x="2138172" y="2109216"/>
                  </a:lnTo>
                  <a:lnTo>
                    <a:pt x="2138172" y="2124456"/>
                  </a:lnTo>
                  <a:lnTo>
                    <a:pt x="2154948" y="2124456"/>
                  </a:lnTo>
                  <a:lnTo>
                    <a:pt x="2154948" y="2109216"/>
                  </a:lnTo>
                  <a:close/>
                </a:path>
                <a:path w="4013200" h="2178050">
                  <a:moveTo>
                    <a:pt x="2154948" y="2077212"/>
                  </a:moveTo>
                  <a:lnTo>
                    <a:pt x="2138172" y="2077212"/>
                  </a:lnTo>
                  <a:lnTo>
                    <a:pt x="2138172" y="2093976"/>
                  </a:lnTo>
                  <a:lnTo>
                    <a:pt x="2154948" y="2093976"/>
                  </a:lnTo>
                  <a:lnTo>
                    <a:pt x="2154948" y="2077212"/>
                  </a:lnTo>
                  <a:close/>
                </a:path>
                <a:path w="4013200" h="2178050">
                  <a:moveTo>
                    <a:pt x="2154948" y="2046732"/>
                  </a:moveTo>
                  <a:lnTo>
                    <a:pt x="2138172" y="2046732"/>
                  </a:lnTo>
                  <a:lnTo>
                    <a:pt x="2138172" y="2061972"/>
                  </a:lnTo>
                  <a:lnTo>
                    <a:pt x="2154948" y="2061972"/>
                  </a:lnTo>
                  <a:lnTo>
                    <a:pt x="2154948" y="2046732"/>
                  </a:lnTo>
                  <a:close/>
                </a:path>
                <a:path w="4013200" h="2178050">
                  <a:moveTo>
                    <a:pt x="2154948" y="2016252"/>
                  </a:moveTo>
                  <a:lnTo>
                    <a:pt x="2138172" y="2016252"/>
                  </a:lnTo>
                  <a:lnTo>
                    <a:pt x="2138172" y="2031492"/>
                  </a:lnTo>
                  <a:lnTo>
                    <a:pt x="2154948" y="2031492"/>
                  </a:lnTo>
                  <a:lnTo>
                    <a:pt x="2154948" y="2016252"/>
                  </a:lnTo>
                  <a:close/>
                </a:path>
                <a:path w="4013200" h="2178050">
                  <a:moveTo>
                    <a:pt x="2154948" y="1985772"/>
                  </a:moveTo>
                  <a:lnTo>
                    <a:pt x="2138172" y="1985772"/>
                  </a:lnTo>
                  <a:lnTo>
                    <a:pt x="2138172" y="2001012"/>
                  </a:lnTo>
                  <a:lnTo>
                    <a:pt x="2154948" y="2001012"/>
                  </a:lnTo>
                  <a:lnTo>
                    <a:pt x="2154948" y="1985772"/>
                  </a:lnTo>
                  <a:close/>
                </a:path>
                <a:path w="4013200" h="2178050">
                  <a:moveTo>
                    <a:pt x="2154948" y="1953768"/>
                  </a:moveTo>
                  <a:lnTo>
                    <a:pt x="2138172" y="1953768"/>
                  </a:lnTo>
                  <a:lnTo>
                    <a:pt x="2138172" y="1970532"/>
                  </a:lnTo>
                  <a:lnTo>
                    <a:pt x="2154948" y="1970532"/>
                  </a:lnTo>
                  <a:lnTo>
                    <a:pt x="2154948" y="1953768"/>
                  </a:lnTo>
                  <a:close/>
                </a:path>
                <a:path w="4013200" h="2178050">
                  <a:moveTo>
                    <a:pt x="2154948" y="1923288"/>
                  </a:moveTo>
                  <a:lnTo>
                    <a:pt x="2138172" y="1923288"/>
                  </a:lnTo>
                  <a:lnTo>
                    <a:pt x="2138172" y="1938528"/>
                  </a:lnTo>
                  <a:lnTo>
                    <a:pt x="2154948" y="1938528"/>
                  </a:lnTo>
                  <a:lnTo>
                    <a:pt x="2154948" y="1923288"/>
                  </a:lnTo>
                  <a:close/>
                </a:path>
                <a:path w="4013200" h="2178050">
                  <a:moveTo>
                    <a:pt x="2154948" y="1892808"/>
                  </a:moveTo>
                  <a:lnTo>
                    <a:pt x="2138172" y="1892808"/>
                  </a:lnTo>
                  <a:lnTo>
                    <a:pt x="2138172" y="1908048"/>
                  </a:lnTo>
                  <a:lnTo>
                    <a:pt x="2154948" y="1908048"/>
                  </a:lnTo>
                  <a:lnTo>
                    <a:pt x="2154948" y="1892808"/>
                  </a:lnTo>
                  <a:close/>
                </a:path>
                <a:path w="4013200" h="2178050">
                  <a:moveTo>
                    <a:pt x="2154948" y="1862328"/>
                  </a:moveTo>
                  <a:lnTo>
                    <a:pt x="2145792" y="1862328"/>
                  </a:lnTo>
                  <a:lnTo>
                    <a:pt x="2145792" y="1854708"/>
                  </a:lnTo>
                  <a:lnTo>
                    <a:pt x="2142744" y="1854708"/>
                  </a:lnTo>
                  <a:lnTo>
                    <a:pt x="2142744" y="1862328"/>
                  </a:lnTo>
                  <a:lnTo>
                    <a:pt x="2138172" y="1862328"/>
                  </a:lnTo>
                  <a:lnTo>
                    <a:pt x="2138172" y="1877568"/>
                  </a:lnTo>
                  <a:lnTo>
                    <a:pt x="2154948" y="1877568"/>
                  </a:lnTo>
                  <a:lnTo>
                    <a:pt x="2154948" y="1869948"/>
                  </a:lnTo>
                  <a:lnTo>
                    <a:pt x="2154948" y="1862328"/>
                  </a:lnTo>
                  <a:close/>
                </a:path>
                <a:path w="4013200" h="2178050">
                  <a:moveTo>
                    <a:pt x="2154948" y="1427988"/>
                  </a:moveTo>
                  <a:lnTo>
                    <a:pt x="2141220" y="1427988"/>
                  </a:lnTo>
                  <a:lnTo>
                    <a:pt x="2147316" y="1421892"/>
                  </a:lnTo>
                  <a:lnTo>
                    <a:pt x="2133600" y="1421892"/>
                  </a:lnTo>
                  <a:lnTo>
                    <a:pt x="2133600" y="1437132"/>
                  </a:lnTo>
                  <a:lnTo>
                    <a:pt x="2151888" y="1437132"/>
                  </a:lnTo>
                  <a:lnTo>
                    <a:pt x="2154948" y="1434084"/>
                  </a:lnTo>
                  <a:lnTo>
                    <a:pt x="2154948" y="1429512"/>
                  </a:lnTo>
                  <a:lnTo>
                    <a:pt x="2154948" y="1427988"/>
                  </a:lnTo>
                  <a:close/>
                </a:path>
                <a:path w="4013200" h="2178050">
                  <a:moveTo>
                    <a:pt x="2154948" y="1397508"/>
                  </a:moveTo>
                  <a:lnTo>
                    <a:pt x="2139696" y="1397508"/>
                  </a:lnTo>
                  <a:lnTo>
                    <a:pt x="2139696" y="1412748"/>
                  </a:lnTo>
                  <a:lnTo>
                    <a:pt x="2154948" y="1412748"/>
                  </a:lnTo>
                  <a:lnTo>
                    <a:pt x="2154948" y="1397508"/>
                  </a:lnTo>
                  <a:close/>
                </a:path>
                <a:path w="4013200" h="2178050">
                  <a:moveTo>
                    <a:pt x="2154948" y="1367028"/>
                  </a:moveTo>
                  <a:lnTo>
                    <a:pt x="2139696" y="1367028"/>
                  </a:lnTo>
                  <a:lnTo>
                    <a:pt x="2139696" y="1382268"/>
                  </a:lnTo>
                  <a:lnTo>
                    <a:pt x="2154948" y="1382268"/>
                  </a:lnTo>
                  <a:lnTo>
                    <a:pt x="2154948" y="1367028"/>
                  </a:lnTo>
                  <a:close/>
                </a:path>
                <a:path w="4013200" h="2178050">
                  <a:moveTo>
                    <a:pt x="2154948" y="1336548"/>
                  </a:moveTo>
                  <a:lnTo>
                    <a:pt x="2139696" y="1336548"/>
                  </a:lnTo>
                  <a:lnTo>
                    <a:pt x="2139696" y="1351788"/>
                  </a:lnTo>
                  <a:lnTo>
                    <a:pt x="2154948" y="1351788"/>
                  </a:lnTo>
                  <a:lnTo>
                    <a:pt x="2154948" y="1336548"/>
                  </a:lnTo>
                  <a:close/>
                </a:path>
                <a:path w="4013200" h="2178050">
                  <a:moveTo>
                    <a:pt x="2154948" y="1304544"/>
                  </a:moveTo>
                  <a:lnTo>
                    <a:pt x="2139696" y="1304544"/>
                  </a:lnTo>
                  <a:lnTo>
                    <a:pt x="2139696" y="1319784"/>
                  </a:lnTo>
                  <a:lnTo>
                    <a:pt x="2154948" y="1319784"/>
                  </a:lnTo>
                  <a:lnTo>
                    <a:pt x="2154948" y="1304544"/>
                  </a:lnTo>
                  <a:close/>
                </a:path>
                <a:path w="4013200" h="2178050">
                  <a:moveTo>
                    <a:pt x="2154948" y="1274064"/>
                  </a:moveTo>
                  <a:lnTo>
                    <a:pt x="2139696" y="1274064"/>
                  </a:lnTo>
                  <a:lnTo>
                    <a:pt x="2139696" y="1289304"/>
                  </a:lnTo>
                  <a:lnTo>
                    <a:pt x="2154948" y="1289304"/>
                  </a:lnTo>
                  <a:lnTo>
                    <a:pt x="2154948" y="1274064"/>
                  </a:lnTo>
                  <a:close/>
                </a:path>
                <a:path w="4013200" h="2178050">
                  <a:moveTo>
                    <a:pt x="2154948" y="1243584"/>
                  </a:moveTo>
                  <a:lnTo>
                    <a:pt x="2139696" y="1243584"/>
                  </a:lnTo>
                  <a:lnTo>
                    <a:pt x="2139696" y="1258824"/>
                  </a:lnTo>
                  <a:lnTo>
                    <a:pt x="2154948" y="1258824"/>
                  </a:lnTo>
                  <a:lnTo>
                    <a:pt x="2154948" y="1243584"/>
                  </a:lnTo>
                  <a:close/>
                </a:path>
                <a:path w="4013200" h="2178050">
                  <a:moveTo>
                    <a:pt x="2154948" y="1213104"/>
                  </a:moveTo>
                  <a:lnTo>
                    <a:pt x="2139696" y="1213104"/>
                  </a:lnTo>
                  <a:lnTo>
                    <a:pt x="2139696" y="1228344"/>
                  </a:lnTo>
                  <a:lnTo>
                    <a:pt x="2154948" y="1228344"/>
                  </a:lnTo>
                  <a:lnTo>
                    <a:pt x="2154948" y="1213104"/>
                  </a:lnTo>
                  <a:close/>
                </a:path>
                <a:path w="4013200" h="2178050">
                  <a:moveTo>
                    <a:pt x="2154948" y="1181100"/>
                  </a:moveTo>
                  <a:lnTo>
                    <a:pt x="2139696" y="1181100"/>
                  </a:lnTo>
                  <a:lnTo>
                    <a:pt x="2139696" y="1196340"/>
                  </a:lnTo>
                  <a:lnTo>
                    <a:pt x="2154948" y="1196340"/>
                  </a:lnTo>
                  <a:lnTo>
                    <a:pt x="2154948" y="1181100"/>
                  </a:lnTo>
                  <a:close/>
                </a:path>
                <a:path w="4013200" h="2178050">
                  <a:moveTo>
                    <a:pt x="2154948" y="1150620"/>
                  </a:moveTo>
                  <a:lnTo>
                    <a:pt x="2139696" y="1150620"/>
                  </a:lnTo>
                  <a:lnTo>
                    <a:pt x="2139696" y="1165860"/>
                  </a:lnTo>
                  <a:lnTo>
                    <a:pt x="2154948" y="1165860"/>
                  </a:lnTo>
                  <a:lnTo>
                    <a:pt x="2154948" y="1150620"/>
                  </a:lnTo>
                  <a:close/>
                </a:path>
                <a:path w="4013200" h="2178050">
                  <a:moveTo>
                    <a:pt x="2154948" y="1120140"/>
                  </a:moveTo>
                  <a:lnTo>
                    <a:pt x="2147316" y="1120140"/>
                  </a:lnTo>
                  <a:lnTo>
                    <a:pt x="2147316" y="1112520"/>
                  </a:lnTo>
                  <a:lnTo>
                    <a:pt x="2139696" y="1112520"/>
                  </a:lnTo>
                  <a:lnTo>
                    <a:pt x="2139696" y="1135380"/>
                  </a:lnTo>
                  <a:lnTo>
                    <a:pt x="2154948" y="1135380"/>
                  </a:lnTo>
                  <a:lnTo>
                    <a:pt x="2154948" y="1127760"/>
                  </a:lnTo>
                  <a:lnTo>
                    <a:pt x="2154948" y="1120140"/>
                  </a:lnTo>
                  <a:close/>
                </a:path>
                <a:path w="4013200" h="2178050">
                  <a:moveTo>
                    <a:pt x="2164092" y="679704"/>
                  </a:moveTo>
                  <a:lnTo>
                    <a:pt x="2148840" y="679704"/>
                  </a:lnTo>
                  <a:lnTo>
                    <a:pt x="2148840" y="694944"/>
                  </a:lnTo>
                  <a:lnTo>
                    <a:pt x="2164092" y="694944"/>
                  </a:lnTo>
                  <a:lnTo>
                    <a:pt x="2164092" y="679704"/>
                  </a:lnTo>
                  <a:close/>
                </a:path>
                <a:path w="4013200" h="2178050">
                  <a:moveTo>
                    <a:pt x="2167140" y="1050036"/>
                  </a:moveTo>
                  <a:lnTo>
                    <a:pt x="2151888" y="1050036"/>
                  </a:lnTo>
                  <a:lnTo>
                    <a:pt x="2151888" y="1065276"/>
                  </a:lnTo>
                  <a:lnTo>
                    <a:pt x="2167140" y="1065276"/>
                  </a:lnTo>
                  <a:lnTo>
                    <a:pt x="2167140" y="1050036"/>
                  </a:lnTo>
                  <a:close/>
                </a:path>
                <a:path w="4013200" h="2178050">
                  <a:moveTo>
                    <a:pt x="2168664" y="742188"/>
                  </a:moveTo>
                  <a:lnTo>
                    <a:pt x="2153412" y="742188"/>
                  </a:lnTo>
                  <a:lnTo>
                    <a:pt x="2153412" y="757428"/>
                  </a:lnTo>
                  <a:lnTo>
                    <a:pt x="2168664" y="757428"/>
                  </a:lnTo>
                  <a:lnTo>
                    <a:pt x="2168664" y="742188"/>
                  </a:lnTo>
                  <a:close/>
                </a:path>
                <a:path w="4013200" h="2178050">
                  <a:moveTo>
                    <a:pt x="2171712" y="371856"/>
                  </a:moveTo>
                  <a:lnTo>
                    <a:pt x="2156472" y="371856"/>
                  </a:lnTo>
                  <a:lnTo>
                    <a:pt x="2156472" y="387096"/>
                  </a:lnTo>
                  <a:lnTo>
                    <a:pt x="2171712" y="387096"/>
                  </a:lnTo>
                  <a:lnTo>
                    <a:pt x="2171712" y="371856"/>
                  </a:lnTo>
                  <a:close/>
                </a:path>
                <a:path w="4013200" h="2178050">
                  <a:moveTo>
                    <a:pt x="2180856" y="0"/>
                  </a:moveTo>
                  <a:lnTo>
                    <a:pt x="2165616" y="0"/>
                  </a:lnTo>
                  <a:lnTo>
                    <a:pt x="2165616" y="15240"/>
                  </a:lnTo>
                  <a:lnTo>
                    <a:pt x="2180856" y="15240"/>
                  </a:lnTo>
                  <a:lnTo>
                    <a:pt x="2180856" y="0"/>
                  </a:lnTo>
                  <a:close/>
                </a:path>
                <a:path w="4013200" h="2178050">
                  <a:moveTo>
                    <a:pt x="2185428" y="309372"/>
                  </a:moveTo>
                  <a:lnTo>
                    <a:pt x="2168664" y="309372"/>
                  </a:lnTo>
                  <a:lnTo>
                    <a:pt x="2168664" y="324612"/>
                  </a:lnTo>
                  <a:lnTo>
                    <a:pt x="2185428" y="324612"/>
                  </a:lnTo>
                  <a:lnTo>
                    <a:pt x="2185428" y="309372"/>
                  </a:lnTo>
                  <a:close/>
                </a:path>
                <a:path w="4013200" h="2178050">
                  <a:moveTo>
                    <a:pt x="2194572" y="679704"/>
                  </a:moveTo>
                  <a:lnTo>
                    <a:pt x="2179332" y="679704"/>
                  </a:lnTo>
                  <a:lnTo>
                    <a:pt x="2179332" y="694944"/>
                  </a:lnTo>
                  <a:lnTo>
                    <a:pt x="2194572" y="694944"/>
                  </a:lnTo>
                  <a:lnTo>
                    <a:pt x="2194572" y="679704"/>
                  </a:lnTo>
                  <a:close/>
                </a:path>
                <a:path w="4013200" h="2178050">
                  <a:moveTo>
                    <a:pt x="2199144" y="1050036"/>
                  </a:moveTo>
                  <a:lnTo>
                    <a:pt x="2182380" y="1050036"/>
                  </a:lnTo>
                  <a:lnTo>
                    <a:pt x="2182380" y="1065276"/>
                  </a:lnTo>
                  <a:lnTo>
                    <a:pt x="2199144" y="1065276"/>
                  </a:lnTo>
                  <a:lnTo>
                    <a:pt x="2199144" y="1050036"/>
                  </a:lnTo>
                  <a:close/>
                </a:path>
                <a:path w="4013200" h="2178050">
                  <a:moveTo>
                    <a:pt x="2202192" y="371856"/>
                  </a:moveTo>
                  <a:lnTo>
                    <a:pt x="2186952" y="371856"/>
                  </a:lnTo>
                  <a:lnTo>
                    <a:pt x="2186952" y="387096"/>
                  </a:lnTo>
                  <a:lnTo>
                    <a:pt x="2202192" y="387096"/>
                  </a:lnTo>
                  <a:lnTo>
                    <a:pt x="2202192" y="371856"/>
                  </a:lnTo>
                  <a:close/>
                </a:path>
                <a:path w="4013200" h="2178050">
                  <a:moveTo>
                    <a:pt x="2206764" y="1027176"/>
                  </a:moveTo>
                  <a:lnTo>
                    <a:pt x="2190000" y="1027176"/>
                  </a:lnTo>
                  <a:lnTo>
                    <a:pt x="2190000" y="1042416"/>
                  </a:lnTo>
                  <a:lnTo>
                    <a:pt x="2206764" y="1042416"/>
                  </a:lnTo>
                  <a:lnTo>
                    <a:pt x="2206764" y="1027176"/>
                  </a:lnTo>
                  <a:close/>
                </a:path>
                <a:path w="4013200" h="2178050">
                  <a:moveTo>
                    <a:pt x="2206764" y="996696"/>
                  </a:moveTo>
                  <a:lnTo>
                    <a:pt x="2190000" y="996696"/>
                  </a:lnTo>
                  <a:lnTo>
                    <a:pt x="2190000" y="1011936"/>
                  </a:lnTo>
                  <a:lnTo>
                    <a:pt x="2206764" y="1011936"/>
                  </a:lnTo>
                  <a:lnTo>
                    <a:pt x="2206764" y="996696"/>
                  </a:lnTo>
                  <a:close/>
                </a:path>
                <a:path w="4013200" h="2178050">
                  <a:moveTo>
                    <a:pt x="2206764" y="966216"/>
                  </a:moveTo>
                  <a:lnTo>
                    <a:pt x="2190000" y="966216"/>
                  </a:lnTo>
                  <a:lnTo>
                    <a:pt x="2190000" y="981456"/>
                  </a:lnTo>
                  <a:lnTo>
                    <a:pt x="2206764" y="981456"/>
                  </a:lnTo>
                  <a:lnTo>
                    <a:pt x="2206764" y="966216"/>
                  </a:lnTo>
                  <a:close/>
                </a:path>
                <a:path w="4013200" h="2178050">
                  <a:moveTo>
                    <a:pt x="2206764" y="934212"/>
                  </a:moveTo>
                  <a:lnTo>
                    <a:pt x="2190000" y="934212"/>
                  </a:lnTo>
                  <a:lnTo>
                    <a:pt x="2190000" y="949452"/>
                  </a:lnTo>
                  <a:lnTo>
                    <a:pt x="2206764" y="949452"/>
                  </a:lnTo>
                  <a:lnTo>
                    <a:pt x="2206764" y="934212"/>
                  </a:lnTo>
                  <a:close/>
                </a:path>
                <a:path w="4013200" h="2178050">
                  <a:moveTo>
                    <a:pt x="2206764" y="903732"/>
                  </a:moveTo>
                  <a:lnTo>
                    <a:pt x="2190000" y="903732"/>
                  </a:lnTo>
                  <a:lnTo>
                    <a:pt x="2190000" y="918972"/>
                  </a:lnTo>
                  <a:lnTo>
                    <a:pt x="2206764" y="918972"/>
                  </a:lnTo>
                  <a:lnTo>
                    <a:pt x="2206764" y="903732"/>
                  </a:lnTo>
                  <a:close/>
                </a:path>
                <a:path w="4013200" h="2178050">
                  <a:moveTo>
                    <a:pt x="2206764" y="873252"/>
                  </a:moveTo>
                  <a:lnTo>
                    <a:pt x="2190000" y="873252"/>
                  </a:lnTo>
                  <a:lnTo>
                    <a:pt x="2190000" y="888492"/>
                  </a:lnTo>
                  <a:lnTo>
                    <a:pt x="2206764" y="888492"/>
                  </a:lnTo>
                  <a:lnTo>
                    <a:pt x="2206764" y="873252"/>
                  </a:lnTo>
                  <a:close/>
                </a:path>
                <a:path w="4013200" h="2178050">
                  <a:moveTo>
                    <a:pt x="2206764" y="842772"/>
                  </a:moveTo>
                  <a:lnTo>
                    <a:pt x="2190000" y="842772"/>
                  </a:lnTo>
                  <a:lnTo>
                    <a:pt x="2190000" y="858012"/>
                  </a:lnTo>
                  <a:lnTo>
                    <a:pt x="2206764" y="858012"/>
                  </a:lnTo>
                  <a:lnTo>
                    <a:pt x="2206764" y="842772"/>
                  </a:lnTo>
                  <a:close/>
                </a:path>
                <a:path w="4013200" h="2178050">
                  <a:moveTo>
                    <a:pt x="2206764" y="810768"/>
                  </a:moveTo>
                  <a:lnTo>
                    <a:pt x="2190000" y="810768"/>
                  </a:lnTo>
                  <a:lnTo>
                    <a:pt x="2190000" y="826008"/>
                  </a:lnTo>
                  <a:lnTo>
                    <a:pt x="2206764" y="826008"/>
                  </a:lnTo>
                  <a:lnTo>
                    <a:pt x="2206764" y="810768"/>
                  </a:lnTo>
                  <a:close/>
                </a:path>
                <a:path w="4013200" h="2178050">
                  <a:moveTo>
                    <a:pt x="2206764" y="780288"/>
                  </a:moveTo>
                  <a:lnTo>
                    <a:pt x="2190000" y="780288"/>
                  </a:lnTo>
                  <a:lnTo>
                    <a:pt x="2190000" y="795528"/>
                  </a:lnTo>
                  <a:lnTo>
                    <a:pt x="2206764" y="795528"/>
                  </a:lnTo>
                  <a:lnTo>
                    <a:pt x="2206764" y="780288"/>
                  </a:lnTo>
                  <a:close/>
                </a:path>
                <a:path w="4013200" h="2178050">
                  <a:moveTo>
                    <a:pt x="2206764" y="749808"/>
                  </a:moveTo>
                  <a:lnTo>
                    <a:pt x="2199144" y="749808"/>
                  </a:lnTo>
                  <a:lnTo>
                    <a:pt x="2199144" y="742188"/>
                  </a:lnTo>
                  <a:lnTo>
                    <a:pt x="2183904" y="742188"/>
                  </a:lnTo>
                  <a:lnTo>
                    <a:pt x="2183904" y="757428"/>
                  </a:lnTo>
                  <a:lnTo>
                    <a:pt x="2190000" y="757428"/>
                  </a:lnTo>
                  <a:lnTo>
                    <a:pt x="2190000" y="765048"/>
                  </a:lnTo>
                  <a:lnTo>
                    <a:pt x="2206764" y="765048"/>
                  </a:lnTo>
                  <a:lnTo>
                    <a:pt x="2206764" y="757428"/>
                  </a:lnTo>
                  <a:lnTo>
                    <a:pt x="2206764" y="749808"/>
                  </a:lnTo>
                  <a:close/>
                </a:path>
                <a:path w="4013200" h="2178050">
                  <a:moveTo>
                    <a:pt x="2211336" y="0"/>
                  </a:moveTo>
                  <a:lnTo>
                    <a:pt x="2196096" y="0"/>
                  </a:lnTo>
                  <a:lnTo>
                    <a:pt x="2196096" y="15240"/>
                  </a:lnTo>
                  <a:lnTo>
                    <a:pt x="2211336" y="15240"/>
                  </a:lnTo>
                  <a:lnTo>
                    <a:pt x="2211336" y="0"/>
                  </a:lnTo>
                  <a:close/>
                </a:path>
                <a:path w="4013200" h="2178050">
                  <a:moveTo>
                    <a:pt x="2215908" y="309372"/>
                  </a:moveTo>
                  <a:lnTo>
                    <a:pt x="2200668" y="309372"/>
                  </a:lnTo>
                  <a:lnTo>
                    <a:pt x="2200668" y="324612"/>
                  </a:lnTo>
                  <a:lnTo>
                    <a:pt x="2215908" y="324612"/>
                  </a:lnTo>
                  <a:lnTo>
                    <a:pt x="2215908" y="309372"/>
                  </a:lnTo>
                  <a:close/>
                </a:path>
                <a:path w="4013200" h="2178050">
                  <a:moveTo>
                    <a:pt x="2225052" y="679704"/>
                  </a:moveTo>
                  <a:lnTo>
                    <a:pt x="2209812" y="679704"/>
                  </a:lnTo>
                  <a:lnTo>
                    <a:pt x="2209812" y="694944"/>
                  </a:lnTo>
                  <a:lnTo>
                    <a:pt x="2225052" y="694944"/>
                  </a:lnTo>
                  <a:lnTo>
                    <a:pt x="2225052" y="679704"/>
                  </a:lnTo>
                  <a:close/>
                </a:path>
                <a:path w="4013200" h="2178050">
                  <a:moveTo>
                    <a:pt x="2234196" y="371856"/>
                  </a:moveTo>
                  <a:lnTo>
                    <a:pt x="2217432" y="371856"/>
                  </a:lnTo>
                  <a:lnTo>
                    <a:pt x="2217432" y="387096"/>
                  </a:lnTo>
                  <a:lnTo>
                    <a:pt x="2234196" y="387096"/>
                  </a:lnTo>
                  <a:lnTo>
                    <a:pt x="2234196" y="371856"/>
                  </a:lnTo>
                  <a:close/>
                </a:path>
                <a:path w="4013200" h="2178050">
                  <a:moveTo>
                    <a:pt x="2241816" y="0"/>
                  </a:moveTo>
                  <a:lnTo>
                    <a:pt x="2226576" y="0"/>
                  </a:lnTo>
                  <a:lnTo>
                    <a:pt x="2226576" y="15240"/>
                  </a:lnTo>
                  <a:lnTo>
                    <a:pt x="2241816" y="15240"/>
                  </a:lnTo>
                  <a:lnTo>
                    <a:pt x="2241816" y="0"/>
                  </a:lnTo>
                  <a:close/>
                </a:path>
                <a:path w="4013200" h="2178050">
                  <a:moveTo>
                    <a:pt x="2246388" y="309372"/>
                  </a:moveTo>
                  <a:lnTo>
                    <a:pt x="2231148" y="309372"/>
                  </a:lnTo>
                  <a:lnTo>
                    <a:pt x="2231148" y="324612"/>
                  </a:lnTo>
                  <a:lnTo>
                    <a:pt x="2246388" y="324612"/>
                  </a:lnTo>
                  <a:lnTo>
                    <a:pt x="2246388" y="309372"/>
                  </a:lnTo>
                  <a:close/>
                </a:path>
                <a:path w="4013200" h="2178050">
                  <a:moveTo>
                    <a:pt x="2257056" y="679704"/>
                  </a:moveTo>
                  <a:lnTo>
                    <a:pt x="2240292" y="679704"/>
                  </a:lnTo>
                  <a:lnTo>
                    <a:pt x="2240292" y="694944"/>
                  </a:lnTo>
                  <a:lnTo>
                    <a:pt x="2257056" y="694944"/>
                  </a:lnTo>
                  <a:lnTo>
                    <a:pt x="2257056" y="679704"/>
                  </a:lnTo>
                  <a:close/>
                </a:path>
                <a:path w="4013200" h="2178050">
                  <a:moveTo>
                    <a:pt x="2264676" y="371856"/>
                  </a:moveTo>
                  <a:lnTo>
                    <a:pt x="2249436" y="371856"/>
                  </a:lnTo>
                  <a:lnTo>
                    <a:pt x="2249436" y="387096"/>
                  </a:lnTo>
                  <a:lnTo>
                    <a:pt x="2264676" y="387096"/>
                  </a:lnTo>
                  <a:lnTo>
                    <a:pt x="2264676" y="371856"/>
                  </a:lnTo>
                  <a:close/>
                </a:path>
                <a:path w="4013200" h="2178050">
                  <a:moveTo>
                    <a:pt x="2273820" y="0"/>
                  </a:moveTo>
                  <a:lnTo>
                    <a:pt x="2257056" y="0"/>
                  </a:lnTo>
                  <a:lnTo>
                    <a:pt x="2257056" y="15240"/>
                  </a:lnTo>
                  <a:lnTo>
                    <a:pt x="2273820" y="15240"/>
                  </a:lnTo>
                  <a:lnTo>
                    <a:pt x="2273820" y="0"/>
                  </a:lnTo>
                  <a:close/>
                </a:path>
                <a:path w="4013200" h="2178050">
                  <a:moveTo>
                    <a:pt x="2276868" y="309372"/>
                  </a:moveTo>
                  <a:lnTo>
                    <a:pt x="2261628" y="309372"/>
                  </a:lnTo>
                  <a:lnTo>
                    <a:pt x="2261628" y="324612"/>
                  </a:lnTo>
                  <a:lnTo>
                    <a:pt x="2276868" y="324612"/>
                  </a:lnTo>
                  <a:lnTo>
                    <a:pt x="2276868" y="309372"/>
                  </a:lnTo>
                  <a:close/>
                </a:path>
                <a:path w="4013200" h="2178050">
                  <a:moveTo>
                    <a:pt x="2287536" y="679704"/>
                  </a:moveTo>
                  <a:lnTo>
                    <a:pt x="2272296" y="679704"/>
                  </a:lnTo>
                  <a:lnTo>
                    <a:pt x="2272296" y="694944"/>
                  </a:lnTo>
                  <a:lnTo>
                    <a:pt x="2287536" y="694944"/>
                  </a:lnTo>
                  <a:lnTo>
                    <a:pt x="2287536" y="679704"/>
                  </a:lnTo>
                  <a:close/>
                </a:path>
                <a:path w="4013200" h="2178050">
                  <a:moveTo>
                    <a:pt x="2295156" y="371856"/>
                  </a:moveTo>
                  <a:lnTo>
                    <a:pt x="2279916" y="371856"/>
                  </a:lnTo>
                  <a:lnTo>
                    <a:pt x="2279916" y="387096"/>
                  </a:lnTo>
                  <a:lnTo>
                    <a:pt x="2295156" y="387096"/>
                  </a:lnTo>
                  <a:lnTo>
                    <a:pt x="2295156" y="371856"/>
                  </a:lnTo>
                  <a:close/>
                </a:path>
                <a:path w="4013200" h="2178050">
                  <a:moveTo>
                    <a:pt x="2304300" y="0"/>
                  </a:moveTo>
                  <a:lnTo>
                    <a:pt x="2289060" y="0"/>
                  </a:lnTo>
                  <a:lnTo>
                    <a:pt x="2289060" y="15240"/>
                  </a:lnTo>
                  <a:lnTo>
                    <a:pt x="2304300" y="15240"/>
                  </a:lnTo>
                  <a:lnTo>
                    <a:pt x="2304300" y="0"/>
                  </a:lnTo>
                  <a:close/>
                </a:path>
                <a:path w="4013200" h="2178050">
                  <a:moveTo>
                    <a:pt x="2308872" y="309372"/>
                  </a:moveTo>
                  <a:lnTo>
                    <a:pt x="2292108" y="309372"/>
                  </a:lnTo>
                  <a:lnTo>
                    <a:pt x="2292108" y="324612"/>
                  </a:lnTo>
                  <a:lnTo>
                    <a:pt x="2308872" y="324612"/>
                  </a:lnTo>
                  <a:lnTo>
                    <a:pt x="2308872" y="309372"/>
                  </a:lnTo>
                  <a:close/>
                </a:path>
                <a:path w="4013200" h="2178050">
                  <a:moveTo>
                    <a:pt x="2318016" y="679704"/>
                  </a:moveTo>
                  <a:lnTo>
                    <a:pt x="2302776" y="679704"/>
                  </a:lnTo>
                  <a:lnTo>
                    <a:pt x="2302776" y="694944"/>
                  </a:lnTo>
                  <a:lnTo>
                    <a:pt x="2318016" y="694944"/>
                  </a:lnTo>
                  <a:lnTo>
                    <a:pt x="2318016" y="679704"/>
                  </a:lnTo>
                  <a:close/>
                </a:path>
                <a:path w="4013200" h="2178050">
                  <a:moveTo>
                    <a:pt x="2325636" y="371856"/>
                  </a:moveTo>
                  <a:lnTo>
                    <a:pt x="2310396" y="371856"/>
                  </a:lnTo>
                  <a:lnTo>
                    <a:pt x="2310396" y="387096"/>
                  </a:lnTo>
                  <a:lnTo>
                    <a:pt x="2325636" y="387096"/>
                  </a:lnTo>
                  <a:lnTo>
                    <a:pt x="2325636" y="371856"/>
                  </a:lnTo>
                  <a:close/>
                </a:path>
                <a:path w="4013200" h="2178050">
                  <a:moveTo>
                    <a:pt x="2334780" y="0"/>
                  </a:moveTo>
                  <a:lnTo>
                    <a:pt x="2319540" y="0"/>
                  </a:lnTo>
                  <a:lnTo>
                    <a:pt x="2319540" y="15240"/>
                  </a:lnTo>
                  <a:lnTo>
                    <a:pt x="2334780" y="15240"/>
                  </a:lnTo>
                  <a:lnTo>
                    <a:pt x="2334780" y="0"/>
                  </a:lnTo>
                  <a:close/>
                </a:path>
                <a:path w="4013200" h="2178050">
                  <a:moveTo>
                    <a:pt x="2339352" y="309372"/>
                  </a:moveTo>
                  <a:lnTo>
                    <a:pt x="2324112" y="309372"/>
                  </a:lnTo>
                  <a:lnTo>
                    <a:pt x="2324112" y="324612"/>
                  </a:lnTo>
                  <a:lnTo>
                    <a:pt x="2339352" y="324612"/>
                  </a:lnTo>
                  <a:lnTo>
                    <a:pt x="2339352" y="309372"/>
                  </a:lnTo>
                  <a:close/>
                </a:path>
                <a:path w="4013200" h="2178050">
                  <a:moveTo>
                    <a:pt x="2348496" y="679704"/>
                  </a:moveTo>
                  <a:lnTo>
                    <a:pt x="2333256" y="679704"/>
                  </a:lnTo>
                  <a:lnTo>
                    <a:pt x="2333256" y="694944"/>
                  </a:lnTo>
                  <a:lnTo>
                    <a:pt x="2348496" y="694944"/>
                  </a:lnTo>
                  <a:lnTo>
                    <a:pt x="2348496" y="679704"/>
                  </a:lnTo>
                  <a:close/>
                </a:path>
                <a:path w="4013200" h="2178050">
                  <a:moveTo>
                    <a:pt x="2357640" y="371856"/>
                  </a:moveTo>
                  <a:lnTo>
                    <a:pt x="2340876" y="371856"/>
                  </a:lnTo>
                  <a:lnTo>
                    <a:pt x="2340876" y="387096"/>
                  </a:lnTo>
                  <a:lnTo>
                    <a:pt x="2357640" y="387096"/>
                  </a:lnTo>
                  <a:lnTo>
                    <a:pt x="2357640" y="371856"/>
                  </a:lnTo>
                  <a:close/>
                </a:path>
                <a:path w="4013200" h="2178050">
                  <a:moveTo>
                    <a:pt x="2365260" y="0"/>
                  </a:moveTo>
                  <a:lnTo>
                    <a:pt x="2350020" y="0"/>
                  </a:lnTo>
                  <a:lnTo>
                    <a:pt x="2350020" y="15240"/>
                  </a:lnTo>
                  <a:lnTo>
                    <a:pt x="2365260" y="15240"/>
                  </a:lnTo>
                  <a:lnTo>
                    <a:pt x="2365260" y="0"/>
                  </a:lnTo>
                  <a:close/>
                </a:path>
                <a:path w="4013200" h="2178050">
                  <a:moveTo>
                    <a:pt x="2369832" y="309372"/>
                  </a:moveTo>
                  <a:lnTo>
                    <a:pt x="2354592" y="309372"/>
                  </a:lnTo>
                  <a:lnTo>
                    <a:pt x="2354592" y="324612"/>
                  </a:lnTo>
                  <a:lnTo>
                    <a:pt x="2369832" y="324612"/>
                  </a:lnTo>
                  <a:lnTo>
                    <a:pt x="2369832" y="309372"/>
                  </a:lnTo>
                  <a:close/>
                </a:path>
                <a:path w="4013200" h="2178050">
                  <a:moveTo>
                    <a:pt x="2380500" y="679704"/>
                  </a:moveTo>
                  <a:lnTo>
                    <a:pt x="2363736" y="679704"/>
                  </a:lnTo>
                  <a:lnTo>
                    <a:pt x="2363736" y="694944"/>
                  </a:lnTo>
                  <a:lnTo>
                    <a:pt x="2380500" y="694944"/>
                  </a:lnTo>
                  <a:lnTo>
                    <a:pt x="2380500" y="679704"/>
                  </a:lnTo>
                  <a:close/>
                </a:path>
                <a:path w="4013200" h="2178050">
                  <a:moveTo>
                    <a:pt x="2388120" y="656844"/>
                  </a:moveTo>
                  <a:lnTo>
                    <a:pt x="2372880" y="656844"/>
                  </a:lnTo>
                  <a:lnTo>
                    <a:pt x="2372880" y="672084"/>
                  </a:lnTo>
                  <a:lnTo>
                    <a:pt x="2388120" y="672084"/>
                  </a:lnTo>
                  <a:lnTo>
                    <a:pt x="2388120" y="656844"/>
                  </a:lnTo>
                  <a:close/>
                </a:path>
                <a:path w="4013200" h="2178050">
                  <a:moveTo>
                    <a:pt x="2388120" y="626364"/>
                  </a:moveTo>
                  <a:lnTo>
                    <a:pt x="2372880" y="626364"/>
                  </a:lnTo>
                  <a:lnTo>
                    <a:pt x="2372880" y="641604"/>
                  </a:lnTo>
                  <a:lnTo>
                    <a:pt x="2388120" y="641604"/>
                  </a:lnTo>
                  <a:lnTo>
                    <a:pt x="2388120" y="626364"/>
                  </a:lnTo>
                  <a:close/>
                </a:path>
                <a:path w="4013200" h="2178050">
                  <a:moveTo>
                    <a:pt x="2388120" y="595884"/>
                  </a:moveTo>
                  <a:lnTo>
                    <a:pt x="2372880" y="595884"/>
                  </a:lnTo>
                  <a:lnTo>
                    <a:pt x="2372880" y="611124"/>
                  </a:lnTo>
                  <a:lnTo>
                    <a:pt x="2388120" y="611124"/>
                  </a:lnTo>
                  <a:lnTo>
                    <a:pt x="2388120" y="595884"/>
                  </a:lnTo>
                  <a:close/>
                </a:path>
                <a:path w="4013200" h="2178050">
                  <a:moveTo>
                    <a:pt x="2388120" y="563880"/>
                  </a:moveTo>
                  <a:lnTo>
                    <a:pt x="2372880" y="563880"/>
                  </a:lnTo>
                  <a:lnTo>
                    <a:pt x="2372880" y="579120"/>
                  </a:lnTo>
                  <a:lnTo>
                    <a:pt x="2388120" y="579120"/>
                  </a:lnTo>
                  <a:lnTo>
                    <a:pt x="2388120" y="563880"/>
                  </a:lnTo>
                  <a:close/>
                </a:path>
                <a:path w="4013200" h="2178050">
                  <a:moveTo>
                    <a:pt x="2388120" y="533400"/>
                  </a:moveTo>
                  <a:lnTo>
                    <a:pt x="2372880" y="533400"/>
                  </a:lnTo>
                  <a:lnTo>
                    <a:pt x="2372880" y="548640"/>
                  </a:lnTo>
                  <a:lnTo>
                    <a:pt x="2388120" y="548640"/>
                  </a:lnTo>
                  <a:lnTo>
                    <a:pt x="2388120" y="533400"/>
                  </a:lnTo>
                  <a:close/>
                </a:path>
                <a:path w="4013200" h="2178050">
                  <a:moveTo>
                    <a:pt x="2388120" y="502920"/>
                  </a:moveTo>
                  <a:lnTo>
                    <a:pt x="2372880" y="502920"/>
                  </a:lnTo>
                  <a:lnTo>
                    <a:pt x="2372880" y="518160"/>
                  </a:lnTo>
                  <a:lnTo>
                    <a:pt x="2388120" y="518160"/>
                  </a:lnTo>
                  <a:lnTo>
                    <a:pt x="2388120" y="502920"/>
                  </a:lnTo>
                  <a:close/>
                </a:path>
                <a:path w="4013200" h="2178050">
                  <a:moveTo>
                    <a:pt x="2388120" y="472440"/>
                  </a:moveTo>
                  <a:lnTo>
                    <a:pt x="2372880" y="472440"/>
                  </a:lnTo>
                  <a:lnTo>
                    <a:pt x="2372880" y="487680"/>
                  </a:lnTo>
                  <a:lnTo>
                    <a:pt x="2388120" y="487680"/>
                  </a:lnTo>
                  <a:lnTo>
                    <a:pt x="2388120" y="472440"/>
                  </a:lnTo>
                  <a:close/>
                </a:path>
                <a:path w="4013200" h="2178050">
                  <a:moveTo>
                    <a:pt x="2388120" y="440436"/>
                  </a:moveTo>
                  <a:lnTo>
                    <a:pt x="2372880" y="440436"/>
                  </a:lnTo>
                  <a:lnTo>
                    <a:pt x="2372880" y="455676"/>
                  </a:lnTo>
                  <a:lnTo>
                    <a:pt x="2388120" y="455676"/>
                  </a:lnTo>
                  <a:lnTo>
                    <a:pt x="2388120" y="440436"/>
                  </a:lnTo>
                  <a:close/>
                </a:path>
                <a:path w="4013200" h="2178050">
                  <a:moveTo>
                    <a:pt x="2388120" y="409956"/>
                  </a:moveTo>
                  <a:lnTo>
                    <a:pt x="2372880" y="409956"/>
                  </a:lnTo>
                  <a:lnTo>
                    <a:pt x="2372880" y="425196"/>
                  </a:lnTo>
                  <a:lnTo>
                    <a:pt x="2388120" y="425196"/>
                  </a:lnTo>
                  <a:lnTo>
                    <a:pt x="2388120" y="409956"/>
                  </a:lnTo>
                  <a:close/>
                </a:path>
                <a:path w="4013200" h="2178050">
                  <a:moveTo>
                    <a:pt x="2388120" y="379476"/>
                  </a:moveTo>
                  <a:lnTo>
                    <a:pt x="2380500" y="379476"/>
                  </a:lnTo>
                  <a:lnTo>
                    <a:pt x="2380500" y="371856"/>
                  </a:lnTo>
                  <a:lnTo>
                    <a:pt x="2372880" y="371856"/>
                  </a:lnTo>
                  <a:lnTo>
                    <a:pt x="2372880" y="394716"/>
                  </a:lnTo>
                  <a:lnTo>
                    <a:pt x="2388120" y="394716"/>
                  </a:lnTo>
                  <a:lnTo>
                    <a:pt x="2388120" y="387096"/>
                  </a:lnTo>
                  <a:lnTo>
                    <a:pt x="2388120" y="379476"/>
                  </a:lnTo>
                  <a:close/>
                </a:path>
                <a:path w="4013200" h="2178050">
                  <a:moveTo>
                    <a:pt x="2397264" y="0"/>
                  </a:moveTo>
                  <a:lnTo>
                    <a:pt x="2380500" y="0"/>
                  </a:lnTo>
                  <a:lnTo>
                    <a:pt x="2380500" y="15240"/>
                  </a:lnTo>
                  <a:lnTo>
                    <a:pt x="2397264" y="15240"/>
                  </a:lnTo>
                  <a:lnTo>
                    <a:pt x="2397264" y="0"/>
                  </a:lnTo>
                  <a:close/>
                </a:path>
                <a:path w="4013200" h="2178050">
                  <a:moveTo>
                    <a:pt x="2400312" y="309372"/>
                  </a:moveTo>
                  <a:lnTo>
                    <a:pt x="2385072" y="309372"/>
                  </a:lnTo>
                  <a:lnTo>
                    <a:pt x="2385072" y="324612"/>
                  </a:lnTo>
                  <a:lnTo>
                    <a:pt x="2400312" y="324612"/>
                  </a:lnTo>
                  <a:lnTo>
                    <a:pt x="2400312" y="309372"/>
                  </a:lnTo>
                  <a:close/>
                </a:path>
                <a:path w="4013200" h="2178050">
                  <a:moveTo>
                    <a:pt x="2427744" y="0"/>
                  </a:moveTo>
                  <a:lnTo>
                    <a:pt x="2412504" y="0"/>
                  </a:lnTo>
                  <a:lnTo>
                    <a:pt x="2412504" y="15240"/>
                  </a:lnTo>
                  <a:lnTo>
                    <a:pt x="2427744" y="15240"/>
                  </a:lnTo>
                  <a:lnTo>
                    <a:pt x="2427744" y="0"/>
                  </a:lnTo>
                  <a:close/>
                </a:path>
                <a:path w="4013200" h="2178050">
                  <a:moveTo>
                    <a:pt x="2432316" y="309372"/>
                  </a:moveTo>
                  <a:lnTo>
                    <a:pt x="2415552" y="309372"/>
                  </a:lnTo>
                  <a:lnTo>
                    <a:pt x="2415552" y="324612"/>
                  </a:lnTo>
                  <a:lnTo>
                    <a:pt x="2432316" y="324612"/>
                  </a:lnTo>
                  <a:lnTo>
                    <a:pt x="2432316" y="309372"/>
                  </a:lnTo>
                  <a:close/>
                </a:path>
                <a:path w="4013200" h="2178050">
                  <a:moveTo>
                    <a:pt x="2458224" y="0"/>
                  </a:moveTo>
                  <a:lnTo>
                    <a:pt x="2442984" y="0"/>
                  </a:lnTo>
                  <a:lnTo>
                    <a:pt x="2442984" y="15240"/>
                  </a:lnTo>
                  <a:lnTo>
                    <a:pt x="2458224" y="15240"/>
                  </a:lnTo>
                  <a:lnTo>
                    <a:pt x="2458224" y="0"/>
                  </a:lnTo>
                  <a:close/>
                </a:path>
                <a:path w="4013200" h="2178050">
                  <a:moveTo>
                    <a:pt x="2462796" y="309372"/>
                  </a:moveTo>
                  <a:lnTo>
                    <a:pt x="2447556" y="309372"/>
                  </a:lnTo>
                  <a:lnTo>
                    <a:pt x="2447556" y="324612"/>
                  </a:lnTo>
                  <a:lnTo>
                    <a:pt x="2462796" y="324612"/>
                  </a:lnTo>
                  <a:lnTo>
                    <a:pt x="2462796" y="309372"/>
                  </a:lnTo>
                  <a:close/>
                </a:path>
                <a:path w="4013200" h="2178050">
                  <a:moveTo>
                    <a:pt x="2488704" y="0"/>
                  </a:moveTo>
                  <a:lnTo>
                    <a:pt x="2473464" y="0"/>
                  </a:lnTo>
                  <a:lnTo>
                    <a:pt x="2473464" y="15240"/>
                  </a:lnTo>
                  <a:lnTo>
                    <a:pt x="2488704" y="15240"/>
                  </a:lnTo>
                  <a:lnTo>
                    <a:pt x="2488704" y="0"/>
                  </a:lnTo>
                  <a:close/>
                </a:path>
                <a:path w="4013200" h="2178050">
                  <a:moveTo>
                    <a:pt x="2493276" y="309372"/>
                  </a:moveTo>
                  <a:lnTo>
                    <a:pt x="2478036" y="309372"/>
                  </a:lnTo>
                  <a:lnTo>
                    <a:pt x="2478036" y="324612"/>
                  </a:lnTo>
                  <a:lnTo>
                    <a:pt x="2493276" y="324612"/>
                  </a:lnTo>
                  <a:lnTo>
                    <a:pt x="2493276" y="309372"/>
                  </a:lnTo>
                  <a:close/>
                </a:path>
                <a:path w="4013200" h="2178050">
                  <a:moveTo>
                    <a:pt x="2520708" y="0"/>
                  </a:moveTo>
                  <a:lnTo>
                    <a:pt x="2503944" y="0"/>
                  </a:lnTo>
                  <a:lnTo>
                    <a:pt x="2503944" y="15240"/>
                  </a:lnTo>
                  <a:lnTo>
                    <a:pt x="2520708" y="15240"/>
                  </a:lnTo>
                  <a:lnTo>
                    <a:pt x="2520708" y="0"/>
                  </a:lnTo>
                  <a:close/>
                </a:path>
                <a:path w="4013200" h="2178050">
                  <a:moveTo>
                    <a:pt x="2523756" y="309372"/>
                  </a:moveTo>
                  <a:lnTo>
                    <a:pt x="2508516" y="309372"/>
                  </a:lnTo>
                  <a:lnTo>
                    <a:pt x="2508516" y="324612"/>
                  </a:lnTo>
                  <a:lnTo>
                    <a:pt x="2523756" y="324612"/>
                  </a:lnTo>
                  <a:lnTo>
                    <a:pt x="2523756" y="309372"/>
                  </a:lnTo>
                  <a:close/>
                </a:path>
                <a:path w="4013200" h="2178050">
                  <a:moveTo>
                    <a:pt x="2551188" y="0"/>
                  </a:moveTo>
                  <a:lnTo>
                    <a:pt x="2535948" y="0"/>
                  </a:lnTo>
                  <a:lnTo>
                    <a:pt x="2535948" y="15240"/>
                  </a:lnTo>
                  <a:lnTo>
                    <a:pt x="2551188" y="15240"/>
                  </a:lnTo>
                  <a:lnTo>
                    <a:pt x="2551188" y="0"/>
                  </a:lnTo>
                  <a:close/>
                </a:path>
                <a:path w="4013200" h="2178050">
                  <a:moveTo>
                    <a:pt x="2555760" y="309372"/>
                  </a:moveTo>
                  <a:lnTo>
                    <a:pt x="2538996" y="309372"/>
                  </a:lnTo>
                  <a:lnTo>
                    <a:pt x="2538996" y="324612"/>
                  </a:lnTo>
                  <a:lnTo>
                    <a:pt x="2555760" y="324612"/>
                  </a:lnTo>
                  <a:lnTo>
                    <a:pt x="2555760" y="309372"/>
                  </a:lnTo>
                  <a:close/>
                </a:path>
                <a:path w="4013200" h="2178050">
                  <a:moveTo>
                    <a:pt x="2581668" y="0"/>
                  </a:moveTo>
                  <a:lnTo>
                    <a:pt x="2566428" y="0"/>
                  </a:lnTo>
                  <a:lnTo>
                    <a:pt x="2566428" y="15240"/>
                  </a:lnTo>
                  <a:lnTo>
                    <a:pt x="2581668" y="15240"/>
                  </a:lnTo>
                  <a:lnTo>
                    <a:pt x="2581668" y="0"/>
                  </a:lnTo>
                  <a:close/>
                </a:path>
                <a:path w="4013200" h="2178050">
                  <a:moveTo>
                    <a:pt x="2586240" y="309372"/>
                  </a:moveTo>
                  <a:lnTo>
                    <a:pt x="2571000" y="309372"/>
                  </a:lnTo>
                  <a:lnTo>
                    <a:pt x="2571000" y="324612"/>
                  </a:lnTo>
                  <a:lnTo>
                    <a:pt x="2586240" y="324612"/>
                  </a:lnTo>
                  <a:lnTo>
                    <a:pt x="2586240" y="309372"/>
                  </a:lnTo>
                  <a:close/>
                </a:path>
                <a:path w="4013200" h="2178050">
                  <a:moveTo>
                    <a:pt x="2612148" y="0"/>
                  </a:moveTo>
                  <a:lnTo>
                    <a:pt x="2596908" y="0"/>
                  </a:lnTo>
                  <a:lnTo>
                    <a:pt x="2596908" y="15240"/>
                  </a:lnTo>
                  <a:lnTo>
                    <a:pt x="2612148" y="15240"/>
                  </a:lnTo>
                  <a:lnTo>
                    <a:pt x="2612148" y="0"/>
                  </a:lnTo>
                  <a:close/>
                </a:path>
                <a:path w="4013200" h="2178050">
                  <a:moveTo>
                    <a:pt x="2616720" y="309372"/>
                  </a:moveTo>
                  <a:lnTo>
                    <a:pt x="2601480" y="309372"/>
                  </a:lnTo>
                  <a:lnTo>
                    <a:pt x="2601480" y="324612"/>
                  </a:lnTo>
                  <a:lnTo>
                    <a:pt x="2616720" y="324612"/>
                  </a:lnTo>
                  <a:lnTo>
                    <a:pt x="2616720" y="309372"/>
                  </a:lnTo>
                  <a:close/>
                </a:path>
                <a:path w="4013200" h="2178050">
                  <a:moveTo>
                    <a:pt x="2644152" y="0"/>
                  </a:moveTo>
                  <a:lnTo>
                    <a:pt x="2627388" y="0"/>
                  </a:lnTo>
                  <a:lnTo>
                    <a:pt x="2627388" y="15240"/>
                  </a:lnTo>
                  <a:lnTo>
                    <a:pt x="2644152" y="15240"/>
                  </a:lnTo>
                  <a:lnTo>
                    <a:pt x="2644152" y="0"/>
                  </a:lnTo>
                  <a:close/>
                </a:path>
                <a:path w="4013200" h="2178050">
                  <a:moveTo>
                    <a:pt x="2647200" y="309372"/>
                  </a:moveTo>
                  <a:lnTo>
                    <a:pt x="2631960" y="309372"/>
                  </a:lnTo>
                  <a:lnTo>
                    <a:pt x="2631960" y="324612"/>
                  </a:lnTo>
                  <a:lnTo>
                    <a:pt x="2647200" y="324612"/>
                  </a:lnTo>
                  <a:lnTo>
                    <a:pt x="2647200" y="309372"/>
                  </a:lnTo>
                  <a:close/>
                </a:path>
                <a:path w="4013200" h="2178050">
                  <a:moveTo>
                    <a:pt x="2674632" y="0"/>
                  </a:moveTo>
                  <a:lnTo>
                    <a:pt x="2659392" y="0"/>
                  </a:lnTo>
                  <a:lnTo>
                    <a:pt x="2659392" y="15240"/>
                  </a:lnTo>
                  <a:lnTo>
                    <a:pt x="2674632" y="15240"/>
                  </a:lnTo>
                  <a:lnTo>
                    <a:pt x="2674632" y="0"/>
                  </a:lnTo>
                  <a:close/>
                </a:path>
                <a:path w="4013200" h="2178050">
                  <a:moveTo>
                    <a:pt x="2679204" y="309372"/>
                  </a:moveTo>
                  <a:lnTo>
                    <a:pt x="2662440" y="309372"/>
                  </a:lnTo>
                  <a:lnTo>
                    <a:pt x="2662440" y="324612"/>
                  </a:lnTo>
                  <a:lnTo>
                    <a:pt x="2679204" y="324612"/>
                  </a:lnTo>
                  <a:lnTo>
                    <a:pt x="2679204" y="309372"/>
                  </a:lnTo>
                  <a:close/>
                </a:path>
                <a:path w="4013200" h="2178050">
                  <a:moveTo>
                    <a:pt x="2705112" y="0"/>
                  </a:moveTo>
                  <a:lnTo>
                    <a:pt x="2689872" y="0"/>
                  </a:lnTo>
                  <a:lnTo>
                    <a:pt x="2689872" y="15240"/>
                  </a:lnTo>
                  <a:lnTo>
                    <a:pt x="2705112" y="15240"/>
                  </a:lnTo>
                  <a:lnTo>
                    <a:pt x="2705112" y="0"/>
                  </a:lnTo>
                  <a:close/>
                </a:path>
                <a:path w="4013200" h="2178050">
                  <a:moveTo>
                    <a:pt x="2709684" y="309372"/>
                  </a:moveTo>
                  <a:lnTo>
                    <a:pt x="2694444" y="309372"/>
                  </a:lnTo>
                  <a:lnTo>
                    <a:pt x="2694444" y="324612"/>
                  </a:lnTo>
                  <a:lnTo>
                    <a:pt x="2709684" y="324612"/>
                  </a:lnTo>
                  <a:lnTo>
                    <a:pt x="2709684" y="309372"/>
                  </a:lnTo>
                  <a:close/>
                </a:path>
                <a:path w="4013200" h="2178050">
                  <a:moveTo>
                    <a:pt x="2735592" y="0"/>
                  </a:moveTo>
                  <a:lnTo>
                    <a:pt x="2720352" y="0"/>
                  </a:lnTo>
                  <a:lnTo>
                    <a:pt x="2720352" y="15240"/>
                  </a:lnTo>
                  <a:lnTo>
                    <a:pt x="2735592" y="15240"/>
                  </a:lnTo>
                  <a:lnTo>
                    <a:pt x="2735592" y="0"/>
                  </a:lnTo>
                  <a:close/>
                </a:path>
                <a:path w="4013200" h="2178050">
                  <a:moveTo>
                    <a:pt x="2740164" y="309372"/>
                  </a:moveTo>
                  <a:lnTo>
                    <a:pt x="2724924" y="309372"/>
                  </a:lnTo>
                  <a:lnTo>
                    <a:pt x="2724924" y="324612"/>
                  </a:lnTo>
                  <a:lnTo>
                    <a:pt x="2740164" y="324612"/>
                  </a:lnTo>
                  <a:lnTo>
                    <a:pt x="2740164" y="309372"/>
                  </a:lnTo>
                  <a:close/>
                </a:path>
                <a:path w="4013200" h="2178050">
                  <a:moveTo>
                    <a:pt x="2767596" y="0"/>
                  </a:moveTo>
                  <a:lnTo>
                    <a:pt x="2750832" y="0"/>
                  </a:lnTo>
                  <a:lnTo>
                    <a:pt x="2750832" y="15240"/>
                  </a:lnTo>
                  <a:lnTo>
                    <a:pt x="2767596" y="15240"/>
                  </a:lnTo>
                  <a:lnTo>
                    <a:pt x="2767596" y="0"/>
                  </a:lnTo>
                  <a:close/>
                </a:path>
                <a:path w="4013200" h="2178050">
                  <a:moveTo>
                    <a:pt x="2770644" y="309372"/>
                  </a:moveTo>
                  <a:lnTo>
                    <a:pt x="2755404" y="309372"/>
                  </a:lnTo>
                  <a:lnTo>
                    <a:pt x="2755404" y="324612"/>
                  </a:lnTo>
                  <a:lnTo>
                    <a:pt x="2770644" y="324612"/>
                  </a:lnTo>
                  <a:lnTo>
                    <a:pt x="2770644" y="309372"/>
                  </a:lnTo>
                  <a:close/>
                </a:path>
                <a:path w="4013200" h="2178050">
                  <a:moveTo>
                    <a:pt x="2798076" y="0"/>
                  </a:moveTo>
                  <a:lnTo>
                    <a:pt x="2782836" y="0"/>
                  </a:lnTo>
                  <a:lnTo>
                    <a:pt x="2782836" y="15240"/>
                  </a:lnTo>
                  <a:lnTo>
                    <a:pt x="2798076" y="15240"/>
                  </a:lnTo>
                  <a:lnTo>
                    <a:pt x="2798076" y="0"/>
                  </a:lnTo>
                  <a:close/>
                </a:path>
                <a:path w="4013200" h="2178050">
                  <a:moveTo>
                    <a:pt x="2802648" y="309372"/>
                  </a:moveTo>
                  <a:lnTo>
                    <a:pt x="2785884" y="309372"/>
                  </a:lnTo>
                  <a:lnTo>
                    <a:pt x="2785884" y="324612"/>
                  </a:lnTo>
                  <a:lnTo>
                    <a:pt x="2802648" y="324612"/>
                  </a:lnTo>
                  <a:lnTo>
                    <a:pt x="2802648" y="309372"/>
                  </a:lnTo>
                  <a:close/>
                </a:path>
                <a:path w="4013200" h="2178050">
                  <a:moveTo>
                    <a:pt x="2828556" y="0"/>
                  </a:moveTo>
                  <a:lnTo>
                    <a:pt x="2813316" y="0"/>
                  </a:lnTo>
                  <a:lnTo>
                    <a:pt x="2813316" y="15240"/>
                  </a:lnTo>
                  <a:lnTo>
                    <a:pt x="2828556" y="15240"/>
                  </a:lnTo>
                  <a:lnTo>
                    <a:pt x="2828556" y="0"/>
                  </a:lnTo>
                  <a:close/>
                </a:path>
                <a:path w="4013200" h="2178050">
                  <a:moveTo>
                    <a:pt x="2833128" y="309372"/>
                  </a:moveTo>
                  <a:lnTo>
                    <a:pt x="2817888" y="309372"/>
                  </a:lnTo>
                  <a:lnTo>
                    <a:pt x="2817888" y="324612"/>
                  </a:lnTo>
                  <a:lnTo>
                    <a:pt x="2833128" y="324612"/>
                  </a:lnTo>
                  <a:lnTo>
                    <a:pt x="2833128" y="309372"/>
                  </a:lnTo>
                  <a:close/>
                </a:path>
                <a:path w="4013200" h="2178050">
                  <a:moveTo>
                    <a:pt x="2859036" y="0"/>
                  </a:moveTo>
                  <a:lnTo>
                    <a:pt x="2843796" y="0"/>
                  </a:lnTo>
                  <a:lnTo>
                    <a:pt x="2843796" y="15240"/>
                  </a:lnTo>
                  <a:lnTo>
                    <a:pt x="2859036" y="15240"/>
                  </a:lnTo>
                  <a:lnTo>
                    <a:pt x="2859036" y="0"/>
                  </a:lnTo>
                  <a:close/>
                </a:path>
                <a:path w="4013200" h="2178050">
                  <a:moveTo>
                    <a:pt x="2863608" y="309372"/>
                  </a:moveTo>
                  <a:lnTo>
                    <a:pt x="2848368" y="309372"/>
                  </a:lnTo>
                  <a:lnTo>
                    <a:pt x="2848368" y="324612"/>
                  </a:lnTo>
                  <a:lnTo>
                    <a:pt x="2863608" y="324612"/>
                  </a:lnTo>
                  <a:lnTo>
                    <a:pt x="2863608" y="309372"/>
                  </a:lnTo>
                  <a:close/>
                </a:path>
                <a:path w="4013200" h="2178050">
                  <a:moveTo>
                    <a:pt x="2891040" y="0"/>
                  </a:moveTo>
                  <a:lnTo>
                    <a:pt x="2874276" y="0"/>
                  </a:lnTo>
                  <a:lnTo>
                    <a:pt x="2874276" y="15240"/>
                  </a:lnTo>
                  <a:lnTo>
                    <a:pt x="2891040" y="15240"/>
                  </a:lnTo>
                  <a:lnTo>
                    <a:pt x="2891040" y="0"/>
                  </a:lnTo>
                  <a:close/>
                </a:path>
                <a:path w="4013200" h="2178050">
                  <a:moveTo>
                    <a:pt x="2894088" y="309372"/>
                  </a:moveTo>
                  <a:lnTo>
                    <a:pt x="2878848" y="309372"/>
                  </a:lnTo>
                  <a:lnTo>
                    <a:pt x="2878848" y="324612"/>
                  </a:lnTo>
                  <a:lnTo>
                    <a:pt x="2894088" y="324612"/>
                  </a:lnTo>
                  <a:lnTo>
                    <a:pt x="2894088" y="309372"/>
                  </a:lnTo>
                  <a:close/>
                </a:path>
                <a:path w="4013200" h="2178050">
                  <a:moveTo>
                    <a:pt x="2921520" y="0"/>
                  </a:moveTo>
                  <a:lnTo>
                    <a:pt x="2906280" y="0"/>
                  </a:lnTo>
                  <a:lnTo>
                    <a:pt x="2906280" y="15240"/>
                  </a:lnTo>
                  <a:lnTo>
                    <a:pt x="2921520" y="15240"/>
                  </a:lnTo>
                  <a:lnTo>
                    <a:pt x="2921520" y="0"/>
                  </a:lnTo>
                  <a:close/>
                </a:path>
                <a:path w="4013200" h="2178050">
                  <a:moveTo>
                    <a:pt x="2926092" y="309372"/>
                  </a:moveTo>
                  <a:lnTo>
                    <a:pt x="2909328" y="309372"/>
                  </a:lnTo>
                  <a:lnTo>
                    <a:pt x="2909328" y="324612"/>
                  </a:lnTo>
                  <a:lnTo>
                    <a:pt x="2926092" y="324612"/>
                  </a:lnTo>
                  <a:lnTo>
                    <a:pt x="2926092" y="309372"/>
                  </a:lnTo>
                  <a:close/>
                </a:path>
                <a:path w="4013200" h="2178050">
                  <a:moveTo>
                    <a:pt x="2952000" y="0"/>
                  </a:moveTo>
                  <a:lnTo>
                    <a:pt x="2936760" y="0"/>
                  </a:lnTo>
                  <a:lnTo>
                    <a:pt x="2936760" y="15240"/>
                  </a:lnTo>
                  <a:lnTo>
                    <a:pt x="2952000" y="15240"/>
                  </a:lnTo>
                  <a:lnTo>
                    <a:pt x="2952000" y="0"/>
                  </a:lnTo>
                  <a:close/>
                </a:path>
                <a:path w="4013200" h="2178050">
                  <a:moveTo>
                    <a:pt x="2956572" y="309372"/>
                  </a:moveTo>
                  <a:lnTo>
                    <a:pt x="2941332" y="309372"/>
                  </a:lnTo>
                  <a:lnTo>
                    <a:pt x="2941332" y="324612"/>
                  </a:lnTo>
                  <a:lnTo>
                    <a:pt x="2956572" y="324612"/>
                  </a:lnTo>
                  <a:lnTo>
                    <a:pt x="2956572" y="309372"/>
                  </a:lnTo>
                  <a:close/>
                </a:path>
                <a:path w="4013200" h="2178050">
                  <a:moveTo>
                    <a:pt x="2982480" y="0"/>
                  </a:moveTo>
                  <a:lnTo>
                    <a:pt x="2967240" y="0"/>
                  </a:lnTo>
                  <a:lnTo>
                    <a:pt x="2967240" y="15240"/>
                  </a:lnTo>
                  <a:lnTo>
                    <a:pt x="2982480" y="15240"/>
                  </a:lnTo>
                  <a:lnTo>
                    <a:pt x="2982480" y="0"/>
                  </a:lnTo>
                  <a:close/>
                </a:path>
                <a:path w="4013200" h="2178050">
                  <a:moveTo>
                    <a:pt x="2987052" y="309372"/>
                  </a:moveTo>
                  <a:lnTo>
                    <a:pt x="2971812" y="309372"/>
                  </a:lnTo>
                  <a:lnTo>
                    <a:pt x="2971812" y="324612"/>
                  </a:lnTo>
                  <a:lnTo>
                    <a:pt x="2987052" y="324612"/>
                  </a:lnTo>
                  <a:lnTo>
                    <a:pt x="2987052" y="309372"/>
                  </a:lnTo>
                  <a:close/>
                </a:path>
                <a:path w="4013200" h="2178050">
                  <a:moveTo>
                    <a:pt x="3014484" y="0"/>
                  </a:moveTo>
                  <a:lnTo>
                    <a:pt x="2997720" y="0"/>
                  </a:lnTo>
                  <a:lnTo>
                    <a:pt x="2997720" y="15240"/>
                  </a:lnTo>
                  <a:lnTo>
                    <a:pt x="3014484" y="15240"/>
                  </a:lnTo>
                  <a:lnTo>
                    <a:pt x="3014484" y="0"/>
                  </a:lnTo>
                  <a:close/>
                </a:path>
                <a:path w="4013200" h="2178050">
                  <a:moveTo>
                    <a:pt x="3017532" y="309372"/>
                  </a:moveTo>
                  <a:lnTo>
                    <a:pt x="3002292" y="309372"/>
                  </a:lnTo>
                  <a:lnTo>
                    <a:pt x="3002292" y="324612"/>
                  </a:lnTo>
                  <a:lnTo>
                    <a:pt x="3017532" y="324612"/>
                  </a:lnTo>
                  <a:lnTo>
                    <a:pt x="3017532" y="309372"/>
                  </a:lnTo>
                  <a:close/>
                </a:path>
                <a:path w="4013200" h="2178050">
                  <a:moveTo>
                    <a:pt x="3044964" y="0"/>
                  </a:moveTo>
                  <a:lnTo>
                    <a:pt x="3029724" y="0"/>
                  </a:lnTo>
                  <a:lnTo>
                    <a:pt x="3029724" y="15240"/>
                  </a:lnTo>
                  <a:lnTo>
                    <a:pt x="3044964" y="15240"/>
                  </a:lnTo>
                  <a:lnTo>
                    <a:pt x="3044964" y="0"/>
                  </a:lnTo>
                  <a:close/>
                </a:path>
                <a:path w="4013200" h="2178050">
                  <a:moveTo>
                    <a:pt x="3049536" y="309372"/>
                  </a:moveTo>
                  <a:lnTo>
                    <a:pt x="3032772" y="309372"/>
                  </a:lnTo>
                  <a:lnTo>
                    <a:pt x="3032772" y="324612"/>
                  </a:lnTo>
                  <a:lnTo>
                    <a:pt x="3049536" y="324612"/>
                  </a:lnTo>
                  <a:lnTo>
                    <a:pt x="3049536" y="309372"/>
                  </a:lnTo>
                  <a:close/>
                </a:path>
                <a:path w="4013200" h="2178050">
                  <a:moveTo>
                    <a:pt x="3075444" y="0"/>
                  </a:moveTo>
                  <a:lnTo>
                    <a:pt x="3060204" y="0"/>
                  </a:lnTo>
                  <a:lnTo>
                    <a:pt x="3060204" y="15240"/>
                  </a:lnTo>
                  <a:lnTo>
                    <a:pt x="3075444" y="15240"/>
                  </a:lnTo>
                  <a:lnTo>
                    <a:pt x="3075444" y="0"/>
                  </a:lnTo>
                  <a:close/>
                </a:path>
                <a:path w="4013200" h="2178050">
                  <a:moveTo>
                    <a:pt x="3080016" y="309372"/>
                  </a:moveTo>
                  <a:lnTo>
                    <a:pt x="3064776" y="309372"/>
                  </a:lnTo>
                  <a:lnTo>
                    <a:pt x="3064776" y="324612"/>
                  </a:lnTo>
                  <a:lnTo>
                    <a:pt x="3080016" y="324612"/>
                  </a:lnTo>
                  <a:lnTo>
                    <a:pt x="3080016" y="309372"/>
                  </a:lnTo>
                  <a:close/>
                </a:path>
                <a:path w="4013200" h="2178050">
                  <a:moveTo>
                    <a:pt x="3105924" y="0"/>
                  </a:moveTo>
                  <a:lnTo>
                    <a:pt x="3090684" y="0"/>
                  </a:lnTo>
                  <a:lnTo>
                    <a:pt x="3090684" y="15240"/>
                  </a:lnTo>
                  <a:lnTo>
                    <a:pt x="3105924" y="15240"/>
                  </a:lnTo>
                  <a:lnTo>
                    <a:pt x="3105924" y="0"/>
                  </a:lnTo>
                  <a:close/>
                </a:path>
                <a:path w="4013200" h="2178050">
                  <a:moveTo>
                    <a:pt x="3110496" y="309372"/>
                  </a:moveTo>
                  <a:lnTo>
                    <a:pt x="3095256" y="309372"/>
                  </a:lnTo>
                  <a:lnTo>
                    <a:pt x="3095256" y="324612"/>
                  </a:lnTo>
                  <a:lnTo>
                    <a:pt x="3110496" y="324612"/>
                  </a:lnTo>
                  <a:lnTo>
                    <a:pt x="3110496" y="309372"/>
                  </a:lnTo>
                  <a:close/>
                </a:path>
                <a:path w="4013200" h="2178050">
                  <a:moveTo>
                    <a:pt x="3137928" y="0"/>
                  </a:moveTo>
                  <a:lnTo>
                    <a:pt x="3121164" y="0"/>
                  </a:lnTo>
                  <a:lnTo>
                    <a:pt x="3121164" y="15240"/>
                  </a:lnTo>
                  <a:lnTo>
                    <a:pt x="3137928" y="15240"/>
                  </a:lnTo>
                  <a:lnTo>
                    <a:pt x="3137928" y="0"/>
                  </a:lnTo>
                  <a:close/>
                </a:path>
                <a:path w="4013200" h="2178050">
                  <a:moveTo>
                    <a:pt x="3140976" y="309372"/>
                  </a:moveTo>
                  <a:lnTo>
                    <a:pt x="3125736" y="309372"/>
                  </a:lnTo>
                  <a:lnTo>
                    <a:pt x="3125736" y="324612"/>
                  </a:lnTo>
                  <a:lnTo>
                    <a:pt x="3140976" y="324612"/>
                  </a:lnTo>
                  <a:lnTo>
                    <a:pt x="3140976" y="309372"/>
                  </a:lnTo>
                  <a:close/>
                </a:path>
                <a:path w="4013200" h="2178050">
                  <a:moveTo>
                    <a:pt x="3168408" y="0"/>
                  </a:moveTo>
                  <a:lnTo>
                    <a:pt x="3153168" y="0"/>
                  </a:lnTo>
                  <a:lnTo>
                    <a:pt x="3153168" y="15240"/>
                  </a:lnTo>
                  <a:lnTo>
                    <a:pt x="3168408" y="15240"/>
                  </a:lnTo>
                  <a:lnTo>
                    <a:pt x="3168408" y="0"/>
                  </a:lnTo>
                  <a:close/>
                </a:path>
                <a:path w="4013200" h="2178050">
                  <a:moveTo>
                    <a:pt x="3172980" y="309372"/>
                  </a:moveTo>
                  <a:lnTo>
                    <a:pt x="3156216" y="309372"/>
                  </a:lnTo>
                  <a:lnTo>
                    <a:pt x="3156216" y="324612"/>
                  </a:lnTo>
                  <a:lnTo>
                    <a:pt x="3172980" y="324612"/>
                  </a:lnTo>
                  <a:lnTo>
                    <a:pt x="3172980" y="309372"/>
                  </a:lnTo>
                  <a:close/>
                </a:path>
                <a:path w="4013200" h="2178050">
                  <a:moveTo>
                    <a:pt x="3198888" y="0"/>
                  </a:moveTo>
                  <a:lnTo>
                    <a:pt x="3183648" y="0"/>
                  </a:lnTo>
                  <a:lnTo>
                    <a:pt x="3183648" y="15240"/>
                  </a:lnTo>
                  <a:lnTo>
                    <a:pt x="3198888" y="15240"/>
                  </a:lnTo>
                  <a:lnTo>
                    <a:pt x="3198888" y="0"/>
                  </a:lnTo>
                  <a:close/>
                </a:path>
                <a:path w="4013200" h="2178050">
                  <a:moveTo>
                    <a:pt x="3203460" y="309372"/>
                  </a:moveTo>
                  <a:lnTo>
                    <a:pt x="3188220" y="309372"/>
                  </a:lnTo>
                  <a:lnTo>
                    <a:pt x="3188220" y="324612"/>
                  </a:lnTo>
                  <a:lnTo>
                    <a:pt x="3203460" y="324612"/>
                  </a:lnTo>
                  <a:lnTo>
                    <a:pt x="3203460" y="309372"/>
                  </a:lnTo>
                  <a:close/>
                </a:path>
                <a:path w="4013200" h="2178050">
                  <a:moveTo>
                    <a:pt x="3229368" y="0"/>
                  </a:moveTo>
                  <a:lnTo>
                    <a:pt x="3214128" y="0"/>
                  </a:lnTo>
                  <a:lnTo>
                    <a:pt x="3214128" y="15240"/>
                  </a:lnTo>
                  <a:lnTo>
                    <a:pt x="3229368" y="15240"/>
                  </a:lnTo>
                  <a:lnTo>
                    <a:pt x="3229368" y="0"/>
                  </a:lnTo>
                  <a:close/>
                </a:path>
                <a:path w="4013200" h="2178050">
                  <a:moveTo>
                    <a:pt x="3233940" y="309372"/>
                  </a:moveTo>
                  <a:lnTo>
                    <a:pt x="3218700" y="309372"/>
                  </a:lnTo>
                  <a:lnTo>
                    <a:pt x="3218700" y="324612"/>
                  </a:lnTo>
                  <a:lnTo>
                    <a:pt x="3233940" y="324612"/>
                  </a:lnTo>
                  <a:lnTo>
                    <a:pt x="3233940" y="309372"/>
                  </a:lnTo>
                  <a:close/>
                </a:path>
                <a:path w="4013200" h="2178050">
                  <a:moveTo>
                    <a:pt x="3261372" y="0"/>
                  </a:moveTo>
                  <a:lnTo>
                    <a:pt x="3244608" y="0"/>
                  </a:lnTo>
                  <a:lnTo>
                    <a:pt x="3244608" y="15240"/>
                  </a:lnTo>
                  <a:lnTo>
                    <a:pt x="3261372" y="15240"/>
                  </a:lnTo>
                  <a:lnTo>
                    <a:pt x="3261372" y="0"/>
                  </a:lnTo>
                  <a:close/>
                </a:path>
                <a:path w="4013200" h="2178050">
                  <a:moveTo>
                    <a:pt x="3264420" y="309372"/>
                  </a:moveTo>
                  <a:lnTo>
                    <a:pt x="3249180" y="309372"/>
                  </a:lnTo>
                  <a:lnTo>
                    <a:pt x="3249180" y="324612"/>
                  </a:lnTo>
                  <a:lnTo>
                    <a:pt x="3264420" y="324612"/>
                  </a:lnTo>
                  <a:lnTo>
                    <a:pt x="3264420" y="309372"/>
                  </a:lnTo>
                  <a:close/>
                </a:path>
                <a:path w="4013200" h="2178050">
                  <a:moveTo>
                    <a:pt x="3291852" y="0"/>
                  </a:moveTo>
                  <a:lnTo>
                    <a:pt x="3276612" y="0"/>
                  </a:lnTo>
                  <a:lnTo>
                    <a:pt x="3276612" y="15240"/>
                  </a:lnTo>
                  <a:lnTo>
                    <a:pt x="3291852" y="15240"/>
                  </a:lnTo>
                  <a:lnTo>
                    <a:pt x="3291852" y="0"/>
                  </a:lnTo>
                  <a:close/>
                </a:path>
                <a:path w="4013200" h="2178050">
                  <a:moveTo>
                    <a:pt x="3296424" y="309372"/>
                  </a:moveTo>
                  <a:lnTo>
                    <a:pt x="3279660" y="309372"/>
                  </a:lnTo>
                  <a:lnTo>
                    <a:pt x="3279660" y="324612"/>
                  </a:lnTo>
                  <a:lnTo>
                    <a:pt x="3296424" y="324612"/>
                  </a:lnTo>
                  <a:lnTo>
                    <a:pt x="3296424" y="309372"/>
                  </a:lnTo>
                  <a:close/>
                </a:path>
                <a:path w="4013200" h="2178050">
                  <a:moveTo>
                    <a:pt x="3322332" y="0"/>
                  </a:moveTo>
                  <a:lnTo>
                    <a:pt x="3307092" y="0"/>
                  </a:lnTo>
                  <a:lnTo>
                    <a:pt x="3307092" y="15240"/>
                  </a:lnTo>
                  <a:lnTo>
                    <a:pt x="3322332" y="15240"/>
                  </a:lnTo>
                  <a:lnTo>
                    <a:pt x="3322332" y="0"/>
                  </a:lnTo>
                  <a:close/>
                </a:path>
                <a:path w="4013200" h="2178050">
                  <a:moveTo>
                    <a:pt x="3326904" y="309372"/>
                  </a:moveTo>
                  <a:lnTo>
                    <a:pt x="3311664" y="309372"/>
                  </a:lnTo>
                  <a:lnTo>
                    <a:pt x="3311664" y="324612"/>
                  </a:lnTo>
                  <a:lnTo>
                    <a:pt x="3326904" y="324612"/>
                  </a:lnTo>
                  <a:lnTo>
                    <a:pt x="3326904" y="309372"/>
                  </a:lnTo>
                  <a:close/>
                </a:path>
                <a:path w="4013200" h="2178050">
                  <a:moveTo>
                    <a:pt x="3352812" y="0"/>
                  </a:moveTo>
                  <a:lnTo>
                    <a:pt x="3337572" y="0"/>
                  </a:lnTo>
                  <a:lnTo>
                    <a:pt x="3337572" y="15240"/>
                  </a:lnTo>
                  <a:lnTo>
                    <a:pt x="3352812" y="15240"/>
                  </a:lnTo>
                  <a:lnTo>
                    <a:pt x="3352812" y="0"/>
                  </a:lnTo>
                  <a:close/>
                </a:path>
                <a:path w="4013200" h="2178050">
                  <a:moveTo>
                    <a:pt x="3357384" y="309372"/>
                  </a:moveTo>
                  <a:lnTo>
                    <a:pt x="3342144" y="309372"/>
                  </a:lnTo>
                  <a:lnTo>
                    <a:pt x="3342144" y="324612"/>
                  </a:lnTo>
                  <a:lnTo>
                    <a:pt x="3357384" y="324612"/>
                  </a:lnTo>
                  <a:lnTo>
                    <a:pt x="3357384" y="309372"/>
                  </a:lnTo>
                  <a:close/>
                </a:path>
                <a:path w="4013200" h="2178050">
                  <a:moveTo>
                    <a:pt x="3384816" y="0"/>
                  </a:moveTo>
                  <a:lnTo>
                    <a:pt x="3368052" y="0"/>
                  </a:lnTo>
                  <a:lnTo>
                    <a:pt x="3368052" y="15240"/>
                  </a:lnTo>
                  <a:lnTo>
                    <a:pt x="3384816" y="15240"/>
                  </a:lnTo>
                  <a:lnTo>
                    <a:pt x="3384816" y="0"/>
                  </a:lnTo>
                  <a:close/>
                </a:path>
                <a:path w="4013200" h="2178050">
                  <a:moveTo>
                    <a:pt x="3387864" y="309372"/>
                  </a:moveTo>
                  <a:lnTo>
                    <a:pt x="3372624" y="309372"/>
                  </a:lnTo>
                  <a:lnTo>
                    <a:pt x="3372624" y="324612"/>
                  </a:lnTo>
                  <a:lnTo>
                    <a:pt x="3387864" y="324612"/>
                  </a:lnTo>
                  <a:lnTo>
                    <a:pt x="3387864" y="309372"/>
                  </a:lnTo>
                  <a:close/>
                </a:path>
                <a:path w="4013200" h="2178050">
                  <a:moveTo>
                    <a:pt x="3415296" y="0"/>
                  </a:moveTo>
                  <a:lnTo>
                    <a:pt x="3400056" y="0"/>
                  </a:lnTo>
                  <a:lnTo>
                    <a:pt x="3400056" y="15240"/>
                  </a:lnTo>
                  <a:lnTo>
                    <a:pt x="3415296" y="15240"/>
                  </a:lnTo>
                  <a:lnTo>
                    <a:pt x="3415296" y="0"/>
                  </a:lnTo>
                  <a:close/>
                </a:path>
                <a:path w="4013200" h="2178050">
                  <a:moveTo>
                    <a:pt x="3419868" y="309372"/>
                  </a:moveTo>
                  <a:lnTo>
                    <a:pt x="3403104" y="309372"/>
                  </a:lnTo>
                  <a:lnTo>
                    <a:pt x="3403104" y="324612"/>
                  </a:lnTo>
                  <a:lnTo>
                    <a:pt x="3419868" y="324612"/>
                  </a:lnTo>
                  <a:lnTo>
                    <a:pt x="3419868" y="309372"/>
                  </a:lnTo>
                  <a:close/>
                </a:path>
                <a:path w="4013200" h="2178050">
                  <a:moveTo>
                    <a:pt x="3445776" y="0"/>
                  </a:moveTo>
                  <a:lnTo>
                    <a:pt x="3430536" y="0"/>
                  </a:lnTo>
                  <a:lnTo>
                    <a:pt x="3430536" y="15240"/>
                  </a:lnTo>
                  <a:lnTo>
                    <a:pt x="3445776" y="15240"/>
                  </a:lnTo>
                  <a:lnTo>
                    <a:pt x="3445776" y="0"/>
                  </a:lnTo>
                  <a:close/>
                </a:path>
                <a:path w="4013200" h="2178050">
                  <a:moveTo>
                    <a:pt x="3450348" y="309372"/>
                  </a:moveTo>
                  <a:lnTo>
                    <a:pt x="3435108" y="309372"/>
                  </a:lnTo>
                  <a:lnTo>
                    <a:pt x="3435108" y="324612"/>
                  </a:lnTo>
                  <a:lnTo>
                    <a:pt x="3450348" y="324612"/>
                  </a:lnTo>
                  <a:lnTo>
                    <a:pt x="3450348" y="309372"/>
                  </a:lnTo>
                  <a:close/>
                </a:path>
                <a:path w="4013200" h="2178050">
                  <a:moveTo>
                    <a:pt x="3476256" y="0"/>
                  </a:moveTo>
                  <a:lnTo>
                    <a:pt x="3461016" y="0"/>
                  </a:lnTo>
                  <a:lnTo>
                    <a:pt x="3461016" y="15240"/>
                  </a:lnTo>
                  <a:lnTo>
                    <a:pt x="3476256" y="15240"/>
                  </a:lnTo>
                  <a:lnTo>
                    <a:pt x="3476256" y="0"/>
                  </a:lnTo>
                  <a:close/>
                </a:path>
                <a:path w="4013200" h="2178050">
                  <a:moveTo>
                    <a:pt x="3480828" y="309372"/>
                  </a:moveTo>
                  <a:lnTo>
                    <a:pt x="3465588" y="309372"/>
                  </a:lnTo>
                  <a:lnTo>
                    <a:pt x="3465588" y="324612"/>
                  </a:lnTo>
                  <a:lnTo>
                    <a:pt x="3480828" y="324612"/>
                  </a:lnTo>
                  <a:lnTo>
                    <a:pt x="3480828" y="309372"/>
                  </a:lnTo>
                  <a:close/>
                </a:path>
                <a:path w="4013200" h="2178050">
                  <a:moveTo>
                    <a:pt x="3508260" y="0"/>
                  </a:moveTo>
                  <a:lnTo>
                    <a:pt x="3491496" y="0"/>
                  </a:lnTo>
                  <a:lnTo>
                    <a:pt x="3491496" y="15240"/>
                  </a:lnTo>
                  <a:lnTo>
                    <a:pt x="3508260" y="15240"/>
                  </a:lnTo>
                  <a:lnTo>
                    <a:pt x="3508260" y="0"/>
                  </a:lnTo>
                  <a:close/>
                </a:path>
                <a:path w="4013200" h="2178050">
                  <a:moveTo>
                    <a:pt x="3511308" y="309372"/>
                  </a:moveTo>
                  <a:lnTo>
                    <a:pt x="3496068" y="309372"/>
                  </a:lnTo>
                  <a:lnTo>
                    <a:pt x="3496068" y="324612"/>
                  </a:lnTo>
                  <a:lnTo>
                    <a:pt x="3511308" y="324612"/>
                  </a:lnTo>
                  <a:lnTo>
                    <a:pt x="3511308" y="309372"/>
                  </a:lnTo>
                  <a:close/>
                </a:path>
                <a:path w="4013200" h="2178050">
                  <a:moveTo>
                    <a:pt x="3538740" y="0"/>
                  </a:moveTo>
                  <a:lnTo>
                    <a:pt x="3523500" y="0"/>
                  </a:lnTo>
                  <a:lnTo>
                    <a:pt x="3523500" y="15240"/>
                  </a:lnTo>
                  <a:lnTo>
                    <a:pt x="3538740" y="15240"/>
                  </a:lnTo>
                  <a:lnTo>
                    <a:pt x="3538740" y="0"/>
                  </a:lnTo>
                  <a:close/>
                </a:path>
                <a:path w="4013200" h="2178050">
                  <a:moveTo>
                    <a:pt x="3543312" y="309372"/>
                  </a:moveTo>
                  <a:lnTo>
                    <a:pt x="3526548" y="309372"/>
                  </a:lnTo>
                  <a:lnTo>
                    <a:pt x="3526548" y="324612"/>
                  </a:lnTo>
                  <a:lnTo>
                    <a:pt x="3543312" y="324612"/>
                  </a:lnTo>
                  <a:lnTo>
                    <a:pt x="3543312" y="309372"/>
                  </a:lnTo>
                  <a:close/>
                </a:path>
                <a:path w="4013200" h="2178050">
                  <a:moveTo>
                    <a:pt x="3569220" y="0"/>
                  </a:moveTo>
                  <a:lnTo>
                    <a:pt x="3553980" y="0"/>
                  </a:lnTo>
                  <a:lnTo>
                    <a:pt x="3553980" y="15240"/>
                  </a:lnTo>
                  <a:lnTo>
                    <a:pt x="3569220" y="15240"/>
                  </a:lnTo>
                  <a:lnTo>
                    <a:pt x="3569220" y="0"/>
                  </a:lnTo>
                  <a:close/>
                </a:path>
                <a:path w="4013200" h="2178050">
                  <a:moveTo>
                    <a:pt x="3573792" y="309372"/>
                  </a:moveTo>
                  <a:lnTo>
                    <a:pt x="3558552" y="309372"/>
                  </a:lnTo>
                  <a:lnTo>
                    <a:pt x="3558552" y="324612"/>
                  </a:lnTo>
                  <a:lnTo>
                    <a:pt x="3573792" y="324612"/>
                  </a:lnTo>
                  <a:lnTo>
                    <a:pt x="3573792" y="309372"/>
                  </a:lnTo>
                  <a:close/>
                </a:path>
                <a:path w="4013200" h="2178050">
                  <a:moveTo>
                    <a:pt x="3599700" y="0"/>
                  </a:moveTo>
                  <a:lnTo>
                    <a:pt x="3584460" y="0"/>
                  </a:lnTo>
                  <a:lnTo>
                    <a:pt x="3584460" y="15240"/>
                  </a:lnTo>
                  <a:lnTo>
                    <a:pt x="3599700" y="15240"/>
                  </a:lnTo>
                  <a:lnTo>
                    <a:pt x="3599700" y="0"/>
                  </a:lnTo>
                  <a:close/>
                </a:path>
                <a:path w="4013200" h="2178050">
                  <a:moveTo>
                    <a:pt x="3604272" y="309372"/>
                  </a:moveTo>
                  <a:lnTo>
                    <a:pt x="3589032" y="309372"/>
                  </a:lnTo>
                  <a:lnTo>
                    <a:pt x="3589032" y="324612"/>
                  </a:lnTo>
                  <a:lnTo>
                    <a:pt x="3604272" y="324612"/>
                  </a:lnTo>
                  <a:lnTo>
                    <a:pt x="3604272" y="309372"/>
                  </a:lnTo>
                  <a:close/>
                </a:path>
                <a:path w="4013200" h="2178050">
                  <a:moveTo>
                    <a:pt x="3631704" y="0"/>
                  </a:moveTo>
                  <a:lnTo>
                    <a:pt x="3614940" y="0"/>
                  </a:lnTo>
                  <a:lnTo>
                    <a:pt x="3614940" y="15240"/>
                  </a:lnTo>
                  <a:lnTo>
                    <a:pt x="3631704" y="15240"/>
                  </a:lnTo>
                  <a:lnTo>
                    <a:pt x="3631704" y="0"/>
                  </a:lnTo>
                  <a:close/>
                </a:path>
                <a:path w="4013200" h="2178050">
                  <a:moveTo>
                    <a:pt x="3634752" y="309372"/>
                  </a:moveTo>
                  <a:lnTo>
                    <a:pt x="3619512" y="309372"/>
                  </a:lnTo>
                  <a:lnTo>
                    <a:pt x="3619512" y="324612"/>
                  </a:lnTo>
                  <a:lnTo>
                    <a:pt x="3634752" y="324612"/>
                  </a:lnTo>
                  <a:lnTo>
                    <a:pt x="3634752" y="309372"/>
                  </a:lnTo>
                  <a:close/>
                </a:path>
                <a:path w="4013200" h="2178050">
                  <a:moveTo>
                    <a:pt x="3662184" y="0"/>
                  </a:moveTo>
                  <a:lnTo>
                    <a:pt x="3646944" y="0"/>
                  </a:lnTo>
                  <a:lnTo>
                    <a:pt x="3646944" y="15240"/>
                  </a:lnTo>
                  <a:lnTo>
                    <a:pt x="3662184" y="15240"/>
                  </a:lnTo>
                  <a:lnTo>
                    <a:pt x="3662184" y="0"/>
                  </a:lnTo>
                  <a:close/>
                </a:path>
                <a:path w="4013200" h="2178050">
                  <a:moveTo>
                    <a:pt x="3666756" y="309372"/>
                  </a:moveTo>
                  <a:lnTo>
                    <a:pt x="3649992" y="309372"/>
                  </a:lnTo>
                  <a:lnTo>
                    <a:pt x="3649992" y="324612"/>
                  </a:lnTo>
                  <a:lnTo>
                    <a:pt x="3666756" y="324612"/>
                  </a:lnTo>
                  <a:lnTo>
                    <a:pt x="3666756" y="309372"/>
                  </a:lnTo>
                  <a:close/>
                </a:path>
                <a:path w="4013200" h="2178050">
                  <a:moveTo>
                    <a:pt x="3692664" y="0"/>
                  </a:moveTo>
                  <a:lnTo>
                    <a:pt x="3677424" y="0"/>
                  </a:lnTo>
                  <a:lnTo>
                    <a:pt x="3677424" y="15240"/>
                  </a:lnTo>
                  <a:lnTo>
                    <a:pt x="3692664" y="15240"/>
                  </a:lnTo>
                  <a:lnTo>
                    <a:pt x="3692664" y="0"/>
                  </a:lnTo>
                  <a:close/>
                </a:path>
                <a:path w="4013200" h="2178050">
                  <a:moveTo>
                    <a:pt x="3697236" y="309372"/>
                  </a:moveTo>
                  <a:lnTo>
                    <a:pt x="3681996" y="309372"/>
                  </a:lnTo>
                  <a:lnTo>
                    <a:pt x="3681996" y="324612"/>
                  </a:lnTo>
                  <a:lnTo>
                    <a:pt x="3697236" y="324612"/>
                  </a:lnTo>
                  <a:lnTo>
                    <a:pt x="3697236" y="309372"/>
                  </a:lnTo>
                  <a:close/>
                </a:path>
                <a:path w="4013200" h="2178050">
                  <a:moveTo>
                    <a:pt x="3723144" y="0"/>
                  </a:moveTo>
                  <a:lnTo>
                    <a:pt x="3707904" y="0"/>
                  </a:lnTo>
                  <a:lnTo>
                    <a:pt x="3707904" y="15240"/>
                  </a:lnTo>
                  <a:lnTo>
                    <a:pt x="3723144" y="15240"/>
                  </a:lnTo>
                  <a:lnTo>
                    <a:pt x="3723144" y="0"/>
                  </a:lnTo>
                  <a:close/>
                </a:path>
                <a:path w="4013200" h="2178050">
                  <a:moveTo>
                    <a:pt x="3727716" y="309372"/>
                  </a:moveTo>
                  <a:lnTo>
                    <a:pt x="3712476" y="309372"/>
                  </a:lnTo>
                  <a:lnTo>
                    <a:pt x="3712476" y="324612"/>
                  </a:lnTo>
                  <a:lnTo>
                    <a:pt x="3727716" y="324612"/>
                  </a:lnTo>
                  <a:lnTo>
                    <a:pt x="3727716" y="309372"/>
                  </a:lnTo>
                  <a:close/>
                </a:path>
                <a:path w="4013200" h="2178050">
                  <a:moveTo>
                    <a:pt x="3755148" y="0"/>
                  </a:moveTo>
                  <a:lnTo>
                    <a:pt x="3738384" y="0"/>
                  </a:lnTo>
                  <a:lnTo>
                    <a:pt x="3738384" y="15240"/>
                  </a:lnTo>
                  <a:lnTo>
                    <a:pt x="3755148" y="15240"/>
                  </a:lnTo>
                  <a:lnTo>
                    <a:pt x="3755148" y="0"/>
                  </a:lnTo>
                  <a:close/>
                </a:path>
                <a:path w="4013200" h="2178050">
                  <a:moveTo>
                    <a:pt x="3758196" y="309372"/>
                  </a:moveTo>
                  <a:lnTo>
                    <a:pt x="3742956" y="309372"/>
                  </a:lnTo>
                  <a:lnTo>
                    <a:pt x="3742956" y="324612"/>
                  </a:lnTo>
                  <a:lnTo>
                    <a:pt x="3758196" y="324612"/>
                  </a:lnTo>
                  <a:lnTo>
                    <a:pt x="3758196" y="309372"/>
                  </a:lnTo>
                  <a:close/>
                </a:path>
                <a:path w="4013200" h="2178050">
                  <a:moveTo>
                    <a:pt x="3785628" y="0"/>
                  </a:moveTo>
                  <a:lnTo>
                    <a:pt x="3770388" y="0"/>
                  </a:lnTo>
                  <a:lnTo>
                    <a:pt x="3770388" y="15240"/>
                  </a:lnTo>
                  <a:lnTo>
                    <a:pt x="3785628" y="15240"/>
                  </a:lnTo>
                  <a:lnTo>
                    <a:pt x="3785628" y="0"/>
                  </a:lnTo>
                  <a:close/>
                </a:path>
                <a:path w="4013200" h="2178050">
                  <a:moveTo>
                    <a:pt x="3790200" y="309372"/>
                  </a:moveTo>
                  <a:lnTo>
                    <a:pt x="3773436" y="309372"/>
                  </a:lnTo>
                  <a:lnTo>
                    <a:pt x="3773436" y="324612"/>
                  </a:lnTo>
                  <a:lnTo>
                    <a:pt x="3790200" y="324612"/>
                  </a:lnTo>
                  <a:lnTo>
                    <a:pt x="3790200" y="309372"/>
                  </a:lnTo>
                  <a:close/>
                </a:path>
                <a:path w="4013200" h="2178050">
                  <a:moveTo>
                    <a:pt x="3816108" y="0"/>
                  </a:moveTo>
                  <a:lnTo>
                    <a:pt x="3800868" y="0"/>
                  </a:lnTo>
                  <a:lnTo>
                    <a:pt x="3800868" y="15240"/>
                  </a:lnTo>
                  <a:lnTo>
                    <a:pt x="3816108" y="15240"/>
                  </a:lnTo>
                  <a:lnTo>
                    <a:pt x="3816108" y="0"/>
                  </a:lnTo>
                  <a:close/>
                </a:path>
                <a:path w="4013200" h="2178050">
                  <a:moveTo>
                    <a:pt x="3820680" y="309372"/>
                  </a:moveTo>
                  <a:lnTo>
                    <a:pt x="3805440" y="309372"/>
                  </a:lnTo>
                  <a:lnTo>
                    <a:pt x="3805440" y="324612"/>
                  </a:lnTo>
                  <a:lnTo>
                    <a:pt x="3820680" y="324612"/>
                  </a:lnTo>
                  <a:lnTo>
                    <a:pt x="3820680" y="309372"/>
                  </a:lnTo>
                  <a:close/>
                </a:path>
                <a:path w="4013200" h="2178050">
                  <a:moveTo>
                    <a:pt x="3846588" y="0"/>
                  </a:moveTo>
                  <a:lnTo>
                    <a:pt x="3831348" y="0"/>
                  </a:lnTo>
                  <a:lnTo>
                    <a:pt x="3831348" y="15240"/>
                  </a:lnTo>
                  <a:lnTo>
                    <a:pt x="3846588" y="15240"/>
                  </a:lnTo>
                  <a:lnTo>
                    <a:pt x="3846588" y="0"/>
                  </a:lnTo>
                  <a:close/>
                </a:path>
                <a:path w="4013200" h="2178050">
                  <a:moveTo>
                    <a:pt x="3851160" y="309372"/>
                  </a:moveTo>
                  <a:lnTo>
                    <a:pt x="3835920" y="309372"/>
                  </a:lnTo>
                  <a:lnTo>
                    <a:pt x="3835920" y="324612"/>
                  </a:lnTo>
                  <a:lnTo>
                    <a:pt x="3851160" y="324612"/>
                  </a:lnTo>
                  <a:lnTo>
                    <a:pt x="3851160" y="309372"/>
                  </a:lnTo>
                  <a:close/>
                </a:path>
                <a:path w="4013200" h="2178050">
                  <a:moveTo>
                    <a:pt x="3878592" y="0"/>
                  </a:moveTo>
                  <a:lnTo>
                    <a:pt x="3861828" y="0"/>
                  </a:lnTo>
                  <a:lnTo>
                    <a:pt x="3861828" y="15240"/>
                  </a:lnTo>
                  <a:lnTo>
                    <a:pt x="3878592" y="15240"/>
                  </a:lnTo>
                  <a:lnTo>
                    <a:pt x="3878592" y="0"/>
                  </a:lnTo>
                  <a:close/>
                </a:path>
                <a:path w="4013200" h="2178050">
                  <a:moveTo>
                    <a:pt x="3881640" y="309372"/>
                  </a:moveTo>
                  <a:lnTo>
                    <a:pt x="3866400" y="309372"/>
                  </a:lnTo>
                  <a:lnTo>
                    <a:pt x="3866400" y="324612"/>
                  </a:lnTo>
                  <a:lnTo>
                    <a:pt x="3881640" y="324612"/>
                  </a:lnTo>
                  <a:lnTo>
                    <a:pt x="3881640" y="309372"/>
                  </a:lnTo>
                  <a:close/>
                </a:path>
                <a:path w="4013200" h="2178050">
                  <a:moveTo>
                    <a:pt x="3909072" y="0"/>
                  </a:moveTo>
                  <a:lnTo>
                    <a:pt x="3893832" y="0"/>
                  </a:lnTo>
                  <a:lnTo>
                    <a:pt x="3893832" y="15240"/>
                  </a:lnTo>
                  <a:lnTo>
                    <a:pt x="3909072" y="15240"/>
                  </a:lnTo>
                  <a:lnTo>
                    <a:pt x="3909072" y="0"/>
                  </a:lnTo>
                  <a:close/>
                </a:path>
                <a:path w="4013200" h="2178050">
                  <a:moveTo>
                    <a:pt x="3913644" y="309372"/>
                  </a:moveTo>
                  <a:lnTo>
                    <a:pt x="3896880" y="309372"/>
                  </a:lnTo>
                  <a:lnTo>
                    <a:pt x="3896880" y="324612"/>
                  </a:lnTo>
                  <a:lnTo>
                    <a:pt x="3913644" y="324612"/>
                  </a:lnTo>
                  <a:lnTo>
                    <a:pt x="3913644" y="309372"/>
                  </a:lnTo>
                  <a:close/>
                </a:path>
                <a:path w="4013200" h="2178050">
                  <a:moveTo>
                    <a:pt x="3939552" y="0"/>
                  </a:moveTo>
                  <a:lnTo>
                    <a:pt x="3924312" y="0"/>
                  </a:lnTo>
                  <a:lnTo>
                    <a:pt x="3924312" y="15240"/>
                  </a:lnTo>
                  <a:lnTo>
                    <a:pt x="3939552" y="15240"/>
                  </a:lnTo>
                  <a:lnTo>
                    <a:pt x="3939552" y="0"/>
                  </a:lnTo>
                  <a:close/>
                </a:path>
                <a:path w="4013200" h="2178050">
                  <a:moveTo>
                    <a:pt x="3944124" y="309372"/>
                  </a:moveTo>
                  <a:lnTo>
                    <a:pt x="3928884" y="309372"/>
                  </a:lnTo>
                  <a:lnTo>
                    <a:pt x="3928884" y="324612"/>
                  </a:lnTo>
                  <a:lnTo>
                    <a:pt x="3944124" y="324612"/>
                  </a:lnTo>
                  <a:lnTo>
                    <a:pt x="3944124" y="309372"/>
                  </a:lnTo>
                  <a:close/>
                </a:path>
                <a:path w="4013200" h="2178050">
                  <a:moveTo>
                    <a:pt x="3970032" y="0"/>
                  </a:moveTo>
                  <a:lnTo>
                    <a:pt x="3954792" y="0"/>
                  </a:lnTo>
                  <a:lnTo>
                    <a:pt x="3954792" y="15240"/>
                  </a:lnTo>
                  <a:lnTo>
                    <a:pt x="3970032" y="15240"/>
                  </a:lnTo>
                  <a:lnTo>
                    <a:pt x="3970032" y="0"/>
                  </a:lnTo>
                  <a:close/>
                </a:path>
                <a:path w="4013200" h="2178050">
                  <a:moveTo>
                    <a:pt x="3974604" y="309372"/>
                  </a:moveTo>
                  <a:lnTo>
                    <a:pt x="3959364" y="309372"/>
                  </a:lnTo>
                  <a:lnTo>
                    <a:pt x="3959364" y="324612"/>
                  </a:lnTo>
                  <a:lnTo>
                    <a:pt x="3974604" y="324612"/>
                  </a:lnTo>
                  <a:lnTo>
                    <a:pt x="3974604" y="309372"/>
                  </a:lnTo>
                  <a:close/>
                </a:path>
                <a:path w="4013200" h="2178050">
                  <a:moveTo>
                    <a:pt x="4012704" y="316992"/>
                  </a:moveTo>
                  <a:lnTo>
                    <a:pt x="3995940" y="316992"/>
                  </a:lnTo>
                  <a:lnTo>
                    <a:pt x="4005084" y="309372"/>
                  </a:lnTo>
                  <a:lnTo>
                    <a:pt x="3989844" y="309372"/>
                  </a:lnTo>
                  <a:lnTo>
                    <a:pt x="3989844" y="324612"/>
                  </a:lnTo>
                  <a:lnTo>
                    <a:pt x="4008132" y="324612"/>
                  </a:lnTo>
                  <a:lnTo>
                    <a:pt x="4012704" y="321564"/>
                  </a:lnTo>
                  <a:lnTo>
                    <a:pt x="4012704" y="316992"/>
                  </a:lnTo>
                  <a:close/>
                </a:path>
                <a:path w="4013200" h="2178050">
                  <a:moveTo>
                    <a:pt x="4012704" y="284988"/>
                  </a:moveTo>
                  <a:lnTo>
                    <a:pt x="3995940" y="284988"/>
                  </a:lnTo>
                  <a:lnTo>
                    <a:pt x="3995940" y="300228"/>
                  </a:lnTo>
                  <a:lnTo>
                    <a:pt x="4012704" y="300228"/>
                  </a:lnTo>
                  <a:lnTo>
                    <a:pt x="4012704" y="284988"/>
                  </a:lnTo>
                  <a:close/>
                </a:path>
                <a:path w="4013200" h="2178050">
                  <a:moveTo>
                    <a:pt x="4012704" y="254508"/>
                  </a:moveTo>
                  <a:lnTo>
                    <a:pt x="3995940" y="254508"/>
                  </a:lnTo>
                  <a:lnTo>
                    <a:pt x="3995940" y="269748"/>
                  </a:lnTo>
                  <a:lnTo>
                    <a:pt x="4012704" y="269748"/>
                  </a:lnTo>
                  <a:lnTo>
                    <a:pt x="4012704" y="254508"/>
                  </a:lnTo>
                  <a:close/>
                </a:path>
                <a:path w="4013200" h="2178050">
                  <a:moveTo>
                    <a:pt x="4012704" y="224028"/>
                  </a:moveTo>
                  <a:lnTo>
                    <a:pt x="3995940" y="224028"/>
                  </a:lnTo>
                  <a:lnTo>
                    <a:pt x="3995940" y="239268"/>
                  </a:lnTo>
                  <a:lnTo>
                    <a:pt x="4012704" y="239268"/>
                  </a:lnTo>
                  <a:lnTo>
                    <a:pt x="4012704" y="224028"/>
                  </a:lnTo>
                  <a:close/>
                </a:path>
                <a:path w="4013200" h="2178050">
                  <a:moveTo>
                    <a:pt x="4012704" y="193548"/>
                  </a:moveTo>
                  <a:lnTo>
                    <a:pt x="3995940" y="193548"/>
                  </a:lnTo>
                  <a:lnTo>
                    <a:pt x="3995940" y="208788"/>
                  </a:lnTo>
                  <a:lnTo>
                    <a:pt x="4012704" y="208788"/>
                  </a:lnTo>
                  <a:lnTo>
                    <a:pt x="4012704" y="193548"/>
                  </a:lnTo>
                  <a:close/>
                </a:path>
                <a:path w="4013200" h="2178050">
                  <a:moveTo>
                    <a:pt x="4012704" y="161544"/>
                  </a:moveTo>
                  <a:lnTo>
                    <a:pt x="3995940" y="161544"/>
                  </a:lnTo>
                  <a:lnTo>
                    <a:pt x="3995940" y="176784"/>
                  </a:lnTo>
                  <a:lnTo>
                    <a:pt x="4012704" y="176784"/>
                  </a:lnTo>
                  <a:lnTo>
                    <a:pt x="4012704" y="161544"/>
                  </a:lnTo>
                  <a:close/>
                </a:path>
                <a:path w="4013200" h="2178050">
                  <a:moveTo>
                    <a:pt x="4012704" y="131064"/>
                  </a:moveTo>
                  <a:lnTo>
                    <a:pt x="3995940" y="131064"/>
                  </a:lnTo>
                  <a:lnTo>
                    <a:pt x="3995940" y="146304"/>
                  </a:lnTo>
                  <a:lnTo>
                    <a:pt x="4012704" y="146304"/>
                  </a:lnTo>
                  <a:lnTo>
                    <a:pt x="4012704" y="131064"/>
                  </a:lnTo>
                  <a:close/>
                </a:path>
                <a:path w="4013200" h="2178050">
                  <a:moveTo>
                    <a:pt x="4012704" y="100584"/>
                  </a:moveTo>
                  <a:lnTo>
                    <a:pt x="3995940" y="100584"/>
                  </a:lnTo>
                  <a:lnTo>
                    <a:pt x="3995940" y="115824"/>
                  </a:lnTo>
                  <a:lnTo>
                    <a:pt x="4012704" y="115824"/>
                  </a:lnTo>
                  <a:lnTo>
                    <a:pt x="4012704" y="100584"/>
                  </a:lnTo>
                  <a:close/>
                </a:path>
                <a:path w="4013200" h="2178050">
                  <a:moveTo>
                    <a:pt x="4012704" y="70104"/>
                  </a:moveTo>
                  <a:lnTo>
                    <a:pt x="3995940" y="70104"/>
                  </a:lnTo>
                  <a:lnTo>
                    <a:pt x="3995940" y="85344"/>
                  </a:lnTo>
                  <a:lnTo>
                    <a:pt x="4012704" y="85344"/>
                  </a:lnTo>
                  <a:lnTo>
                    <a:pt x="4012704" y="70104"/>
                  </a:lnTo>
                  <a:close/>
                </a:path>
                <a:path w="4013200" h="2178050">
                  <a:moveTo>
                    <a:pt x="4012704" y="38100"/>
                  </a:moveTo>
                  <a:lnTo>
                    <a:pt x="3995940" y="38100"/>
                  </a:lnTo>
                  <a:lnTo>
                    <a:pt x="3995940" y="53340"/>
                  </a:lnTo>
                  <a:lnTo>
                    <a:pt x="4012704" y="53340"/>
                  </a:lnTo>
                  <a:lnTo>
                    <a:pt x="4012704" y="38100"/>
                  </a:lnTo>
                  <a:close/>
                </a:path>
                <a:path w="4013200" h="2178050">
                  <a:moveTo>
                    <a:pt x="4012704" y="7620"/>
                  </a:moveTo>
                  <a:lnTo>
                    <a:pt x="4002036" y="7620"/>
                  </a:lnTo>
                  <a:lnTo>
                    <a:pt x="4002036" y="0"/>
                  </a:lnTo>
                  <a:lnTo>
                    <a:pt x="3985272" y="0"/>
                  </a:lnTo>
                  <a:lnTo>
                    <a:pt x="3985272" y="15240"/>
                  </a:lnTo>
                  <a:lnTo>
                    <a:pt x="3995940" y="15240"/>
                  </a:lnTo>
                  <a:lnTo>
                    <a:pt x="3995940" y="22860"/>
                  </a:lnTo>
                  <a:lnTo>
                    <a:pt x="4012704" y="22860"/>
                  </a:lnTo>
                  <a:lnTo>
                    <a:pt x="4012704" y="15240"/>
                  </a:lnTo>
                  <a:lnTo>
                    <a:pt x="4012704" y="762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4946681" y="1528838"/>
              <a:ext cx="0" cy="2595880"/>
            </a:xfrm>
            <a:custGeom>
              <a:avLst/>
              <a:gdLst/>
              <a:ahLst/>
              <a:cxnLst/>
              <a:rect l="l" t="t" r="r" b="b"/>
              <a:pathLst>
                <a:path w="0" h="2595879">
                  <a:moveTo>
                    <a:pt x="0" y="2595372"/>
                  </a:moveTo>
                  <a:lnTo>
                    <a:pt x="0" y="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4606829" y="2301506"/>
            <a:ext cx="340360" cy="307975"/>
          </a:xfrm>
          <a:prstGeom prst="rect">
            <a:avLst/>
          </a:prstGeom>
          <a:solidFill>
            <a:srgbClr val="CA904D"/>
          </a:solidFill>
        </p:spPr>
        <p:txBody>
          <a:bodyPr wrap="square" lIns="0" tIns="7048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5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12%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558061" y="1931174"/>
            <a:ext cx="388620" cy="307975"/>
          </a:xfrm>
          <a:prstGeom prst="rect">
            <a:avLst/>
          </a:prstGeom>
          <a:solidFill>
            <a:srgbClr val="CA904D"/>
          </a:solidFill>
        </p:spPr>
        <p:txBody>
          <a:bodyPr wrap="square" lIns="0" tIns="70485" rIns="0" bIns="0" rtlCol="0" vert="horz">
            <a:spAutoFit/>
          </a:bodyPr>
          <a:lstStyle/>
          <a:p>
            <a:pPr marL="39370">
              <a:lnSpc>
                <a:spcPct val="100000"/>
              </a:lnSpc>
              <a:spcBef>
                <a:spcPts val="55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14%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146837" y="1559318"/>
            <a:ext cx="1800225" cy="309880"/>
          </a:xfrm>
          <a:prstGeom prst="rect">
            <a:avLst/>
          </a:prstGeom>
          <a:solidFill>
            <a:srgbClr val="CA904D"/>
          </a:solidFill>
        </p:spPr>
        <p:txBody>
          <a:bodyPr wrap="square" lIns="0" tIns="72390" rIns="0" bIns="0" rtlCol="0" vert="horz">
            <a:spAutoFit/>
          </a:bodyPr>
          <a:lstStyle/>
          <a:p>
            <a:pPr algn="r" marR="53975">
              <a:lnSpc>
                <a:spcPct val="100000"/>
              </a:lnSpc>
              <a:spcBef>
                <a:spcPts val="57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63%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665671" y="3837524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0%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665671" y="3467274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5%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5%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665671" y="3096953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0%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2%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665671" y="2726703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7%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3%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993324" y="2354902"/>
            <a:ext cx="23241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2%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4946681" y="1931174"/>
            <a:ext cx="360045" cy="307975"/>
          </a:xfrm>
          <a:prstGeom prst="rect">
            <a:avLst/>
          </a:prstGeom>
          <a:solidFill>
            <a:srgbClr val="13425D"/>
          </a:solidFill>
        </p:spPr>
        <p:txBody>
          <a:bodyPr wrap="square" lIns="0" tIns="70485" rIns="0" bIns="0" rtlCol="0" vert="horz">
            <a:spAutoFit/>
          </a:bodyPr>
          <a:lstStyle/>
          <a:p>
            <a:pPr marL="59055">
              <a:lnSpc>
                <a:spcPct val="100000"/>
              </a:lnSpc>
              <a:spcBef>
                <a:spcPts val="55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13%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950491" y="1614402"/>
            <a:ext cx="219392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77%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257066" y="3828358"/>
            <a:ext cx="6997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DIVERSOS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378978" y="3458109"/>
            <a:ext cx="57721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ELOGIO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197696" y="3087859"/>
            <a:ext cx="75946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SUGESTÃO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183947" y="2717538"/>
            <a:ext cx="77343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DENÚNCIA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969101" y="2345807"/>
            <a:ext cx="98742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SOLICITAÇÃO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921860" y="1975486"/>
            <a:ext cx="103505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INFORMAÇÃO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888367" y="1605236"/>
            <a:ext cx="1068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RECLAMAÇÃO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03802" rIns="0" bIns="0" rtlCol="0" vert="horz">
            <a:spAutoFit/>
          </a:bodyPr>
          <a:lstStyle/>
          <a:p>
            <a:pPr marL="12700">
              <a:lnSpc>
                <a:spcPts val="2245"/>
              </a:lnSpc>
              <a:spcBef>
                <a:spcPts val="110"/>
              </a:spcBef>
            </a:pPr>
            <a:r>
              <a:rPr dirty="0"/>
              <a:t>TIPOS</a:t>
            </a:r>
            <a:r>
              <a:rPr dirty="0" spc="5"/>
              <a:t> </a:t>
            </a:r>
            <a:r>
              <a:rPr dirty="0"/>
              <a:t>DE</a:t>
            </a:r>
            <a:r>
              <a:rPr dirty="0" spc="10"/>
              <a:t> </a:t>
            </a:r>
            <a:r>
              <a:rPr dirty="0"/>
              <a:t>PROTOCOLOS</a:t>
            </a:r>
            <a:r>
              <a:rPr dirty="0" spc="15"/>
              <a:t> </a:t>
            </a:r>
            <a:r>
              <a:rPr dirty="0"/>
              <a:t>POR</a:t>
            </a:r>
            <a:r>
              <a:rPr dirty="0" spc="-5"/>
              <a:t> </a:t>
            </a:r>
            <a:r>
              <a:rPr dirty="0" spc="-10"/>
              <a:t>GÊNERO</a:t>
            </a:r>
          </a:p>
          <a:p>
            <a:pPr marL="12700">
              <a:lnSpc>
                <a:spcPts val="2245"/>
              </a:lnSpc>
            </a:pPr>
            <a:r>
              <a:rPr dirty="0"/>
              <a:t>(pessoa</a:t>
            </a:r>
            <a:r>
              <a:rPr dirty="0" spc="5"/>
              <a:t> </a:t>
            </a:r>
            <a:r>
              <a:rPr dirty="0" spc="-10"/>
              <a:t>física)</a:t>
            </a:r>
          </a:p>
        </p:txBody>
      </p:sp>
      <p:sp>
        <p:nvSpPr>
          <p:cNvPr id="30" name="object 30" descr=""/>
          <p:cNvSpPr/>
          <p:nvPr/>
        </p:nvSpPr>
        <p:spPr>
          <a:xfrm>
            <a:off x="266477" y="326402"/>
            <a:ext cx="0" cy="1321435"/>
          </a:xfrm>
          <a:custGeom>
            <a:avLst/>
            <a:gdLst/>
            <a:ahLst/>
            <a:cxnLst/>
            <a:rect l="l" t="t" r="r" b="b"/>
            <a:pathLst>
              <a:path w="0" h="1321435">
                <a:moveTo>
                  <a:pt x="0" y="0"/>
                </a:moveTo>
                <a:lnTo>
                  <a:pt x="0" y="1321308"/>
                </a:lnTo>
              </a:path>
            </a:pathLst>
          </a:custGeom>
          <a:ln w="45719">
            <a:solidFill>
              <a:srgbClr val="173B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 descr=""/>
          <p:cNvSpPr txBox="1"/>
          <p:nvPr/>
        </p:nvSpPr>
        <p:spPr>
          <a:xfrm>
            <a:off x="503692" y="892766"/>
            <a:ext cx="527685" cy="2051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b="1">
                <a:solidFill>
                  <a:srgbClr val="173B46"/>
                </a:solidFill>
                <a:latin typeface="Century Gothic"/>
                <a:cs typeface="Century Gothic"/>
              </a:rPr>
              <a:t>JAN</a:t>
            </a:r>
            <a:r>
              <a:rPr dirty="0" sz="1150" spc="40" b="1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50" spc="-25" b="1">
                <a:solidFill>
                  <a:srgbClr val="173B46"/>
                </a:solidFill>
                <a:latin typeface="Century Gothic"/>
                <a:cs typeface="Century Gothic"/>
              </a:rPr>
              <a:t>22</a:t>
            </a:r>
            <a:endParaRPr sz="1150">
              <a:latin typeface="Century Gothic"/>
              <a:cs typeface="Century Gothic"/>
            </a:endParaRPr>
          </a:p>
        </p:txBody>
      </p:sp>
      <p:grpSp>
        <p:nvGrpSpPr>
          <p:cNvPr id="32" name="object 32" descr=""/>
          <p:cNvGrpSpPr/>
          <p:nvPr/>
        </p:nvGrpSpPr>
        <p:grpSpPr>
          <a:xfrm>
            <a:off x="8107552" y="4119906"/>
            <a:ext cx="1096645" cy="1097280"/>
            <a:chOff x="8107552" y="4119906"/>
            <a:chExt cx="1096645" cy="1097280"/>
          </a:xfrm>
        </p:grpSpPr>
        <p:sp>
          <p:nvSpPr>
            <p:cNvPr id="33" name="object 33" descr=""/>
            <p:cNvSpPr/>
            <p:nvPr/>
          </p:nvSpPr>
          <p:spPr>
            <a:xfrm>
              <a:off x="8107552" y="4119906"/>
              <a:ext cx="759460" cy="1024255"/>
            </a:xfrm>
            <a:custGeom>
              <a:avLst/>
              <a:gdLst/>
              <a:ahLst/>
              <a:cxnLst/>
              <a:rect l="l" t="t" r="r" b="b"/>
              <a:pathLst>
                <a:path w="759459" h="1024254">
                  <a:moveTo>
                    <a:pt x="274225" y="1023859"/>
                  </a:moveTo>
                  <a:lnTo>
                    <a:pt x="234277" y="998314"/>
                  </a:lnTo>
                  <a:lnTo>
                    <a:pt x="197252" y="969953"/>
                  </a:lnTo>
                  <a:lnTo>
                    <a:pt x="163209" y="939000"/>
                  </a:lnTo>
                  <a:lnTo>
                    <a:pt x="132208" y="905679"/>
                  </a:lnTo>
                  <a:lnTo>
                    <a:pt x="104310" y="870215"/>
                  </a:lnTo>
                  <a:lnTo>
                    <a:pt x="79573" y="832831"/>
                  </a:lnTo>
                  <a:lnTo>
                    <a:pt x="58059" y="793752"/>
                  </a:lnTo>
                  <a:lnTo>
                    <a:pt x="39827" y="753200"/>
                  </a:lnTo>
                  <a:lnTo>
                    <a:pt x="24937" y="711401"/>
                  </a:lnTo>
                  <a:lnTo>
                    <a:pt x="13450" y="668578"/>
                  </a:lnTo>
                  <a:lnTo>
                    <a:pt x="5424" y="624955"/>
                  </a:lnTo>
                  <a:lnTo>
                    <a:pt x="921" y="580756"/>
                  </a:lnTo>
                  <a:lnTo>
                    <a:pt x="0" y="536205"/>
                  </a:lnTo>
                  <a:lnTo>
                    <a:pt x="2720" y="491526"/>
                  </a:lnTo>
                  <a:lnTo>
                    <a:pt x="9143" y="446944"/>
                  </a:lnTo>
                  <a:lnTo>
                    <a:pt x="19329" y="402681"/>
                  </a:lnTo>
                  <a:lnTo>
                    <a:pt x="33336" y="358962"/>
                  </a:lnTo>
                  <a:lnTo>
                    <a:pt x="51225" y="316011"/>
                  </a:lnTo>
                  <a:lnTo>
                    <a:pt x="73057" y="274051"/>
                  </a:lnTo>
                  <a:lnTo>
                    <a:pt x="99089" y="233297"/>
                  </a:lnTo>
                  <a:lnTo>
                    <a:pt x="128083" y="195532"/>
                  </a:lnTo>
                  <a:lnTo>
                    <a:pt x="159803" y="160839"/>
                  </a:lnTo>
                  <a:lnTo>
                    <a:pt x="194015" y="129297"/>
                  </a:lnTo>
                  <a:lnTo>
                    <a:pt x="230485" y="100986"/>
                  </a:lnTo>
                  <a:lnTo>
                    <a:pt x="268978" y="75986"/>
                  </a:lnTo>
                  <a:lnTo>
                    <a:pt x="309260" y="54377"/>
                  </a:lnTo>
                  <a:lnTo>
                    <a:pt x="351095" y="36239"/>
                  </a:lnTo>
                  <a:lnTo>
                    <a:pt x="394251" y="21653"/>
                  </a:lnTo>
                  <a:lnTo>
                    <a:pt x="438491" y="10697"/>
                  </a:lnTo>
                  <a:lnTo>
                    <a:pt x="483582" y="3453"/>
                  </a:lnTo>
                  <a:lnTo>
                    <a:pt x="529289" y="0"/>
                  </a:lnTo>
                  <a:lnTo>
                    <a:pt x="575378" y="418"/>
                  </a:lnTo>
                  <a:lnTo>
                    <a:pt x="621613" y="4787"/>
                  </a:lnTo>
                  <a:lnTo>
                    <a:pt x="667761" y="13188"/>
                  </a:lnTo>
                  <a:lnTo>
                    <a:pt x="713587" y="25700"/>
                  </a:lnTo>
                  <a:lnTo>
                    <a:pt x="758857" y="42403"/>
                  </a:lnTo>
                  <a:lnTo>
                    <a:pt x="548545" y="548371"/>
                  </a:lnTo>
                  <a:lnTo>
                    <a:pt x="274225" y="1023859"/>
                  </a:lnTo>
                  <a:close/>
                </a:path>
              </a:pathLst>
            </a:custGeom>
            <a:solidFill>
              <a:srgbClr val="CA9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8381777" y="4162310"/>
              <a:ext cx="822325" cy="1054735"/>
            </a:xfrm>
            <a:custGeom>
              <a:avLst/>
              <a:gdLst/>
              <a:ahLst/>
              <a:cxnLst/>
              <a:rect l="l" t="t" r="r" b="b"/>
              <a:pathLst>
                <a:path w="822325" h="1054735">
                  <a:moveTo>
                    <a:pt x="287027" y="1054542"/>
                  </a:moveTo>
                  <a:lnTo>
                    <a:pt x="241996" y="1053785"/>
                  </a:lnTo>
                  <a:lnTo>
                    <a:pt x="196810" y="1049236"/>
                  </a:lnTo>
                  <a:lnTo>
                    <a:pt x="151685" y="1040806"/>
                  </a:lnTo>
                  <a:lnTo>
                    <a:pt x="106838" y="1028402"/>
                  </a:lnTo>
                  <a:lnTo>
                    <a:pt x="62483" y="1011935"/>
                  </a:lnTo>
                  <a:lnTo>
                    <a:pt x="15120" y="989433"/>
                  </a:lnTo>
                  <a:lnTo>
                    <a:pt x="0" y="981456"/>
                  </a:lnTo>
                  <a:lnTo>
                    <a:pt x="274319" y="505967"/>
                  </a:lnTo>
                  <a:lnTo>
                    <a:pt x="484631" y="0"/>
                  </a:lnTo>
                  <a:lnTo>
                    <a:pt x="527652" y="20177"/>
                  </a:lnTo>
                  <a:lnTo>
                    <a:pt x="568106" y="43512"/>
                  </a:lnTo>
                  <a:lnTo>
                    <a:pt x="605906" y="69791"/>
                  </a:lnTo>
                  <a:lnTo>
                    <a:pt x="640968" y="98804"/>
                  </a:lnTo>
                  <a:lnTo>
                    <a:pt x="673206" y="130337"/>
                  </a:lnTo>
                  <a:lnTo>
                    <a:pt x="702536" y="164180"/>
                  </a:lnTo>
                  <a:lnTo>
                    <a:pt x="728871" y="200119"/>
                  </a:lnTo>
                  <a:lnTo>
                    <a:pt x="752127" y="237943"/>
                  </a:lnTo>
                  <a:lnTo>
                    <a:pt x="772218" y="277441"/>
                  </a:lnTo>
                  <a:lnTo>
                    <a:pt x="789058" y="318400"/>
                  </a:lnTo>
                  <a:lnTo>
                    <a:pt x="802563" y="360608"/>
                  </a:lnTo>
                  <a:lnTo>
                    <a:pt x="812648" y="403853"/>
                  </a:lnTo>
                  <a:lnTo>
                    <a:pt x="819226" y="447923"/>
                  </a:lnTo>
                  <a:lnTo>
                    <a:pt x="822212" y="492606"/>
                  </a:lnTo>
                  <a:lnTo>
                    <a:pt x="821522" y="537691"/>
                  </a:lnTo>
                  <a:lnTo>
                    <a:pt x="817070" y="582965"/>
                  </a:lnTo>
                  <a:lnTo>
                    <a:pt x="808770" y="628217"/>
                  </a:lnTo>
                  <a:lnTo>
                    <a:pt x="796538" y="673233"/>
                  </a:lnTo>
                  <a:lnTo>
                    <a:pt x="780287" y="717804"/>
                  </a:lnTo>
                  <a:lnTo>
                    <a:pt x="760098" y="760608"/>
                  </a:lnTo>
                  <a:lnTo>
                    <a:pt x="736730" y="800890"/>
                  </a:lnTo>
                  <a:lnTo>
                    <a:pt x="710400" y="838560"/>
                  </a:lnTo>
                  <a:lnTo>
                    <a:pt x="681323" y="873526"/>
                  </a:lnTo>
                  <a:lnTo>
                    <a:pt x="649717" y="905697"/>
                  </a:lnTo>
                  <a:lnTo>
                    <a:pt x="615795" y="934984"/>
                  </a:lnTo>
                  <a:lnTo>
                    <a:pt x="579776" y="961295"/>
                  </a:lnTo>
                  <a:lnTo>
                    <a:pt x="541874" y="984540"/>
                  </a:lnTo>
                  <a:lnTo>
                    <a:pt x="502306" y="1004628"/>
                  </a:lnTo>
                  <a:lnTo>
                    <a:pt x="461287" y="1021468"/>
                  </a:lnTo>
                  <a:lnTo>
                    <a:pt x="419034" y="1034970"/>
                  </a:lnTo>
                  <a:lnTo>
                    <a:pt x="375762" y="1045044"/>
                  </a:lnTo>
                  <a:lnTo>
                    <a:pt x="331688" y="1051598"/>
                  </a:lnTo>
                  <a:lnTo>
                    <a:pt x="287027" y="1054542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5" name="object 35" descr=""/>
          <p:cNvSpPr txBox="1"/>
          <p:nvPr/>
        </p:nvSpPr>
        <p:spPr>
          <a:xfrm>
            <a:off x="8212121" y="4399948"/>
            <a:ext cx="883919" cy="513715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450" spc="-25" b="1">
                <a:solidFill>
                  <a:srgbClr val="525252"/>
                </a:solidFill>
                <a:latin typeface="Century Gothic"/>
                <a:cs typeface="Century Gothic"/>
              </a:rPr>
              <a:t>48%</a:t>
            </a:r>
            <a:endParaRPr sz="1450">
              <a:latin typeface="Century Gothic"/>
              <a:cs typeface="Century Gothic"/>
            </a:endParaRPr>
          </a:p>
          <a:p>
            <a:pPr marL="504825">
              <a:lnSpc>
                <a:spcPct val="100000"/>
              </a:lnSpc>
              <a:spcBef>
                <a:spcPts val="180"/>
              </a:spcBef>
            </a:pPr>
            <a:r>
              <a:rPr dirty="0" sz="1450" spc="-25" b="1">
                <a:solidFill>
                  <a:srgbClr val="538235"/>
                </a:solidFill>
                <a:latin typeface="Century Gothic"/>
                <a:cs typeface="Century Gothic"/>
              </a:rPr>
              <a:t>52%</a:t>
            </a:r>
            <a:endParaRPr sz="1450">
              <a:latin typeface="Century Gothic"/>
              <a:cs typeface="Century Gothic"/>
            </a:endParaRPr>
          </a:p>
        </p:txBody>
      </p:sp>
      <p:pic>
        <p:nvPicPr>
          <p:cNvPr id="36" name="object 3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11101" y="1560842"/>
            <a:ext cx="309371" cy="286511"/>
          </a:xfrm>
          <a:prstGeom prst="rect">
            <a:avLst/>
          </a:prstGeom>
        </p:spPr>
      </p:pic>
      <p:pic>
        <p:nvPicPr>
          <p:cNvPr id="37" name="object 37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211101" y="1931174"/>
            <a:ext cx="309371" cy="143255"/>
          </a:xfrm>
          <a:prstGeom prst="rect">
            <a:avLst/>
          </a:prstGeom>
        </p:spPr>
      </p:pic>
      <p:pic>
        <p:nvPicPr>
          <p:cNvPr id="38" name="object 38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334789" y="2301506"/>
            <a:ext cx="309372" cy="286512"/>
          </a:xfrm>
          <a:prstGeom prst="rect">
            <a:avLst/>
          </a:prstGeom>
        </p:spPr>
      </p:pic>
      <p:grpSp>
        <p:nvGrpSpPr>
          <p:cNvPr id="39" name="object 39" descr=""/>
          <p:cNvGrpSpPr/>
          <p:nvPr/>
        </p:nvGrpSpPr>
        <p:grpSpPr>
          <a:xfrm>
            <a:off x="7334789" y="1937270"/>
            <a:ext cx="309245" cy="280670"/>
            <a:chOff x="7334789" y="1937270"/>
            <a:chExt cx="309245" cy="280670"/>
          </a:xfrm>
        </p:grpSpPr>
        <p:pic>
          <p:nvPicPr>
            <p:cNvPr id="40" name="object 40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334789" y="2074430"/>
              <a:ext cx="308640" cy="143256"/>
            </a:xfrm>
            <a:prstGeom prst="rect">
              <a:avLst/>
            </a:prstGeom>
          </p:spPr>
        </p:pic>
        <p:sp>
          <p:nvSpPr>
            <p:cNvPr id="41" name="object 41" descr=""/>
            <p:cNvSpPr/>
            <p:nvPr/>
          </p:nvSpPr>
          <p:spPr>
            <a:xfrm>
              <a:off x="7339361" y="1937270"/>
              <a:ext cx="300355" cy="274320"/>
            </a:xfrm>
            <a:custGeom>
              <a:avLst/>
              <a:gdLst/>
              <a:ahLst/>
              <a:cxnLst/>
              <a:rect l="l" t="t" r="r" b="b"/>
              <a:pathLst>
                <a:path w="300354" h="274319">
                  <a:moveTo>
                    <a:pt x="300228" y="274320"/>
                  </a:moveTo>
                  <a:lnTo>
                    <a:pt x="0" y="274320"/>
                  </a:lnTo>
                  <a:lnTo>
                    <a:pt x="0" y="0"/>
                  </a:lnTo>
                  <a:lnTo>
                    <a:pt x="300228" y="0"/>
                  </a:lnTo>
                  <a:lnTo>
                    <a:pt x="300228" y="274320"/>
                  </a:lnTo>
                  <a:close/>
                </a:path>
              </a:pathLst>
            </a:custGeom>
            <a:solidFill>
              <a:srgbClr val="DDE1DA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9535160" cy="5358130"/>
            <a:chOff x="0" y="0"/>
            <a:chExt cx="9535160" cy="5358130"/>
          </a:xfrm>
        </p:grpSpPr>
        <p:sp>
          <p:nvSpPr>
            <p:cNvPr id="3" name="object 3" descr=""/>
            <p:cNvSpPr/>
            <p:nvPr/>
          </p:nvSpPr>
          <p:spPr>
            <a:xfrm>
              <a:off x="0" y="1182890"/>
              <a:ext cx="9535160" cy="4175125"/>
            </a:xfrm>
            <a:custGeom>
              <a:avLst/>
              <a:gdLst/>
              <a:ahLst/>
              <a:cxnLst/>
              <a:rect l="l" t="t" r="r" b="b"/>
              <a:pathLst>
                <a:path w="9535160" h="4175125">
                  <a:moveTo>
                    <a:pt x="0" y="4174781"/>
                  </a:moveTo>
                  <a:lnTo>
                    <a:pt x="9534544" y="4174781"/>
                  </a:lnTo>
                  <a:lnTo>
                    <a:pt x="9534544" y="0"/>
                  </a:lnTo>
                  <a:lnTo>
                    <a:pt x="0" y="0"/>
                  </a:lnTo>
                  <a:lnTo>
                    <a:pt x="0" y="4174781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0" y="0"/>
              <a:ext cx="9535160" cy="1183005"/>
            </a:xfrm>
            <a:custGeom>
              <a:avLst/>
              <a:gdLst/>
              <a:ahLst/>
              <a:cxnLst/>
              <a:rect l="l" t="t" r="r" b="b"/>
              <a:pathLst>
                <a:path w="9535160" h="1183005">
                  <a:moveTo>
                    <a:pt x="9534544" y="1182890"/>
                  </a:moveTo>
                  <a:lnTo>
                    <a:pt x="0" y="1182890"/>
                  </a:lnTo>
                  <a:lnTo>
                    <a:pt x="0" y="0"/>
                  </a:lnTo>
                  <a:lnTo>
                    <a:pt x="9534544" y="0"/>
                  </a:lnTo>
                  <a:lnTo>
                    <a:pt x="9534544" y="118289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261393" y="2322842"/>
              <a:ext cx="1927860" cy="609600"/>
            </a:xfrm>
            <a:custGeom>
              <a:avLst/>
              <a:gdLst/>
              <a:ahLst/>
              <a:cxnLst/>
              <a:rect l="l" t="t" r="r" b="b"/>
              <a:pathLst>
                <a:path w="1927860" h="609600">
                  <a:moveTo>
                    <a:pt x="1825751" y="609599"/>
                  </a:moveTo>
                  <a:lnTo>
                    <a:pt x="102108" y="609599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1825751" y="0"/>
                  </a:lnTo>
                  <a:lnTo>
                    <a:pt x="1865495" y="8001"/>
                  </a:lnTo>
                  <a:lnTo>
                    <a:pt x="1897951" y="29718"/>
                  </a:lnTo>
                  <a:lnTo>
                    <a:pt x="1919835" y="61722"/>
                  </a:lnTo>
                  <a:lnTo>
                    <a:pt x="1927859" y="100584"/>
                  </a:lnTo>
                  <a:lnTo>
                    <a:pt x="1927859" y="509016"/>
                  </a:lnTo>
                  <a:lnTo>
                    <a:pt x="1919835" y="548520"/>
                  </a:lnTo>
                  <a:lnTo>
                    <a:pt x="1897951" y="580453"/>
                  </a:lnTo>
                  <a:lnTo>
                    <a:pt x="1865495" y="601813"/>
                  </a:lnTo>
                  <a:lnTo>
                    <a:pt x="1825751" y="609599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261393" y="2322842"/>
              <a:ext cx="1927860" cy="609600"/>
            </a:xfrm>
            <a:custGeom>
              <a:avLst/>
              <a:gdLst/>
              <a:ahLst/>
              <a:cxnLst/>
              <a:rect l="l" t="t" r="r" b="b"/>
              <a:pathLst>
                <a:path w="1927860" h="609600">
                  <a:moveTo>
                    <a:pt x="0" y="100584"/>
                  </a:move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1825751" y="0"/>
                  </a:lnTo>
                  <a:lnTo>
                    <a:pt x="1865495" y="8001"/>
                  </a:lnTo>
                  <a:lnTo>
                    <a:pt x="1897951" y="29718"/>
                  </a:lnTo>
                  <a:lnTo>
                    <a:pt x="1919835" y="61722"/>
                  </a:lnTo>
                  <a:lnTo>
                    <a:pt x="1927859" y="100584"/>
                  </a:lnTo>
                  <a:lnTo>
                    <a:pt x="1927859" y="509016"/>
                  </a:lnTo>
                  <a:lnTo>
                    <a:pt x="1919835" y="548520"/>
                  </a:lnTo>
                  <a:lnTo>
                    <a:pt x="1897951" y="580453"/>
                  </a:lnTo>
                  <a:lnTo>
                    <a:pt x="1865495" y="601813"/>
                  </a:lnTo>
                  <a:lnTo>
                    <a:pt x="1825751" y="609599"/>
                  </a:lnTo>
                  <a:lnTo>
                    <a:pt x="102108" y="609599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close/>
                </a:path>
              </a:pathLst>
            </a:custGeom>
            <a:ln w="30480">
              <a:solidFill>
                <a:srgbClr val="771F2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237521" y="2092718"/>
              <a:ext cx="1900555" cy="840105"/>
            </a:xfrm>
            <a:custGeom>
              <a:avLst/>
              <a:gdLst/>
              <a:ahLst/>
              <a:cxnLst/>
              <a:rect l="l" t="t" r="r" b="b"/>
              <a:pathLst>
                <a:path w="1900555" h="840105">
                  <a:moveTo>
                    <a:pt x="0" y="140208"/>
                  </a:moveTo>
                  <a:lnTo>
                    <a:pt x="7120" y="95780"/>
                  </a:lnTo>
                  <a:lnTo>
                    <a:pt x="26968" y="57278"/>
                  </a:lnTo>
                  <a:lnTo>
                    <a:pt x="57278" y="26968"/>
                  </a:lnTo>
                  <a:lnTo>
                    <a:pt x="95780" y="7120"/>
                  </a:lnTo>
                  <a:lnTo>
                    <a:pt x="140208" y="0"/>
                  </a:lnTo>
                  <a:lnTo>
                    <a:pt x="1760220" y="0"/>
                  </a:lnTo>
                  <a:lnTo>
                    <a:pt x="1804062" y="7120"/>
                  </a:lnTo>
                  <a:lnTo>
                    <a:pt x="1842491" y="26968"/>
                  </a:lnTo>
                  <a:lnTo>
                    <a:pt x="1873020" y="57278"/>
                  </a:lnTo>
                  <a:lnTo>
                    <a:pt x="1893161" y="95780"/>
                  </a:lnTo>
                  <a:lnTo>
                    <a:pt x="1900428" y="140208"/>
                  </a:lnTo>
                  <a:lnTo>
                    <a:pt x="1900428" y="701040"/>
                  </a:lnTo>
                  <a:lnTo>
                    <a:pt x="1893161" y="744723"/>
                  </a:lnTo>
                  <a:lnTo>
                    <a:pt x="1873020" y="782775"/>
                  </a:lnTo>
                  <a:lnTo>
                    <a:pt x="1842491" y="812852"/>
                  </a:lnTo>
                  <a:lnTo>
                    <a:pt x="1804062" y="832616"/>
                  </a:lnTo>
                  <a:lnTo>
                    <a:pt x="1760220" y="839724"/>
                  </a:lnTo>
                  <a:lnTo>
                    <a:pt x="140208" y="839724"/>
                  </a:lnTo>
                  <a:lnTo>
                    <a:pt x="95780" y="832616"/>
                  </a:lnTo>
                  <a:lnTo>
                    <a:pt x="57278" y="812852"/>
                  </a:lnTo>
                  <a:lnTo>
                    <a:pt x="26968" y="782775"/>
                  </a:lnTo>
                  <a:lnTo>
                    <a:pt x="7120" y="744723"/>
                  </a:lnTo>
                  <a:lnTo>
                    <a:pt x="0" y="701040"/>
                  </a:lnTo>
                  <a:lnTo>
                    <a:pt x="0" y="140208"/>
                  </a:lnTo>
                  <a:close/>
                </a:path>
              </a:pathLst>
            </a:custGeom>
            <a:ln w="30480">
              <a:solidFill>
                <a:srgbClr val="771F2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2393475" y="2432080"/>
            <a:ext cx="1477010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</a:t>
            </a:r>
            <a:r>
              <a:rPr dirty="0" sz="950" spc="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geral</a:t>
            </a:r>
            <a:r>
              <a:rPr dirty="0" sz="950" spc="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até</a:t>
            </a:r>
            <a:r>
              <a:rPr dirty="0" sz="950" spc="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7/4/22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ROBERTO</a:t>
            </a:r>
            <a:r>
              <a:rPr dirty="0" sz="1100" spc="11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20" b="1">
                <a:solidFill>
                  <a:srgbClr val="FFFFFF"/>
                </a:solidFill>
                <a:latin typeface="Century Gothic"/>
                <a:cs typeface="Century Gothic"/>
              </a:rPr>
              <a:t>SIMON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331494" y="2174522"/>
            <a:ext cx="1343025" cy="702310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12700" marR="5080">
              <a:lnSpc>
                <a:spcPct val="105300"/>
              </a:lnSpc>
              <a:spcBef>
                <a:spcPts val="60"/>
              </a:spcBef>
            </a:pPr>
            <a:r>
              <a:rPr dirty="0" sz="950">
                <a:solidFill>
                  <a:srgbClr val="771F28"/>
                </a:solidFill>
                <a:latin typeface="Century Gothic"/>
                <a:cs typeface="Century Gothic"/>
              </a:rPr>
              <a:t>equipe</a:t>
            </a:r>
            <a:r>
              <a:rPr dirty="0" sz="950" spc="4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771F28"/>
                </a:solidFill>
                <a:latin typeface="Century Gothic"/>
                <a:cs typeface="Century Gothic"/>
              </a:rPr>
              <a:t>CAU/BR </a:t>
            </a: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VANESSA</a:t>
            </a:r>
            <a:r>
              <a:rPr dirty="0" sz="1100" spc="12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OLIVEIRA </a:t>
            </a: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NAYANE</a:t>
            </a:r>
            <a:r>
              <a:rPr dirty="0" sz="1100" spc="12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OLIVEIRA </a:t>
            </a: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RENATA</a:t>
            </a:r>
            <a:r>
              <a:rPr dirty="0" sz="1100" spc="9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ALVES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254285" y="3784358"/>
            <a:ext cx="8130540" cy="597535"/>
            <a:chOff x="254285" y="3784358"/>
            <a:chExt cx="8130540" cy="597535"/>
          </a:xfrm>
        </p:grpSpPr>
        <p:sp>
          <p:nvSpPr>
            <p:cNvPr id="11" name="object 11" descr=""/>
            <p:cNvSpPr/>
            <p:nvPr/>
          </p:nvSpPr>
          <p:spPr>
            <a:xfrm>
              <a:off x="269525" y="3802646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5" h="563879">
                  <a:moveTo>
                    <a:pt x="0" y="94487"/>
                  </a:move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477"/>
                  </a:lnTo>
                  <a:lnTo>
                    <a:pt x="1840611" y="27812"/>
                  </a:lnTo>
                  <a:lnTo>
                    <a:pt x="1860946" y="57864"/>
                  </a:lnTo>
                  <a:lnTo>
                    <a:pt x="1868424" y="94487"/>
                  </a:lnTo>
                  <a:lnTo>
                    <a:pt x="1868424" y="470916"/>
                  </a:lnTo>
                  <a:lnTo>
                    <a:pt x="1860946" y="507301"/>
                  </a:lnTo>
                  <a:lnTo>
                    <a:pt x="1840611" y="536828"/>
                  </a:lnTo>
                  <a:lnTo>
                    <a:pt x="1810559" y="556640"/>
                  </a:lnTo>
                  <a:lnTo>
                    <a:pt x="1773936" y="563879"/>
                  </a:lnTo>
                  <a:lnTo>
                    <a:pt x="94488" y="563879"/>
                  </a:lnTo>
                  <a:lnTo>
                    <a:pt x="57864" y="556640"/>
                  </a:lnTo>
                  <a:lnTo>
                    <a:pt x="27813" y="536828"/>
                  </a:lnTo>
                  <a:lnTo>
                    <a:pt x="7477" y="507301"/>
                  </a:lnTo>
                  <a:lnTo>
                    <a:pt x="0" y="470916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3B643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6240557" y="3799598"/>
              <a:ext cx="2129155" cy="563880"/>
            </a:xfrm>
            <a:custGeom>
              <a:avLst/>
              <a:gdLst/>
              <a:ahLst/>
              <a:cxnLst/>
              <a:rect l="l" t="t" r="r" b="b"/>
              <a:pathLst>
                <a:path w="2129154" h="563879">
                  <a:moveTo>
                    <a:pt x="2036063" y="563879"/>
                  </a:moveTo>
                  <a:lnTo>
                    <a:pt x="94488" y="563879"/>
                  </a:lnTo>
                  <a:lnTo>
                    <a:pt x="57864" y="556402"/>
                  </a:lnTo>
                  <a:lnTo>
                    <a:pt x="27813" y="536066"/>
                  </a:lnTo>
                  <a:lnTo>
                    <a:pt x="7477" y="506015"/>
                  </a:lnTo>
                  <a:lnTo>
                    <a:pt x="0" y="469392"/>
                  </a:lnTo>
                  <a:lnTo>
                    <a:pt x="0" y="94487"/>
                  </a:ln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2036063" y="0"/>
                  </a:lnTo>
                  <a:lnTo>
                    <a:pt x="2072449" y="7262"/>
                  </a:lnTo>
                  <a:lnTo>
                    <a:pt x="2101977" y="27241"/>
                  </a:lnTo>
                  <a:lnTo>
                    <a:pt x="2121789" y="57221"/>
                  </a:lnTo>
                  <a:lnTo>
                    <a:pt x="2129028" y="94487"/>
                  </a:lnTo>
                  <a:lnTo>
                    <a:pt x="2129028" y="469392"/>
                  </a:lnTo>
                  <a:lnTo>
                    <a:pt x="2121789" y="506015"/>
                  </a:lnTo>
                  <a:lnTo>
                    <a:pt x="2101977" y="536066"/>
                  </a:lnTo>
                  <a:lnTo>
                    <a:pt x="2072449" y="556402"/>
                  </a:lnTo>
                  <a:lnTo>
                    <a:pt x="2036063" y="563879"/>
                  </a:lnTo>
                  <a:close/>
                </a:path>
              </a:pathLst>
            </a:custGeom>
            <a:solidFill>
              <a:srgbClr val="3B64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6240557" y="3799598"/>
              <a:ext cx="2129155" cy="563880"/>
            </a:xfrm>
            <a:custGeom>
              <a:avLst/>
              <a:gdLst/>
              <a:ahLst/>
              <a:cxnLst/>
              <a:rect l="l" t="t" r="r" b="b"/>
              <a:pathLst>
                <a:path w="2129154" h="563879">
                  <a:moveTo>
                    <a:pt x="0" y="94487"/>
                  </a:move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2036063" y="0"/>
                  </a:lnTo>
                  <a:lnTo>
                    <a:pt x="2072449" y="7262"/>
                  </a:lnTo>
                  <a:lnTo>
                    <a:pt x="2101977" y="27241"/>
                  </a:lnTo>
                  <a:lnTo>
                    <a:pt x="2121789" y="57221"/>
                  </a:lnTo>
                  <a:lnTo>
                    <a:pt x="2129028" y="94487"/>
                  </a:lnTo>
                  <a:lnTo>
                    <a:pt x="2129028" y="469392"/>
                  </a:lnTo>
                  <a:lnTo>
                    <a:pt x="2121789" y="506015"/>
                  </a:lnTo>
                  <a:lnTo>
                    <a:pt x="2101977" y="536066"/>
                  </a:lnTo>
                  <a:lnTo>
                    <a:pt x="2072449" y="556402"/>
                  </a:lnTo>
                  <a:lnTo>
                    <a:pt x="2036063" y="563879"/>
                  </a:lnTo>
                  <a:lnTo>
                    <a:pt x="94488" y="563879"/>
                  </a:lnTo>
                  <a:lnTo>
                    <a:pt x="57864" y="556402"/>
                  </a:lnTo>
                  <a:lnTo>
                    <a:pt x="27813" y="536066"/>
                  </a:lnTo>
                  <a:lnTo>
                    <a:pt x="7477" y="506015"/>
                  </a:lnTo>
                  <a:lnTo>
                    <a:pt x="0" y="469392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3B643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401593" y="3837228"/>
            <a:ext cx="1177925" cy="525145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12700" marR="5080">
              <a:lnSpc>
                <a:spcPct val="105100"/>
              </a:lnSpc>
              <a:spcBef>
                <a:spcPts val="60"/>
              </a:spcBef>
            </a:pPr>
            <a:r>
              <a:rPr dirty="0" sz="950">
                <a:solidFill>
                  <a:srgbClr val="3B6431"/>
                </a:solidFill>
                <a:latin typeface="Century Gothic"/>
                <a:cs typeface="Century Gothic"/>
              </a:rPr>
              <a:t>equipe</a:t>
            </a:r>
            <a:r>
              <a:rPr dirty="0" sz="950" spc="55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3B6431"/>
                </a:solidFill>
                <a:latin typeface="Century Gothic"/>
                <a:cs typeface="Century Gothic"/>
              </a:rPr>
              <a:t>CAU/SP </a:t>
            </a:r>
            <a:r>
              <a:rPr dirty="0" sz="1100" b="1">
                <a:solidFill>
                  <a:srgbClr val="3B6431"/>
                </a:solidFill>
                <a:latin typeface="Century Gothic"/>
                <a:cs typeface="Century Gothic"/>
              </a:rPr>
              <a:t>BRUNO</a:t>
            </a:r>
            <a:r>
              <a:rPr dirty="0" sz="1100" spc="90" b="1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3B6431"/>
                </a:solidFill>
                <a:latin typeface="Century Gothic"/>
                <a:cs typeface="Century Gothic"/>
              </a:rPr>
              <a:t>CORREIA </a:t>
            </a:r>
            <a:r>
              <a:rPr dirty="0" sz="1100" b="1">
                <a:solidFill>
                  <a:srgbClr val="3B6431"/>
                </a:solidFill>
                <a:latin typeface="Century Gothic"/>
                <a:cs typeface="Century Gothic"/>
              </a:rPr>
              <a:t>IGOR</a:t>
            </a:r>
            <a:r>
              <a:rPr dirty="0" sz="1100" spc="85" b="1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3B6431"/>
                </a:solidFill>
                <a:latin typeface="Century Gothic"/>
                <a:cs typeface="Century Gothic"/>
              </a:rPr>
              <a:t>CASAL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2262917" y="3784358"/>
            <a:ext cx="1899285" cy="594360"/>
            <a:chOff x="2262917" y="3784358"/>
            <a:chExt cx="1899285" cy="594360"/>
          </a:xfrm>
        </p:grpSpPr>
        <p:sp>
          <p:nvSpPr>
            <p:cNvPr id="16" name="object 16" descr=""/>
            <p:cNvSpPr/>
            <p:nvPr/>
          </p:nvSpPr>
          <p:spPr>
            <a:xfrm>
              <a:off x="2278157" y="3799598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4" h="563879">
                  <a:moveTo>
                    <a:pt x="1773936" y="563879"/>
                  </a:moveTo>
                  <a:lnTo>
                    <a:pt x="94488" y="563879"/>
                  </a:lnTo>
                  <a:lnTo>
                    <a:pt x="57864" y="556402"/>
                  </a:lnTo>
                  <a:lnTo>
                    <a:pt x="27813" y="536066"/>
                  </a:lnTo>
                  <a:lnTo>
                    <a:pt x="7477" y="506015"/>
                  </a:lnTo>
                  <a:lnTo>
                    <a:pt x="0" y="469392"/>
                  </a:lnTo>
                  <a:lnTo>
                    <a:pt x="0" y="94487"/>
                  </a:ln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262"/>
                  </a:lnTo>
                  <a:lnTo>
                    <a:pt x="1840611" y="27241"/>
                  </a:lnTo>
                  <a:lnTo>
                    <a:pt x="1860946" y="57221"/>
                  </a:lnTo>
                  <a:lnTo>
                    <a:pt x="1868424" y="94487"/>
                  </a:lnTo>
                  <a:lnTo>
                    <a:pt x="1868424" y="469392"/>
                  </a:lnTo>
                  <a:lnTo>
                    <a:pt x="1860946" y="506015"/>
                  </a:lnTo>
                  <a:lnTo>
                    <a:pt x="1840611" y="536066"/>
                  </a:lnTo>
                  <a:lnTo>
                    <a:pt x="1810559" y="556402"/>
                  </a:lnTo>
                  <a:lnTo>
                    <a:pt x="1773936" y="563879"/>
                  </a:lnTo>
                  <a:close/>
                </a:path>
              </a:pathLst>
            </a:custGeom>
            <a:solidFill>
              <a:srgbClr val="3B64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2278157" y="3799598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4" h="563879">
                  <a:moveTo>
                    <a:pt x="0" y="94487"/>
                  </a:move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262"/>
                  </a:lnTo>
                  <a:lnTo>
                    <a:pt x="1840611" y="27241"/>
                  </a:lnTo>
                  <a:lnTo>
                    <a:pt x="1860946" y="57221"/>
                  </a:lnTo>
                  <a:lnTo>
                    <a:pt x="1868424" y="94487"/>
                  </a:lnTo>
                  <a:lnTo>
                    <a:pt x="1868424" y="469392"/>
                  </a:lnTo>
                  <a:lnTo>
                    <a:pt x="1860946" y="506015"/>
                  </a:lnTo>
                  <a:lnTo>
                    <a:pt x="1840611" y="536066"/>
                  </a:lnTo>
                  <a:lnTo>
                    <a:pt x="1810559" y="556402"/>
                  </a:lnTo>
                  <a:lnTo>
                    <a:pt x="1773936" y="563879"/>
                  </a:lnTo>
                  <a:lnTo>
                    <a:pt x="94488" y="563879"/>
                  </a:lnTo>
                  <a:lnTo>
                    <a:pt x="57864" y="556402"/>
                  </a:lnTo>
                  <a:lnTo>
                    <a:pt x="27813" y="536066"/>
                  </a:lnTo>
                  <a:lnTo>
                    <a:pt x="7477" y="506015"/>
                  </a:lnTo>
                  <a:lnTo>
                    <a:pt x="0" y="469392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3B643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 txBox="1"/>
          <p:nvPr/>
        </p:nvSpPr>
        <p:spPr>
          <a:xfrm>
            <a:off x="2397988" y="3905830"/>
            <a:ext cx="1371600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</a:t>
            </a:r>
            <a:r>
              <a:rPr dirty="0" sz="950" spc="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desde</a:t>
            </a:r>
            <a:r>
              <a:rPr dirty="0" sz="950" spc="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14/3/22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RICARDO</a:t>
            </a:r>
            <a:r>
              <a:rPr dirty="0" sz="1100" spc="12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SILOTTO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19" name="object 19" descr=""/>
          <p:cNvGrpSpPr/>
          <p:nvPr/>
        </p:nvGrpSpPr>
        <p:grpSpPr>
          <a:xfrm>
            <a:off x="255809" y="3055886"/>
            <a:ext cx="3889375" cy="596265"/>
            <a:chOff x="255809" y="3055886"/>
            <a:chExt cx="3889375" cy="596265"/>
          </a:xfrm>
        </p:grpSpPr>
        <p:sp>
          <p:nvSpPr>
            <p:cNvPr id="20" name="object 20" descr=""/>
            <p:cNvSpPr/>
            <p:nvPr/>
          </p:nvSpPr>
          <p:spPr>
            <a:xfrm>
              <a:off x="2261393" y="3071126"/>
              <a:ext cx="1868805" cy="565785"/>
            </a:xfrm>
            <a:custGeom>
              <a:avLst/>
              <a:gdLst/>
              <a:ahLst/>
              <a:cxnLst/>
              <a:rect l="l" t="t" r="r" b="b"/>
              <a:pathLst>
                <a:path w="1868804" h="565785">
                  <a:moveTo>
                    <a:pt x="0" y="94487"/>
                  </a:move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477"/>
                  </a:lnTo>
                  <a:lnTo>
                    <a:pt x="1840611" y="27812"/>
                  </a:lnTo>
                  <a:lnTo>
                    <a:pt x="1860946" y="57864"/>
                  </a:lnTo>
                  <a:lnTo>
                    <a:pt x="1868424" y="94487"/>
                  </a:lnTo>
                  <a:lnTo>
                    <a:pt x="1868424" y="470916"/>
                  </a:lnTo>
                  <a:lnTo>
                    <a:pt x="1860946" y="507539"/>
                  </a:lnTo>
                  <a:lnTo>
                    <a:pt x="1840611" y="537590"/>
                  </a:lnTo>
                  <a:lnTo>
                    <a:pt x="1810559" y="557926"/>
                  </a:lnTo>
                  <a:lnTo>
                    <a:pt x="1773936" y="565403"/>
                  </a:lnTo>
                  <a:lnTo>
                    <a:pt x="94488" y="565403"/>
                  </a:lnTo>
                  <a:lnTo>
                    <a:pt x="57864" y="557926"/>
                  </a:lnTo>
                  <a:lnTo>
                    <a:pt x="27813" y="537590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B35E0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271049" y="3072650"/>
              <a:ext cx="1866900" cy="563880"/>
            </a:xfrm>
            <a:custGeom>
              <a:avLst/>
              <a:gdLst/>
              <a:ahLst/>
              <a:cxnLst/>
              <a:rect l="l" t="t" r="r" b="b"/>
              <a:pathLst>
                <a:path w="1866900" h="563879">
                  <a:moveTo>
                    <a:pt x="1772412" y="563879"/>
                  </a:moveTo>
                  <a:lnTo>
                    <a:pt x="92964" y="563879"/>
                  </a:lnTo>
                  <a:lnTo>
                    <a:pt x="56578" y="556402"/>
                  </a:lnTo>
                  <a:lnTo>
                    <a:pt x="27051" y="536066"/>
                  </a:lnTo>
                  <a:lnTo>
                    <a:pt x="7239" y="506015"/>
                  </a:lnTo>
                  <a:lnTo>
                    <a:pt x="0" y="469391"/>
                  </a:lnTo>
                  <a:lnTo>
                    <a:pt x="0" y="92963"/>
                  </a:lnTo>
                  <a:lnTo>
                    <a:pt x="7239" y="56578"/>
                  </a:lnTo>
                  <a:lnTo>
                    <a:pt x="27051" y="27050"/>
                  </a:lnTo>
                  <a:lnTo>
                    <a:pt x="56578" y="7238"/>
                  </a:lnTo>
                  <a:lnTo>
                    <a:pt x="92964" y="0"/>
                  </a:lnTo>
                  <a:lnTo>
                    <a:pt x="1772412" y="0"/>
                  </a:lnTo>
                  <a:lnTo>
                    <a:pt x="1809035" y="7238"/>
                  </a:lnTo>
                  <a:lnTo>
                    <a:pt x="1839087" y="27050"/>
                  </a:lnTo>
                  <a:lnTo>
                    <a:pt x="1859422" y="56578"/>
                  </a:lnTo>
                  <a:lnTo>
                    <a:pt x="1866900" y="92963"/>
                  </a:lnTo>
                  <a:lnTo>
                    <a:pt x="1866900" y="469391"/>
                  </a:lnTo>
                  <a:lnTo>
                    <a:pt x="1859422" y="506015"/>
                  </a:lnTo>
                  <a:lnTo>
                    <a:pt x="1839087" y="536066"/>
                  </a:lnTo>
                  <a:lnTo>
                    <a:pt x="1809035" y="556402"/>
                  </a:lnTo>
                  <a:lnTo>
                    <a:pt x="1772412" y="563879"/>
                  </a:lnTo>
                  <a:close/>
                </a:path>
              </a:pathLst>
            </a:custGeom>
            <a:solidFill>
              <a:srgbClr val="B35E0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271049" y="3072650"/>
              <a:ext cx="1866900" cy="563880"/>
            </a:xfrm>
            <a:custGeom>
              <a:avLst/>
              <a:gdLst/>
              <a:ahLst/>
              <a:cxnLst/>
              <a:rect l="l" t="t" r="r" b="b"/>
              <a:pathLst>
                <a:path w="1866900" h="563879">
                  <a:moveTo>
                    <a:pt x="0" y="92963"/>
                  </a:moveTo>
                  <a:lnTo>
                    <a:pt x="7239" y="56578"/>
                  </a:lnTo>
                  <a:lnTo>
                    <a:pt x="27051" y="27050"/>
                  </a:lnTo>
                  <a:lnTo>
                    <a:pt x="56578" y="7238"/>
                  </a:lnTo>
                  <a:lnTo>
                    <a:pt x="92964" y="0"/>
                  </a:lnTo>
                  <a:lnTo>
                    <a:pt x="1772412" y="0"/>
                  </a:lnTo>
                  <a:lnTo>
                    <a:pt x="1809035" y="7238"/>
                  </a:lnTo>
                  <a:lnTo>
                    <a:pt x="1839087" y="27050"/>
                  </a:lnTo>
                  <a:lnTo>
                    <a:pt x="1859422" y="56578"/>
                  </a:lnTo>
                  <a:lnTo>
                    <a:pt x="1866900" y="92963"/>
                  </a:lnTo>
                  <a:lnTo>
                    <a:pt x="1866900" y="469391"/>
                  </a:lnTo>
                  <a:lnTo>
                    <a:pt x="1859422" y="506015"/>
                  </a:lnTo>
                  <a:lnTo>
                    <a:pt x="1839087" y="536066"/>
                  </a:lnTo>
                  <a:lnTo>
                    <a:pt x="1809035" y="556402"/>
                  </a:lnTo>
                  <a:lnTo>
                    <a:pt x="1772412" y="563879"/>
                  </a:lnTo>
                  <a:lnTo>
                    <a:pt x="92964" y="563879"/>
                  </a:lnTo>
                  <a:lnTo>
                    <a:pt x="56578" y="556402"/>
                  </a:lnTo>
                  <a:lnTo>
                    <a:pt x="27051" y="536066"/>
                  </a:lnTo>
                  <a:lnTo>
                    <a:pt x="7239" y="506015"/>
                  </a:lnTo>
                  <a:lnTo>
                    <a:pt x="0" y="469391"/>
                  </a:lnTo>
                  <a:lnTo>
                    <a:pt x="0" y="92963"/>
                  </a:lnTo>
                  <a:close/>
                </a:path>
              </a:pathLst>
            </a:custGeom>
            <a:ln w="30480">
              <a:solidFill>
                <a:srgbClr val="B35E0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 descr=""/>
          <p:cNvSpPr txBox="1"/>
          <p:nvPr/>
        </p:nvSpPr>
        <p:spPr>
          <a:xfrm>
            <a:off x="316256" y="3177322"/>
            <a:ext cx="1659255" cy="34988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</a:t>
            </a:r>
            <a:r>
              <a:rPr dirty="0" sz="950" spc="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CAU/CE</a:t>
            </a:r>
            <a:r>
              <a:rPr dirty="0" sz="950" spc="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até</a:t>
            </a:r>
            <a:r>
              <a:rPr dirty="0" sz="950" spc="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5/9/22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LEONARDO</a:t>
            </a:r>
            <a:r>
              <a:rPr dirty="0" sz="1100" spc="16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RIBEIRO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24" name="object 24" descr=""/>
          <p:cNvGrpSpPr/>
          <p:nvPr/>
        </p:nvGrpSpPr>
        <p:grpSpPr>
          <a:xfrm>
            <a:off x="4254785" y="244106"/>
            <a:ext cx="4665345" cy="4137660"/>
            <a:chOff x="4254785" y="244106"/>
            <a:chExt cx="4665345" cy="4137660"/>
          </a:xfrm>
        </p:grpSpPr>
        <p:sp>
          <p:nvSpPr>
            <p:cNvPr id="25" name="object 25" descr=""/>
            <p:cNvSpPr/>
            <p:nvPr/>
          </p:nvSpPr>
          <p:spPr>
            <a:xfrm>
              <a:off x="8896889" y="266966"/>
              <a:ext cx="0" cy="1260475"/>
            </a:xfrm>
            <a:custGeom>
              <a:avLst/>
              <a:gdLst/>
              <a:ahLst/>
              <a:cxnLst/>
              <a:rect l="l" t="t" r="r" b="b"/>
              <a:pathLst>
                <a:path w="0" h="1260475">
                  <a:moveTo>
                    <a:pt x="0" y="0"/>
                  </a:moveTo>
                  <a:lnTo>
                    <a:pt x="0" y="1260347"/>
                  </a:lnTo>
                </a:path>
              </a:pathLst>
            </a:custGeom>
            <a:ln w="45719">
              <a:solidFill>
                <a:srgbClr val="183B4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4270025" y="3802646"/>
              <a:ext cx="1866900" cy="563880"/>
            </a:xfrm>
            <a:custGeom>
              <a:avLst/>
              <a:gdLst/>
              <a:ahLst/>
              <a:cxnLst/>
              <a:rect l="l" t="t" r="r" b="b"/>
              <a:pathLst>
                <a:path w="1866900" h="563879">
                  <a:moveTo>
                    <a:pt x="0" y="94487"/>
                  </a:move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2"/>
                  </a:lnTo>
                  <a:lnTo>
                    <a:pt x="1859660" y="57864"/>
                  </a:lnTo>
                  <a:lnTo>
                    <a:pt x="1866900" y="94487"/>
                  </a:lnTo>
                  <a:lnTo>
                    <a:pt x="1866900" y="470916"/>
                  </a:lnTo>
                  <a:lnTo>
                    <a:pt x="1859660" y="507301"/>
                  </a:lnTo>
                  <a:lnTo>
                    <a:pt x="1839848" y="536828"/>
                  </a:lnTo>
                  <a:lnTo>
                    <a:pt x="1810321" y="556640"/>
                  </a:lnTo>
                  <a:lnTo>
                    <a:pt x="1773936" y="563879"/>
                  </a:lnTo>
                  <a:lnTo>
                    <a:pt x="94488" y="563879"/>
                  </a:lnTo>
                  <a:lnTo>
                    <a:pt x="57864" y="556640"/>
                  </a:lnTo>
                  <a:lnTo>
                    <a:pt x="27813" y="536828"/>
                  </a:lnTo>
                  <a:lnTo>
                    <a:pt x="7477" y="507301"/>
                  </a:lnTo>
                  <a:lnTo>
                    <a:pt x="0" y="470916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3B643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 descr=""/>
          <p:cNvSpPr txBox="1"/>
          <p:nvPr/>
        </p:nvSpPr>
        <p:spPr>
          <a:xfrm>
            <a:off x="2369127" y="3119420"/>
            <a:ext cx="1190625" cy="476884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12700" marR="5080">
              <a:lnSpc>
                <a:spcPct val="77100"/>
              </a:lnSpc>
              <a:spcBef>
                <a:spcPts val="380"/>
              </a:spcBef>
            </a:pPr>
            <a:r>
              <a:rPr dirty="0" sz="950">
                <a:solidFill>
                  <a:srgbClr val="B35E07"/>
                </a:solidFill>
                <a:latin typeface="Century Gothic"/>
                <a:cs typeface="Century Gothic"/>
              </a:rPr>
              <a:t>de</a:t>
            </a:r>
            <a:r>
              <a:rPr dirty="0" sz="950" spc="5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B35E07"/>
                </a:solidFill>
                <a:latin typeface="Century Gothic"/>
                <a:cs typeface="Century Gothic"/>
              </a:rPr>
              <a:t>1/19</a:t>
            </a:r>
            <a:r>
              <a:rPr dirty="0" sz="950" spc="40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B35E07"/>
                </a:solidFill>
                <a:latin typeface="Century Gothic"/>
                <a:cs typeface="Century Gothic"/>
              </a:rPr>
              <a:t>a</a:t>
            </a:r>
            <a:r>
              <a:rPr dirty="0" sz="950" spc="30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B35E07"/>
                </a:solidFill>
                <a:latin typeface="Century Gothic"/>
                <a:cs typeface="Century Gothic"/>
              </a:rPr>
              <a:t>5/9/22 (</a:t>
            </a:r>
            <a:r>
              <a:rPr dirty="0" sz="950" spc="10">
                <a:solidFill>
                  <a:srgbClr val="B35E07"/>
                </a:solidFill>
                <a:latin typeface="Century Gothic"/>
                <a:cs typeface="Century Gothic"/>
              </a:rPr>
              <a:t>e</a:t>
            </a:r>
            <a:r>
              <a:rPr dirty="0" sz="950">
                <a:solidFill>
                  <a:srgbClr val="B35E07"/>
                </a:solidFill>
                <a:latin typeface="Century Gothic"/>
                <a:cs typeface="Century Gothic"/>
              </a:rPr>
              <a:t>n</a:t>
            </a:r>
            <a:r>
              <a:rPr dirty="0" sz="950" spc="20">
                <a:solidFill>
                  <a:srgbClr val="B35E07"/>
                </a:solidFill>
                <a:latin typeface="Century Gothic"/>
                <a:cs typeface="Century Gothic"/>
              </a:rPr>
              <a:t>c</a:t>
            </a:r>
            <a:r>
              <a:rPr dirty="0" sz="950">
                <a:solidFill>
                  <a:srgbClr val="B35E07"/>
                </a:solidFill>
                <a:latin typeface="Century Gothic"/>
                <a:cs typeface="Century Gothic"/>
              </a:rPr>
              <a:t>e</a:t>
            </a:r>
            <a:r>
              <a:rPr dirty="0" sz="950" spc="15">
                <a:solidFill>
                  <a:srgbClr val="B35E07"/>
                </a:solidFill>
                <a:latin typeface="Century Gothic"/>
                <a:cs typeface="Century Gothic"/>
              </a:rPr>
              <a:t>r</a:t>
            </a:r>
            <a:r>
              <a:rPr dirty="0" sz="950" spc="5">
                <a:solidFill>
                  <a:srgbClr val="B35E07"/>
                </a:solidFill>
                <a:latin typeface="Century Gothic"/>
                <a:cs typeface="Century Gothic"/>
              </a:rPr>
              <a:t>ra</a:t>
            </a:r>
            <a:r>
              <a:rPr dirty="0" sz="950" spc="20">
                <a:solidFill>
                  <a:srgbClr val="B35E07"/>
                </a:solidFill>
                <a:latin typeface="Century Gothic"/>
                <a:cs typeface="Century Gothic"/>
              </a:rPr>
              <a:t>m</a:t>
            </a:r>
            <a:r>
              <a:rPr dirty="0" sz="950" spc="10">
                <a:solidFill>
                  <a:srgbClr val="B35E07"/>
                </a:solidFill>
                <a:latin typeface="Century Gothic"/>
                <a:cs typeface="Century Gothic"/>
              </a:rPr>
              <a:t>e</a:t>
            </a:r>
            <a:r>
              <a:rPr dirty="0" sz="950" spc="-200">
                <a:solidFill>
                  <a:srgbClr val="B35E07"/>
                </a:solidFill>
                <a:latin typeface="Century Gothic"/>
                <a:cs typeface="Century Gothic"/>
              </a:rPr>
              <a:t>n</a:t>
            </a:r>
            <a:r>
              <a:rPr dirty="0" baseline="-4115" sz="2025" spc="-810">
                <a:solidFill>
                  <a:srgbClr val="FFFFFF"/>
                </a:solidFill>
                <a:latin typeface="Century Gothic"/>
                <a:cs typeface="Century Gothic"/>
              </a:rPr>
              <a:t>v</a:t>
            </a:r>
            <a:r>
              <a:rPr dirty="0" sz="950" spc="-10">
                <a:solidFill>
                  <a:srgbClr val="B35E07"/>
                </a:solidFill>
                <a:latin typeface="Century Gothic"/>
                <a:cs typeface="Century Gothic"/>
              </a:rPr>
              <a:t>t</a:t>
            </a:r>
            <a:r>
              <a:rPr dirty="0" sz="950" spc="10">
                <a:solidFill>
                  <a:srgbClr val="B35E07"/>
                </a:solidFill>
                <a:latin typeface="Century Gothic"/>
                <a:cs typeface="Century Gothic"/>
              </a:rPr>
              <a:t>o</a:t>
            </a:r>
            <a:r>
              <a:rPr dirty="0" sz="950" spc="30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950" spc="-25">
                <a:solidFill>
                  <a:srgbClr val="B35E07"/>
                </a:solidFill>
                <a:latin typeface="Century Gothic"/>
                <a:cs typeface="Century Gothic"/>
              </a:rPr>
              <a:t>das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ts val="1120"/>
              </a:lnSpc>
            </a:pPr>
            <a:r>
              <a:rPr dirty="0" sz="950" spc="-10">
                <a:solidFill>
                  <a:srgbClr val="B35E07"/>
                </a:solidFill>
                <a:latin typeface="Century Gothic"/>
                <a:cs typeface="Century Gothic"/>
              </a:rPr>
              <a:t>atividades)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4399055" y="3902998"/>
            <a:ext cx="1094105" cy="375920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 marR="5080">
              <a:lnSpc>
                <a:spcPct val="105500"/>
              </a:lnSpc>
              <a:spcBef>
                <a:spcPts val="65"/>
              </a:spcBef>
            </a:pPr>
            <a:r>
              <a:rPr dirty="0" sz="1100">
                <a:solidFill>
                  <a:srgbClr val="3B6431"/>
                </a:solidFill>
                <a:latin typeface="Century Gothic"/>
                <a:cs typeface="Century Gothic"/>
              </a:rPr>
              <a:t>desde</a:t>
            </a:r>
            <a:r>
              <a:rPr dirty="0" sz="1100" spc="80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3B6431"/>
                </a:solidFill>
                <a:latin typeface="Century Gothic"/>
                <a:cs typeface="Century Gothic"/>
              </a:rPr>
              <a:t>2015</a:t>
            </a:r>
            <a:r>
              <a:rPr dirty="0" sz="1100" spc="65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100" spc="-25">
                <a:solidFill>
                  <a:srgbClr val="3B6431"/>
                </a:solidFill>
                <a:latin typeface="Century Gothic"/>
                <a:cs typeface="Century Gothic"/>
              </a:rPr>
              <a:t>em </a:t>
            </a:r>
            <a:r>
              <a:rPr dirty="0" sz="1100" spc="-10">
                <a:solidFill>
                  <a:srgbClr val="3B6431"/>
                </a:solidFill>
                <a:latin typeface="Century Gothic"/>
                <a:cs typeface="Century Gothic"/>
              </a:rPr>
              <a:t>atividade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9" name="object 29" descr=""/>
          <p:cNvSpPr/>
          <p:nvPr/>
        </p:nvSpPr>
        <p:spPr>
          <a:xfrm>
            <a:off x="4270025" y="2322842"/>
            <a:ext cx="1923414" cy="609600"/>
          </a:xfrm>
          <a:custGeom>
            <a:avLst/>
            <a:gdLst/>
            <a:ahLst/>
            <a:cxnLst/>
            <a:rect l="l" t="t" r="r" b="b"/>
            <a:pathLst>
              <a:path w="1923414" h="609600">
                <a:moveTo>
                  <a:pt x="0" y="100584"/>
                </a:moveTo>
                <a:lnTo>
                  <a:pt x="8024" y="61722"/>
                </a:lnTo>
                <a:lnTo>
                  <a:pt x="29908" y="29718"/>
                </a:lnTo>
                <a:lnTo>
                  <a:pt x="62364" y="8001"/>
                </a:lnTo>
                <a:lnTo>
                  <a:pt x="102108" y="0"/>
                </a:lnTo>
                <a:lnTo>
                  <a:pt x="1822704" y="0"/>
                </a:lnTo>
                <a:lnTo>
                  <a:pt x="1862208" y="8001"/>
                </a:lnTo>
                <a:lnTo>
                  <a:pt x="1894141" y="29718"/>
                </a:lnTo>
                <a:lnTo>
                  <a:pt x="1915501" y="61722"/>
                </a:lnTo>
                <a:lnTo>
                  <a:pt x="1923287" y="100584"/>
                </a:lnTo>
                <a:lnTo>
                  <a:pt x="1923287" y="509016"/>
                </a:lnTo>
                <a:lnTo>
                  <a:pt x="1915501" y="548520"/>
                </a:lnTo>
                <a:lnTo>
                  <a:pt x="1894141" y="580453"/>
                </a:lnTo>
                <a:lnTo>
                  <a:pt x="1862208" y="601813"/>
                </a:lnTo>
                <a:lnTo>
                  <a:pt x="1822704" y="609599"/>
                </a:lnTo>
                <a:lnTo>
                  <a:pt x="102108" y="609599"/>
                </a:lnTo>
                <a:lnTo>
                  <a:pt x="62364" y="601813"/>
                </a:lnTo>
                <a:lnTo>
                  <a:pt x="29908" y="580453"/>
                </a:lnTo>
                <a:lnTo>
                  <a:pt x="8024" y="548520"/>
                </a:lnTo>
                <a:lnTo>
                  <a:pt x="0" y="509016"/>
                </a:lnTo>
                <a:lnTo>
                  <a:pt x="0" y="100584"/>
                </a:lnTo>
                <a:close/>
              </a:path>
            </a:pathLst>
          </a:custGeom>
          <a:ln w="30480">
            <a:solidFill>
              <a:srgbClr val="771F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 descr=""/>
          <p:cNvSpPr txBox="1"/>
          <p:nvPr/>
        </p:nvSpPr>
        <p:spPr>
          <a:xfrm>
            <a:off x="4399055" y="2432080"/>
            <a:ext cx="1496695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771F28"/>
                </a:solidFill>
                <a:latin typeface="Century Gothic"/>
                <a:cs typeface="Century Gothic"/>
              </a:rPr>
              <a:t>ouvidora</a:t>
            </a:r>
            <a:r>
              <a:rPr dirty="0" sz="950" spc="6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771F28"/>
                </a:solidFill>
                <a:latin typeface="Century Gothic"/>
                <a:cs typeface="Century Gothic"/>
              </a:rPr>
              <a:t>geral</a:t>
            </a:r>
            <a:r>
              <a:rPr dirty="0" sz="950" spc="5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771F28"/>
                </a:solidFill>
                <a:latin typeface="Century Gothic"/>
                <a:cs typeface="Century Gothic"/>
              </a:rPr>
              <a:t>2-26/5/22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SYLVIA</a:t>
            </a:r>
            <a:r>
              <a:rPr dirty="0" sz="1100" spc="90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FICHER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31" name="object 31" descr=""/>
          <p:cNvGrpSpPr/>
          <p:nvPr/>
        </p:nvGrpSpPr>
        <p:grpSpPr>
          <a:xfrm>
            <a:off x="6251225" y="2307602"/>
            <a:ext cx="2133600" cy="640080"/>
            <a:chOff x="6251225" y="2307602"/>
            <a:chExt cx="2133600" cy="640080"/>
          </a:xfrm>
        </p:grpSpPr>
        <p:sp>
          <p:nvSpPr>
            <p:cNvPr id="32" name="object 32" descr=""/>
            <p:cNvSpPr/>
            <p:nvPr/>
          </p:nvSpPr>
          <p:spPr>
            <a:xfrm>
              <a:off x="6266465" y="2322842"/>
              <a:ext cx="2103120" cy="609600"/>
            </a:xfrm>
            <a:custGeom>
              <a:avLst/>
              <a:gdLst/>
              <a:ahLst/>
              <a:cxnLst/>
              <a:rect l="l" t="t" r="r" b="b"/>
              <a:pathLst>
                <a:path w="2103120" h="609600">
                  <a:moveTo>
                    <a:pt x="2002536" y="609599"/>
                  </a:moveTo>
                  <a:lnTo>
                    <a:pt x="102108" y="609599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2002536" y="0"/>
                  </a:lnTo>
                  <a:lnTo>
                    <a:pt x="2041398" y="8001"/>
                  </a:lnTo>
                  <a:lnTo>
                    <a:pt x="2073402" y="29718"/>
                  </a:lnTo>
                  <a:lnTo>
                    <a:pt x="2095119" y="61722"/>
                  </a:lnTo>
                  <a:lnTo>
                    <a:pt x="2103120" y="100584"/>
                  </a:lnTo>
                  <a:lnTo>
                    <a:pt x="2103120" y="509016"/>
                  </a:lnTo>
                  <a:lnTo>
                    <a:pt x="2095119" y="548520"/>
                  </a:lnTo>
                  <a:lnTo>
                    <a:pt x="2073402" y="580453"/>
                  </a:lnTo>
                  <a:lnTo>
                    <a:pt x="2041398" y="601813"/>
                  </a:lnTo>
                  <a:lnTo>
                    <a:pt x="2002536" y="609599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6266465" y="2322842"/>
              <a:ext cx="2103120" cy="609600"/>
            </a:xfrm>
            <a:custGeom>
              <a:avLst/>
              <a:gdLst/>
              <a:ahLst/>
              <a:cxnLst/>
              <a:rect l="l" t="t" r="r" b="b"/>
              <a:pathLst>
                <a:path w="2103120" h="609600">
                  <a:moveTo>
                    <a:pt x="0" y="100584"/>
                  </a:move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2002536" y="0"/>
                  </a:lnTo>
                  <a:lnTo>
                    <a:pt x="2041398" y="8001"/>
                  </a:lnTo>
                  <a:lnTo>
                    <a:pt x="2073402" y="29718"/>
                  </a:lnTo>
                  <a:lnTo>
                    <a:pt x="2095119" y="61722"/>
                  </a:lnTo>
                  <a:lnTo>
                    <a:pt x="2103120" y="100584"/>
                  </a:lnTo>
                  <a:lnTo>
                    <a:pt x="2103120" y="509016"/>
                  </a:lnTo>
                  <a:lnTo>
                    <a:pt x="2095119" y="548520"/>
                  </a:lnTo>
                  <a:lnTo>
                    <a:pt x="2073402" y="580453"/>
                  </a:lnTo>
                  <a:lnTo>
                    <a:pt x="2041398" y="601813"/>
                  </a:lnTo>
                  <a:lnTo>
                    <a:pt x="2002536" y="609599"/>
                  </a:lnTo>
                  <a:lnTo>
                    <a:pt x="102108" y="609599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close/>
                </a:path>
              </a:pathLst>
            </a:custGeom>
            <a:ln w="30480">
              <a:solidFill>
                <a:srgbClr val="771F2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" name="object 34" descr=""/>
          <p:cNvSpPr txBox="1"/>
          <p:nvPr/>
        </p:nvSpPr>
        <p:spPr>
          <a:xfrm>
            <a:off x="6372601" y="2432080"/>
            <a:ext cx="1801495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ouvidora</a:t>
            </a:r>
            <a:r>
              <a:rPr dirty="0" sz="950" spc="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geral</a:t>
            </a:r>
            <a:r>
              <a:rPr dirty="0" sz="950" spc="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desde</a:t>
            </a:r>
            <a:r>
              <a:rPr dirty="0" sz="950" spc="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26/7/22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ANA</a:t>
            </a:r>
            <a:r>
              <a:rPr dirty="0" sz="1100" spc="6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LATERZA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title"/>
          </p:nvPr>
        </p:nvSpPr>
        <p:spPr>
          <a:xfrm>
            <a:off x="5674612" y="529047"/>
            <a:ext cx="3041650" cy="554990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ts val="2645"/>
              </a:lnSpc>
              <a:spcBef>
                <a:spcPts val="115"/>
              </a:spcBef>
            </a:pPr>
            <a:r>
              <a:rPr dirty="0" sz="2250">
                <a:solidFill>
                  <a:srgbClr val="183B46"/>
                </a:solidFill>
              </a:rPr>
              <a:t>PERFIL</a:t>
            </a:r>
            <a:r>
              <a:rPr dirty="0" sz="2250" spc="-10">
                <a:solidFill>
                  <a:srgbClr val="183B46"/>
                </a:solidFill>
              </a:rPr>
              <a:t> </a:t>
            </a:r>
            <a:r>
              <a:rPr dirty="0" sz="2250">
                <a:solidFill>
                  <a:srgbClr val="183B46"/>
                </a:solidFill>
              </a:rPr>
              <a:t>DA </a:t>
            </a:r>
            <a:r>
              <a:rPr dirty="0" sz="2250" spc="-10">
                <a:solidFill>
                  <a:srgbClr val="183B46"/>
                </a:solidFill>
              </a:rPr>
              <a:t>OUVIDORIA</a:t>
            </a:r>
            <a:endParaRPr sz="2250"/>
          </a:p>
          <a:p>
            <a:pPr marL="1793875">
              <a:lnSpc>
                <a:spcPts val="1505"/>
              </a:lnSpc>
            </a:pPr>
            <a:r>
              <a:rPr dirty="0" sz="1300">
                <a:solidFill>
                  <a:srgbClr val="183B46"/>
                </a:solidFill>
              </a:rPr>
              <a:t>no</a:t>
            </a:r>
            <a:r>
              <a:rPr dirty="0" sz="1300" spc="-20">
                <a:solidFill>
                  <a:srgbClr val="183B46"/>
                </a:solidFill>
              </a:rPr>
              <a:t> </a:t>
            </a:r>
            <a:r>
              <a:rPr dirty="0" sz="1300">
                <a:solidFill>
                  <a:srgbClr val="183B46"/>
                </a:solidFill>
              </a:rPr>
              <a:t>ano</a:t>
            </a:r>
            <a:r>
              <a:rPr dirty="0" sz="1300" spc="-35">
                <a:solidFill>
                  <a:srgbClr val="183B46"/>
                </a:solidFill>
              </a:rPr>
              <a:t> </a:t>
            </a:r>
            <a:r>
              <a:rPr dirty="0" sz="1300">
                <a:solidFill>
                  <a:srgbClr val="183B46"/>
                </a:solidFill>
              </a:rPr>
              <a:t>de</a:t>
            </a:r>
            <a:r>
              <a:rPr dirty="0" sz="1300" spc="-20">
                <a:solidFill>
                  <a:srgbClr val="183B46"/>
                </a:solidFill>
              </a:rPr>
              <a:t> 2022</a:t>
            </a:r>
            <a:endParaRPr sz="1300"/>
          </a:p>
        </p:txBody>
      </p:sp>
      <p:grpSp>
        <p:nvGrpSpPr>
          <p:cNvPr id="36" name="object 36" descr=""/>
          <p:cNvGrpSpPr/>
          <p:nvPr/>
        </p:nvGrpSpPr>
        <p:grpSpPr>
          <a:xfrm>
            <a:off x="254285" y="4520450"/>
            <a:ext cx="1899285" cy="594360"/>
            <a:chOff x="254285" y="4520450"/>
            <a:chExt cx="1899285" cy="594360"/>
          </a:xfrm>
        </p:grpSpPr>
        <p:sp>
          <p:nvSpPr>
            <p:cNvPr id="37" name="object 37" descr=""/>
            <p:cNvSpPr/>
            <p:nvPr/>
          </p:nvSpPr>
          <p:spPr>
            <a:xfrm>
              <a:off x="269525" y="4535690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5" h="563879">
                  <a:moveTo>
                    <a:pt x="1773936" y="563879"/>
                  </a:moveTo>
                  <a:lnTo>
                    <a:pt x="94488" y="563879"/>
                  </a:lnTo>
                  <a:lnTo>
                    <a:pt x="57864" y="556640"/>
                  </a:lnTo>
                  <a:lnTo>
                    <a:pt x="27813" y="536828"/>
                  </a:lnTo>
                  <a:lnTo>
                    <a:pt x="7477" y="507301"/>
                  </a:lnTo>
                  <a:lnTo>
                    <a:pt x="0" y="470916"/>
                  </a:lnTo>
                  <a:lnTo>
                    <a:pt x="0" y="94487"/>
                  </a:ln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477"/>
                  </a:lnTo>
                  <a:lnTo>
                    <a:pt x="1840611" y="27812"/>
                  </a:lnTo>
                  <a:lnTo>
                    <a:pt x="1860946" y="57864"/>
                  </a:lnTo>
                  <a:lnTo>
                    <a:pt x="1868424" y="94487"/>
                  </a:lnTo>
                  <a:lnTo>
                    <a:pt x="1868424" y="470916"/>
                  </a:lnTo>
                  <a:lnTo>
                    <a:pt x="1860946" y="507301"/>
                  </a:lnTo>
                  <a:lnTo>
                    <a:pt x="1840611" y="536828"/>
                  </a:lnTo>
                  <a:lnTo>
                    <a:pt x="1810559" y="556640"/>
                  </a:lnTo>
                  <a:lnTo>
                    <a:pt x="1773936" y="563879"/>
                  </a:lnTo>
                  <a:close/>
                </a:path>
              </a:pathLst>
            </a:custGeom>
            <a:solidFill>
              <a:srgbClr val="4836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269525" y="4535690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5" h="563879">
                  <a:moveTo>
                    <a:pt x="0" y="94487"/>
                  </a:move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477"/>
                  </a:lnTo>
                  <a:lnTo>
                    <a:pt x="1840611" y="27812"/>
                  </a:lnTo>
                  <a:lnTo>
                    <a:pt x="1860946" y="57864"/>
                  </a:lnTo>
                  <a:lnTo>
                    <a:pt x="1868424" y="94487"/>
                  </a:lnTo>
                  <a:lnTo>
                    <a:pt x="1868424" y="470916"/>
                  </a:lnTo>
                  <a:lnTo>
                    <a:pt x="1860946" y="507301"/>
                  </a:lnTo>
                  <a:lnTo>
                    <a:pt x="1840611" y="536828"/>
                  </a:lnTo>
                  <a:lnTo>
                    <a:pt x="1810559" y="556640"/>
                  </a:lnTo>
                  <a:lnTo>
                    <a:pt x="1773936" y="563879"/>
                  </a:lnTo>
                  <a:lnTo>
                    <a:pt x="94488" y="563879"/>
                  </a:lnTo>
                  <a:lnTo>
                    <a:pt x="57864" y="556640"/>
                  </a:lnTo>
                  <a:lnTo>
                    <a:pt x="27813" y="536828"/>
                  </a:lnTo>
                  <a:lnTo>
                    <a:pt x="7477" y="507301"/>
                  </a:lnTo>
                  <a:lnTo>
                    <a:pt x="0" y="470916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48365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9" name="object 39" descr=""/>
          <p:cNvSpPr txBox="1"/>
          <p:nvPr/>
        </p:nvSpPr>
        <p:spPr>
          <a:xfrm>
            <a:off x="401593" y="4637313"/>
            <a:ext cx="1381760" cy="34988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equipe</a:t>
            </a:r>
            <a:r>
              <a:rPr dirty="0" sz="950" spc="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CAU/PR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LEANDRO</a:t>
            </a:r>
            <a:r>
              <a:rPr dirty="0" sz="1100" spc="13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REGUELIN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40" name="object 40" descr=""/>
          <p:cNvSpPr/>
          <p:nvPr/>
        </p:nvSpPr>
        <p:spPr>
          <a:xfrm>
            <a:off x="2278157" y="4531118"/>
            <a:ext cx="1868805" cy="565785"/>
          </a:xfrm>
          <a:custGeom>
            <a:avLst/>
            <a:gdLst/>
            <a:ahLst/>
            <a:cxnLst/>
            <a:rect l="l" t="t" r="r" b="b"/>
            <a:pathLst>
              <a:path w="1868804" h="565785">
                <a:moveTo>
                  <a:pt x="0" y="94487"/>
                </a:moveTo>
                <a:lnTo>
                  <a:pt x="7477" y="57864"/>
                </a:lnTo>
                <a:lnTo>
                  <a:pt x="27813" y="27812"/>
                </a:lnTo>
                <a:lnTo>
                  <a:pt x="57864" y="7477"/>
                </a:lnTo>
                <a:lnTo>
                  <a:pt x="94488" y="0"/>
                </a:lnTo>
                <a:lnTo>
                  <a:pt x="1773936" y="0"/>
                </a:lnTo>
                <a:lnTo>
                  <a:pt x="1810559" y="7477"/>
                </a:lnTo>
                <a:lnTo>
                  <a:pt x="1840611" y="27812"/>
                </a:lnTo>
                <a:lnTo>
                  <a:pt x="1860946" y="57864"/>
                </a:lnTo>
                <a:lnTo>
                  <a:pt x="1868424" y="94487"/>
                </a:lnTo>
                <a:lnTo>
                  <a:pt x="1868424" y="470916"/>
                </a:lnTo>
                <a:lnTo>
                  <a:pt x="1860946" y="507539"/>
                </a:lnTo>
                <a:lnTo>
                  <a:pt x="1840611" y="537590"/>
                </a:lnTo>
                <a:lnTo>
                  <a:pt x="1810559" y="557926"/>
                </a:lnTo>
                <a:lnTo>
                  <a:pt x="1773936" y="565403"/>
                </a:lnTo>
                <a:lnTo>
                  <a:pt x="94488" y="565403"/>
                </a:lnTo>
                <a:lnTo>
                  <a:pt x="57864" y="557926"/>
                </a:lnTo>
                <a:lnTo>
                  <a:pt x="27813" y="537590"/>
                </a:lnTo>
                <a:lnTo>
                  <a:pt x="7477" y="507539"/>
                </a:lnTo>
                <a:lnTo>
                  <a:pt x="0" y="470916"/>
                </a:lnTo>
                <a:lnTo>
                  <a:pt x="0" y="94487"/>
                </a:lnTo>
                <a:close/>
              </a:path>
            </a:pathLst>
          </a:custGeom>
          <a:ln w="30480">
            <a:solidFill>
              <a:srgbClr val="4836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 descr=""/>
          <p:cNvSpPr txBox="1"/>
          <p:nvPr/>
        </p:nvSpPr>
        <p:spPr>
          <a:xfrm>
            <a:off x="2448329" y="4637313"/>
            <a:ext cx="1371600" cy="34988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483659"/>
                </a:solidFill>
                <a:latin typeface="Century Gothic"/>
                <a:cs typeface="Century Gothic"/>
              </a:rPr>
              <a:t>ouvidor</a:t>
            </a:r>
            <a:r>
              <a:rPr dirty="0" sz="950" spc="60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483659"/>
                </a:solidFill>
                <a:latin typeface="Century Gothic"/>
                <a:cs typeface="Century Gothic"/>
              </a:rPr>
              <a:t>desde</a:t>
            </a:r>
            <a:r>
              <a:rPr dirty="0" sz="950" spc="35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483659"/>
                </a:solidFill>
                <a:latin typeface="Century Gothic"/>
                <a:cs typeface="Century Gothic"/>
              </a:rPr>
              <a:t>10/3/22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solidFill>
                  <a:srgbClr val="483659"/>
                </a:solidFill>
                <a:latin typeface="Century Gothic"/>
                <a:cs typeface="Century Gothic"/>
              </a:rPr>
              <a:t>ROBERTO</a:t>
            </a:r>
            <a:r>
              <a:rPr dirty="0" sz="1100" spc="105" b="1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100" spc="-20" b="1">
                <a:solidFill>
                  <a:srgbClr val="483659"/>
                </a:solidFill>
                <a:latin typeface="Century Gothic"/>
                <a:cs typeface="Century Gothic"/>
              </a:rPr>
              <a:t>SIMON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42" name="object 42" descr=""/>
          <p:cNvGrpSpPr/>
          <p:nvPr/>
        </p:nvGrpSpPr>
        <p:grpSpPr>
          <a:xfrm>
            <a:off x="4254785" y="3055886"/>
            <a:ext cx="1897380" cy="2060575"/>
            <a:chOff x="4254785" y="3055886"/>
            <a:chExt cx="1897380" cy="2060575"/>
          </a:xfrm>
        </p:grpSpPr>
        <p:sp>
          <p:nvSpPr>
            <p:cNvPr id="43" name="object 43" descr=""/>
            <p:cNvSpPr/>
            <p:nvPr/>
          </p:nvSpPr>
          <p:spPr>
            <a:xfrm>
              <a:off x="4270025" y="4535690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1773936" y="565403"/>
                  </a:moveTo>
                  <a:lnTo>
                    <a:pt x="94488" y="565403"/>
                  </a:lnTo>
                  <a:lnTo>
                    <a:pt x="57864" y="557926"/>
                  </a:lnTo>
                  <a:lnTo>
                    <a:pt x="27813" y="537590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7"/>
                  </a:ln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2"/>
                  </a:lnTo>
                  <a:lnTo>
                    <a:pt x="1859660" y="57864"/>
                  </a:lnTo>
                  <a:lnTo>
                    <a:pt x="1866900" y="94487"/>
                  </a:lnTo>
                  <a:lnTo>
                    <a:pt x="1866900" y="470916"/>
                  </a:lnTo>
                  <a:lnTo>
                    <a:pt x="1859660" y="507539"/>
                  </a:lnTo>
                  <a:lnTo>
                    <a:pt x="1839848" y="537590"/>
                  </a:lnTo>
                  <a:lnTo>
                    <a:pt x="1810321" y="557926"/>
                  </a:lnTo>
                  <a:lnTo>
                    <a:pt x="1773936" y="565403"/>
                  </a:lnTo>
                  <a:close/>
                </a:path>
              </a:pathLst>
            </a:custGeom>
            <a:solidFill>
              <a:srgbClr val="4836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4270025" y="4535690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0" y="94487"/>
                  </a:move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2"/>
                  </a:lnTo>
                  <a:lnTo>
                    <a:pt x="1859660" y="57864"/>
                  </a:lnTo>
                  <a:lnTo>
                    <a:pt x="1866900" y="94487"/>
                  </a:lnTo>
                  <a:lnTo>
                    <a:pt x="1866900" y="470916"/>
                  </a:lnTo>
                  <a:lnTo>
                    <a:pt x="1859660" y="507539"/>
                  </a:lnTo>
                  <a:lnTo>
                    <a:pt x="1839848" y="537590"/>
                  </a:lnTo>
                  <a:lnTo>
                    <a:pt x="1810321" y="557926"/>
                  </a:lnTo>
                  <a:lnTo>
                    <a:pt x="1773936" y="565403"/>
                  </a:lnTo>
                  <a:lnTo>
                    <a:pt x="94488" y="565403"/>
                  </a:lnTo>
                  <a:lnTo>
                    <a:pt x="57864" y="557926"/>
                  </a:lnTo>
                  <a:lnTo>
                    <a:pt x="27813" y="537590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4836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4270025" y="3071126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1773936" y="565403"/>
                  </a:moveTo>
                  <a:lnTo>
                    <a:pt x="94488" y="565403"/>
                  </a:lnTo>
                  <a:lnTo>
                    <a:pt x="57864" y="557926"/>
                  </a:lnTo>
                  <a:lnTo>
                    <a:pt x="27813" y="537590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7"/>
                  </a:ln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2"/>
                  </a:lnTo>
                  <a:lnTo>
                    <a:pt x="1859660" y="57864"/>
                  </a:lnTo>
                  <a:lnTo>
                    <a:pt x="1866900" y="94487"/>
                  </a:lnTo>
                  <a:lnTo>
                    <a:pt x="1866900" y="470916"/>
                  </a:lnTo>
                  <a:lnTo>
                    <a:pt x="1859660" y="507539"/>
                  </a:lnTo>
                  <a:lnTo>
                    <a:pt x="1839848" y="537590"/>
                  </a:lnTo>
                  <a:lnTo>
                    <a:pt x="1810321" y="557926"/>
                  </a:lnTo>
                  <a:lnTo>
                    <a:pt x="1773936" y="565403"/>
                  </a:lnTo>
                  <a:close/>
                </a:path>
              </a:pathLst>
            </a:custGeom>
            <a:solidFill>
              <a:srgbClr val="B35E0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4270025" y="3071126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0" y="94487"/>
                  </a:move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2"/>
                  </a:lnTo>
                  <a:lnTo>
                    <a:pt x="1859660" y="57864"/>
                  </a:lnTo>
                  <a:lnTo>
                    <a:pt x="1866900" y="94487"/>
                  </a:lnTo>
                  <a:lnTo>
                    <a:pt x="1866900" y="470916"/>
                  </a:lnTo>
                  <a:lnTo>
                    <a:pt x="1859660" y="507539"/>
                  </a:lnTo>
                  <a:lnTo>
                    <a:pt x="1839848" y="537590"/>
                  </a:lnTo>
                  <a:lnTo>
                    <a:pt x="1810321" y="557926"/>
                  </a:lnTo>
                  <a:lnTo>
                    <a:pt x="1773936" y="565403"/>
                  </a:lnTo>
                  <a:lnTo>
                    <a:pt x="94488" y="565403"/>
                  </a:lnTo>
                  <a:lnTo>
                    <a:pt x="57864" y="557926"/>
                  </a:lnTo>
                  <a:lnTo>
                    <a:pt x="27813" y="537590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B35E0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7" name="object 47" descr=""/>
          <p:cNvSpPr txBox="1"/>
          <p:nvPr/>
        </p:nvSpPr>
        <p:spPr>
          <a:xfrm>
            <a:off x="6371015" y="3893919"/>
            <a:ext cx="1372870" cy="3727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135"/>
              </a:spcBef>
            </a:pP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CAU/SP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354</a:t>
            </a:r>
            <a:r>
              <a:rPr dirty="0" sz="1100" spc="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Century Gothic"/>
                <a:cs typeface="Century Gothic"/>
              </a:rPr>
              <a:t>ATENDIMENTOS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4402052" y="3146715"/>
            <a:ext cx="1220470" cy="415925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CAU/CE</a:t>
            </a:r>
            <a:endParaRPr sz="1100">
              <a:latin typeface="Century Gothic"/>
              <a:cs typeface="Century Gothic"/>
            </a:endParaRPr>
          </a:p>
          <a:p>
            <a:pPr marL="18415">
              <a:lnSpc>
                <a:spcPct val="100000"/>
              </a:lnSpc>
              <a:spcBef>
                <a:spcPts val="219"/>
              </a:spcBef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8</a:t>
            </a:r>
            <a:r>
              <a:rPr dirty="0" sz="1100" spc="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Century Gothic"/>
                <a:cs typeface="Century Gothic"/>
              </a:rPr>
              <a:t>ATENDIMENTOS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4405094" y="4623905"/>
            <a:ext cx="1293495" cy="3727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35"/>
              </a:spcBef>
            </a:pP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CAU/PR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67</a:t>
            </a:r>
            <a:r>
              <a:rPr dirty="0" sz="1100" spc="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Century Gothic"/>
                <a:cs typeface="Century Gothic"/>
              </a:rPr>
              <a:t>ATENDIMENTOS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35160" cy="5358130"/>
          </a:xfrm>
          <a:custGeom>
            <a:avLst/>
            <a:gdLst/>
            <a:ahLst/>
            <a:cxnLst/>
            <a:rect l="l" t="t" r="r" b="b"/>
            <a:pathLst>
              <a:path w="9535160" h="5358130">
                <a:moveTo>
                  <a:pt x="9534544" y="5357672"/>
                </a:moveTo>
                <a:lnTo>
                  <a:pt x="0" y="5357672"/>
                </a:lnTo>
                <a:lnTo>
                  <a:pt x="0" y="0"/>
                </a:lnTo>
                <a:lnTo>
                  <a:pt x="9534544" y="0"/>
                </a:lnTo>
                <a:lnTo>
                  <a:pt x="9534544" y="5357672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6319806" y="1134122"/>
            <a:ext cx="2091055" cy="1941830"/>
            <a:chOff x="6319806" y="1134122"/>
            <a:chExt cx="2091055" cy="1941830"/>
          </a:xfrm>
        </p:grpSpPr>
        <p:sp>
          <p:nvSpPr>
            <p:cNvPr id="4" name="object 4" descr=""/>
            <p:cNvSpPr/>
            <p:nvPr/>
          </p:nvSpPr>
          <p:spPr>
            <a:xfrm>
              <a:off x="6350286" y="1164602"/>
              <a:ext cx="2030095" cy="1880870"/>
            </a:xfrm>
            <a:custGeom>
              <a:avLst/>
              <a:gdLst/>
              <a:ahLst/>
              <a:cxnLst/>
              <a:rect l="l" t="t" r="r" b="b"/>
              <a:pathLst>
                <a:path w="2030095" h="1880870">
                  <a:moveTo>
                    <a:pt x="1014983" y="1880616"/>
                  </a:moveTo>
                  <a:lnTo>
                    <a:pt x="964302" y="1879466"/>
                  </a:lnTo>
                  <a:lnTo>
                    <a:pt x="914267" y="1876052"/>
                  </a:lnTo>
                  <a:lnTo>
                    <a:pt x="864935" y="1870428"/>
                  </a:lnTo>
                  <a:lnTo>
                    <a:pt x="816366" y="1862648"/>
                  </a:lnTo>
                  <a:lnTo>
                    <a:pt x="768616" y="1852765"/>
                  </a:lnTo>
                  <a:lnTo>
                    <a:pt x="721743" y="1840834"/>
                  </a:lnTo>
                  <a:lnTo>
                    <a:pt x="675807" y="1826906"/>
                  </a:lnTo>
                  <a:lnTo>
                    <a:pt x="630865" y="1811037"/>
                  </a:lnTo>
                  <a:lnTo>
                    <a:pt x="586974" y="1793280"/>
                  </a:lnTo>
                  <a:lnTo>
                    <a:pt x="544194" y="1773689"/>
                  </a:lnTo>
                  <a:lnTo>
                    <a:pt x="502581" y="1752317"/>
                  </a:lnTo>
                  <a:lnTo>
                    <a:pt x="462194" y="1729219"/>
                  </a:lnTo>
                  <a:lnTo>
                    <a:pt x="423091" y="1704447"/>
                  </a:lnTo>
                  <a:lnTo>
                    <a:pt x="385330" y="1678055"/>
                  </a:lnTo>
                  <a:lnTo>
                    <a:pt x="348969" y="1650098"/>
                  </a:lnTo>
                  <a:lnTo>
                    <a:pt x="314066" y="1620628"/>
                  </a:lnTo>
                  <a:lnTo>
                    <a:pt x="280679" y="1589700"/>
                  </a:lnTo>
                  <a:lnTo>
                    <a:pt x="248866" y="1557367"/>
                  </a:lnTo>
                  <a:lnTo>
                    <a:pt x="218685" y="1523683"/>
                  </a:lnTo>
                  <a:lnTo>
                    <a:pt x="190194" y="1488702"/>
                  </a:lnTo>
                  <a:lnTo>
                    <a:pt x="163451" y="1452477"/>
                  </a:lnTo>
                  <a:lnTo>
                    <a:pt x="138514" y="1415062"/>
                  </a:lnTo>
                  <a:lnTo>
                    <a:pt x="115441" y="1376510"/>
                  </a:lnTo>
                  <a:lnTo>
                    <a:pt x="94291" y="1336876"/>
                  </a:lnTo>
                  <a:lnTo>
                    <a:pt x="75120" y="1296213"/>
                  </a:lnTo>
                  <a:lnTo>
                    <a:pt x="57987" y="1254575"/>
                  </a:lnTo>
                  <a:lnTo>
                    <a:pt x="42951" y="1212015"/>
                  </a:lnTo>
                  <a:lnTo>
                    <a:pt x="30069" y="1168587"/>
                  </a:lnTo>
                  <a:lnTo>
                    <a:pt x="19398" y="1124345"/>
                  </a:lnTo>
                  <a:lnTo>
                    <a:pt x="10998" y="1079342"/>
                  </a:lnTo>
                  <a:lnTo>
                    <a:pt x="4927" y="1033632"/>
                  </a:lnTo>
                  <a:lnTo>
                    <a:pt x="1241" y="987270"/>
                  </a:lnTo>
                  <a:lnTo>
                    <a:pt x="0" y="940308"/>
                  </a:lnTo>
                  <a:lnTo>
                    <a:pt x="1241" y="893476"/>
                  </a:lnTo>
                  <a:lnTo>
                    <a:pt x="4927" y="847227"/>
                  </a:lnTo>
                  <a:lnTo>
                    <a:pt x="10998" y="801617"/>
                  </a:lnTo>
                  <a:lnTo>
                    <a:pt x="19398" y="756698"/>
                  </a:lnTo>
                  <a:lnTo>
                    <a:pt x="30069" y="712527"/>
                  </a:lnTo>
                  <a:lnTo>
                    <a:pt x="42951" y="669157"/>
                  </a:lnTo>
                  <a:lnTo>
                    <a:pt x="57987" y="626642"/>
                  </a:lnTo>
                  <a:lnTo>
                    <a:pt x="75120" y="585038"/>
                  </a:lnTo>
                  <a:lnTo>
                    <a:pt x="94291" y="544398"/>
                  </a:lnTo>
                  <a:lnTo>
                    <a:pt x="115441" y="504778"/>
                  </a:lnTo>
                  <a:lnTo>
                    <a:pt x="138514" y="466231"/>
                  </a:lnTo>
                  <a:lnTo>
                    <a:pt x="163451" y="428811"/>
                  </a:lnTo>
                  <a:lnTo>
                    <a:pt x="190194" y="392575"/>
                  </a:lnTo>
                  <a:lnTo>
                    <a:pt x="218685" y="357575"/>
                  </a:lnTo>
                  <a:lnTo>
                    <a:pt x="248866" y="323866"/>
                  </a:lnTo>
                  <a:lnTo>
                    <a:pt x="280679" y="291503"/>
                  </a:lnTo>
                  <a:lnTo>
                    <a:pt x="314066" y="260541"/>
                  </a:lnTo>
                  <a:lnTo>
                    <a:pt x="348969" y="231033"/>
                  </a:lnTo>
                  <a:lnTo>
                    <a:pt x="385330" y="203034"/>
                  </a:lnTo>
                  <a:lnTo>
                    <a:pt x="423091" y="176598"/>
                  </a:lnTo>
                  <a:lnTo>
                    <a:pt x="462194" y="151781"/>
                  </a:lnTo>
                  <a:lnTo>
                    <a:pt x="502581" y="128636"/>
                  </a:lnTo>
                  <a:lnTo>
                    <a:pt x="544194" y="107218"/>
                  </a:lnTo>
                  <a:lnTo>
                    <a:pt x="586974" y="87582"/>
                  </a:lnTo>
                  <a:lnTo>
                    <a:pt x="630865" y="69781"/>
                  </a:lnTo>
                  <a:lnTo>
                    <a:pt x="675807" y="53871"/>
                  </a:lnTo>
                  <a:lnTo>
                    <a:pt x="721743" y="39905"/>
                  </a:lnTo>
                  <a:lnTo>
                    <a:pt x="768616" y="27939"/>
                  </a:lnTo>
                  <a:lnTo>
                    <a:pt x="816366" y="18026"/>
                  </a:lnTo>
                  <a:lnTo>
                    <a:pt x="864935" y="10221"/>
                  </a:lnTo>
                  <a:lnTo>
                    <a:pt x="914267" y="4579"/>
                  </a:lnTo>
                  <a:lnTo>
                    <a:pt x="964302" y="1153"/>
                  </a:lnTo>
                  <a:lnTo>
                    <a:pt x="1014983" y="0"/>
                  </a:lnTo>
                  <a:lnTo>
                    <a:pt x="1065665" y="1153"/>
                  </a:lnTo>
                  <a:lnTo>
                    <a:pt x="1115700" y="4579"/>
                  </a:lnTo>
                  <a:lnTo>
                    <a:pt x="1165032" y="10221"/>
                  </a:lnTo>
                  <a:lnTo>
                    <a:pt x="1213601" y="18026"/>
                  </a:lnTo>
                  <a:lnTo>
                    <a:pt x="1261351" y="27939"/>
                  </a:lnTo>
                  <a:lnTo>
                    <a:pt x="1308224" y="39905"/>
                  </a:lnTo>
                  <a:lnTo>
                    <a:pt x="1354160" y="53871"/>
                  </a:lnTo>
                  <a:lnTo>
                    <a:pt x="1399102" y="69781"/>
                  </a:lnTo>
                  <a:lnTo>
                    <a:pt x="1442993" y="87582"/>
                  </a:lnTo>
                  <a:lnTo>
                    <a:pt x="1485773" y="107218"/>
                  </a:lnTo>
                  <a:lnTo>
                    <a:pt x="1527386" y="128636"/>
                  </a:lnTo>
                  <a:lnTo>
                    <a:pt x="1567773" y="151781"/>
                  </a:lnTo>
                  <a:lnTo>
                    <a:pt x="1606876" y="176598"/>
                  </a:lnTo>
                  <a:lnTo>
                    <a:pt x="1644637" y="203034"/>
                  </a:lnTo>
                  <a:lnTo>
                    <a:pt x="1680998" y="231033"/>
                  </a:lnTo>
                  <a:lnTo>
                    <a:pt x="1715901" y="260541"/>
                  </a:lnTo>
                  <a:lnTo>
                    <a:pt x="1749288" y="291503"/>
                  </a:lnTo>
                  <a:lnTo>
                    <a:pt x="1781101" y="323866"/>
                  </a:lnTo>
                  <a:lnTo>
                    <a:pt x="1811282" y="357575"/>
                  </a:lnTo>
                  <a:lnTo>
                    <a:pt x="1839773" y="392575"/>
                  </a:lnTo>
                  <a:lnTo>
                    <a:pt x="1866516" y="428811"/>
                  </a:lnTo>
                  <a:lnTo>
                    <a:pt x="1891453" y="466231"/>
                  </a:lnTo>
                  <a:lnTo>
                    <a:pt x="1914526" y="504778"/>
                  </a:lnTo>
                  <a:lnTo>
                    <a:pt x="1935676" y="544398"/>
                  </a:lnTo>
                  <a:lnTo>
                    <a:pt x="1954847" y="585038"/>
                  </a:lnTo>
                  <a:lnTo>
                    <a:pt x="1971980" y="626642"/>
                  </a:lnTo>
                  <a:lnTo>
                    <a:pt x="1987016" y="669157"/>
                  </a:lnTo>
                  <a:lnTo>
                    <a:pt x="1999898" y="712527"/>
                  </a:lnTo>
                  <a:lnTo>
                    <a:pt x="2010569" y="756698"/>
                  </a:lnTo>
                  <a:lnTo>
                    <a:pt x="2018969" y="801617"/>
                  </a:lnTo>
                  <a:lnTo>
                    <a:pt x="2025040" y="847227"/>
                  </a:lnTo>
                  <a:lnTo>
                    <a:pt x="2028726" y="893476"/>
                  </a:lnTo>
                  <a:lnTo>
                    <a:pt x="2029967" y="940308"/>
                  </a:lnTo>
                  <a:lnTo>
                    <a:pt x="2028726" y="987270"/>
                  </a:lnTo>
                  <a:lnTo>
                    <a:pt x="2025040" y="1033632"/>
                  </a:lnTo>
                  <a:lnTo>
                    <a:pt x="2018969" y="1079342"/>
                  </a:lnTo>
                  <a:lnTo>
                    <a:pt x="2010569" y="1124345"/>
                  </a:lnTo>
                  <a:lnTo>
                    <a:pt x="1999898" y="1168587"/>
                  </a:lnTo>
                  <a:lnTo>
                    <a:pt x="1987016" y="1212015"/>
                  </a:lnTo>
                  <a:lnTo>
                    <a:pt x="1971980" y="1254575"/>
                  </a:lnTo>
                  <a:lnTo>
                    <a:pt x="1954847" y="1296213"/>
                  </a:lnTo>
                  <a:lnTo>
                    <a:pt x="1935676" y="1336876"/>
                  </a:lnTo>
                  <a:lnTo>
                    <a:pt x="1914526" y="1376510"/>
                  </a:lnTo>
                  <a:lnTo>
                    <a:pt x="1891453" y="1415062"/>
                  </a:lnTo>
                  <a:lnTo>
                    <a:pt x="1866516" y="1452477"/>
                  </a:lnTo>
                  <a:lnTo>
                    <a:pt x="1839773" y="1488702"/>
                  </a:lnTo>
                  <a:lnTo>
                    <a:pt x="1811282" y="1523683"/>
                  </a:lnTo>
                  <a:lnTo>
                    <a:pt x="1781101" y="1557367"/>
                  </a:lnTo>
                  <a:lnTo>
                    <a:pt x="1749288" y="1589700"/>
                  </a:lnTo>
                  <a:lnTo>
                    <a:pt x="1715901" y="1620628"/>
                  </a:lnTo>
                  <a:lnTo>
                    <a:pt x="1680998" y="1650098"/>
                  </a:lnTo>
                  <a:lnTo>
                    <a:pt x="1644637" y="1678055"/>
                  </a:lnTo>
                  <a:lnTo>
                    <a:pt x="1606876" y="1704447"/>
                  </a:lnTo>
                  <a:lnTo>
                    <a:pt x="1567773" y="1729219"/>
                  </a:lnTo>
                  <a:lnTo>
                    <a:pt x="1527386" y="1752317"/>
                  </a:lnTo>
                  <a:lnTo>
                    <a:pt x="1485773" y="1773689"/>
                  </a:lnTo>
                  <a:lnTo>
                    <a:pt x="1442993" y="1793280"/>
                  </a:lnTo>
                  <a:lnTo>
                    <a:pt x="1399102" y="1811037"/>
                  </a:lnTo>
                  <a:lnTo>
                    <a:pt x="1354160" y="1826906"/>
                  </a:lnTo>
                  <a:lnTo>
                    <a:pt x="1308224" y="1840834"/>
                  </a:lnTo>
                  <a:lnTo>
                    <a:pt x="1261351" y="1852765"/>
                  </a:lnTo>
                  <a:lnTo>
                    <a:pt x="1213601" y="1862648"/>
                  </a:lnTo>
                  <a:lnTo>
                    <a:pt x="1165032" y="1870428"/>
                  </a:lnTo>
                  <a:lnTo>
                    <a:pt x="1115700" y="1876052"/>
                  </a:lnTo>
                  <a:lnTo>
                    <a:pt x="1065665" y="1879466"/>
                  </a:lnTo>
                  <a:lnTo>
                    <a:pt x="1014983" y="18806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6319806" y="1134122"/>
              <a:ext cx="2091055" cy="1941830"/>
            </a:xfrm>
            <a:custGeom>
              <a:avLst/>
              <a:gdLst/>
              <a:ahLst/>
              <a:cxnLst/>
              <a:rect l="l" t="t" r="r" b="b"/>
              <a:pathLst>
                <a:path w="2091054" h="1941830">
                  <a:moveTo>
                    <a:pt x="0" y="970788"/>
                  </a:moveTo>
                  <a:lnTo>
                    <a:pt x="0" y="946404"/>
                  </a:lnTo>
                  <a:lnTo>
                    <a:pt x="1523" y="920496"/>
                  </a:lnTo>
                  <a:lnTo>
                    <a:pt x="3048" y="908304"/>
                  </a:lnTo>
                  <a:lnTo>
                    <a:pt x="64007" y="911352"/>
                  </a:lnTo>
                  <a:lnTo>
                    <a:pt x="62483" y="925068"/>
                  </a:lnTo>
                  <a:lnTo>
                    <a:pt x="63912" y="925068"/>
                  </a:lnTo>
                  <a:lnTo>
                    <a:pt x="62769" y="943355"/>
                  </a:lnTo>
                  <a:lnTo>
                    <a:pt x="44195" y="943355"/>
                  </a:lnTo>
                  <a:lnTo>
                    <a:pt x="0" y="970788"/>
                  </a:lnTo>
                  <a:close/>
                </a:path>
                <a:path w="2091054" h="1941830">
                  <a:moveTo>
                    <a:pt x="63912" y="925068"/>
                  </a:moveTo>
                  <a:lnTo>
                    <a:pt x="62483" y="925068"/>
                  </a:lnTo>
                  <a:lnTo>
                    <a:pt x="64007" y="923544"/>
                  </a:lnTo>
                  <a:lnTo>
                    <a:pt x="63912" y="925068"/>
                  </a:lnTo>
                  <a:close/>
                </a:path>
                <a:path w="2091054" h="1941830">
                  <a:moveTo>
                    <a:pt x="30114" y="1005125"/>
                  </a:moveTo>
                  <a:lnTo>
                    <a:pt x="16764" y="998220"/>
                  </a:lnTo>
                  <a:lnTo>
                    <a:pt x="44195" y="943355"/>
                  </a:lnTo>
                  <a:lnTo>
                    <a:pt x="62769" y="943355"/>
                  </a:lnTo>
                  <a:lnTo>
                    <a:pt x="62483" y="947928"/>
                  </a:lnTo>
                  <a:lnTo>
                    <a:pt x="61308" y="1004345"/>
                  </a:lnTo>
                  <a:lnTo>
                    <a:pt x="30114" y="1005125"/>
                  </a:lnTo>
                  <a:close/>
                </a:path>
                <a:path w="2091054" h="1941830">
                  <a:moveTo>
                    <a:pt x="62687" y="1021080"/>
                  </a:moveTo>
                  <a:lnTo>
                    <a:pt x="60959" y="1021080"/>
                  </a:lnTo>
                  <a:lnTo>
                    <a:pt x="61308" y="1004345"/>
                  </a:lnTo>
                  <a:lnTo>
                    <a:pt x="62483" y="1004316"/>
                  </a:lnTo>
                  <a:lnTo>
                    <a:pt x="62483" y="1018031"/>
                  </a:lnTo>
                  <a:lnTo>
                    <a:pt x="62687" y="1021080"/>
                  </a:lnTo>
                  <a:close/>
                </a:path>
                <a:path w="2091054" h="1941830">
                  <a:moveTo>
                    <a:pt x="60959" y="1021080"/>
                  </a:moveTo>
                  <a:lnTo>
                    <a:pt x="30114" y="1005125"/>
                  </a:lnTo>
                  <a:lnTo>
                    <a:pt x="61308" y="1004345"/>
                  </a:lnTo>
                  <a:lnTo>
                    <a:pt x="60959" y="1021080"/>
                  </a:lnTo>
                  <a:close/>
                </a:path>
                <a:path w="2091054" h="1941830">
                  <a:moveTo>
                    <a:pt x="6095" y="1069847"/>
                  </a:moveTo>
                  <a:lnTo>
                    <a:pt x="3048" y="1045463"/>
                  </a:lnTo>
                  <a:lnTo>
                    <a:pt x="1523" y="1021080"/>
                  </a:lnTo>
                  <a:lnTo>
                    <a:pt x="1523" y="1005839"/>
                  </a:lnTo>
                  <a:lnTo>
                    <a:pt x="30114" y="1005125"/>
                  </a:lnTo>
                  <a:lnTo>
                    <a:pt x="60959" y="1021080"/>
                  </a:lnTo>
                  <a:lnTo>
                    <a:pt x="62687" y="1021080"/>
                  </a:lnTo>
                  <a:lnTo>
                    <a:pt x="64007" y="1040892"/>
                  </a:lnTo>
                  <a:lnTo>
                    <a:pt x="67055" y="1063752"/>
                  </a:lnTo>
                  <a:lnTo>
                    <a:pt x="6095" y="1069847"/>
                  </a:lnTo>
                  <a:close/>
                </a:path>
                <a:path w="2091054" h="1941830">
                  <a:moveTo>
                    <a:pt x="70103" y="853439"/>
                  </a:moveTo>
                  <a:lnTo>
                    <a:pt x="9143" y="844296"/>
                  </a:lnTo>
                  <a:lnTo>
                    <a:pt x="12191" y="822960"/>
                  </a:lnTo>
                  <a:lnTo>
                    <a:pt x="16764" y="798576"/>
                  </a:lnTo>
                  <a:lnTo>
                    <a:pt x="19811" y="781812"/>
                  </a:lnTo>
                  <a:lnTo>
                    <a:pt x="80771" y="794004"/>
                  </a:lnTo>
                  <a:lnTo>
                    <a:pt x="77723" y="810768"/>
                  </a:lnTo>
                  <a:lnTo>
                    <a:pt x="73456" y="832104"/>
                  </a:lnTo>
                  <a:lnTo>
                    <a:pt x="73151" y="832104"/>
                  </a:lnTo>
                  <a:lnTo>
                    <a:pt x="70103" y="853439"/>
                  </a:lnTo>
                  <a:close/>
                </a:path>
                <a:path w="2091054" h="1941830">
                  <a:moveTo>
                    <a:pt x="73151" y="833628"/>
                  </a:moveTo>
                  <a:lnTo>
                    <a:pt x="73151" y="832104"/>
                  </a:lnTo>
                  <a:lnTo>
                    <a:pt x="73456" y="832104"/>
                  </a:lnTo>
                  <a:lnTo>
                    <a:pt x="73151" y="833628"/>
                  </a:lnTo>
                  <a:close/>
                </a:path>
                <a:path w="2091054" h="1941830">
                  <a:moveTo>
                    <a:pt x="94487" y="736092"/>
                  </a:moveTo>
                  <a:lnTo>
                    <a:pt x="36575" y="719328"/>
                  </a:lnTo>
                  <a:lnTo>
                    <a:pt x="39623" y="705612"/>
                  </a:lnTo>
                  <a:lnTo>
                    <a:pt x="47243" y="681228"/>
                  </a:lnTo>
                  <a:lnTo>
                    <a:pt x="56387" y="658368"/>
                  </a:lnTo>
                  <a:lnTo>
                    <a:pt x="114300" y="679704"/>
                  </a:lnTo>
                  <a:lnTo>
                    <a:pt x="105155" y="702563"/>
                  </a:lnTo>
                  <a:lnTo>
                    <a:pt x="106172" y="702563"/>
                  </a:lnTo>
                  <a:lnTo>
                    <a:pt x="99567" y="722376"/>
                  </a:lnTo>
                  <a:lnTo>
                    <a:pt x="99059" y="722376"/>
                  </a:lnTo>
                  <a:lnTo>
                    <a:pt x="94487" y="736092"/>
                  </a:lnTo>
                  <a:close/>
                </a:path>
                <a:path w="2091054" h="1941830">
                  <a:moveTo>
                    <a:pt x="106172" y="702563"/>
                  </a:moveTo>
                  <a:lnTo>
                    <a:pt x="105155" y="702563"/>
                  </a:lnTo>
                  <a:lnTo>
                    <a:pt x="106680" y="701039"/>
                  </a:lnTo>
                  <a:lnTo>
                    <a:pt x="106172" y="702563"/>
                  </a:lnTo>
                  <a:close/>
                </a:path>
                <a:path w="2091054" h="1941830">
                  <a:moveTo>
                    <a:pt x="99059" y="723900"/>
                  </a:moveTo>
                  <a:lnTo>
                    <a:pt x="99059" y="722376"/>
                  </a:lnTo>
                  <a:lnTo>
                    <a:pt x="99567" y="722376"/>
                  </a:lnTo>
                  <a:lnTo>
                    <a:pt x="99059" y="723900"/>
                  </a:lnTo>
                  <a:close/>
                </a:path>
                <a:path w="2091054" h="1941830">
                  <a:moveTo>
                    <a:pt x="135635" y="624839"/>
                  </a:moveTo>
                  <a:lnTo>
                    <a:pt x="79248" y="600455"/>
                  </a:lnTo>
                  <a:lnTo>
                    <a:pt x="82295" y="592836"/>
                  </a:lnTo>
                  <a:lnTo>
                    <a:pt x="103632" y="548639"/>
                  </a:lnTo>
                  <a:lnTo>
                    <a:pt x="108203" y="541020"/>
                  </a:lnTo>
                  <a:lnTo>
                    <a:pt x="161543" y="571500"/>
                  </a:lnTo>
                  <a:lnTo>
                    <a:pt x="159105" y="577596"/>
                  </a:lnTo>
                  <a:lnTo>
                    <a:pt x="158495" y="577596"/>
                  </a:lnTo>
                  <a:lnTo>
                    <a:pt x="139417" y="617220"/>
                  </a:lnTo>
                  <a:lnTo>
                    <a:pt x="138683" y="617220"/>
                  </a:lnTo>
                  <a:lnTo>
                    <a:pt x="135635" y="624839"/>
                  </a:lnTo>
                  <a:close/>
                </a:path>
                <a:path w="2091054" h="1941830">
                  <a:moveTo>
                    <a:pt x="158495" y="579120"/>
                  </a:moveTo>
                  <a:lnTo>
                    <a:pt x="158495" y="577596"/>
                  </a:lnTo>
                  <a:lnTo>
                    <a:pt x="159105" y="577596"/>
                  </a:lnTo>
                  <a:lnTo>
                    <a:pt x="158495" y="579120"/>
                  </a:lnTo>
                  <a:close/>
                </a:path>
                <a:path w="2091054" h="1941830">
                  <a:moveTo>
                    <a:pt x="138683" y="618744"/>
                  </a:moveTo>
                  <a:lnTo>
                    <a:pt x="138683" y="617220"/>
                  </a:lnTo>
                  <a:lnTo>
                    <a:pt x="139417" y="617220"/>
                  </a:lnTo>
                  <a:lnTo>
                    <a:pt x="138683" y="618744"/>
                  </a:lnTo>
                  <a:close/>
                </a:path>
                <a:path w="2091054" h="1941830">
                  <a:moveTo>
                    <a:pt x="192023" y="519683"/>
                  </a:moveTo>
                  <a:lnTo>
                    <a:pt x="140207" y="487679"/>
                  </a:lnTo>
                  <a:lnTo>
                    <a:pt x="152400" y="466344"/>
                  </a:lnTo>
                  <a:lnTo>
                    <a:pt x="175259" y="434340"/>
                  </a:lnTo>
                  <a:lnTo>
                    <a:pt x="225551" y="469392"/>
                  </a:lnTo>
                  <a:lnTo>
                    <a:pt x="202691" y="501396"/>
                  </a:lnTo>
                  <a:lnTo>
                    <a:pt x="203278" y="501396"/>
                  </a:lnTo>
                  <a:lnTo>
                    <a:pt x="192023" y="519683"/>
                  </a:lnTo>
                  <a:close/>
                </a:path>
                <a:path w="2091054" h="1941830">
                  <a:moveTo>
                    <a:pt x="203278" y="501396"/>
                  </a:moveTo>
                  <a:lnTo>
                    <a:pt x="202691" y="501396"/>
                  </a:lnTo>
                  <a:lnTo>
                    <a:pt x="204216" y="499872"/>
                  </a:lnTo>
                  <a:lnTo>
                    <a:pt x="203278" y="501396"/>
                  </a:lnTo>
                  <a:close/>
                </a:path>
                <a:path w="2091054" h="1941830">
                  <a:moveTo>
                    <a:pt x="342900" y="335279"/>
                  </a:moveTo>
                  <a:lnTo>
                    <a:pt x="300227" y="291083"/>
                  </a:lnTo>
                  <a:lnTo>
                    <a:pt x="307848" y="283464"/>
                  </a:lnTo>
                  <a:lnTo>
                    <a:pt x="342900" y="251460"/>
                  </a:lnTo>
                  <a:lnTo>
                    <a:pt x="348995" y="246887"/>
                  </a:lnTo>
                  <a:lnTo>
                    <a:pt x="387095" y="295656"/>
                  </a:lnTo>
                  <a:lnTo>
                    <a:pt x="382523" y="298704"/>
                  </a:lnTo>
                  <a:lnTo>
                    <a:pt x="384048" y="298704"/>
                  </a:lnTo>
                  <a:lnTo>
                    <a:pt x="348995" y="329183"/>
                  </a:lnTo>
                  <a:lnTo>
                    <a:pt x="342900" y="335279"/>
                  </a:lnTo>
                  <a:close/>
                </a:path>
                <a:path w="2091054" h="1941830">
                  <a:moveTo>
                    <a:pt x="260603" y="422148"/>
                  </a:moveTo>
                  <a:lnTo>
                    <a:pt x="213359" y="382524"/>
                  </a:lnTo>
                  <a:lnTo>
                    <a:pt x="239267" y="352044"/>
                  </a:lnTo>
                  <a:lnTo>
                    <a:pt x="256032" y="335279"/>
                  </a:lnTo>
                  <a:lnTo>
                    <a:pt x="300227" y="377952"/>
                  </a:lnTo>
                  <a:lnTo>
                    <a:pt x="284987" y="394716"/>
                  </a:lnTo>
                  <a:lnTo>
                    <a:pt x="285148" y="394716"/>
                  </a:lnTo>
                  <a:lnTo>
                    <a:pt x="260603" y="422148"/>
                  </a:lnTo>
                  <a:close/>
                </a:path>
                <a:path w="2091054" h="1941830">
                  <a:moveTo>
                    <a:pt x="285148" y="394716"/>
                  </a:moveTo>
                  <a:lnTo>
                    <a:pt x="284987" y="394716"/>
                  </a:lnTo>
                  <a:lnTo>
                    <a:pt x="286511" y="393192"/>
                  </a:lnTo>
                  <a:lnTo>
                    <a:pt x="285148" y="394716"/>
                  </a:lnTo>
                  <a:close/>
                </a:path>
                <a:path w="2091054" h="1941830">
                  <a:moveTo>
                    <a:pt x="434339" y="259079"/>
                  </a:moveTo>
                  <a:lnTo>
                    <a:pt x="397764" y="208787"/>
                  </a:lnTo>
                  <a:lnTo>
                    <a:pt x="420623" y="192024"/>
                  </a:lnTo>
                  <a:lnTo>
                    <a:pt x="451103" y="173736"/>
                  </a:lnTo>
                  <a:lnTo>
                    <a:pt x="484632" y="224028"/>
                  </a:lnTo>
                  <a:lnTo>
                    <a:pt x="457903" y="242316"/>
                  </a:lnTo>
                  <a:lnTo>
                    <a:pt x="457200" y="242316"/>
                  </a:lnTo>
                  <a:lnTo>
                    <a:pt x="434339" y="259079"/>
                  </a:lnTo>
                  <a:close/>
                </a:path>
                <a:path w="2091054" h="1941830">
                  <a:moveTo>
                    <a:pt x="455675" y="243840"/>
                  </a:moveTo>
                  <a:lnTo>
                    <a:pt x="457200" y="242316"/>
                  </a:lnTo>
                  <a:lnTo>
                    <a:pt x="457903" y="242316"/>
                  </a:lnTo>
                  <a:lnTo>
                    <a:pt x="455675" y="243840"/>
                  </a:lnTo>
                  <a:close/>
                </a:path>
                <a:path w="2091054" h="1941830">
                  <a:moveTo>
                    <a:pt x="534923" y="193548"/>
                  </a:moveTo>
                  <a:lnTo>
                    <a:pt x="505967" y="140208"/>
                  </a:lnTo>
                  <a:lnTo>
                    <a:pt x="548639" y="117348"/>
                  </a:lnTo>
                  <a:lnTo>
                    <a:pt x="562355" y="109728"/>
                  </a:lnTo>
                  <a:lnTo>
                    <a:pt x="588264" y="166116"/>
                  </a:lnTo>
                  <a:lnTo>
                    <a:pt x="574548" y="172212"/>
                  </a:lnTo>
                  <a:lnTo>
                    <a:pt x="576071" y="172212"/>
                  </a:lnTo>
                  <a:lnTo>
                    <a:pt x="534923" y="193548"/>
                  </a:lnTo>
                  <a:close/>
                </a:path>
                <a:path w="2091054" h="1941830">
                  <a:moveTo>
                    <a:pt x="643127" y="141732"/>
                  </a:moveTo>
                  <a:lnTo>
                    <a:pt x="618743" y="83820"/>
                  </a:lnTo>
                  <a:lnTo>
                    <a:pt x="638555" y="76200"/>
                  </a:lnTo>
                  <a:lnTo>
                    <a:pt x="678180" y="62483"/>
                  </a:lnTo>
                  <a:lnTo>
                    <a:pt x="699516" y="120395"/>
                  </a:lnTo>
                  <a:lnTo>
                    <a:pt x="665649" y="132587"/>
                  </a:lnTo>
                  <a:lnTo>
                    <a:pt x="662939" y="132587"/>
                  </a:lnTo>
                  <a:lnTo>
                    <a:pt x="643127" y="141732"/>
                  </a:lnTo>
                  <a:close/>
                </a:path>
                <a:path w="2091054" h="1941830">
                  <a:moveTo>
                    <a:pt x="661416" y="134112"/>
                  </a:moveTo>
                  <a:lnTo>
                    <a:pt x="662939" y="132587"/>
                  </a:lnTo>
                  <a:lnTo>
                    <a:pt x="665649" y="132587"/>
                  </a:lnTo>
                  <a:lnTo>
                    <a:pt x="661416" y="134112"/>
                  </a:lnTo>
                  <a:close/>
                </a:path>
                <a:path w="2091054" h="1941830">
                  <a:moveTo>
                    <a:pt x="755903" y="102108"/>
                  </a:moveTo>
                  <a:lnTo>
                    <a:pt x="739139" y="42672"/>
                  </a:lnTo>
                  <a:lnTo>
                    <a:pt x="784859" y="30479"/>
                  </a:lnTo>
                  <a:lnTo>
                    <a:pt x="801623" y="27432"/>
                  </a:lnTo>
                  <a:lnTo>
                    <a:pt x="813816" y="86868"/>
                  </a:lnTo>
                  <a:lnTo>
                    <a:pt x="798575" y="89916"/>
                  </a:lnTo>
                  <a:lnTo>
                    <a:pt x="800100" y="89916"/>
                  </a:lnTo>
                  <a:lnTo>
                    <a:pt x="755903" y="102108"/>
                  </a:lnTo>
                  <a:close/>
                </a:path>
                <a:path w="2091054" h="1941830">
                  <a:moveTo>
                    <a:pt x="873251" y="76200"/>
                  </a:moveTo>
                  <a:lnTo>
                    <a:pt x="862584" y="15240"/>
                  </a:lnTo>
                  <a:lnTo>
                    <a:pt x="886967" y="10668"/>
                  </a:lnTo>
                  <a:lnTo>
                    <a:pt x="926591" y="6095"/>
                  </a:lnTo>
                  <a:lnTo>
                    <a:pt x="932687" y="67056"/>
                  </a:lnTo>
                  <a:lnTo>
                    <a:pt x="918971" y="68579"/>
                  </a:lnTo>
                  <a:lnTo>
                    <a:pt x="920495" y="68579"/>
                  </a:lnTo>
                  <a:lnTo>
                    <a:pt x="894587" y="71628"/>
                  </a:lnTo>
                  <a:lnTo>
                    <a:pt x="896111" y="71628"/>
                  </a:lnTo>
                  <a:lnTo>
                    <a:pt x="873251" y="76200"/>
                  </a:lnTo>
                  <a:close/>
                </a:path>
                <a:path w="2091054" h="1941830">
                  <a:moveTo>
                    <a:pt x="1019555" y="62483"/>
                  </a:moveTo>
                  <a:lnTo>
                    <a:pt x="992123" y="62483"/>
                  </a:lnTo>
                  <a:lnTo>
                    <a:pt x="989075" y="1524"/>
                  </a:lnTo>
                  <a:lnTo>
                    <a:pt x="992123" y="1524"/>
                  </a:lnTo>
                  <a:lnTo>
                    <a:pt x="1018032" y="0"/>
                  </a:lnTo>
                  <a:lnTo>
                    <a:pt x="1053084" y="0"/>
                  </a:lnTo>
                  <a:lnTo>
                    <a:pt x="1051559" y="60960"/>
                  </a:lnTo>
                  <a:lnTo>
                    <a:pt x="1045464" y="60960"/>
                  </a:lnTo>
                  <a:lnTo>
                    <a:pt x="1019555" y="62483"/>
                  </a:lnTo>
                  <a:close/>
                </a:path>
                <a:path w="2091054" h="1941830">
                  <a:moveTo>
                    <a:pt x="1171955" y="68579"/>
                  </a:moveTo>
                  <a:lnTo>
                    <a:pt x="1146048" y="67056"/>
                  </a:lnTo>
                  <a:lnTo>
                    <a:pt x="1147571" y="67056"/>
                  </a:lnTo>
                  <a:lnTo>
                    <a:pt x="1121664" y="64008"/>
                  </a:lnTo>
                  <a:lnTo>
                    <a:pt x="1112519" y="64008"/>
                  </a:lnTo>
                  <a:lnTo>
                    <a:pt x="1115567" y="3048"/>
                  </a:lnTo>
                  <a:lnTo>
                    <a:pt x="1126235" y="3048"/>
                  </a:lnTo>
                  <a:lnTo>
                    <a:pt x="1152143" y="4572"/>
                  </a:lnTo>
                  <a:lnTo>
                    <a:pt x="1178051" y="7620"/>
                  </a:lnTo>
                  <a:lnTo>
                    <a:pt x="1179575" y="7620"/>
                  </a:lnTo>
                  <a:lnTo>
                    <a:pt x="1171955" y="68579"/>
                  </a:lnTo>
                  <a:close/>
                </a:path>
                <a:path w="2091054" h="1941830">
                  <a:moveTo>
                    <a:pt x="1290827" y="89916"/>
                  </a:moveTo>
                  <a:lnTo>
                    <a:pt x="1243584" y="80772"/>
                  </a:lnTo>
                  <a:lnTo>
                    <a:pt x="1245107" y="80772"/>
                  </a:lnTo>
                  <a:lnTo>
                    <a:pt x="1231391" y="77724"/>
                  </a:lnTo>
                  <a:lnTo>
                    <a:pt x="1242059" y="16764"/>
                  </a:lnTo>
                  <a:lnTo>
                    <a:pt x="1303019" y="30479"/>
                  </a:lnTo>
                  <a:lnTo>
                    <a:pt x="1290827" y="89916"/>
                  </a:lnTo>
                  <a:close/>
                </a:path>
                <a:path w="2091054" h="1941830">
                  <a:moveTo>
                    <a:pt x="1405127" y="124968"/>
                  </a:moveTo>
                  <a:lnTo>
                    <a:pt x="1383791" y="117348"/>
                  </a:lnTo>
                  <a:lnTo>
                    <a:pt x="1385316" y="117348"/>
                  </a:lnTo>
                  <a:lnTo>
                    <a:pt x="1347216" y="105156"/>
                  </a:lnTo>
                  <a:lnTo>
                    <a:pt x="1365503" y="47244"/>
                  </a:lnTo>
                  <a:lnTo>
                    <a:pt x="1405127" y="59436"/>
                  </a:lnTo>
                  <a:lnTo>
                    <a:pt x="1426464" y="67056"/>
                  </a:lnTo>
                  <a:lnTo>
                    <a:pt x="1405127" y="124968"/>
                  </a:lnTo>
                  <a:close/>
                </a:path>
                <a:path w="2091054" h="1941830">
                  <a:moveTo>
                    <a:pt x="1514855" y="172212"/>
                  </a:moveTo>
                  <a:lnTo>
                    <a:pt x="1472184" y="152400"/>
                  </a:lnTo>
                  <a:lnTo>
                    <a:pt x="1473707" y="152400"/>
                  </a:lnTo>
                  <a:lnTo>
                    <a:pt x="1459991" y="146304"/>
                  </a:lnTo>
                  <a:lnTo>
                    <a:pt x="1484375" y="89916"/>
                  </a:lnTo>
                  <a:lnTo>
                    <a:pt x="1542287" y="115824"/>
                  </a:lnTo>
                  <a:lnTo>
                    <a:pt x="1514855" y="172212"/>
                  </a:lnTo>
                  <a:close/>
                </a:path>
                <a:path w="2091054" h="1941830">
                  <a:moveTo>
                    <a:pt x="1618487" y="231648"/>
                  </a:moveTo>
                  <a:lnTo>
                    <a:pt x="1595627" y="217932"/>
                  </a:lnTo>
                  <a:lnTo>
                    <a:pt x="1597151" y="217932"/>
                  </a:lnTo>
                  <a:lnTo>
                    <a:pt x="1566671" y="199644"/>
                  </a:lnTo>
                  <a:lnTo>
                    <a:pt x="1598675" y="147828"/>
                  </a:lnTo>
                  <a:lnTo>
                    <a:pt x="1652016" y="179832"/>
                  </a:lnTo>
                  <a:lnTo>
                    <a:pt x="1618487" y="231648"/>
                  </a:lnTo>
                  <a:close/>
                </a:path>
                <a:path w="2091054" h="1941830">
                  <a:moveTo>
                    <a:pt x="1673351" y="271272"/>
                  </a:moveTo>
                  <a:lnTo>
                    <a:pt x="1667255" y="266700"/>
                  </a:lnTo>
                  <a:lnTo>
                    <a:pt x="1703832" y="216408"/>
                  </a:lnTo>
                  <a:lnTo>
                    <a:pt x="1709927" y="220979"/>
                  </a:lnTo>
                  <a:lnTo>
                    <a:pt x="1748027" y="251460"/>
                  </a:lnTo>
                  <a:lnTo>
                    <a:pt x="1754123" y="257556"/>
                  </a:lnTo>
                  <a:lnTo>
                    <a:pt x="1743150" y="269748"/>
                  </a:lnTo>
                  <a:lnTo>
                    <a:pt x="1671827" y="269748"/>
                  </a:lnTo>
                  <a:lnTo>
                    <a:pt x="1673351" y="271272"/>
                  </a:lnTo>
                  <a:close/>
                </a:path>
                <a:path w="2091054" h="1941830">
                  <a:moveTo>
                    <a:pt x="1712975" y="303276"/>
                  </a:moveTo>
                  <a:lnTo>
                    <a:pt x="1706880" y="298704"/>
                  </a:lnTo>
                  <a:lnTo>
                    <a:pt x="1708403" y="298704"/>
                  </a:lnTo>
                  <a:lnTo>
                    <a:pt x="1671827" y="269748"/>
                  </a:lnTo>
                  <a:lnTo>
                    <a:pt x="1743150" y="269748"/>
                  </a:lnTo>
                  <a:lnTo>
                    <a:pt x="1712975" y="303276"/>
                  </a:lnTo>
                  <a:close/>
                </a:path>
                <a:path w="2091054" h="1941830">
                  <a:moveTo>
                    <a:pt x="1774830" y="360610"/>
                  </a:moveTo>
                  <a:lnTo>
                    <a:pt x="1757171" y="344424"/>
                  </a:lnTo>
                  <a:lnTo>
                    <a:pt x="1801368" y="300228"/>
                  </a:lnTo>
                  <a:lnTo>
                    <a:pt x="1818132" y="316991"/>
                  </a:lnTo>
                  <a:lnTo>
                    <a:pt x="1844039" y="345948"/>
                  </a:lnTo>
                  <a:lnTo>
                    <a:pt x="1829307" y="359664"/>
                  </a:lnTo>
                  <a:lnTo>
                    <a:pt x="1773935" y="359664"/>
                  </a:lnTo>
                  <a:lnTo>
                    <a:pt x="1774830" y="360610"/>
                  </a:lnTo>
                  <a:close/>
                </a:path>
                <a:path w="2091054" h="1941830">
                  <a:moveTo>
                    <a:pt x="1775459" y="361187"/>
                  </a:moveTo>
                  <a:lnTo>
                    <a:pt x="1774830" y="360610"/>
                  </a:lnTo>
                  <a:lnTo>
                    <a:pt x="1773935" y="359664"/>
                  </a:lnTo>
                  <a:lnTo>
                    <a:pt x="1775459" y="361187"/>
                  </a:lnTo>
                  <a:close/>
                </a:path>
                <a:path w="2091054" h="1941830">
                  <a:moveTo>
                    <a:pt x="1827670" y="361187"/>
                  </a:moveTo>
                  <a:lnTo>
                    <a:pt x="1775459" y="361187"/>
                  </a:lnTo>
                  <a:lnTo>
                    <a:pt x="1773935" y="359664"/>
                  </a:lnTo>
                  <a:lnTo>
                    <a:pt x="1829307" y="359664"/>
                  </a:lnTo>
                  <a:lnTo>
                    <a:pt x="1827670" y="361187"/>
                  </a:lnTo>
                  <a:close/>
                </a:path>
                <a:path w="2091054" h="1941830">
                  <a:moveTo>
                    <a:pt x="1799843" y="387096"/>
                  </a:moveTo>
                  <a:lnTo>
                    <a:pt x="1774830" y="360610"/>
                  </a:lnTo>
                  <a:lnTo>
                    <a:pt x="1775459" y="361187"/>
                  </a:lnTo>
                  <a:lnTo>
                    <a:pt x="1827670" y="361187"/>
                  </a:lnTo>
                  <a:lnTo>
                    <a:pt x="1799843" y="387096"/>
                  </a:lnTo>
                  <a:close/>
                </a:path>
                <a:path w="2091054" h="1941830">
                  <a:moveTo>
                    <a:pt x="1862327" y="464820"/>
                  </a:moveTo>
                  <a:lnTo>
                    <a:pt x="1837943" y="432816"/>
                  </a:lnTo>
                  <a:lnTo>
                    <a:pt x="1886711" y="394716"/>
                  </a:lnTo>
                  <a:lnTo>
                    <a:pt x="1912619" y="426720"/>
                  </a:lnTo>
                  <a:lnTo>
                    <a:pt x="1924811" y="445008"/>
                  </a:lnTo>
                  <a:lnTo>
                    <a:pt x="1897777" y="463296"/>
                  </a:lnTo>
                  <a:lnTo>
                    <a:pt x="1862327" y="463296"/>
                  </a:lnTo>
                  <a:lnTo>
                    <a:pt x="1862327" y="464820"/>
                  </a:lnTo>
                  <a:close/>
                </a:path>
                <a:path w="2091054" h="1941830">
                  <a:moveTo>
                    <a:pt x="1872995" y="480060"/>
                  </a:moveTo>
                  <a:lnTo>
                    <a:pt x="1862327" y="463296"/>
                  </a:lnTo>
                  <a:lnTo>
                    <a:pt x="1897777" y="463296"/>
                  </a:lnTo>
                  <a:lnTo>
                    <a:pt x="1872995" y="480060"/>
                  </a:lnTo>
                  <a:close/>
                </a:path>
                <a:path w="2091054" h="1941830">
                  <a:moveTo>
                    <a:pt x="1911095" y="539496"/>
                  </a:moveTo>
                  <a:lnTo>
                    <a:pt x="1906523" y="530352"/>
                  </a:lnTo>
                  <a:lnTo>
                    <a:pt x="1958339" y="498348"/>
                  </a:lnTo>
                  <a:lnTo>
                    <a:pt x="1964435" y="507492"/>
                  </a:lnTo>
                  <a:lnTo>
                    <a:pt x="1980764" y="537971"/>
                  </a:lnTo>
                  <a:lnTo>
                    <a:pt x="1911095" y="537971"/>
                  </a:lnTo>
                  <a:lnTo>
                    <a:pt x="1911095" y="539496"/>
                  </a:lnTo>
                  <a:close/>
                </a:path>
                <a:path w="2091054" h="1941830">
                  <a:moveTo>
                    <a:pt x="1932432" y="579120"/>
                  </a:moveTo>
                  <a:lnTo>
                    <a:pt x="1911095" y="537971"/>
                  </a:lnTo>
                  <a:lnTo>
                    <a:pt x="1980764" y="537971"/>
                  </a:lnTo>
                  <a:lnTo>
                    <a:pt x="1987295" y="550163"/>
                  </a:lnTo>
                  <a:lnTo>
                    <a:pt x="1990343" y="554736"/>
                  </a:lnTo>
                  <a:lnTo>
                    <a:pt x="1944624" y="577596"/>
                  </a:lnTo>
                  <a:lnTo>
                    <a:pt x="1932432" y="577596"/>
                  </a:lnTo>
                  <a:lnTo>
                    <a:pt x="1932432" y="579120"/>
                  </a:lnTo>
                  <a:close/>
                </a:path>
                <a:path w="2091054" h="1941830">
                  <a:moveTo>
                    <a:pt x="1935480" y="582168"/>
                  </a:moveTo>
                  <a:lnTo>
                    <a:pt x="1932432" y="577596"/>
                  </a:lnTo>
                  <a:lnTo>
                    <a:pt x="1944624" y="577596"/>
                  </a:lnTo>
                  <a:lnTo>
                    <a:pt x="1935480" y="582168"/>
                  </a:lnTo>
                  <a:close/>
                </a:path>
                <a:path w="2091054" h="1941830">
                  <a:moveTo>
                    <a:pt x="2035865" y="659892"/>
                  </a:moveTo>
                  <a:lnTo>
                    <a:pt x="1970532" y="659892"/>
                  </a:lnTo>
                  <a:lnTo>
                    <a:pt x="1959864" y="637031"/>
                  </a:lnTo>
                  <a:lnTo>
                    <a:pt x="2017775" y="612647"/>
                  </a:lnTo>
                  <a:lnTo>
                    <a:pt x="2026919" y="637031"/>
                  </a:lnTo>
                  <a:lnTo>
                    <a:pt x="2035865" y="659892"/>
                  </a:lnTo>
                  <a:close/>
                </a:path>
                <a:path w="2091054" h="1941830">
                  <a:moveTo>
                    <a:pt x="1982723" y="693420"/>
                  </a:moveTo>
                  <a:lnTo>
                    <a:pt x="1969007" y="658368"/>
                  </a:lnTo>
                  <a:lnTo>
                    <a:pt x="1970532" y="659892"/>
                  </a:lnTo>
                  <a:lnTo>
                    <a:pt x="2035865" y="659892"/>
                  </a:lnTo>
                  <a:lnTo>
                    <a:pt x="2040635" y="672084"/>
                  </a:lnTo>
                  <a:lnTo>
                    <a:pt x="1982723" y="693420"/>
                  </a:lnTo>
                  <a:close/>
                </a:path>
                <a:path w="2091054" h="1941830">
                  <a:moveTo>
                    <a:pt x="2008632" y="789431"/>
                  </a:moveTo>
                  <a:lnTo>
                    <a:pt x="2004059" y="766571"/>
                  </a:lnTo>
                  <a:lnTo>
                    <a:pt x="1999487" y="748284"/>
                  </a:lnTo>
                  <a:lnTo>
                    <a:pt x="2058923" y="733044"/>
                  </a:lnTo>
                  <a:lnTo>
                    <a:pt x="2069591" y="775716"/>
                  </a:lnTo>
                  <a:lnTo>
                    <a:pt x="2072405" y="787908"/>
                  </a:lnTo>
                  <a:lnTo>
                    <a:pt x="2008632" y="787908"/>
                  </a:lnTo>
                  <a:lnTo>
                    <a:pt x="2008632" y="789431"/>
                  </a:lnTo>
                  <a:close/>
                </a:path>
                <a:path w="2091054" h="1941830">
                  <a:moveTo>
                    <a:pt x="2013203" y="807720"/>
                  </a:moveTo>
                  <a:lnTo>
                    <a:pt x="2008632" y="787908"/>
                  </a:lnTo>
                  <a:lnTo>
                    <a:pt x="2072405" y="787908"/>
                  </a:lnTo>
                  <a:lnTo>
                    <a:pt x="2074164" y="795528"/>
                  </a:lnTo>
                  <a:lnTo>
                    <a:pt x="2013203" y="807720"/>
                  </a:lnTo>
                  <a:close/>
                </a:path>
                <a:path w="2091054" h="1941830">
                  <a:moveTo>
                    <a:pt x="2023871" y="879347"/>
                  </a:moveTo>
                  <a:lnTo>
                    <a:pt x="2022348" y="865631"/>
                  </a:lnTo>
                  <a:lnTo>
                    <a:pt x="2083307" y="858012"/>
                  </a:lnTo>
                  <a:lnTo>
                    <a:pt x="2084832" y="871728"/>
                  </a:lnTo>
                  <a:lnTo>
                    <a:pt x="2085594" y="877824"/>
                  </a:lnTo>
                  <a:lnTo>
                    <a:pt x="2023871" y="877824"/>
                  </a:lnTo>
                  <a:lnTo>
                    <a:pt x="2023871" y="879347"/>
                  </a:lnTo>
                  <a:close/>
                </a:path>
                <a:path w="2091054" h="1941830">
                  <a:moveTo>
                    <a:pt x="2026919" y="902208"/>
                  </a:moveTo>
                  <a:lnTo>
                    <a:pt x="2023871" y="877824"/>
                  </a:lnTo>
                  <a:lnTo>
                    <a:pt x="2085594" y="877824"/>
                  </a:lnTo>
                  <a:lnTo>
                    <a:pt x="2087880" y="896112"/>
                  </a:lnTo>
                  <a:lnTo>
                    <a:pt x="2088165" y="900684"/>
                  </a:lnTo>
                  <a:lnTo>
                    <a:pt x="2026919" y="900684"/>
                  </a:lnTo>
                  <a:lnTo>
                    <a:pt x="2026919" y="902208"/>
                  </a:lnTo>
                  <a:close/>
                </a:path>
                <a:path w="2091054" h="1941830">
                  <a:moveTo>
                    <a:pt x="2028443" y="925068"/>
                  </a:moveTo>
                  <a:lnTo>
                    <a:pt x="2028443" y="923544"/>
                  </a:lnTo>
                  <a:lnTo>
                    <a:pt x="2026919" y="900684"/>
                  </a:lnTo>
                  <a:lnTo>
                    <a:pt x="2088165" y="900684"/>
                  </a:lnTo>
                  <a:lnTo>
                    <a:pt x="2089403" y="920496"/>
                  </a:lnTo>
                  <a:lnTo>
                    <a:pt x="2089403" y="922020"/>
                  </a:lnTo>
                  <a:lnTo>
                    <a:pt x="2028443" y="925068"/>
                  </a:lnTo>
                  <a:close/>
                </a:path>
                <a:path w="2091054" h="1941830">
                  <a:moveTo>
                    <a:pt x="2028443" y="925068"/>
                  </a:moveTo>
                  <a:lnTo>
                    <a:pt x="2028348" y="923544"/>
                  </a:lnTo>
                  <a:lnTo>
                    <a:pt x="2028443" y="925068"/>
                  </a:lnTo>
                  <a:close/>
                </a:path>
                <a:path w="2091054" h="1941830">
                  <a:moveTo>
                    <a:pt x="2087880" y="1050036"/>
                  </a:moveTo>
                  <a:lnTo>
                    <a:pt x="2026919" y="1043939"/>
                  </a:lnTo>
                  <a:lnTo>
                    <a:pt x="2026919" y="1040892"/>
                  </a:lnTo>
                  <a:lnTo>
                    <a:pt x="2028443" y="1018031"/>
                  </a:lnTo>
                  <a:lnTo>
                    <a:pt x="2028443" y="986028"/>
                  </a:lnTo>
                  <a:lnTo>
                    <a:pt x="2090927" y="984504"/>
                  </a:lnTo>
                  <a:lnTo>
                    <a:pt x="2090927" y="996696"/>
                  </a:lnTo>
                  <a:lnTo>
                    <a:pt x="2087975" y="1043939"/>
                  </a:lnTo>
                  <a:lnTo>
                    <a:pt x="2087880" y="1050036"/>
                  </a:lnTo>
                  <a:close/>
                </a:path>
                <a:path w="2091054" h="1941830">
                  <a:moveTo>
                    <a:pt x="2076297" y="1132331"/>
                  </a:moveTo>
                  <a:lnTo>
                    <a:pt x="2014727" y="1132331"/>
                  </a:lnTo>
                  <a:lnTo>
                    <a:pt x="2017775" y="1109471"/>
                  </a:lnTo>
                  <a:lnTo>
                    <a:pt x="2019300" y="1103376"/>
                  </a:lnTo>
                  <a:lnTo>
                    <a:pt x="2080259" y="1112520"/>
                  </a:lnTo>
                  <a:lnTo>
                    <a:pt x="2076297" y="1132331"/>
                  </a:lnTo>
                  <a:close/>
                </a:path>
                <a:path w="2091054" h="1941830">
                  <a:moveTo>
                    <a:pt x="2071877" y="1155192"/>
                  </a:moveTo>
                  <a:lnTo>
                    <a:pt x="2010155" y="1155192"/>
                  </a:lnTo>
                  <a:lnTo>
                    <a:pt x="2014727" y="1130808"/>
                  </a:lnTo>
                  <a:lnTo>
                    <a:pt x="2014727" y="1132331"/>
                  </a:lnTo>
                  <a:lnTo>
                    <a:pt x="2076297" y="1132331"/>
                  </a:lnTo>
                  <a:lnTo>
                    <a:pt x="2074164" y="1143000"/>
                  </a:lnTo>
                  <a:lnTo>
                    <a:pt x="2071877" y="1155192"/>
                  </a:lnTo>
                  <a:close/>
                </a:path>
                <a:path w="2091054" h="1941830">
                  <a:moveTo>
                    <a:pt x="2068068" y="1176528"/>
                  </a:moveTo>
                  <a:lnTo>
                    <a:pt x="2007107" y="1161288"/>
                  </a:lnTo>
                  <a:lnTo>
                    <a:pt x="2010155" y="1153668"/>
                  </a:lnTo>
                  <a:lnTo>
                    <a:pt x="2010155" y="1155192"/>
                  </a:lnTo>
                  <a:lnTo>
                    <a:pt x="2071877" y="1155192"/>
                  </a:lnTo>
                  <a:lnTo>
                    <a:pt x="2069591" y="1167384"/>
                  </a:lnTo>
                  <a:lnTo>
                    <a:pt x="2068068" y="1176528"/>
                  </a:lnTo>
                  <a:close/>
                </a:path>
                <a:path w="2091054" h="1941830">
                  <a:moveTo>
                    <a:pt x="2049779" y="1242060"/>
                  </a:moveTo>
                  <a:lnTo>
                    <a:pt x="1985771" y="1242060"/>
                  </a:lnTo>
                  <a:lnTo>
                    <a:pt x="1991868" y="1219200"/>
                  </a:lnTo>
                  <a:lnTo>
                    <a:pt x="1991868" y="1220724"/>
                  </a:lnTo>
                  <a:lnTo>
                    <a:pt x="1996821" y="1220724"/>
                  </a:lnTo>
                  <a:lnTo>
                    <a:pt x="2051303" y="1237488"/>
                  </a:lnTo>
                  <a:lnTo>
                    <a:pt x="2049779" y="1242060"/>
                  </a:lnTo>
                  <a:close/>
                </a:path>
                <a:path w="2091054" h="1941830">
                  <a:moveTo>
                    <a:pt x="1996821" y="1220724"/>
                  </a:moveTo>
                  <a:lnTo>
                    <a:pt x="1991868" y="1220724"/>
                  </a:lnTo>
                  <a:lnTo>
                    <a:pt x="1991868" y="1219200"/>
                  </a:lnTo>
                  <a:lnTo>
                    <a:pt x="1996821" y="1220724"/>
                  </a:lnTo>
                  <a:close/>
                </a:path>
                <a:path w="2091054" h="1941830">
                  <a:moveTo>
                    <a:pt x="2029968" y="1296924"/>
                  </a:moveTo>
                  <a:lnTo>
                    <a:pt x="1972055" y="1275588"/>
                  </a:lnTo>
                  <a:lnTo>
                    <a:pt x="1985771" y="1240536"/>
                  </a:lnTo>
                  <a:lnTo>
                    <a:pt x="1985771" y="1242060"/>
                  </a:lnTo>
                  <a:lnTo>
                    <a:pt x="2049779" y="1242060"/>
                  </a:lnTo>
                  <a:lnTo>
                    <a:pt x="2043684" y="1260347"/>
                  </a:lnTo>
                  <a:lnTo>
                    <a:pt x="2029968" y="1296924"/>
                  </a:lnTo>
                  <a:close/>
                </a:path>
                <a:path w="2091054" h="1941830">
                  <a:moveTo>
                    <a:pt x="1932432" y="1365504"/>
                  </a:moveTo>
                  <a:lnTo>
                    <a:pt x="1949195" y="1330452"/>
                  </a:lnTo>
                  <a:lnTo>
                    <a:pt x="2005584" y="1356360"/>
                  </a:lnTo>
                  <a:lnTo>
                    <a:pt x="2001774" y="1363980"/>
                  </a:lnTo>
                  <a:lnTo>
                    <a:pt x="1933955" y="1363980"/>
                  </a:lnTo>
                  <a:lnTo>
                    <a:pt x="1932432" y="1365504"/>
                  </a:lnTo>
                  <a:close/>
                </a:path>
                <a:path w="2091054" h="1941830">
                  <a:moveTo>
                    <a:pt x="1976627" y="1412747"/>
                  </a:moveTo>
                  <a:lnTo>
                    <a:pt x="1923287" y="1383792"/>
                  </a:lnTo>
                  <a:lnTo>
                    <a:pt x="1933955" y="1363980"/>
                  </a:lnTo>
                  <a:lnTo>
                    <a:pt x="2001774" y="1363980"/>
                  </a:lnTo>
                  <a:lnTo>
                    <a:pt x="1987295" y="1392936"/>
                  </a:lnTo>
                  <a:lnTo>
                    <a:pt x="1976627" y="1412747"/>
                  </a:lnTo>
                  <a:close/>
                </a:path>
                <a:path w="2091054" h="1941830">
                  <a:moveTo>
                    <a:pt x="1886711" y="1443228"/>
                  </a:moveTo>
                  <a:lnTo>
                    <a:pt x="1891284" y="1435608"/>
                  </a:lnTo>
                  <a:lnTo>
                    <a:pt x="1901443" y="1441704"/>
                  </a:lnTo>
                  <a:lnTo>
                    <a:pt x="1888235" y="1441704"/>
                  </a:lnTo>
                  <a:lnTo>
                    <a:pt x="1886711" y="1443228"/>
                  </a:lnTo>
                  <a:close/>
                </a:path>
                <a:path w="2091054" h="1941830">
                  <a:moveTo>
                    <a:pt x="1935538" y="1479804"/>
                  </a:moveTo>
                  <a:lnTo>
                    <a:pt x="1862327" y="1479804"/>
                  </a:lnTo>
                  <a:lnTo>
                    <a:pt x="1888235" y="1441704"/>
                  </a:lnTo>
                  <a:lnTo>
                    <a:pt x="1901443" y="1441704"/>
                  </a:lnTo>
                  <a:lnTo>
                    <a:pt x="1944623" y="1467612"/>
                  </a:lnTo>
                  <a:lnTo>
                    <a:pt x="1938527" y="1475231"/>
                  </a:lnTo>
                  <a:lnTo>
                    <a:pt x="1935538" y="1479804"/>
                  </a:lnTo>
                  <a:close/>
                </a:path>
                <a:path w="2091054" h="1941830">
                  <a:moveTo>
                    <a:pt x="1908048" y="1520952"/>
                  </a:moveTo>
                  <a:lnTo>
                    <a:pt x="1859280" y="1482852"/>
                  </a:lnTo>
                  <a:lnTo>
                    <a:pt x="1862327" y="1478280"/>
                  </a:lnTo>
                  <a:lnTo>
                    <a:pt x="1862327" y="1479804"/>
                  </a:lnTo>
                  <a:lnTo>
                    <a:pt x="1935538" y="1479804"/>
                  </a:lnTo>
                  <a:lnTo>
                    <a:pt x="1912619" y="1514855"/>
                  </a:lnTo>
                  <a:lnTo>
                    <a:pt x="1908048" y="1520952"/>
                  </a:lnTo>
                  <a:close/>
                </a:path>
                <a:path w="2091054" h="1941830">
                  <a:moveTo>
                    <a:pt x="1804416" y="1549908"/>
                  </a:moveTo>
                  <a:lnTo>
                    <a:pt x="1821180" y="1530096"/>
                  </a:lnTo>
                  <a:lnTo>
                    <a:pt x="1842985" y="1548384"/>
                  </a:lnTo>
                  <a:lnTo>
                    <a:pt x="1805939" y="1548384"/>
                  </a:lnTo>
                  <a:lnTo>
                    <a:pt x="1804416" y="1549908"/>
                  </a:lnTo>
                  <a:close/>
                </a:path>
                <a:path w="2091054" h="1941830">
                  <a:moveTo>
                    <a:pt x="1825751" y="1616963"/>
                  </a:moveTo>
                  <a:lnTo>
                    <a:pt x="1781555" y="1575816"/>
                  </a:lnTo>
                  <a:lnTo>
                    <a:pt x="1805939" y="1548384"/>
                  </a:lnTo>
                  <a:lnTo>
                    <a:pt x="1842985" y="1548384"/>
                  </a:lnTo>
                  <a:lnTo>
                    <a:pt x="1868423" y="1569720"/>
                  </a:lnTo>
                  <a:lnTo>
                    <a:pt x="1851659" y="1589531"/>
                  </a:lnTo>
                  <a:lnTo>
                    <a:pt x="1825751" y="1616963"/>
                  </a:lnTo>
                  <a:close/>
                </a:path>
                <a:path w="2091054" h="1941830">
                  <a:moveTo>
                    <a:pt x="1763572" y="1644396"/>
                  </a:moveTo>
                  <a:lnTo>
                    <a:pt x="1706880" y="1644396"/>
                  </a:lnTo>
                  <a:lnTo>
                    <a:pt x="1738884" y="1616963"/>
                  </a:lnTo>
                  <a:lnTo>
                    <a:pt x="1763572" y="1644396"/>
                  </a:lnTo>
                  <a:close/>
                </a:path>
                <a:path w="2091054" h="1941830">
                  <a:moveTo>
                    <a:pt x="1731264" y="1703831"/>
                  </a:moveTo>
                  <a:lnTo>
                    <a:pt x="1693164" y="1655063"/>
                  </a:lnTo>
                  <a:lnTo>
                    <a:pt x="1708403" y="1642872"/>
                  </a:lnTo>
                  <a:lnTo>
                    <a:pt x="1706880" y="1644396"/>
                  </a:lnTo>
                  <a:lnTo>
                    <a:pt x="1763572" y="1644396"/>
                  </a:lnTo>
                  <a:lnTo>
                    <a:pt x="1780032" y="1662684"/>
                  </a:lnTo>
                  <a:lnTo>
                    <a:pt x="1748027" y="1691639"/>
                  </a:lnTo>
                  <a:lnTo>
                    <a:pt x="1731264" y="1703831"/>
                  </a:lnTo>
                  <a:close/>
                </a:path>
                <a:path w="2091054" h="1941830">
                  <a:moveTo>
                    <a:pt x="1627632" y="1778508"/>
                  </a:moveTo>
                  <a:lnTo>
                    <a:pt x="1595627" y="1725168"/>
                  </a:lnTo>
                  <a:lnTo>
                    <a:pt x="1635251" y="1699260"/>
                  </a:lnTo>
                  <a:lnTo>
                    <a:pt x="1644395" y="1691639"/>
                  </a:lnTo>
                  <a:lnTo>
                    <a:pt x="1680971" y="1741931"/>
                  </a:lnTo>
                  <a:lnTo>
                    <a:pt x="1670303" y="1749552"/>
                  </a:lnTo>
                  <a:lnTo>
                    <a:pt x="1629155" y="1776984"/>
                  </a:lnTo>
                  <a:lnTo>
                    <a:pt x="1627632" y="1778508"/>
                  </a:lnTo>
                  <a:close/>
                </a:path>
                <a:path w="2091054" h="1941830">
                  <a:moveTo>
                    <a:pt x="1552084" y="1770888"/>
                  </a:moveTo>
                  <a:lnTo>
                    <a:pt x="1514855" y="1770888"/>
                  </a:lnTo>
                  <a:lnTo>
                    <a:pt x="1543811" y="1755647"/>
                  </a:lnTo>
                  <a:lnTo>
                    <a:pt x="1552084" y="1770888"/>
                  </a:lnTo>
                  <a:close/>
                </a:path>
                <a:path w="2091054" h="1941830">
                  <a:moveTo>
                    <a:pt x="1516380" y="1837944"/>
                  </a:moveTo>
                  <a:lnTo>
                    <a:pt x="1490471" y="1781555"/>
                  </a:lnTo>
                  <a:lnTo>
                    <a:pt x="1516380" y="1769363"/>
                  </a:lnTo>
                  <a:lnTo>
                    <a:pt x="1514855" y="1770888"/>
                  </a:lnTo>
                  <a:lnTo>
                    <a:pt x="1552084" y="1770888"/>
                  </a:lnTo>
                  <a:lnTo>
                    <a:pt x="1572767" y="1808988"/>
                  </a:lnTo>
                  <a:lnTo>
                    <a:pt x="1543811" y="1825752"/>
                  </a:lnTo>
                  <a:lnTo>
                    <a:pt x="1516380" y="1837944"/>
                  </a:lnTo>
                  <a:close/>
                </a:path>
                <a:path w="2091054" h="1941830">
                  <a:moveTo>
                    <a:pt x="1443428" y="1825752"/>
                  </a:moveTo>
                  <a:lnTo>
                    <a:pt x="1383791" y="1825752"/>
                  </a:lnTo>
                  <a:lnTo>
                    <a:pt x="1429511" y="1808988"/>
                  </a:lnTo>
                  <a:lnTo>
                    <a:pt x="1427987" y="1808988"/>
                  </a:lnTo>
                  <a:lnTo>
                    <a:pt x="1435607" y="1805939"/>
                  </a:lnTo>
                  <a:lnTo>
                    <a:pt x="1443428" y="1825752"/>
                  </a:lnTo>
                  <a:close/>
                </a:path>
                <a:path w="2091054" h="1941830">
                  <a:moveTo>
                    <a:pt x="1399032" y="1885188"/>
                  </a:moveTo>
                  <a:lnTo>
                    <a:pt x="1379219" y="1827276"/>
                  </a:lnTo>
                  <a:lnTo>
                    <a:pt x="1385316" y="1824228"/>
                  </a:lnTo>
                  <a:lnTo>
                    <a:pt x="1383791" y="1825752"/>
                  </a:lnTo>
                  <a:lnTo>
                    <a:pt x="1443428" y="1825752"/>
                  </a:lnTo>
                  <a:lnTo>
                    <a:pt x="1458467" y="1863852"/>
                  </a:lnTo>
                  <a:lnTo>
                    <a:pt x="1452371" y="1866900"/>
                  </a:lnTo>
                  <a:lnTo>
                    <a:pt x="1405127" y="1883663"/>
                  </a:lnTo>
                  <a:lnTo>
                    <a:pt x="1399032" y="1885188"/>
                  </a:lnTo>
                  <a:close/>
                </a:path>
                <a:path w="2091054" h="1941830">
                  <a:moveTo>
                    <a:pt x="1277111" y="1918716"/>
                  </a:moveTo>
                  <a:lnTo>
                    <a:pt x="1263395" y="1857755"/>
                  </a:lnTo>
                  <a:lnTo>
                    <a:pt x="1292351" y="1851660"/>
                  </a:lnTo>
                  <a:lnTo>
                    <a:pt x="1290827" y="1851660"/>
                  </a:lnTo>
                  <a:lnTo>
                    <a:pt x="1322832" y="1844039"/>
                  </a:lnTo>
                  <a:lnTo>
                    <a:pt x="1338071" y="1903476"/>
                  </a:lnTo>
                  <a:lnTo>
                    <a:pt x="1306067" y="1911096"/>
                  </a:lnTo>
                  <a:lnTo>
                    <a:pt x="1277111" y="1918716"/>
                  </a:lnTo>
                  <a:close/>
                </a:path>
                <a:path w="2091054" h="1941830">
                  <a:moveTo>
                    <a:pt x="1152143" y="1937004"/>
                  </a:moveTo>
                  <a:lnTo>
                    <a:pt x="1150619" y="1937004"/>
                  </a:lnTo>
                  <a:lnTo>
                    <a:pt x="1146048" y="1876044"/>
                  </a:lnTo>
                  <a:lnTo>
                    <a:pt x="1171955" y="1872996"/>
                  </a:lnTo>
                  <a:lnTo>
                    <a:pt x="1170432" y="1872996"/>
                  </a:lnTo>
                  <a:lnTo>
                    <a:pt x="1196339" y="1869947"/>
                  </a:lnTo>
                  <a:lnTo>
                    <a:pt x="1194816" y="1869947"/>
                  </a:lnTo>
                  <a:lnTo>
                    <a:pt x="1203959" y="1868424"/>
                  </a:lnTo>
                  <a:lnTo>
                    <a:pt x="1214627" y="1929384"/>
                  </a:lnTo>
                  <a:lnTo>
                    <a:pt x="1203959" y="1930908"/>
                  </a:lnTo>
                  <a:lnTo>
                    <a:pt x="1152143" y="1937004"/>
                  </a:lnTo>
                  <a:close/>
                </a:path>
                <a:path w="2091054" h="1941830">
                  <a:moveTo>
                    <a:pt x="1088135" y="1941576"/>
                  </a:moveTo>
                  <a:lnTo>
                    <a:pt x="1024127" y="1941576"/>
                  </a:lnTo>
                  <a:lnTo>
                    <a:pt x="1024127" y="1880616"/>
                  </a:lnTo>
                  <a:lnTo>
                    <a:pt x="1071371" y="1880616"/>
                  </a:lnTo>
                  <a:lnTo>
                    <a:pt x="1085087" y="1879092"/>
                  </a:lnTo>
                  <a:lnTo>
                    <a:pt x="1088135" y="1941576"/>
                  </a:lnTo>
                  <a:close/>
                </a:path>
                <a:path w="2091054" h="1941830">
                  <a:moveTo>
                    <a:pt x="960119" y="1938528"/>
                  </a:moveTo>
                  <a:lnTo>
                    <a:pt x="938784" y="1937004"/>
                  </a:lnTo>
                  <a:lnTo>
                    <a:pt x="912875" y="1935480"/>
                  </a:lnTo>
                  <a:lnTo>
                    <a:pt x="897635" y="1932431"/>
                  </a:lnTo>
                  <a:lnTo>
                    <a:pt x="905255" y="1871472"/>
                  </a:lnTo>
                  <a:lnTo>
                    <a:pt x="920495" y="1872996"/>
                  </a:lnTo>
                  <a:lnTo>
                    <a:pt x="918971" y="1872996"/>
                  </a:lnTo>
                  <a:lnTo>
                    <a:pt x="944880" y="1876044"/>
                  </a:lnTo>
                  <a:lnTo>
                    <a:pt x="966216" y="1877568"/>
                  </a:lnTo>
                  <a:lnTo>
                    <a:pt x="960119" y="1938528"/>
                  </a:lnTo>
                  <a:close/>
                </a:path>
                <a:path w="2091054" h="1941830">
                  <a:moveTo>
                    <a:pt x="833627" y="1923288"/>
                  </a:moveTo>
                  <a:lnTo>
                    <a:pt x="784859" y="1912620"/>
                  </a:lnTo>
                  <a:lnTo>
                    <a:pt x="772667" y="1908047"/>
                  </a:lnTo>
                  <a:lnTo>
                    <a:pt x="787907" y="1848612"/>
                  </a:lnTo>
                  <a:lnTo>
                    <a:pt x="800100" y="1851660"/>
                  </a:lnTo>
                  <a:lnTo>
                    <a:pt x="798575" y="1851660"/>
                  </a:lnTo>
                  <a:lnTo>
                    <a:pt x="847343" y="1862328"/>
                  </a:lnTo>
                  <a:lnTo>
                    <a:pt x="833627" y="1923288"/>
                  </a:lnTo>
                  <a:close/>
                </a:path>
                <a:path w="2091054" h="1941830">
                  <a:moveTo>
                    <a:pt x="711707" y="1891284"/>
                  </a:moveTo>
                  <a:lnTo>
                    <a:pt x="687323" y="1883663"/>
                  </a:lnTo>
                  <a:lnTo>
                    <a:pt x="652271" y="1871472"/>
                  </a:lnTo>
                  <a:lnTo>
                    <a:pt x="673607" y="1813560"/>
                  </a:lnTo>
                  <a:lnTo>
                    <a:pt x="707135" y="1825752"/>
                  </a:lnTo>
                  <a:lnTo>
                    <a:pt x="705611" y="1825752"/>
                  </a:lnTo>
                  <a:lnTo>
                    <a:pt x="729995" y="1833372"/>
                  </a:lnTo>
                  <a:lnTo>
                    <a:pt x="711707" y="1891284"/>
                  </a:lnTo>
                  <a:close/>
                </a:path>
                <a:path w="2091054" h="1941830">
                  <a:moveTo>
                    <a:pt x="592835" y="1847088"/>
                  </a:moveTo>
                  <a:lnTo>
                    <a:pt x="548639" y="1825752"/>
                  </a:lnTo>
                  <a:lnTo>
                    <a:pt x="534923" y="1819655"/>
                  </a:lnTo>
                  <a:lnTo>
                    <a:pt x="563880" y="1764792"/>
                  </a:lnTo>
                  <a:lnTo>
                    <a:pt x="576071" y="1770888"/>
                  </a:lnTo>
                  <a:lnTo>
                    <a:pt x="618743" y="1790700"/>
                  </a:lnTo>
                  <a:lnTo>
                    <a:pt x="592835" y="1847088"/>
                  </a:lnTo>
                  <a:close/>
                </a:path>
                <a:path w="2091054" h="1941830">
                  <a:moveTo>
                    <a:pt x="480059" y="1787652"/>
                  </a:moveTo>
                  <a:lnTo>
                    <a:pt x="461771" y="1776984"/>
                  </a:lnTo>
                  <a:lnTo>
                    <a:pt x="426719" y="1754124"/>
                  </a:lnTo>
                  <a:lnTo>
                    <a:pt x="461771" y="1702308"/>
                  </a:lnTo>
                  <a:lnTo>
                    <a:pt x="495300" y="1725168"/>
                  </a:lnTo>
                  <a:lnTo>
                    <a:pt x="493775" y="1725168"/>
                  </a:lnTo>
                  <a:lnTo>
                    <a:pt x="512064" y="1735836"/>
                  </a:lnTo>
                  <a:lnTo>
                    <a:pt x="480059" y="1787652"/>
                  </a:lnTo>
                  <a:close/>
                </a:path>
                <a:path w="2091054" h="1941830">
                  <a:moveTo>
                    <a:pt x="374903" y="1716024"/>
                  </a:moveTo>
                  <a:lnTo>
                    <a:pt x="342900" y="1691639"/>
                  </a:lnTo>
                  <a:lnTo>
                    <a:pt x="326135" y="1676400"/>
                  </a:lnTo>
                  <a:lnTo>
                    <a:pt x="367283" y="1629155"/>
                  </a:lnTo>
                  <a:lnTo>
                    <a:pt x="384048" y="1644396"/>
                  </a:lnTo>
                  <a:lnTo>
                    <a:pt x="384316" y="1644396"/>
                  </a:lnTo>
                  <a:lnTo>
                    <a:pt x="413003" y="1668780"/>
                  </a:lnTo>
                  <a:lnTo>
                    <a:pt x="374903" y="1716024"/>
                  </a:lnTo>
                  <a:close/>
                </a:path>
                <a:path w="2091054" h="1941830">
                  <a:moveTo>
                    <a:pt x="384316" y="1644396"/>
                  </a:moveTo>
                  <a:lnTo>
                    <a:pt x="384048" y="1644396"/>
                  </a:lnTo>
                  <a:lnTo>
                    <a:pt x="382523" y="1642872"/>
                  </a:lnTo>
                  <a:lnTo>
                    <a:pt x="384316" y="1644396"/>
                  </a:lnTo>
                  <a:close/>
                </a:path>
                <a:path w="2091054" h="1941830">
                  <a:moveTo>
                    <a:pt x="280416" y="1632204"/>
                  </a:moveTo>
                  <a:lnTo>
                    <a:pt x="272795" y="1624584"/>
                  </a:lnTo>
                  <a:lnTo>
                    <a:pt x="239267" y="1589531"/>
                  </a:lnTo>
                  <a:lnTo>
                    <a:pt x="236219" y="1584960"/>
                  </a:lnTo>
                  <a:lnTo>
                    <a:pt x="283464" y="1545336"/>
                  </a:lnTo>
                  <a:lnTo>
                    <a:pt x="285495" y="1548384"/>
                  </a:lnTo>
                  <a:lnTo>
                    <a:pt x="284987" y="1548384"/>
                  </a:lnTo>
                  <a:lnTo>
                    <a:pt x="316991" y="1581912"/>
                  </a:lnTo>
                  <a:lnTo>
                    <a:pt x="315467" y="1581912"/>
                  </a:lnTo>
                  <a:lnTo>
                    <a:pt x="323087" y="1588008"/>
                  </a:lnTo>
                  <a:lnTo>
                    <a:pt x="280416" y="1632204"/>
                  </a:lnTo>
                  <a:close/>
                </a:path>
                <a:path w="2091054" h="1941830">
                  <a:moveTo>
                    <a:pt x="286511" y="1549908"/>
                  </a:moveTo>
                  <a:lnTo>
                    <a:pt x="284987" y="1548384"/>
                  </a:lnTo>
                  <a:lnTo>
                    <a:pt x="285495" y="1548384"/>
                  </a:lnTo>
                  <a:lnTo>
                    <a:pt x="286511" y="1549908"/>
                  </a:lnTo>
                  <a:close/>
                </a:path>
                <a:path w="2091054" h="1941830">
                  <a:moveTo>
                    <a:pt x="196595" y="1536192"/>
                  </a:moveTo>
                  <a:lnTo>
                    <a:pt x="179832" y="1514855"/>
                  </a:lnTo>
                  <a:lnTo>
                    <a:pt x="158495" y="1485900"/>
                  </a:lnTo>
                  <a:lnTo>
                    <a:pt x="210311" y="1450847"/>
                  </a:lnTo>
                  <a:lnTo>
                    <a:pt x="229080" y="1478280"/>
                  </a:lnTo>
                  <a:lnTo>
                    <a:pt x="228600" y="1478280"/>
                  </a:lnTo>
                  <a:lnTo>
                    <a:pt x="245364" y="1499616"/>
                  </a:lnTo>
                  <a:lnTo>
                    <a:pt x="196595" y="1536192"/>
                  </a:lnTo>
                  <a:close/>
                </a:path>
                <a:path w="2091054" h="1941830">
                  <a:moveTo>
                    <a:pt x="230123" y="1479804"/>
                  </a:moveTo>
                  <a:lnTo>
                    <a:pt x="228600" y="1478280"/>
                  </a:lnTo>
                  <a:lnTo>
                    <a:pt x="229080" y="1478280"/>
                  </a:lnTo>
                  <a:lnTo>
                    <a:pt x="230123" y="1479804"/>
                  </a:lnTo>
                  <a:close/>
                </a:path>
                <a:path w="2091054" h="1941830">
                  <a:moveTo>
                    <a:pt x="124967" y="1431036"/>
                  </a:moveTo>
                  <a:lnTo>
                    <a:pt x="103632" y="1392936"/>
                  </a:lnTo>
                  <a:lnTo>
                    <a:pt x="94487" y="1374647"/>
                  </a:lnTo>
                  <a:lnTo>
                    <a:pt x="150875" y="1347216"/>
                  </a:lnTo>
                  <a:lnTo>
                    <a:pt x="158495" y="1365504"/>
                  </a:lnTo>
                  <a:lnTo>
                    <a:pt x="159321" y="1365504"/>
                  </a:lnTo>
                  <a:lnTo>
                    <a:pt x="178307" y="1400555"/>
                  </a:lnTo>
                  <a:lnTo>
                    <a:pt x="124967" y="1431036"/>
                  </a:lnTo>
                  <a:close/>
                </a:path>
                <a:path w="2091054" h="1941830">
                  <a:moveTo>
                    <a:pt x="159321" y="1365504"/>
                  </a:moveTo>
                  <a:lnTo>
                    <a:pt x="158495" y="1365504"/>
                  </a:lnTo>
                  <a:lnTo>
                    <a:pt x="158495" y="1363980"/>
                  </a:lnTo>
                  <a:lnTo>
                    <a:pt x="159321" y="1365504"/>
                  </a:lnTo>
                  <a:close/>
                </a:path>
                <a:path w="2091054" h="1941830">
                  <a:moveTo>
                    <a:pt x="68580" y="1316736"/>
                  </a:moveTo>
                  <a:lnTo>
                    <a:pt x="64007" y="1306068"/>
                  </a:lnTo>
                  <a:lnTo>
                    <a:pt x="47243" y="1260347"/>
                  </a:lnTo>
                  <a:lnTo>
                    <a:pt x="45719" y="1257300"/>
                  </a:lnTo>
                  <a:lnTo>
                    <a:pt x="105155" y="1237488"/>
                  </a:lnTo>
                  <a:lnTo>
                    <a:pt x="106172" y="1240536"/>
                  </a:lnTo>
                  <a:lnTo>
                    <a:pt x="105155" y="1240536"/>
                  </a:lnTo>
                  <a:lnTo>
                    <a:pt x="121341" y="1283208"/>
                  </a:lnTo>
                  <a:lnTo>
                    <a:pt x="120395" y="1283208"/>
                  </a:lnTo>
                  <a:lnTo>
                    <a:pt x="124967" y="1292352"/>
                  </a:lnTo>
                  <a:lnTo>
                    <a:pt x="68580" y="1316736"/>
                  </a:lnTo>
                  <a:close/>
                </a:path>
                <a:path w="2091054" h="1941830">
                  <a:moveTo>
                    <a:pt x="106680" y="1242060"/>
                  </a:moveTo>
                  <a:lnTo>
                    <a:pt x="105155" y="1240536"/>
                  </a:lnTo>
                  <a:lnTo>
                    <a:pt x="106172" y="1240536"/>
                  </a:lnTo>
                  <a:lnTo>
                    <a:pt x="106680" y="1242060"/>
                  </a:lnTo>
                  <a:close/>
                </a:path>
                <a:path w="2091054" h="1941830">
                  <a:moveTo>
                    <a:pt x="121919" y="1284731"/>
                  </a:moveTo>
                  <a:lnTo>
                    <a:pt x="120395" y="1283208"/>
                  </a:lnTo>
                  <a:lnTo>
                    <a:pt x="121341" y="1283208"/>
                  </a:lnTo>
                  <a:lnTo>
                    <a:pt x="121919" y="1284731"/>
                  </a:lnTo>
                  <a:close/>
                </a:path>
                <a:path w="2091054" h="1941830">
                  <a:moveTo>
                    <a:pt x="28955" y="1196339"/>
                  </a:moveTo>
                  <a:lnTo>
                    <a:pt x="27432" y="1191768"/>
                  </a:lnTo>
                  <a:lnTo>
                    <a:pt x="21335" y="1167384"/>
                  </a:lnTo>
                  <a:lnTo>
                    <a:pt x="16764" y="1143000"/>
                  </a:lnTo>
                  <a:lnTo>
                    <a:pt x="15239" y="1132331"/>
                  </a:lnTo>
                  <a:lnTo>
                    <a:pt x="76200" y="1121663"/>
                  </a:lnTo>
                  <a:lnTo>
                    <a:pt x="77723" y="1132331"/>
                  </a:lnTo>
                  <a:lnTo>
                    <a:pt x="78009" y="1132331"/>
                  </a:lnTo>
                  <a:lnTo>
                    <a:pt x="82295" y="1155192"/>
                  </a:lnTo>
                  <a:lnTo>
                    <a:pt x="82600" y="1155192"/>
                  </a:lnTo>
                  <a:lnTo>
                    <a:pt x="86867" y="1176528"/>
                  </a:lnTo>
                  <a:lnTo>
                    <a:pt x="88391" y="1179576"/>
                  </a:lnTo>
                  <a:lnTo>
                    <a:pt x="28955" y="1196339"/>
                  </a:lnTo>
                  <a:close/>
                </a:path>
                <a:path w="2091054" h="1941830">
                  <a:moveTo>
                    <a:pt x="78009" y="1132331"/>
                  </a:moveTo>
                  <a:lnTo>
                    <a:pt x="77723" y="1132331"/>
                  </a:lnTo>
                  <a:lnTo>
                    <a:pt x="77723" y="1130808"/>
                  </a:lnTo>
                  <a:lnTo>
                    <a:pt x="78009" y="1132331"/>
                  </a:lnTo>
                  <a:close/>
                </a:path>
                <a:path w="2091054" h="1941830">
                  <a:moveTo>
                    <a:pt x="82600" y="1155192"/>
                  </a:moveTo>
                  <a:lnTo>
                    <a:pt x="82295" y="1155192"/>
                  </a:lnTo>
                  <a:lnTo>
                    <a:pt x="82295" y="1153668"/>
                  </a:lnTo>
                  <a:lnTo>
                    <a:pt x="82600" y="1155192"/>
                  </a:lnTo>
                  <a:close/>
                </a:path>
              </a:pathLst>
            </a:custGeom>
            <a:solidFill>
              <a:srgbClr val="183B4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 descr=""/>
          <p:cNvGrpSpPr/>
          <p:nvPr/>
        </p:nvGrpSpPr>
        <p:grpSpPr>
          <a:xfrm>
            <a:off x="1052861" y="1134122"/>
            <a:ext cx="2091055" cy="1941830"/>
            <a:chOff x="1052861" y="1134122"/>
            <a:chExt cx="2091055" cy="1941830"/>
          </a:xfrm>
        </p:grpSpPr>
        <p:sp>
          <p:nvSpPr>
            <p:cNvPr id="7" name="object 7" descr=""/>
            <p:cNvSpPr/>
            <p:nvPr/>
          </p:nvSpPr>
          <p:spPr>
            <a:xfrm>
              <a:off x="1083341" y="1164602"/>
              <a:ext cx="2030095" cy="1880870"/>
            </a:xfrm>
            <a:custGeom>
              <a:avLst/>
              <a:gdLst/>
              <a:ahLst/>
              <a:cxnLst/>
              <a:rect l="l" t="t" r="r" b="b"/>
              <a:pathLst>
                <a:path w="2030095" h="1880870">
                  <a:moveTo>
                    <a:pt x="1014983" y="1880616"/>
                  </a:moveTo>
                  <a:lnTo>
                    <a:pt x="964302" y="1879466"/>
                  </a:lnTo>
                  <a:lnTo>
                    <a:pt x="914267" y="1876052"/>
                  </a:lnTo>
                  <a:lnTo>
                    <a:pt x="864935" y="1870428"/>
                  </a:lnTo>
                  <a:lnTo>
                    <a:pt x="816366" y="1862648"/>
                  </a:lnTo>
                  <a:lnTo>
                    <a:pt x="768616" y="1852765"/>
                  </a:lnTo>
                  <a:lnTo>
                    <a:pt x="721743" y="1840834"/>
                  </a:lnTo>
                  <a:lnTo>
                    <a:pt x="675807" y="1826906"/>
                  </a:lnTo>
                  <a:lnTo>
                    <a:pt x="630865" y="1811037"/>
                  </a:lnTo>
                  <a:lnTo>
                    <a:pt x="586974" y="1793280"/>
                  </a:lnTo>
                  <a:lnTo>
                    <a:pt x="544194" y="1773689"/>
                  </a:lnTo>
                  <a:lnTo>
                    <a:pt x="502581" y="1752317"/>
                  </a:lnTo>
                  <a:lnTo>
                    <a:pt x="462194" y="1729219"/>
                  </a:lnTo>
                  <a:lnTo>
                    <a:pt x="423091" y="1704447"/>
                  </a:lnTo>
                  <a:lnTo>
                    <a:pt x="385330" y="1678055"/>
                  </a:lnTo>
                  <a:lnTo>
                    <a:pt x="348969" y="1650098"/>
                  </a:lnTo>
                  <a:lnTo>
                    <a:pt x="314066" y="1620628"/>
                  </a:lnTo>
                  <a:lnTo>
                    <a:pt x="280679" y="1589700"/>
                  </a:lnTo>
                  <a:lnTo>
                    <a:pt x="248866" y="1557367"/>
                  </a:lnTo>
                  <a:lnTo>
                    <a:pt x="218685" y="1523683"/>
                  </a:lnTo>
                  <a:lnTo>
                    <a:pt x="190194" y="1488702"/>
                  </a:lnTo>
                  <a:lnTo>
                    <a:pt x="163451" y="1452477"/>
                  </a:lnTo>
                  <a:lnTo>
                    <a:pt x="138514" y="1415062"/>
                  </a:lnTo>
                  <a:lnTo>
                    <a:pt x="115441" y="1376510"/>
                  </a:lnTo>
                  <a:lnTo>
                    <a:pt x="94291" y="1336876"/>
                  </a:lnTo>
                  <a:lnTo>
                    <a:pt x="75120" y="1296213"/>
                  </a:lnTo>
                  <a:lnTo>
                    <a:pt x="57987" y="1254575"/>
                  </a:lnTo>
                  <a:lnTo>
                    <a:pt x="42951" y="1212015"/>
                  </a:lnTo>
                  <a:lnTo>
                    <a:pt x="30069" y="1168587"/>
                  </a:lnTo>
                  <a:lnTo>
                    <a:pt x="19398" y="1124345"/>
                  </a:lnTo>
                  <a:lnTo>
                    <a:pt x="10998" y="1079342"/>
                  </a:lnTo>
                  <a:lnTo>
                    <a:pt x="4927" y="1033632"/>
                  </a:lnTo>
                  <a:lnTo>
                    <a:pt x="1241" y="987270"/>
                  </a:lnTo>
                  <a:lnTo>
                    <a:pt x="0" y="940308"/>
                  </a:lnTo>
                  <a:lnTo>
                    <a:pt x="1241" y="893476"/>
                  </a:lnTo>
                  <a:lnTo>
                    <a:pt x="4927" y="847227"/>
                  </a:lnTo>
                  <a:lnTo>
                    <a:pt x="10998" y="801617"/>
                  </a:lnTo>
                  <a:lnTo>
                    <a:pt x="19398" y="756698"/>
                  </a:lnTo>
                  <a:lnTo>
                    <a:pt x="30069" y="712527"/>
                  </a:lnTo>
                  <a:lnTo>
                    <a:pt x="42951" y="669157"/>
                  </a:lnTo>
                  <a:lnTo>
                    <a:pt x="57987" y="626642"/>
                  </a:lnTo>
                  <a:lnTo>
                    <a:pt x="75120" y="585038"/>
                  </a:lnTo>
                  <a:lnTo>
                    <a:pt x="94291" y="544398"/>
                  </a:lnTo>
                  <a:lnTo>
                    <a:pt x="115441" y="504778"/>
                  </a:lnTo>
                  <a:lnTo>
                    <a:pt x="138514" y="466231"/>
                  </a:lnTo>
                  <a:lnTo>
                    <a:pt x="163451" y="428811"/>
                  </a:lnTo>
                  <a:lnTo>
                    <a:pt x="190194" y="392575"/>
                  </a:lnTo>
                  <a:lnTo>
                    <a:pt x="218685" y="357575"/>
                  </a:lnTo>
                  <a:lnTo>
                    <a:pt x="248866" y="323866"/>
                  </a:lnTo>
                  <a:lnTo>
                    <a:pt x="280679" y="291503"/>
                  </a:lnTo>
                  <a:lnTo>
                    <a:pt x="314066" y="260541"/>
                  </a:lnTo>
                  <a:lnTo>
                    <a:pt x="348969" y="231033"/>
                  </a:lnTo>
                  <a:lnTo>
                    <a:pt x="385330" y="203034"/>
                  </a:lnTo>
                  <a:lnTo>
                    <a:pt x="423091" y="176598"/>
                  </a:lnTo>
                  <a:lnTo>
                    <a:pt x="462194" y="151781"/>
                  </a:lnTo>
                  <a:lnTo>
                    <a:pt x="502581" y="128636"/>
                  </a:lnTo>
                  <a:lnTo>
                    <a:pt x="544194" y="107218"/>
                  </a:lnTo>
                  <a:lnTo>
                    <a:pt x="586974" y="87582"/>
                  </a:lnTo>
                  <a:lnTo>
                    <a:pt x="630865" y="69781"/>
                  </a:lnTo>
                  <a:lnTo>
                    <a:pt x="675807" y="53871"/>
                  </a:lnTo>
                  <a:lnTo>
                    <a:pt x="721743" y="39905"/>
                  </a:lnTo>
                  <a:lnTo>
                    <a:pt x="768616" y="27939"/>
                  </a:lnTo>
                  <a:lnTo>
                    <a:pt x="816366" y="18026"/>
                  </a:lnTo>
                  <a:lnTo>
                    <a:pt x="864935" y="10221"/>
                  </a:lnTo>
                  <a:lnTo>
                    <a:pt x="914267" y="4579"/>
                  </a:lnTo>
                  <a:lnTo>
                    <a:pt x="964302" y="1153"/>
                  </a:lnTo>
                  <a:lnTo>
                    <a:pt x="1014983" y="0"/>
                  </a:lnTo>
                  <a:lnTo>
                    <a:pt x="1065665" y="1153"/>
                  </a:lnTo>
                  <a:lnTo>
                    <a:pt x="1115700" y="4579"/>
                  </a:lnTo>
                  <a:lnTo>
                    <a:pt x="1165032" y="10221"/>
                  </a:lnTo>
                  <a:lnTo>
                    <a:pt x="1213601" y="18026"/>
                  </a:lnTo>
                  <a:lnTo>
                    <a:pt x="1261351" y="27939"/>
                  </a:lnTo>
                  <a:lnTo>
                    <a:pt x="1308224" y="39905"/>
                  </a:lnTo>
                  <a:lnTo>
                    <a:pt x="1354160" y="53871"/>
                  </a:lnTo>
                  <a:lnTo>
                    <a:pt x="1399102" y="69781"/>
                  </a:lnTo>
                  <a:lnTo>
                    <a:pt x="1442993" y="87582"/>
                  </a:lnTo>
                  <a:lnTo>
                    <a:pt x="1485773" y="107218"/>
                  </a:lnTo>
                  <a:lnTo>
                    <a:pt x="1527386" y="128636"/>
                  </a:lnTo>
                  <a:lnTo>
                    <a:pt x="1567773" y="151781"/>
                  </a:lnTo>
                  <a:lnTo>
                    <a:pt x="1606876" y="176598"/>
                  </a:lnTo>
                  <a:lnTo>
                    <a:pt x="1644637" y="203034"/>
                  </a:lnTo>
                  <a:lnTo>
                    <a:pt x="1680998" y="231033"/>
                  </a:lnTo>
                  <a:lnTo>
                    <a:pt x="1715901" y="260541"/>
                  </a:lnTo>
                  <a:lnTo>
                    <a:pt x="1749288" y="291503"/>
                  </a:lnTo>
                  <a:lnTo>
                    <a:pt x="1781101" y="323866"/>
                  </a:lnTo>
                  <a:lnTo>
                    <a:pt x="1811282" y="357575"/>
                  </a:lnTo>
                  <a:lnTo>
                    <a:pt x="1839773" y="392575"/>
                  </a:lnTo>
                  <a:lnTo>
                    <a:pt x="1866516" y="428811"/>
                  </a:lnTo>
                  <a:lnTo>
                    <a:pt x="1891453" y="466231"/>
                  </a:lnTo>
                  <a:lnTo>
                    <a:pt x="1914526" y="504778"/>
                  </a:lnTo>
                  <a:lnTo>
                    <a:pt x="1935676" y="544398"/>
                  </a:lnTo>
                  <a:lnTo>
                    <a:pt x="1954847" y="585038"/>
                  </a:lnTo>
                  <a:lnTo>
                    <a:pt x="1971980" y="626642"/>
                  </a:lnTo>
                  <a:lnTo>
                    <a:pt x="1987016" y="669157"/>
                  </a:lnTo>
                  <a:lnTo>
                    <a:pt x="1999898" y="712527"/>
                  </a:lnTo>
                  <a:lnTo>
                    <a:pt x="2010569" y="756698"/>
                  </a:lnTo>
                  <a:lnTo>
                    <a:pt x="2018969" y="801617"/>
                  </a:lnTo>
                  <a:lnTo>
                    <a:pt x="2025040" y="847227"/>
                  </a:lnTo>
                  <a:lnTo>
                    <a:pt x="2028726" y="893476"/>
                  </a:lnTo>
                  <a:lnTo>
                    <a:pt x="2029967" y="940308"/>
                  </a:lnTo>
                  <a:lnTo>
                    <a:pt x="2028726" y="987270"/>
                  </a:lnTo>
                  <a:lnTo>
                    <a:pt x="2025040" y="1033632"/>
                  </a:lnTo>
                  <a:lnTo>
                    <a:pt x="2018969" y="1079342"/>
                  </a:lnTo>
                  <a:lnTo>
                    <a:pt x="2010569" y="1124345"/>
                  </a:lnTo>
                  <a:lnTo>
                    <a:pt x="1999898" y="1168587"/>
                  </a:lnTo>
                  <a:lnTo>
                    <a:pt x="1987016" y="1212015"/>
                  </a:lnTo>
                  <a:lnTo>
                    <a:pt x="1971980" y="1254575"/>
                  </a:lnTo>
                  <a:lnTo>
                    <a:pt x="1954847" y="1296213"/>
                  </a:lnTo>
                  <a:lnTo>
                    <a:pt x="1935676" y="1336876"/>
                  </a:lnTo>
                  <a:lnTo>
                    <a:pt x="1914526" y="1376510"/>
                  </a:lnTo>
                  <a:lnTo>
                    <a:pt x="1891453" y="1415062"/>
                  </a:lnTo>
                  <a:lnTo>
                    <a:pt x="1866516" y="1452477"/>
                  </a:lnTo>
                  <a:lnTo>
                    <a:pt x="1839773" y="1488702"/>
                  </a:lnTo>
                  <a:lnTo>
                    <a:pt x="1811282" y="1523683"/>
                  </a:lnTo>
                  <a:lnTo>
                    <a:pt x="1781101" y="1557367"/>
                  </a:lnTo>
                  <a:lnTo>
                    <a:pt x="1749288" y="1589700"/>
                  </a:lnTo>
                  <a:lnTo>
                    <a:pt x="1715901" y="1620628"/>
                  </a:lnTo>
                  <a:lnTo>
                    <a:pt x="1680998" y="1650098"/>
                  </a:lnTo>
                  <a:lnTo>
                    <a:pt x="1644637" y="1678055"/>
                  </a:lnTo>
                  <a:lnTo>
                    <a:pt x="1606876" y="1704447"/>
                  </a:lnTo>
                  <a:lnTo>
                    <a:pt x="1567773" y="1729219"/>
                  </a:lnTo>
                  <a:lnTo>
                    <a:pt x="1527386" y="1752317"/>
                  </a:lnTo>
                  <a:lnTo>
                    <a:pt x="1485773" y="1773689"/>
                  </a:lnTo>
                  <a:lnTo>
                    <a:pt x="1442993" y="1793280"/>
                  </a:lnTo>
                  <a:lnTo>
                    <a:pt x="1399102" y="1811037"/>
                  </a:lnTo>
                  <a:lnTo>
                    <a:pt x="1354160" y="1826906"/>
                  </a:lnTo>
                  <a:lnTo>
                    <a:pt x="1308224" y="1840834"/>
                  </a:lnTo>
                  <a:lnTo>
                    <a:pt x="1261351" y="1852765"/>
                  </a:lnTo>
                  <a:lnTo>
                    <a:pt x="1213601" y="1862648"/>
                  </a:lnTo>
                  <a:lnTo>
                    <a:pt x="1165032" y="1870428"/>
                  </a:lnTo>
                  <a:lnTo>
                    <a:pt x="1115700" y="1876052"/>
                  </a:lnTo>
                  <a:lnTo>
                    <a:pt x="1065665" y="1879466"/>
                  </a:lnTo>
                  <a:lnTo>
                    <a:pt x="1014983" y="18806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052861" y="1134122"/>
              <a:ext cx="2091055" cy="1941830"/>
            </a:xfrm>
            <a:custGeom>
              <a:avLst/>
              <a:gdLst/>
              <a:ahLst/>
              <a:cxnLst/>
              <a:rect l="l" t="t" r="r" b="b"/>
              <a:pathLst>
                <a:path w="2091055" h="1941830">
                  <a:moveTo>
                    <a:pt x="0" y="970788"/>
                  </a:moveTo>
                  <a:lnTo>
                    <a:pt x="0" y="946404"/>
                  </a:lnTo>
                  <a:lnTo>
                    <a:pt x="1524" y="920496"/>
                  </a:lnTo>
                  <a:lnTo>
                    <a:pt x="1524" y="908304"/>
                  </a:lnTo>
                  <a:lnTo>
                    <a:pt x="64008" y="911352"/>
                  </a:lnTo>
                  <a:lnTo>
                    <a:pt x="62653" y="923544"/>
                  </a:lnTo>
                  <a:lnTo>
                    <a:pt x="62483" y="923544"/>
                  </a:lnTo>
                  <a:lnTo>
                    <a:pt x="62483" y="941831"/>
                  </a:lnTo>
                  <a:lnTo>
                    <a:pt x="39624" y="941831"/>
                  </a:lnTo>
                  <a:lnTo>
                    <a:pt x="0" y="970788"/>
                  </a:lnTo>
                  <a:close/>
                </a:path>
                <a:path w="2091055" h="1941830">
                  <a:moveTo>
                    <a:pt x="62483" y="925068"/>
                  </a:moveTo>
                  <a:lnTo>
                    <a:pt x="62483" y="923544"/>
                  </a:lnTo>
                  <a:lnTo>
                    <a:pt x="62653" y="923544"/>
                  </a:lnTo>
                  <a:lnTo>
                    <a:pt x="62483" y="925068"/>
                  </a:lnTo>
                  <a:close/>
                </a:path>
                <a:path w="2091055" h="1941830">
                  <a:moveTo>
                    <a:pt x="40495" y="1006376"/>
                  </a:moveTo>
                  <a:lnTo>
                    <a:pt x="21336" y="999744"/>
                  </a:lnTo>
                  <a:lnTo>
                    <a:pt x="39624" y="941831"/>
                  </a:lnTo>
                  <a:lnTo>
                    <a:pt x="62483" y="941831"/>
                  </a:lnTo>
                  <a:lnTo>
                    <a:pt x="62483" y="947928"/>
                  </a:lnTo>
                  <a:lnTo>
                    <a:pt x="61136" y="1005872"/>
                  </a:lnTo>
                  <a:lnTo>
                    <a:pt x="40495" y="1006376"/>
                  </a:lnTo>
                  <a:close/>
                </a:path>
                <a:path w="2091055" h="1941830">
                  <a:moveTo>
                    <a:pt x="62483" y="1013460"/>
                  </a:moveTo>
                  <a:lnTo>
                    <a:pt x="60960" y="1013460"/>
                  </a:lnTo>
                  <a:lnTo>
                    <a:pt x="61136" y="1005872"/>
                  </a:lnTo>
                  <a:lnTo>
                    <a:pt x="62483" y="1005839"/>
                  </a:lnTo>
                  <a:lnTo>
                    <a:pt x="62483" y="1013460"/>
                  </a:lnTo>
                  <a:close/>
                </a:path>
                <a:path w="2091055" h="1941830">
                  <a:moveTo>
                    <a:pt x="60960" y="1013460"/>
                  </a:moveTo>
                  <a:lnTo>
                    <a:pt x="40495" y="1006376"/>
                  </a:lnTo>
                  <a:lnTo>
                    <a:pt x="61136" y="1005872"/>
                  </a:lnTo>
                  <a:lnTo>
                    <a:pt x="60960" y="1013460"/>
                  </a:lnTo>
                  <a:close/>
                </a:path>
                <a:path w="2091055" h="1941830">
                  <a:moveTo>
                    <a:pt x="4572" y="1071371"/>
                  </a:moveTo>
                  <a:lnTo>
                    <a:pt x="3048" y="1045463"/>
                  </a:lnTo>
                  <a:lnTo>
                    <a:pt x="1524" y="1021080"/>
                  </a:lnTo>
                  <a:lnTo>
                    <a:pt x="0" y="1007363"/>
                  </a:lnTo>
                  <a:lnTo>
                    <a:pt x="40495" y="1006376"/>
                  </a:lnTo>
                  <a:lnTo>
                    <a:pt x="60960" y="1013460"/>
                  </a:lnTo>
                  <a:lnTo>
                    <a:pt x="62483" y="1013460"/>
                  </a:lnTo>
                  <a:lnTo>
                    <a:pt x="62483" y="1018031"/>
                  </a:lnTo>
                  <a:lnTo>
                    <a:pt x="64008" y="1040892"/>
                  </a:lnTo>
                  <a:lnTo>
                    <a:pt x="67056" y="1063752"/>
                  </a:lnTo>
                  <a:lnTo>
                    <a:pt x="4572" y="1071371"/>
                  </a:lnTo>
                  <a:close/>
                </a:path>
                <a:path w="2091055" h="1941830">
                  <a:moveTo>
                    <a:pt x="70104" y="853439"/>
                  </a:moveTo>
                  <a:lnTo>
                    <a:pt x="9144" y="844296"/>
                  </a:lnTo>
                  <a:lnTo>
                    <a:pt x="12191" y="822960"/>
                  </a:lnTo>
                  <a:lnTo>
                    <a:pt x="16764" y="798576"/>
                  </a:lnTo>
                  <a:lnTo>
                    <a:pt x="19812" y="781812"/>
                  </a:lnTo>
                  <a:lnTo>
                    <a:pt x="80772" y="794004"/>
                  </a:lnTo>
                  <a:lnTo>
                    <a:pt x="76200" y="810768"/>
                  </a:lnTo>
                  <a:lnTo>
                    <a:pt x="73355" y="832104"/>
                  </a:lnTo>
                  <a:lnTo>
                    <a:pt x="73152" y="832104"/>
                  </a:lnTo>
                  <a:lnTo>
                    <a:pt x="70104" y="853439"/>
                  </a:lnTo>
                  <a:close/>
                </a:path>
                <a:path w="2091055" h="1941830">
                  <a:moveTo>
                    <a:pt x="73152" y="833628"/>
                  </a:moveTo>
                  <a:lnTo>
                    <a:pt x="73152" y="832104"/>
                  </a:lnTo>
                  <a:lnTo>
                    <a:pt x="73355" y="832104"/>
                  </a:lnTo>
                  <a:lnTo>
                    <a:pt x="73152" y="833628"/>
                  </a:lnTo>
                  <a:close/>
                </a:path>
                <a:path w="2091055" h="1941830">
                  <a:moveTo>
                    <a:pt x="94487" y="736092"/>
                  </a:moveTo>
                  <a:lnTo>
                    <a:pt x="35052" y="719328"/>
                  </a:lnTo>
                  <a:lnTo>
                    <a:pt x="39624" y="705612"/>
                  </a:lnTo>
                  <a:lnTo>
                    <a:pt x="47244" y="681228"/>
                  </a:lnTo>
                  <a:lnTo>
                    <a:pt x="54864" y="658368"/>
                  </a:lnTo>
                  <a:lnTo>
                    <a:pt x="112776" y="679704"/>
                  </a:lnTo>
                  <a:lnTo>
                    <a:pt x="105664" y="701039"/>
                  </a:lnTo>
                  <a:lnTo>
                    <a:pt x="105156" y="701039"/>
                  </a:lnTo>
                  <a:lnTo>
                    <a:pt x="99466" y="722376"/>
                  </a:lnTo>
                  <a:lnTo>
                    <a:pt x="99060" y="722376"/>
                  </a:lnTo>
                  <a:lnTo>
                    <a:pt x="94487" y="736092"/>
                  </a:lnTo>
                  <a:close/>
                </a:path>
                <a:path w="2091055" h="1941830">
                  <a:moveTo>
                    <a:pt x="105156" y="702563"/>
                  </a:moveTo>
                  <a:lnTo>
                    <a:pt x="105156" y="701039"/>
                  </a:lnTo>
                  <a:lnTo>
                    <a:pt x="105664" y="701039"/>
                  </a:lnTo>
                  <a:lnTo>
                    <a:pt x="105156" y="702563"/>
                  </a:lnTo>
                  <a:close/>
                </a:path>
                <a:path w="2091055" h="1941830">
                  <a:moveTo>
                    <a:pt x="99060" y="723900"/>
                  </a:moveTo>
                  <a:lnTo>
                    <a:pt x="99060" y="722376"/>
                  </a:lnTo>
                  <a:lnTo>
                    <a:pt x="99466" y="722376"/>
                  </a:lnTo>
                  <a:lnTo>
                    <a:pt x="99060" y="723900"/>
                  </a:lnTo>
                  <a:close/>
                </a:path>
                <a:path w="2091055" h="1941830">
                  <a:moveTo>
                    <a:pt x="135636" y="624839"/>
                  </a:moveTo>
                  <a:lnTo>
                    <a:pt x="79248" y="600455"/>
                  </a:lnTo>
                  <a:lnTo>
                    <a:pt x="82296" y="592836"/>
                  </a:lnTo>
                  <a:lnTo>
                    <a:pt x="103632" y="548639"/>
                  </a:lnTo>
                  <a:lnTo>
                    <a:pt x="108204" y="542544"/>
                  </a:lnTo>
                  <a:lnTo>
                    <a:pt x="161544" y="571500"/>
                  </a:lnTo>
                  <a:lnTo>
                    <a:pt x="159105" y="577596"/>
                  </a:lnTo>
                  <a:lnTo>
                    <a:pt x="158496" y="577596"/>
                  </a:lnTo>
                  <a:lnTo>
                    <a:pt x="139417" y="617220"/>
                  </a:lnTo>
                  <a:lnTo>
                    <a:pt x="138683" y="617220"/>
                  </a:lnTo>
                  <a:lnTo>
                    <a:pt x="135636" y="624839"/>
                  </a:lnTo>
                  <a:close/>
                </a:path>
                <a:path w="2091055" h="1941830">
                  <a:moveTo>
                    <a:pt x="158496" y="579120"/>
                  </a:moveTo>
                  <a:lnTo>
                    <a:pt x="158496" y="577596"/>
                  </a:lnTo>
                  <a:lnTo>
                    <a:pt x="159105" y="577596"/>
                  </a:lnTo>
                  <a:lnTo>
                    <a:pt x="158496" y="579120"/>
                  </a:lnTo>
                  <a:close/>
                </a:path>
                <a:path w="2091055" h="1941830">
                  <a:moveTo>
                    <a:pt x="138683" y="618744"/>
                  </a:moveTo>
                  <a:lnTo>
                    <a:pt x="138683" y="617220"/>
                  </a:lnTo>
                  <a:lnTo>
                    <a:pt x="139417" y="617220"/>
                  </a:lnTo>
                  <a:lnTo>
                    <a:pt x="138683" y="618744"/>
                  </a:lnTo>
                  <a:close/>
                </a:path>
                <a:path w="2091055" h="1941830">
                  <a:moveTo>
                    <a:pt x="192024" y="519683"/>
                  </a:moveTo>
                  <a:lnTo>
                    <a:pt x="138683" y="487679"/>
                  </a:lnTo>
                  <a:lnTo>
                    <a:pt x="152400" y="466344"/>
                  </a:lnTo>
                  <a:lnTo>
                    <a:pt x="173736" y="434340"/>
                  </a:lnTo>
                  <a:lnTo>
                    <a:pt x="225552" y="469392"/>
                  </a:lnTo>
                  <a:lnTo>
                    <a:pt x="202691" y="501396"/>
                  </a:lnTo>
                  <a:lnTo>
                    <a:pt x="203278" y="501396"/>
                  </a:lnTo>
                  <a:lnTo>
                    <a:pt x="192024" y="519683"/>
                  </a:lnTo>
                  <a:close/>
                </a:path>
                <a:path w="2091055" h="1941830">
                  <a:moveTo>
                    <a:pt x="203278" y="501396"/>
                  </a:moveTo>
                  <a:lnTo>
                    <a:pt x="202691" y="501396"/>
                  </a:lnTo>
                  <a:lnTo>
                    <a:pt x="204216" y="499872"/>
                  </a:lnTo>
                  <a:lnTo>
                    <a:pt x="203278" y="501396"/>
                  </a:lnTo>
                  <a:close/>
                </a:path>
                <a:path w="2091055" h="1941830">
                  <a:moveTo>
                    <a:pt x="342900" y="335279"/>
                  </a:moveTo>
                  <a:lnTo>
                    <a:pt x="300228" y="291083"/>
                  </a:lnTo>
                  <a:lnTo>
                    <a:pt x="306324" y="283464"/>
                  </a:lnTo>
                  <a:lnTo>
                    <a:pt x="342900" y="251460"/>
                  </a:lnTo>
                  <a:lnTo>
                    <a:pt x="347472" y="248412"/>
                  </a:lnTo>
                  <a:lnTo>
                    <a:pt x="387096" y="295656"/>
                  </a:lnTo>
                  <a:lnTo>
                    <a:pt x="382524" y="298704"/>
                  </a:lnTo>
                  <a:lnTo>
                    <a:pt x="384048" y="298704"/>
                  </a:lnTo>
                  <a:lnTo>
                    <a:pt x="348996" y="329183"/>
                  </a:lnTo>
                  <a:lnTo>
                    <a:pt x="342900" y="335279"/>
                  </a:lnTo>
                  <a:close/>
                </a:path>
                <a:path w="2091055" h="1941830">
                  <a:moveTo>
                    <a:pt x="260604" y="423672"/>
                  </a:moveTo>
                  <a:lnTo>
                    <a:pt x="213360" y="382524"/>
                  </a:lnTo>
                  <a:lnTo>
                    <a:pt x="239268" y="352044"/>
                  </a:lnTo>
                  <a:lnTo>
                    <a:pt x="256032" y="335279"/>
                  </a:lnTo>
                  <a:lnTo>
                    <a:pt x="300228" y="377952"/>
                  </a:lnTo>
                  <a:lnTo>
                    <a:pt x="284987" y="394716"/>
                  </a:lnTo>
                  <a:lnTo>
                    <a:pt x="285216" y="394716"/>
                  </a:lnTo>
                  <a:lnTo>
                    <a:pt x="260604" y="423672"/>
                  </a:lnTo>
                  <a:close/>
                </a:path>
                <a:path w="2091055" h="1941830">
                  <a:moveTo>
                    <a:pt x="285216" y="394716"/>
                  </a:moveTo>
                  <a:lnTo>
                    <a:pt x="284987" y="394716"/>
                  </a:lnTo>
                  <a:lnTo>
                    <a:pt x="286512" y="393192"/>
                  </a:lnTo>
                  <a:lnTo>
                    <a:pt x="285216" y="394716"/>
                  </a:lnTo>
                  <a:close/>
                </a:path>
                <a:path w="2091055" h="1941830">
                  <a:moveTo>
                    <a:pt x="434340" y="259079"/>
                  </a:moveTo>
                  <a:lnTo>
                    <a:pt x="397764" y="208787"/>
                  </a:lnTo>
                  <a:lnTo>
                    <a:pt x="420624" y="192024"/>
                  </a:lnTo>
                  <a:lnTo>
                    <a:pt x="449580" y="173736"/>
                  </a:lnTo>
                  <a:lnTo>
                    <a:pt x="484632" y="224028"/>
                  </a:lnTo>
                  <a:lnTo>
                    <a:pt x="457903" y="242316"/>
                  </a:lnTo>
                  <a:lnTo>
                    <a:pt x="457200" y="242316"/>
                  </a:lnTo>
                  <a:lnTo>
                    <a:pt x="434340" y="259079"/>
                  </a:lnTo>
                  <a:close/>
                </a:path>
                <a:path w="2091055" h="1941830">
                  <a:moveTo>
                    <a:pt x="455676" y="243840"/>
                  </a:moveTo>
                  <a:lnTo>
                    <a:pt x="457200" y="242316"/>
                  </a:lnTo>
                  <a:lnTo>
                    <a:pt x="457903" y="242316"/>
                  </a:lnTo>
                  <a:lnTo>
                    <a:pt x="455676" y="243840"/>
                  </a:lnTo>
                  <a:close/>
                </a:path>
                <a:path w="2091055" h="1941830">
                  <a:moveTo>
                    <a:pt x="534924" y="193548"/>
                  </a:moveTo>
                  <a:lnTo>
                    <a:pt x="504444" y="140208"/>
                  </a:lnTo>
                  <a:lnTo>
                    <a:pt x="547116" y="117348"/>
                  </a:lnTo>
                  <a:lnTo>
                    <a:pt x="560832" y="111252"/>
                  </a:lnTo>
                  <a:lnTo>
                    <a:pt x="588264" y="166116"/>
                  </a:lnTo>
                  <a:lnTo>
                    <a:pt x="574548" y="172212"/>
                  </a:lnTo>
                  <a:lnTo>
                    <a:pt x="576072" y="172212"/>
                  </a:lnTo>
                  <a:lnTo>
                    <a:pt x="534924" y="193548"/>
                  </a:lnTo>
                  <a:close/>
                </a:path>
                <a:path w="2091055" h="1941830">
                  <a:moveTo>
                    <a:pt x="643128" y="141732"/>
                  </a:moveTo>
                  <a:lnTo>
                    <a:pt x="618744" y="85344"/>
                  </a:lnTo>
                  <a:lnTo>
                    <a:pt x="638556" y="76200"/>
                  </a:lnTo>
                  <a:lnTo>
                    <a:pt x="678180" y="62483"/>
                  </a:lnTo>
                  <a:lnTo>
                    <a:pt x="699516" y="120395"/>
                  </a:lnTo>
                  <a:lnTo>
                    <a:pt x="665649" y="132587"/>
                  </a:lnTo>
                  <a:lnTo>
                    <a:pt x="662940" y="132587"/>
                  </a:lnTo>
                  <a:lnTo>
                    <a:pt x="643128" y="141732"/>
                  </a:lnTo>
                  <a:close/>
                </a:path>
                <a:path w="2091055" h="1941830">
                  <a:moveTo>
                    <a:pt x="661416" y="134112"/>
                  </a:moveTo>
                  <a:lnTo>
                    <a:pt x="662940" y="132587"/>
                  </a:lnTo>
                  <a:lnTo>
                    <a:pt x="665649" y="132587"/>
                  </a:lnTo>
                  <a:lnTo>
                    <a:pt x="661416" y="134112"/>
                  </a:lnTo>
                  <a:close/>
                </a:path>
                <a:path w="2091055" h="1941830">
                  <a:moveTo>
                    <a:pt x="754380" y="102108"/>
                  </a:moveTo>
                  <a:lnTo>
                    <a:pt x="739140" y="42672"/>
                  </a:lnTo>
                  <a:lnTo>
                    <a:pt x="784860" y="30479"/>
                  </a:lnTo>
                  <a:lnTo>
                    <a:pt x="800100" y="27432"/>
                  </a:lnTo>
                  <a:lnTo>
                    <a:pt x="813816" y="86868"/>
                  </a:lnTo>
                  <a:lnTo>
                    <a:pt x="798576" y="89916"/>
                  </a:lnTo>
                  <a:lnTo>
                    <a:pt x="800100" y="89916"/>
                  </a:lnTo>
                  <a:lnTo>
                    <a:pt x="754380" y="102108"/>
                  </a:lnTo>
                  <a:close/>
                </a:path>
                <a:path w="2091055" h="1941830">
                  <a:moveTo>
                    <a:pt x="871728" y="76200"/>
                  </a:moveTo>
                  <a:lnTo>
                    <a:pt x="862584" y="15240"/>
                  </a:lnTo>
                  <a:lnTo>
                    <a:pt x="886967" y="10668"/>
                  </a:lnTo>
                  <a:lnTo>
                    <a:pt x="925067" y="6095"/>
                  </a:lnTo>
                  <a:lnTo>
                    <a:pt x="932688" y="67056"/>
                  </a:lnTo>
                  <a:lnTo>
                    <a:pt x="918972" y="68579"/>
                  </a:lnTo>
                  <a:lnTo>
                    <a:pt x="920496" y="68579"/>
                  </a:lnTo>
                  <a:lnTo>
                    <a:pt x="894588" y="71628"/>
                  </a:lnTo>
                  <a:lnTo>
                    <a:pt x="896112" y="71628"/>
                  </a:lnTo>
                  <a:lnTo>
                    <a:pt x="871728" y="76200"/>
                  </a:lnTo>
                  <a:close/>
                </a:path>
                <a:path w="2091055" h="1941830">
                  <a:moveTo>
                    <a:pt x="1019556" y="62483"/>
                  </a:moveTo>
                  <a:lnTo>
                    <a:pt x="992124" y="62483"/>
                  </a:lnTo>
                  <a:lnTo>
                    <a:pt x="989075" y="1524"/>
                  </a:lnTo>
                  <a:lnTo>
                    <a:pt x="992124" y="1524"/>
                  </a:lnTo>
                  <a:lnTo>
                    <a:pt x="1018032" y="0"/>
                  </a:lnTo>
                  <a:lnTo>
                    <a:pt x="1053084" y="0"/>
                  </a:lnTo>
                  <a:lnTo>
                    <a:pt x="1051559" y="60960"/>
                  </a:lnTo>
                  <a:lnTo>
                    <a:pt x="1045464" y="60960"/>
                  </a:lnTo>
                  <a:lnTo>
                    <a:pt x="1019556" y="62483"/>
                  </a:lnTo>
                  <a:close/>
                </a:path>
                <a:path w="2091055" h="1941830">
                  <a:moveTo>
                    <a:pt x="1170445" y="68491"/>
                  </a:moveTo>
                  <a:lnTo>
                    <a:pt x="1146048" y="67056"/>
                  </a:lnTo>
                  <a:lnTo>
                    <a:pt x="1147572" y="67056"/>
                  </a:lnTo>
                  <a:lnTo>
                    <a:pt x="1121664" y="64008"/>
                  </a:lnTo>
                  <a:lnTo>
                    <a:pt x="1112520" y="64008"/>
                  </a:lnTo>
                  <a:lnTo>
                    <a:pt x="1115567" y="3048"/>
                  </a:lnTo>
                  <a:lnTo>
                    <a:pt x="1126235" y="3048"/>
                  </a:lnTo>
                  <a:lnTo>
                    <a:pt x="1152143" y="4572"/>
                  </a:lnTo>
                  <a:lnTo>
                    <a:pt x="1178051" y="7620"/>
                  </a:lnTo>
                  <a:lnTo>
                    <a:pt x="1179575" y="7620"/>
                  </a:lnTo>
                  <a:lnTo>
                    <a:pt x="1170445" y="68491"/>
                  </a:lnTo>
                  <a:close/>
                </a:path>
                <a:path w="2091055" h="1941830">
                  <a:moveTo>
                    <a:pt x="1171956" y="68579"/>
                  </a:moveTo>
                  <a:lnTo>
                    <a:pt x="1170432" y="68579"/>
                  </a:lnTo>
                  <a:lnTo>
                    <a:pt x="1171956" y="68579"/>
                  </a:lnTo>
                  <a:close/>
                </a:path>
                <a:path w="2091055" h="1941830">
                  <a:moveTo>
                    <a:pt x="1290828" y="89916"/>
                  </a:moveTo>
                  <a:lnTo>
                    <a:pt x="1243584" y="80772"/>
                  </a:lnTo>
                  <a:lnTo>
                    <a:pt x="1245108" y="80772"/>
                  </a:lnTo>
                  <a:lnTo>
                    <a:pt x="1231392" y="77724"/>
                  </a:lnTo>
                  <a:lnTo>
                    <a:pt x="1242059" y="16764"/>
                  </a:lnTo>
                  <a:lnTo>
                    <a:pt x="1303020" y="30479"/>
                  </a:lnTo>
                  <a:lnTo>
                    <a:pt x="1290828" y="89916"/>
                  </a:lnTo>
                  <a:close/>
                </a:path>
                <a:path w="2091055" h="1941830">
                  <a:moveTo>
                    <a:pt x="1403604" y="124968"/>
                  </a:moveTo>
                  <a:lnTo>
                    <a:pt x="1383792" y="117348"/>
                  </a:lnTo>
                  <a:lnTo>
                    <a:pt x="1385316" y="117348"/>
                  </a:lnTo>
                  <a:lnTo>
                    <a:pt x="1347216" y="105156"/>
                  </a:lnTo>
                  <a:lnTo>
                    <a:pt x="1365504" y="47244"/>
                  </a:lnTo>
                  <a:lnTo>
                    <a:pt x="1405128" y="59436"/>
                  </a:lnTo>
                  <a:lnTo>
                    <a:pt x="1424940" y="67056"/>
                  </a:lnTo>
                  <a:lnTo>
                    <a:pt x="1403604" y="124968"/>
                  </a:lnTo>
                  <a:close/>
                </a:path>
                <a:path w="2091055" h="1941830">
                  <a:moveTo>
                    <a:pt x="1514856" y="172212"/>
                  </a:moveTo>
                  <a:lnTo>
                    <a:pt x="1472184" y="152400"/>
                  </a:lnTo>
                  <a:lnTo>
                    <a:pt x="1473708" y="152400"/>
                  </a:lnTo>
                  <a:lnTo>
                    <a:pt x="1459992" y="146304"/>
                  </a:lnTo>
                  <a:lnTo>
                    <a:pt x="1484376" y="89916"/>
                  </a:lnTo>
                  <a:lnTo>
                    <a:pt x="1498092" y="96012"/>
                  </a:lnTo>
                  <a:lnTo>
                    <a:pt x="1540764" y="115824"/>
                  </a:lnTo>
                  <a:lnTo>
                    <a:pt x="1514856" y="172212"/>
                  </a:lnTo>
                  <a:close/>
                </a:path>
                <a:path w="2091055" h="1941830">
                  <a:moveTo>
                    <a:pt x="1618488" y="231648"/>
                  </a:moveTo>
                  <a:lnTo>
                    <a:pt x="1595628" y="217932"/>
                  </a:lnTo>
                  <a:lnTo>
                    <a:pt x="1597151" y="217932"/>
                  </a:lnTo>
                  <a:lnTo>
                    <a:pt x="1566672" y="199644"/>
                  </a:lnTo>
                  <a:lnTo>
                    <a:pt x="1598676" y="146304"/>
                  </a:lnTo>
                  <a:lnTo>
                    <a:pt x="1629156" y="166116"/>
                  </a:lnTo>
                  <a:lnTo>
                    <a:pt x="1652016" y="179832"/>
                  </a:lnTo>
                  <a:lnTo>
                    <a:pt x="1618488" y="231648"/>
                  </a:lnTo>
                  <a:close/>
                </a:path>
                <a:path w="2091055" h="1941830">
                  <a:moveTo>
                    <a:pt x="1673351" y="271272"/>
                  </a:moveTo>
                  <a:lnTo>
                    <a:pt x="1667256" y="266700"/>
                  </a:lnTo>
                  <a:lnTo>
                    <a:pt x="1703832" y="216408"/>
                  </a:lnTo>
                  <a:lnTo>
                    <a:pt x="1709928" y="220979"/>
                  </a:lnTo>
                  <a:lnTo>
                    <a:pt x="1748028" y="251460"/>
                  </a:lnTo>
                  <a:lnTo>
                    <a:pt x="1754124" y="257556"/>
                  </a:lnTo>
                  <a:lnTo>
                    <a:pt x="1743151" y="269748"/>
                  </a:lnTo>
                  <a:lnTo>
                    <a:pt x="1671828" y="269748"/>
                  </a:lnTo>
                  <a:lnTo>
                    <a:pt x="1673351" y="271272"/>
                  </a:lnTo>
                  <a:close/>
                </a:path>
                <a:path w="2091055" h="1941830">
                  <a:moveTo>
                    <a:pt x="1712976" y="303276"/>
                  </a:moveTo>
                  <a:lnTo>
                    <a:pt x="1708404" y="298704"/>
                  </a:lnTo>
                  <a:lnTo>
                    <a:pt x="1671828" y="269748"/>
                  </a:lnTo>
                  <a:lnTo>
                    <a:pt x="1743151" y="269748"/>
                  </a:lnTo>
                  <a:lnTo>
                    <a:pt x="1712976" y="303276"/>
                  </a:lnTo>
                  <a:close/>
                </a:path>
                <a:path w="2091055" h="1941830">
                  <a:moveTo>
                    <a:pt x="1774828" y="360608"/>
                  </a:moveTo>
                  <a:lnTo>
                    <a:pt x="1757172" y="344424"/>
                  </a:lnTo>
                  <a:lnTo>
                    <a:pt x="1799843" y="300228"/>
                  </a:lnTo>
                  <a:lnTo>
                    <a:pt x="1819656" y="316991"/>
                  </a:lnTo>
                  <a:lnTo>
                    <a:pt x="1844040" y="344424"/>
                  </a:lnTo>
                  <a:lnTo>
                    <a:pt x="1828255" y="359664"/>
                  </a:lnTo>
                  <a:lnTo>
                    <a:pt x="1773935" y="359664"/>
                  </a:lnTo>
                  <a:lnTo>
                    <a:pt x="1774828" y="360608"/>
                  </a:lnTo>
                  <a:close/>
                </a:path>
                <a:path w="2091055" h="1941830">
                  <a:moveTo>
                    <a:pt x="1775459" y="361187"/>
                  </a:moveTo>
                  <a:lnTo>
                    <a:pt x="1774828" y="360608"/>
                  </a:lnTo>
                  <a:lnTo>
                    <a:pt x="1773935" y="359664"/>
                  </a:lnTo>
                  <a:lnTo>
                    <a:pt x="1775459" y="361187"/>
                  </a:lnTo>
                  <a:close/>
                </a:path>
                <a:path w="2091055" h="1941830">
                  <a:moveTo>
                    <a:pt x="1826677" y="361187"/>
                  </a:moveTo>
                  <a:lnTo>
                    <a:pt x="1775459" y="361187"/>
                  </a:lnTo>
                  <a:lnTo>
                    <a:pt x="1773935" y="359664"/>
                  </a:lnTo>
                  <a:lnTo>
                    <a:pt x="1828255" y="359664"/>
                  </a:lnTo>
                  <a:lnTo>
                    <a:pt x="1826677" y="361187"/>
                  </a:lnTo>
                  <a:close/>
                </a:path>
                <a:path w="2091055" h="1941830">
                  <a:moveTo>
                    <a:pt x="1799843" y="387096"/>
                  </a:moveTo>
                  <a:lnTo>
                    <a:pt x="1774828" y="360608"/>
                  </a:lnTo>
                  <a:lnTo>
                    <a:pt x="1775459" y="361187"/>
                  </a:lnTo>
                  <a:lnTo>
                    <a:pt x="1826677" y="361187"/>
                  </a:lnTo>
                  <a:lnTo>
                    <a:pt x="1799843" y="387096"/>
                  </a:lnTo>
                  <a:close/>
                </a:path>
                <a:path w="2091055" h="1941830">
                  <a:moveTo>
                    <a:pt x="1862328" y="464820"/>
                  </a:moveTo>
                  <a:lnTo>
                    <a:pt x="1837943" y="431292"/>
                  </a:lnTo>
                  <a:lnTo>
                    <a:pt x="1886712" y="394716"/>
                  </a:lnTo>
                  <a:lnTo>
                    <a:pt x="1912620" y="426720"/>
                  </a:lnTo>
                  <a:lnTo>
                    <a:pt x="1924812" y="445008"/>
                  </a:lnTo>
                  <a:lnTo>
                    <a:pt x="1897777" y="463296"/>
                  </a:lnTo>
                  <a:lnTo>
                    <a:pt x="1862328" y="463296"/>
                  </a:lnTo>
                  <a:lnTo>
                    <a:pt x="1862328" y="464820"/>
                  </a:lnTo>
                  <a:close/>
                </a:path>
                <a:path w="2091055" h="1941830">
                  <a:moveTo>
                    <a:pt x="1872996" y="480060"/>
                  </a:moveTo>
                  <a:lnTo>
                    <a:pt x="1862328" y="463296"/>
                  </a:lnTo>
                  <a:lnTo>
                    <a:pt x="1897777" y="463296"/>
                  </a:lnTo>
                  <a:lnTo>
                    <a:pt x="1872996" y="480060"/>
                  </a:lnTo>
                  <a:close/>
                </a:path>
                <a:path w="2091055" h="1941830">
                  <a:moveTo>
                    <a:pt x="1911096" y="539496"/>
                  </a:moveTo>
                  <a:lnTo>
                    <a:pt x="1906524" y="530352"/>
                  </a:lnTo>
                  <a:lnTo>
                    <a:pt x="1958340" y="498348"/>
                  </a:lnTo>
                  <a:lnTo>
                    <a:pt x="1964435" y="507492"/>
                  </a:lnTo>
                  <a:lnTo>
                    <a:pt x="1981369" y="537971"/>
                  </a:lnTo>
                  <a:lnTo>
                    <a:pt x="1911096" y="537971"/>
                  </a:lnTo>
                  <a:lnTo>
                    <a:pt x="1911096" y="539496"/>
                  </a:lnTo>
                  <a:close/>
                </a:path>
                <a:path w="2091055" h="1941830">
                  <a:moveTo>
                    <a:pt x="1941576" y="579120"/>
                  </a:moveTo>
                  <a:lnTo>
                    <a:pt x="1933956" y="579120"/>
                  </a:lnTo>
                  <a:lnTo>
                    <a:pt x="1911096" y="537971"/>
                  </a:lnTo>
                  <a:lnTo>
                    <a:pt x="1981369" y="537971"/>
                  </a:lnTo>
                  <a:lnTo>
                    <a:pt x="1987296" y="548639"/>
                  </a:lnTo>
                  <a:lnTo>
                    <a:pt x="1990343" y="554736"/>
                  </a:lnTo>
                  <a:lnTo>
                    <a:pt x="1941576" y="579120"/>
                  </a:lnTo>
                  <a:close/>
                </a:path>
                <a:path w="2091055" h="1941830">
                  <a:moveTo>
                    <a:pt x="1935480" y="582168"/>
                  </a:moveTo>
                  <a:lnTo>
                    <a:pt x="1932432" y="577596"/>
                  </a:lnTo>
                  <a:lnTo>
                    <a:pt x="1933956" y="579120"/>
                  </a:lnTo>
                  <a:lnTo>
                    <a:pt x="1941576" y="579120"/>
                  </a:lnTo>
                  <a:lnTo>
                    <a:pt x="1935480" y="582168"/>
                  </a:lnTo>
                  <a:close/>
                </a:path>
                <a:path w="2091055" h="1941830">
                  <a:moveTo>
                    <a:pt x="1970532" y="659892"/>
                  </a:moveTo>
                  <a:lnTo>
                    <a:pt x="1959864" y="635508"/>
                  </a:lnTo>
                  <a:lnTo>
                    <a:pt x="2017776" y="611124"/>
                  </a:lnTo>
                  <a:lnTo>
                    <a:pt x="2028443" y="637031"/>
                  </a:lnTo>
                  <a:lnTo>
                    <a:pt x="2036202" y="658368"/>
                  </a:lnTo>
                  <a:lnTo>
                    <a:pt x="1970532" y="658368"/>
                  </a:lnTo>
                  <a:lnTo>
                    <a:pt x="1970532" y="659892"/>
                  </a:lnTo>
                  <a:close/>
                </a:path>
                <a:path w="2091055" h="1941830">
                  <a:moveTo>
                    <a:pt x="1982724" y="691896"/>
                  </a:moveTo>
                  <a:lnTo>
                    <a:pt x="1970532" y="658368"/>
                  </a:lnTo>
                  <a:lnTo>
                    <a:pt x="2036202" y="658368"/>
                  </a:lnTo>
                  <a:lnTo>
                    <a:pt x="2040635" y="670560"/>
                  </a:lnTo>
                  <a:lnTo>
                    <a:pt x="1982724" y="691896"/>
                  </a:lnTo>
                  <a:close/>
                </a:path>
                <a:path w="2091055" h="1941830">
                  <a:moveTo>
                    <a:pt x="2010156" y="789431"/>
                  </a:moveTo>
                  <a:lnTo>
                    <a:pt x="2004060" y="766571"/>
                  </a:lnTo>
                  <a:lnTo>
                    <a:pt x="1999488" y="748284"/>
                  </a:lnTo>
                  <a:lnTo>
                    <a:pt x="2058924" y="733044"/>
                  </a:lnTo>
                  <a:lnTo>
                    <a:pt x="2065020" y="751331"/>
                  </a:lnTo>
                  <a:lnTo>
                    <a:pt x="2069592" y="775716"/>
                  </a:lnTo>
                  <a:lnTo>
                    <a:pt x="2072640" y="787908"/>
                  </a:lnTo>
                  <a:lnTo>
                    <a:pt x="2010156" y="787908"/>
                  </a:lnTo>
                  <a:lnTo>
                    <a:pt x="2010156" y="789431"/>
                  </a:lnTo>
                  <a:close/>
                </a:path>
                <a:path w="2091055" h="1941830">
                  <a:moveTo>
                    <a:pt x="2013204" y="806196"/>
                  </a:moveTo>
                  <a:lnTo>
                    <a:pt x="2010156" y="787908"/>
                  </a:lnTo>
                  <a:lnTo>
                    <a:pt x="2072640" y="787908"/>
                  </a:lnTo>
                  <a:lnTo>
                    <a:pt x="2074164" y="794004"/>
                  </a:lnTo>
                  <a:lnTo>
                    <a:pt x="2013204" y="806196"/>
                  </a:lnTo>
                  <a:close/>
                </a:path>
                <a:path w="2091055" h="1941830">
                  <a:moveTo>
                    <a:pt x="2086832" y="879347"/>
                  </a:moveTo>
                  <a:lnTo>
                    <a:pt x="2025396" y="879347"/>
                  </a:lnTo>
                  <a:lnTo>
                    <a:pt x="2022348" y="865631"/>
                  </a:lnTo>
                  <a:lnTo>
                    <a:pt x="2084832" y="858012"/>
                  </a:lnTo>
                  <a:lnTo>
                    <a:pt x="2086356" y="871728"/>
                  </a:lnTo>
                  <a:lnTo>
                    <a:pt x="2086832" y="879347"/>
                  </a:lnTo>
                  <a:close/>
                </a:path>
                <a:path w="2091055" h="1941830">
                  <a:moveTo>
                    <a:pt x="2026920" y="902208"/>
                  </a:moveTo>
                  <a:lnTo>
                    <a:pt x="2023872" y="877824"/>
                  </a:lnTo>
                  <a:lnTo>
                    <a:pt x="2025396" y="879347"/>
                  </a:lnTo>
                  <a:lnTo>
                    <a:pt x="2086832" y="879347"/>
                  </a:lnTo>
                  <a:lnTo>
                    <a:pt x="2088165" y="900684"/>
                  </a:lnTo>
                  <a:lnTo>
                    <a:pt x="2026920" y="900684"/>
                  </a:lnTo>
                  <a:lnTo>
                    <a:pt x="2026920" y="902208"/>
                  </a:lnTo>
                  <a:close/>
                </a:path>
                <a:path w="2091055" h="1941830">
                  <a:moveTo>
                    <a:pt x="2028443" y="925068"/>
                  </a:moveTo>
                  <a:lnTo>
                    <a:pt x="2026920" y="900684"/>
                  </a:lnTo>
                  <a:lnTo>
                    <a:pt x="2088165" y="900684"/>
                  </a:lnTo>
                  <a:lnTo>
                    <a:pt x="2089404" y="920496"/>
                  </a:lnTo>
                  <a:lnTo>
                    <a:pt x="2028443" y="925068"/>
                  </a:lnTo>
                  <a:close/>
                </a:path>
                <a:path w="2091055" h="1941830">
                  <a:moveTo>
                    <a:pt x="2090928" y="995171"/>
                  </a:moveTo>
                  <a:lnTo>
                    <a:pt x="2029968" y="995171"/>
                  </a:lnTo>
                  <a:lnTo>
                    <a:pt x="2029968" y="984504"/>
                  </a:lnTo>
                  <a:lnTo>
                    <a:pt x="2090928" y="984504"/>
                  </a:lnTo>
                  <a:lnTo>
                    <a:pt x="2090928" y="995171"/>
                  </a:lnTo>
                  <a:close/>
                </a:path>
                <a:path w="2091055" h="1941830">
                  <a:moveTo>
                    <a:pt x="2087880" y="1048512"/>
                  </a:moveTo>
                  <a:lnTo>
                    <a:pt x="2026920" y="1042416"/>
                  </a:lnTo>
                  <a:lnTo>
                    <a:pt x="2026920" y="1040892"/>
                  </a:lnTo>
                  <a:lnTo>
                    <a:pt x="2028443" y="1018031"/>
                  </a:lnTo>
                  <a:lnTo>
                    <a:pt x="2029968" y="993647"/>
                  </a:lnTo>
                  <a:lnTo>
                    <a:pt x="2029968" y="995171"/>
                  </a:lnTo>
                  <a:lnTo>
                    <a:pt x="2090928" y="995171"/>
                  </a:lnTo>
                  <a:lnTo>
                    <a:pt x="2090928" y="1021080"/>
                  </a:lnTo>
                  <a:lnTo>
                    <a:pt x="2087880" y="1045463"/>
                  </a:lnTo>
                  <a:lnTo>
                    <a:pt x="2087880" y="1048512"/>
                  </a:lnTo>
                  <a:close/>
                </a:path>
                <a:path w="2091055" h="1941830">
                  <a:moveTo>
                    <a:pt x="2077110" y="1132331"/>
                  </a:moveTo>
                  <a:lnTo>
                    <a:pt x="2014728" y="1132331"/>
                  </a:lnTo>
                  <a:lnTo>
                    <a:pt x="2019300" y="1109471"/>
                  </a:lnTo>
                  <a:lnTo>
                    <a:pt x="2017776" y="1109471"/>
                  </a:lnTo>
                  <a:lnTo>
                    <a:pt x="2019300" y="1103376"/>
                  </a:lnTo>
                  <a:lnTo>
                    <a:pt x="2080260" y="1112520"/>
                  </a:lnTo>
                  <a:lnTo>
                    <a:pt x="2078735" y="1120139"/>
                  </a:lnTo>
                  <a:lnTo>
                    <a:pt x="2077110" y="1132331"/>
                  </a:lnTo>
                  <a:close/>
                </a:path>
                <a:path w="2091055" h="1941830">
                  <a:moveTo>
                    <a:pt x="2072640" y="1155192"/>
                  </a:moveTo>
                  <a:lnTo>
                    <a:pt x="2010156" y="1155192"/>
                  </a:lnTo>
                  <a:lnTo>
                    <a:pt x="2014728" y="1130808"/>
                  </a:lnTo>
                  <a:lnTo>
                    <a:pt x="2014728" y="1132331"/>
                  </a:lnTo>
                  <a:lnTo>
                    <a:pt x="2077110" y="1132331"/>
                  </a:lnTo>
                  <a:lnTo>
                    <a:pt x="2075688" y="1143000"/>
                  </a:lnTo>
                  <a:lnTo>
                    <a:pt x="2072640" y="1155192"/>
                  </a:lnTo>
                  <a:close/>
                </a:path>
                <a:path w="2091055" h="1941830">
                  <a:moveTo>
                    <a:pt x="2068068" y="1175004"/>
                  </a:moveTo>
                  <a:lnTo>
                    <a:pt x="2008632" y="1161288"/>
                  </a:lnTo>
                  <a:lnTo>
                    <a:pt x="2010156" y="1153668"/>
                  </a:lnTo>
                  <a:lnTo>
                    <a:pt x="2010156" y="1155192"/>
                  </a:lnTo>
                  <a:lnTo>
                    <a:pt x="2072640" y="1155192"/>
                  </a:lnTo>
                  <a:lnTo>
                    <a:pt x="2069592" y="1167384"/>
                  </a:lnTo>
                  <a:lnTo>
                    <a:pt x="2068068" y="1175004"/>
                  </a:lnTo>
                  <a:close/>
                </a:path>
                <a:path w="2091055" h="1941830">
                  <a:moveTo>
                    <a:pt x="2049780" y="1242060"/>
                  </a:moveTo>
                  <a:lnTo>
                    <a:pt x="1985772" y="1242060"/>
                  </a:lnTo>
                  <a:lnTo>
                    <a:pt x="1993392" y="1219200"/>
                  </a:lnTo>
                  <a:lnTo>
                    <a:pt x="2052828" y="1235963"/>
                  </a:lnTo>
                  <a:lnTo>
                    <a:pt x="2051304" y="1237488"/>
                  </a:lnTo>
                  <a:lnTo>
                    <a:pt x="2049780" y="1242060"/>
                  </a:lnTo>
                  <a:close/>
                </a:path>
                <a:path w="2091055" h="1941830">
                  <a:moveTo>
                    <a:pt x="2031492" y="1296924"/>
                  </a:moveTo>
                  <a:lnTo>
                    <a:pt x="1973580" y="1275588"/>
                  </a:lnTo>
                  <a:lnTo>
                    <a:pt x="1985772" y="1240536"/>
                  </a:lnTo>
                  <a:lnTo>
                    <a:pt x="1985772" y="1242060"/>
                  </a:lnTo>
                  <a:lnTo>
                    <a:pt x="2049780" y="1242060"/>
                  </a:lnTo>
                  <a:lnTo>
                    <a:pt x="2031492" y="1296924"/>
                  </a:lnTo>
                  <a:close/>
                </a:path>
                <a:path w="2091055" h="1941830">
                  <a:moveTo>
                    <a:pt x="1932432" y="1365504"/>
                  </a:moveTo>
                  <a:lnTo>
                    <a:pt x="1950720" y="1328928"/>
                  </a:lnTo>
                  <a:lnTo>
                    <a:pt x="2005584" y="1356360"/>
                  </a:lnTo>
                  <a:lnTo>
                    <a:pt x="2001774" y="1363980"/>
                  </a:lnTo>
                  <a:lnTo>
                    <a:pt x="1933956" y="1363980"/>
                  </a:lnTo>
                  <a:lnTo>
                    <a:pt x="1932432" y="1365504"/>
                  </a:lnTo>
                  <a:close/>
                </a:path>
                <a:path w="2091055" h="1941830">
                  <a:moveTo>
                    <a:pt x="1976628" y="1412747"/>
                  </a:moveTo>
                  <a:lnTo>
                    <a:pt x="1923288" y="1382268"/>
                  </a:lnTo>
                  <a:lnTo>
                    <a:pt x="1933956" y="1363980"/>
                  </a:lnTo>
                  <a:lnTo>
                    <a:pt x="2001774" y="1363980"/>
                  </a:lnTo>
                  <a:lnTo>
                    <a:pt x="1987296" y="1392936"/>
                  </a:lnTo>
                  <a:lnTo>
                    <a:pt x="1976628" y="1412747"/>
                  </a:lnTo>
                  <a:close/>
                </a:path>
                <a:path w="2091055" h="1941830">
                  <a:moveTo>
                    <a:pt x="1906939" y="1443228"/>
                  </a:moveTo>
                  <a:lnTo>
                    <a:pt x="1888235" y="1443228"/>
                  </a:lnTo>
                  <a:lnTo>
                    <a:pt x="1892808" y="1434084"/>
                  </a:lnTo>
                  <a:lnTo>
                    <a:pt x="1906939" y="1443228"/>
                  </a:lnTo>
                  <a:close/>
                </a:path>
                <a:path w="2091055" h="1941830">
                  <a:moveTo>
                    <a:pt x="1936886" y="1479804"/>
                  </a:moveTo>
                  <a:lnTo>
                    <a:pt x="1862328" y="1479804"/>
                  </a:lnTo>
                  <a:lnTo>
                    <a:pt x="1888235" y="1441704"/>
                  </a:lnTo>
                  <a:lnTo>
                    <a:pt x="1888235" y="1443228"/>
                  </a:lnTo>
                  <a:lnTo>
                    <a:pt x="1906939" y="1443228"/>
                  </a:lnTo>
                  <a:lnTo>
                    <a:pt x="1944624" y="1467612"/>
                  </a:lnTo>
                  <a:lnTo>
                    <a:pt x="1940051" y="1475231"/>
                  </a:lnTo>
                  <a:lnTo>
                    <a:pt x="1936886" y="1479804"/>
                  </a:lnTo>
                  <a:close/>
                </a:path>
                <a:path w="2091055" h="1941830">
                  <a:moveTo>
                    <a:pt x="1908048" y="1520952"/>
                  </a:moveTo>
                  <a:lnTo>
                    <a:pt x="1859280" y="1482852"/>
                  </a:lnTo>
                  <a:lnTo>
                    <a:pt x="1862328" y="1478280"/>
                  </a:lnTo>
                  <a:lnTo>
                    <a:pt x="1862328" y="1479804"/>
                  </a:lnTo>
                  <a:lnTo>
                    <a:pt x="1936886" y="1479804"/>
                  </a:lnTo>
                  <a:lnTo>
                    <a:pt x="1912620" y="1514855"/>
                  </a:lnTo>
                  <a:lnTo>
                    <a:pt x="1908048" y="1520952"/>
                  </a:lnTo>
                  <a:close/>
                </a:path>
                <a:path w="2091055" h="1941830">
                  <a:moveTo>
                    <a:pt x="1845564" y="1549908"/>
                  </a:moveTo>
                  <a:lnTo>
                    <a:pt x="1805940" y="1549908"/>
                  </a:lnTo>
                  <a:lnTo>
                    <a:pt x="1822704" y="1530096"/>
                  </a:lnTo>
                  <a:lnTo>
                    <a:pt x="1845564" y="1549908"/>
                  </a:lnTo>
                  <a:close/>
                </a:path>
                <a:path w="2091055" h="1941830">
                  <a:moveTo>
                    <a:pt x="1827276" y="1616963"/>
                  </a:moveTo>
                  <a:lnTo>
                    <a:pt x="1781556" y="1574292"/>
                  </a:lnTo>
                  <a:lnTo>
                    <a:pt x="1805940" y="1548384"/>
                  </a:lnTo>
                  <a:lnTo>
                    <a:pt x="1805940" y="1549908"/>
                  </a:lnTo>
                  <a:lnTo>
                    <a:pt x="1845564" y="1549908"/>
                  </a:lnTo>
                  <a:lnTo>
                    <a:pt x="1868424" y="1569720"/>
                  </a:lnTo>
                  <a:lnTo>
                    <a:pt x="1851659" y="1589531"/>
                  </a:lnTo>
                  <a:lnTo>
                    <a:pt x="1827276" y="1616963"/>
                  </a:lnTo>
                  <a:close/>
                </a:path>
                <a:path w="2091055" h="1941830">
                  <a:moveTo>
                    <a:pt x="1764693" y="1644396"/>
                  </a:moveTo>
                  <a:lnTo>
                    <a:pt x="1706880" y="1644396"/>
                  </a:lnTo>
                  <a:lnTo>
                    <a:pt x="1740408" y="1615439"/>
                  </a:lnTo>
                  <a:lnTo>
                    <a:pt x="1764693" y="1644396"/>
                  </a:lnTo>
                  <a:close/>
                </a:path>
                <a:path w="2091055" h="1941830">
                  <a:moveTo>
                    <a:pt x="1732788" y="1703831"/>
                  </a:moveTo>
                  <a:lnTo>
                    <a:pt x="1694688" y="1655063"/>
                  </a:lnTo>
                  <a:lnTo>
                    <a:pt x="1708404" y="1642872"/>
                  </a:lnTo>
                  <a:lnTo>
                    <a:pt x="1706880" y="1644396"/>
                  </a:lnTo>
                  <a:lnTo>
                    <a:pt x="1764693" y="1644396"/>
                  </a:lnTo>
                  <a:lnTo>
                    <a:pt x="1780032" y="1662684"/>
                  </a:lnTo>
                  <a:lnTo>
                    <a:pt x="1748028" y="1691639"/>
                  </a:lnTo>
                  <a:lnTo>
                    <a:pt x="1732788" y="1703831"/>
                  </a:lnTo>
                  <a:close/>
                </a:path>
                <a:path w="2091055" h="1941830">
                  <a:moveTo>
                    <a:pt x="1629156" y="1776984"/>
                  </a:moveTo>
                  <a:lnTo>
                    <a:pt x="1597379" y="1724023"/>
                  </a:lnTo>
                  <a:lnTo>
                    <a:pt x="1635251" y="1699260"/>
                  </a:lnTo>
                  <a:lnTo>
                    <a:pt x="1645920" y="1691639"/>
                  </a:lnTo>
                  <a:lnTo>
                    <a:pt x="1682496" y="1741931"/>
                  </a:lnTo>
                  <a:lnTo>
                    <a:pt x="1670304" y="1749552"/>
                  </a:lnTo>
                  <a:lnTo>
                    <a:pt x="1629156" y="1776984"/>
                  </a:lnTo>
                  <a:close/>
                </a:path>
                <a:path w="2091055" h="1941830">
                  <a:moveTo>
                    <a:pt x="1595628" y="1725168"/>
                  </a:moveTo>
                  <a:lnTo>
                    <a:pt x="1597151" y="1723644"/>
                  </a:lnTo>
                  <a:lnTo>
                    <a:pt x="1597379" y="1724023"/>
                  </a:lnTo>
                  <a:lnTo>
                    <a:pt x="1595628" y="1725168"/>
                  </a:lnTo>
                  <a:close/>
                </a:path>
                <a:path w="2091055" h="1941830">
                  <a:moveTo>
                    <a:pt x="1554183" y="1770888"/>
                  </a:moveTo>
                  <a:lnTo>
                    <a:pt x="1514856" y="1770888"/>
                  </a:lnTo>
                  <a:lnTo>
                    <a:pt x="1545335" y="1754124"/>
                  </a:lnTo>
                  <a:lnTo>
                    <a:pt x="1554183" y="1770888"/>
                  </a:lnTo>
                  <a:close/>
                </a:path>
                <a:path w="2091055" h="1941830">
                  <a:moveTo>
                    <a:pt x="1517904" y="1837944"/>
                  </a:moveTo>
                  <a:lnTo>
                    <a:pt x="1491996" y="1781555"/>
                  </a:lnTo>
                  <a:lnTo>
                    <a:pt x="1516380" y="1769363"/>
                  </a:lnTo>
                  <a:lnTo>
                    <a:pt x="1514856" y="1770888"/>
                  </a:lnTo>
                  <a:lnTo>
                    <a:pt x="1554183" y="1770888"/>
                  </a:lnTo>
                  <a:lnTo>
                    <a:pt x="1574292" y="1808988"/>
                  </a:lnTo>
                  <a:lnTo>
                    <a:pt x="1543812" y="1825752"/>
                  </a:lnTo>
                  <a:lnTo>
                    <a:pt x="1517904" y="1837944"/>
                  </a:lnTo>
                  <a:close/>
                </a:path>
                <a:path w="2091055" h="1941830">
                  <a:moveTo>
                    <a:pt x="1444175" y="1825752"/>
                  </a:moveTo>
                  <a:lnTo>
                    <a:pt x="1383792" y="1825752"/>
                  </a:lnTo>
                  <a:lnTo>
                    <a:pt x="1429512" y="1808988"/>
                  </a:lnTo>
                  <a:lnTo>
                    <a:pt x="1427988" y="1808988"/>
                  </a:lnTo>
                  <a:lnTo>
                    <a:pt x="1435608" y="1805939"/>
                  </a:lnTo>
                  <a:lnTo>
                    <a:pt x="1444175" y="1825752"/>
                  </a:lnTo>
                  <a:close/>
                </a:path>
                <a:path w="2091055" h="1941830">
                  <a:moveTo>
                    <a:pt x="1399032" y="1885188"/>
                  </a:moveTo>
                  <a:lnTo>
                    <a:pt x="1380743" y="1825752"/>
                  </a:lnTo>
                  <a:lnTo>
                    <a:pt x="1385316" y="1824228"/>
                  </a:lnTo>
                  <a:lnTo>
                    <a:pt x="1383792" y="1825752"/>
                  </a:lnTo>
                  <a:lnTo>
                    <a:pt x="1444175" y="1825752"/>
                  </a:lnTo>
                  <a:lnTo>
                    <a:pt x="1459992" y="1862328"/>
                  </a:lnTo>
                  <a:lnTo>
                    <a:pt x="1452372" y="1866900"/>
                  </a:lnTo>
                  <a:lnTo>
                    <a:pt x="1405128" y="1883663"/>
                  </a:lnTo>
                  <a:lnTo>
                    <a:pt x="1399032" y="1885188"/>
                  </a:lnTo>
                  <a:close/>
                </a:path>
                <a:path w="2091055" h="1941830">
                  <a:moveTo>
                    <a:pt x="1277112" y="1918716"/>
                  </a:moveTo>
                  <a:lnTo>
                    <a:pt x="1264920" y="1857755"/>
                  </a:lnTo>
                  <a:lnTo>
                    <a:pt x="1292351" y="1851660"/>
                  </a:lnTo>
                  <a:lnTo>
                    <a:pt x="1290828" y="1851660"/>
                  </a:lnTo>
                  <a:lnTo>
                    <a:pt x="1322832" y="1844039"/>
                  </a:lnTo>
                  <a:lnTo>
                    <a:pt x="1339596" y="1903476"/>
                  </a:lnTo>
                  <a:lnTo>
                    <a:pt x="1306067" y="1911096"/>
                  </a:lnTo>
                  <a:lnTo>
                    <a:pt x="1277112" y="1918716"/>
                  </a:lnTo>
                  <a:close/>
                </a:path>
                <a:path w="2091055" h="1941830">
                  <a:moveTo>
                    <a:pt x="1152143" y="1937004"/>
                  </a:moveTo>
                  <a:lnTo>
                    <a:pt x="1146048" y="1876044"/>
                  </a:lnTo>
                  <a:lnTo>
                    <a:pt x="1171956" y="1872996"/>
                  </a:lnTo>
                  <a:lnTo>
                    <a:pt x="1170432" y="1872996"/>
                  </a:lnTo>
                  <a:lnTo>
                    <a:pt x="1196340" y="1869947"/>
                  </a:lnTo>
                  <a:lnTo>
                    <a:pt x="1194816" y="1869947"/>
                  </a:lnTo>
                  <a:lnTo>
                    <a:pt x="1205484" y="1868424"/>
                  </a:lnTo>
                  <a:lnTo>
                    <a:pt x="1214628" y="1929384"/>
                  </a:lnTo>
                  <a:lnTo>
                    <a:pt x="1203959" y="1930908"/>
                  </a:lnTo>
                  <a:lnTo>
                    <a:pt x="1152143" y="1937004"/>
                  </a:lnTo>
                  <a:close/>
                </a:path>
                <a:path w="2091055" h="1941830">
                  <a:moveTo>
                    <a:pt x="1088135" y="1941576"/>
                  </a:moveTo>
                  <a:lnTo>
                    <a:pt x="1025651" y="1941576"/>
                  </a:lnTo>
                  <a:lnTo>
                    <a:pt x="1025651" y="1880616"/>
                  </a:lnTo>
                  <a:lnTo>
                    <a:pt x="1069848" y="1880616"/>
                  </a:lnTo>
                  <a:lnTo>
                    <a:pt x="1086612" y="1879092"/>
                  </a:lnTo>
                  <a:lnTo>
                    <a:pt x="1088135" y="1941576"/>
                  </a:lnTo>
                  <a:close/>
                </a:path>
                <a:path w="2091055" h="1941830">
                  <a:moveTo>
                    <a:pt x="961643" y="1940052"/>
                  </a:moveTo>
                  <a:lnTo>
                    <a:pt x="938784" y="1937004"/>
                  </a:lnTo>
                  <a:lnTo>
                    <a:pt x="912875" y="1935480"/>
                  </a:lnTo>
                  <a:lnTo>
                    <a:pt x="899159" y="1932431"/>
                  </a:lnTo>
                  <a:lnTo>
                    <a:pt x="906780" y="1871472"/>
                  </a:lnTo>
                  <a:lnTo>
                    <a:pt x="920496" y="1872996"/>
                  </a:lnTo>
                  <a:lnTo>
                    <a:pt x="918972" y="1872996"/>
                  </a:lnTo>
                  <a:lnTo>
                    <a:pt x="944880" y="1876044"/>
                  </a:lnTo>
                  <a:lnTo>
                    <a:pt x="966216" y="1877568"/>
                  </a:lnTo>
                  <a:lnTo>
                    <a:pt x="961643" y="1940052"/>
                  </a:lnTo>
                  <a:close/>
                </a:path>
                <a:path w="2091055" h="1941830">
                  <a:moveTo>
                    <a:pt x="836676" y="1923288"/>
                  </a:moveTo>
                  <a:lnTo>
                    <a:pt x="835152" y="1923288"/>
                  </a:lnTo>
                  <a:lnTo>
                    <a:pt x="784860" y="1912620"/>
                  </a:lnTo>
                  <a:lnTo>
                    <a:pt x="774192" y="1909572"/>
                  </a:lnTo>
                  <a:lnTo>
                    <a:pt x="789432" y="1850136"/>
                  </a:lnTo>
                  <a:lnTo>
                    <a:pt x="800100" y="1851660"/>
                  </a:lnTo>
                  <a:lnTo>
                    <a:pt x="798576" y="1851660"/>
                  </a:lnTo>
                  <a:lnTo>
                    <a:pt x="847344" y="1862328"/>
                  </a:lnTo>
                  <a:lnTo>
                    <a:pt x="836676" y="1923288"/>
                  </a:lnTo>
                  <a:close/>
                </a:path>
                <a:path w="2091055" h="1941830">
                  <a:moveTo>
                    <a:pt x="713232" y="1891284"/>
                  </a:moveTo>
                  <a:lnTo>
                    <a:pt x="687324" y="1883663"/>
                  </a:lnTo>
                  <a:lnTo>
                    <a:pt x="653796" y="1871472"/>
                  </a:lnTo>
                  <a:lnTo>
                    <a:pt x="675132" y="1813560"/>
                  </a:lnTo>
                  <a:lnTo>
                    <a:pt x="707136" y="1825752"/>
                  </a:lnTo>
                  <a:lnTo>
                    <a:pt x="705612" y="1825752"/>
                  </a:lnTo>
                  <a:lnTo>
                    <a:pt x="731520" y="1833372"/>
                  </a:lnTo>
                  <a:lnTo>
                    <a:pt x="713232" y="1891284"/>
                  </a:lnTo>
                  <a:close/>
                </a:path>
                <a:path w="2091055" h="1941830">
                  <a:moveTo>
                    <a:pt x="594360" y="1847088"/>
                  </a:moveTo>
                  <a:lnTo>
                    <a:pt x="592836" y="1847088"/>
                  </a:lnTo>
                  <a:lnTo>
                    <a:pt x="548640" y="1825752"/>
                  </a:lnTo>
                  <a:lnTo>
                    <a:pt x="536448" y="1819655"/>
                  </a:lnTo>
                  <a:lnTo>
                    <a:pt x="565404" y="1764792"/>
                  </a:lnTo>
                  <a:lnTo>
                    <a:pt x="576072" y="1770888"/>
                  </a:lnTo>
                  <a:lnTo>
                    <a:pt x="574548" y="1770888"/>
                  </a:lnTo>
                  <a:lnTo>
                    <a:pt x="618744" y="1790700"/>
                  </a:lnTo>
                  <a:lnTo>
                    <a:pt x="594360" y="1847088"/>
                  </a:lnTo>
                  <a:close/>
                </a:path>
                <a:path w="2091055" h="1941830">
                  <a:moveTo>
                    <a:pt x="481583" y="1789176"/>
                  </a:moveTo>
                  <a:lnTo>
                    <a:pt x="461772" y="1776984"/>
                  </a:lnTo>
                  <a:lnTo>
                    <a:pt x="428244" y="1755647"/>
                  </a:lnTo>
                  <a:lnTo>
                    <a:pt x="461772" y="1703831"/>
                  </a:lnTo>
                  <a:lnTo>
                    <a:pt x="495300" y="1725168"/>
                  </a:lnTo>
                  <a:lnTo>
                    <a:pt x="493776" y="1725168"/>
                  </a:lnTo>
                  <a:lnTo>
                    <a:pt x="513587" y="1735836"/>
                  </a:lnTo>
                  <a:lnTo>
                    <a:pt x="481583" y="1789176"/>
                  </a:lnTo>
                  <a:close/>
                </a:path>
                <a:path w="2091055" h="1941830">
                  <a:moveTo>
                    <a:pt x="376428" y="1717547"/>
                  </a:moveTo>
                  <a:lnTo>
                    <a:pt x="342900" y="1691639"/>
                  </a:lnTo>
                  <a:lnTo>
                    <a:pt x="327660" y="1676400"/>
                  </a:lnTo>
                  <a:lnTo>
                    <a:pt x="368808" y="1630680"/>
                  </a:lnTo>
                  <a:lnTo>
                    <a:pt x="384048" y="1644396"/>
                  </a:lnTo>
                  <a:lnTo>
                    <a:pt x="384406" y="1644396"/>
                  </a:lnTo>
                  <a:lnTo>
                    <a:pt x="414528" y="1668780"/>
                  </a:lnTo>
                  <a:lnTo>
                    <a:pt x="376428" y="1717547"/>
                  </a:lnTo>
                  <a:close/>
                </a:path>
                <a:path w="2091055" h="1941830">
                  <a:moveTo>
                    <a:pt x="384406" y="1644396"/>
                  </a:moveTo>
                  <a:lnTo>
                    <a:pt x="384048" y="1644396"/>
                  </a:lnTo>
                  <a:lnTo>
                    <a:pt x="382524" y="1642872"/>
                  </a:lnTo>
                  <a:lnTo>
                    <a:pt x="384406" y="1644396"/>
                  </a:lnTo>
                  <a:close/>
                </a:path>
                <a:path w="2091055" h="1941830">
                  <a:moveTo>
                    <a:pt x="280416" y="1633728"/>
                  </a:moveTo>
                  <a:lnTo>
                    <a:pt x="272796" y="1624584"/>
                  </a:lnTo>
                  <a:lnTo>
                    <a:pt x="239268" y="1589531"/>
                  </a:lnTo>
                  <a:lnTo>
                    <a:pt x="236220" y="1586484"/>
                  </a:lnTo>
                  <a:lnTo>
                    <a:pt x="283464" y="1546860"/>
                  </a:lnTo>
                  <a:lnTo>
                    <a:pt x="284988" y="1548384"/>
                  </a:lnTo>
                  <a:lnTo>
                    <a:pt x="316991" y="1581912"/>
                  </a:lnTo>
                  <a:lnTo>
                    <a:pt x="315468" y="1581912"/>
                  </a:lnTo>
                  <a:lnTo>
                    <a:pt x="324612" y="1589531"/>
                  </a:lnTo>
                  <a:lnTo>
                    <a:pt x="280416" y="1633728"/>
                  </a:lnTo>
                  <a:close/>
                </a:path>
                <a:path w="2091055" h="1941830">
                  <a:moveTo>
                    <a:pt x="196596" y="1537716"/>
                  </a:moveTo>
                  <a:lnTo>
                    <a:pt x="178308" y="1514855"/>
                  </a:lnTo>
                  <a:lnTo>
                    <a:pt x="158496" y="1487424"/>
                  </a:lnTo>
                  <a:lnTo>
                    <a:pt x="210312" y="1450847"/>
                  </a:lnTo>
                  <a:lnTo>
                    <a:pt x="228600" y="1479804"/>
                  </a:lnTo>
                  <a:lnTo>
                    <a:pt x="229797" y="1479804"/>
                  </a:lnTo>
                  <a:lnTo>
                    <a:pt x="245364" y="1499616"/>
                  </a:lnTo>
                  <a:lnTo>
                    <a:pt x="196596" y="1537716"/>
                  </a:lnTo>
                  <a:close/>
                </a:path>
                <a:path w="2091055" h="1941830">
                  <a:moveTo>
                    <a:pt x="229797" y="1479804"/>
                  </a:moveTo>
                  <a:lnTo>
                    <a:pt x="228600" y="1479804"/>
                  </a:lnTo>
                  <a:lnTo>
                    <a:pt x="228600" y="1478280"/>
                  </a:lnTo>
                  <a:lnTo>
                    <a:pt x="229797" y="1479804"/>
                  </a:lnTo>
                  <a:close/>
                </a:path>
                <a:path w="2091055" h="1941830">
                  <a:moveTo>
                    <a:pt x="124968" y="1432560"/>
                  </a:moveTo>
                  <a:lnTo>
                    <a:pt x="103632" y="1392936"/>
                  </a:lnTo>
                  <a:lnTo>
                    <a:pt x="94487" y="1376171"/>
                  </a:lnTo>
                  <a:lnTo>
                    <a:pt x="150876" y="1348739"/>
                  </a:lnTo>
                  <a:lnTo>
                    <a:pt x="157803" y="1363980"/>
                  </a:lnTo>
                  <a:lnTo>
                    <a:pt x="156972" y="1363980"/>
                  </a:lnTo>
                  <a:lnTo>
                    <a:pt x="178308" y="1402080"/>
                  </a:lnTo>
                  <a:lnTo>
                    <a:pt x="124968" y="1432560"/>
                  </a:lnTo>
                  <a:close/>
                </a:path>
                <a:path w="2091055" h="1941830">
                  <a:moveTo>
                    <a:pt x="158496" y="1365504"/>
                  </a:moveTo>
                  <a:lnTo>
                    <a:pt x="156972" y="1363980"/>
                  </a:lnTo>
                  <a:lnTo>
                    <a:pt x="157803" y="1363980"/>
                  </a:lnTo>
                  <a:lnTo>
                    <a:pt x="158496" y="1365504"/>
                  </a:lnTo>
                  <a:close/>
                </a:path>
                <a:path w="2091055" h="1941830">
                  <a:moveTo>
                    <a:pt x="68580" y="1318260"/>
                  </a:moveTo>
                  <a:lnTo>
                    <a:pt x="64008" y="1306068"/>
                  </a:lnTo>
                  <a:lnTo>
                    <a:pt x="47244" y="1260347"/>
                  </a:lnTo>
                  <a:lnTo>
                    <a:pt x="45720" y="1257300"/>
                  </a:lnTo>
                  <a:lnTo>
                    <a:pt x="105156" y="1239012"/>
                  </a:lnTo>
                  <a:lnTo>
                    <a:pt x="105156" y="1242060"/>
                  </a:lnTo>
                  <a:lnTo>
                    <a:pt x="105681" y="1242060"/>
                  </a:lnTo>
                  <a:lnTo>
                    <a:pt x="120396" y="1284731"/>
                  </a:lnTo>
                  <a:lnTo>
                    <a:pt x="121049" y="1284731"/>
                  </a:lnTo>
                  <a:lnTo>
                    <a:pt x="124968" y="1293876"/>
                  </a:lnTo>
                  <a:lnTo>
                    <a:pt x="68580" y="1318260"/>
                  </a:lnTo>
                  <a:close/>
                </a:path>
                <a:path w="2091055" h="1941830">
                  <a:moveTo>
                    <a:pt x="105681" y="1242060"/>
                  </a:moveTo>
                  <a:lnTo>
                    <a:pt x="105156" y="1242060"/>
                  </a:lnTo>
                  <a:lnTo>
                    <a:pt x="105156" y="1240536"/>
                  </a:lnTo>
                  <a:lnTo>
                    <a:pt x="105681" y="1242060"/>
                  </a:lnTo>
                  <a:close/>
                </a:path>
                <a:path w="2091055" h="1941830">
                  <a:moveTo>
                    <a:pt x="121049" y="1284731"/>
                  </a:moveTo>
                  <a:lnTo>
                    <a:pt x="120396" y="1284731"/>
                  </a:lnTo>
                  <a:lnTo>
                    <a:pt x="120396" y="1283208"/>
                  </a:lnTo>
                  <a:lnTo>
                    <a:pt x="121049" y="1284731"/>
                  </a:lnTo>
                  <a:close/>
                </a:path>
                <a:path w="2091055" h="1941830">
                  <a:moveTo>
                    <a:pt x="27432" y="1197863"/>
                  </a:moveTo>
                  <a:lnTo>
                    <a:pt x="25908" y="1191768"/>
                  </a:lnTo>
                  <a:lnTo>
                    <a:pt x="16764" y="1143000"/>
                  </a:lnTo>
                  <a:lnTo>
                    <a:pt x="13716" y="1133855"/>
                  </a:lnTo>
                  <a:lnTo>
                    <a:pt x="74676" y="1123188"/>
                  </a:lnTo>
                  <a:lnTo>
                    <a:pt x="76200" y="1132331"/>
                  </a:lnTo>
                  <a:lnTo>
                    <a:pt x="76485" y="1132331"/>
                  </a:lnTo>
                  <a:lnTo>
                    <a:pt x="80772" y="1155192"/>
                  </a:lnTo>
                  <a:lnTo>
                    <a:pt x="81178" y="1155192"/>
                  </a:lnTo>
                  <a:lnTo>
                    <a:pt x="86868" y="1176528"/>
                  </a:lnTo>
                  <a:lnTo>
                    <a:pt x="87249" y="1176528"/>
                  </a:lnTo>
                  <a:lnTo>
                    <a:pt x="88391" y="1181100"/>
                  </a:lnTo>
                  <a:lnTo>
                    <a:pt x="27432" y="1197863"/>
                  </a:lnTo>
                  <a:close/>
                </a:path>
                <a:path w="2091055" h="1941830">
                  <a:moveTo>
                    <a:pt x="76485" y="1132331"/>
                  </a:moveTo>
                  <a:lnTo>
                    <a:pt x="76200" y="1132331"/>
                  </a:lnTo>
                  <a:lnTo>
                    <a:pt x="76200" y="1130808"/>
                  </a:lnTo>
                  <a:lnTo>
                    <a:pt x="76485" y="1132331"/>
                  </a:lnTo>
                  <a:close/>
                </a:path>
                <a:path w="2091055" h="1941830">
                  <a:moveTo>
                    <a:pt x="81178" y="1155192"/>
                  </a:moveTo>
                  <a:lnTo>
                    <a:pt x="80772" y="1155192"/>
                  </a:lnTo>
                  <a:lnTo>
                    <a:pt x="80772" y="1153668"/>
                  </a:lnTo>
                  <a:lnTo>
                    <a:pt x="81178" y="1155192"/>
                  </a:lnTo>
                  <a:close/>
                </a:path>
                <a:path w="2091055" h="1941830">
                  <a:moveTo>
                    <a:pt x="87249" y="1176528"/>
                  </a:moveTo>
                  <a:lnTo>
                    <a:pt x="86868" y="1176528"/>
                  </a:lnTo>
                  <a:lnTo>
                    <a:pt x="86868" y="1175004"/>
                  </a:lnTo>
                  <a:lnTo>
                    <a:pt x="87249" y="1176528"/>
                  </a:lnTo>
                  <a:close/>
                </a:path>
              </a:pathLst>
            </a:custGeom>
            <a:solidFill>
              <a:srgbClr val="183B4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1584277" y="1620850"/>
            <a:ext cx="1024890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-10">
                <a:solidFill>
                  <a:srgbClr val="183B46"/>
                </a:solidFill>
                <a:latin typeface="Century Gothic"/>
                <a:cs typeface="Century Gothic"/>
              </a:rPr>
              <a:t>recebidos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567389" y="1790432"/>
            <a:ext cx="1062990" cy="7664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850" spc="-25" b="1">
                <a:solidFill>
                  <a:srgbClr val="183B46"/>
                </a:solidFill>
                <a:latin typeface="Century Gothic"/>
                <a:cs typeface="Century Gothic"/>
              </a:rPr>
              <a:t>165</a:t>
            </a:r>
            <a:endParaRPr sz="485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6831379" y="1620850"/>
            <a:ext cx="1118235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-10">
                <a:solidFill>
                  <a:srgbClr val="183B46"/>
                </a:solidFill>
                <a:latin typeface="Century Gothic"/>
                <a:cs typeface="Century Gothic"/>
              </a:rPr>
              <a:t>concluídos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12" name="object 1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96061" y="1455686"/>
            <a:ext cx="1938528" cy="1559051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53317" y="3490226"/>
            <a:ext cx="681227" cy="630935"/>
          </a:xfrm>
          <a:prstGeom prst="rect">
            <a:avLst/>
          </a:prstGeom>
        </p:spPr>
      </p:pic>
      <p:sp>
        <p:nvSpPr>
          <p:cNvPr id="14" name="object 14" descr=""/>
          <p:cNvSpPr txBox="1"/>
          <p:nvPr/>
        </p:nvSpPr>
        <p:spPr>
          <a:xfrm>
            <a:off x="1287069" y="4110370"/>
            <a:ext cx="1416050" cy="7048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1520"/>
              </a:lnSpc>
              <a:spcBef>
                <a:spcPts val="90"/>
              </a:spcBef>
            </a:pPr>
            <a:r>
              <a:rPr dirty="0" sz="1300" b="1">
                <a:solidFill>
                  <a:srgbClr val="183B46"/>
                </a:solidFill>
                <a:latin typeface="Century Gothic"/>
                <a:cs typeface="Century Gothic"/>
              </a:rPr>
              <a:t>PESSOA</a:t>
            </a:r>
            <a:r>
              <a:rPr dirty="0" sz="1300" spc="-50" b="1">
                <a:solidFill>
                  <a:srgbClr val="183B46"/>
                </a:solidFill>
                <a:latin typeface="Century Gothic"/>
                <a:cs typeface="Century Gothic"/>
              </a:rPr>
              <a:t> </a:t>
            </a:r>
            <a:r>
              <a:rPr dirty="0" sz="1300" spc="-10" b="1">
                <a:solidFill>
                  <a:srgbClr val="183B46"/>
                </a:solidFill>
                <a:latin typeface="Century Gothic"/>
                <a:cs typeface="Century Gothic"/>
              </a:rPr>
              <a:t>JURÍDICA</a:t>
            </a:r>
            <a:endParaRPr sz="1300">
              <a:latin typeface="Century Gothic"/>
              <a:cs typeface="Century Gothic"/>
            </a:endParaRPr>
          </a:p>
          <a:p>
            <a:pPr algn="ctr">
              <a:lnSpc>
                <a:spcPts val="1880"/>
              </a:lnSpc>
            </a:pPr>
            <a:r>
              <a:rPr dirty="0" sz="1600" spc="-25">
                <a:solidFill>
                  <a:srgbClr val="183B46"/>
                </a:solidFill>
                <a:latin typeface="Century Gothic"/>
                <a:cs typeface="Century Gothic"/>
              </a:rPr>
              <a:t>16</a:t>
            </a:r>
            <a:endParaRPr sz="16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600" spc="-25" b="1">
                <a:solidFill>
                  <a:srgbClr val="B35E07"/>
                </a:solidFill>
                <a:latin typeface="Century Gothic"/>
                <a:cs typeface="Century Gothic"/>
              </a:rPr>
              <a:t>10%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15" name="object 1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196873" y="3468890"/>
            <a:ext cx="801623" cy="743711"/>
          </a:xfrm>
          <a:prstGeom prst="rect">
            <a:avLst/>
          </a:prstGeom>
        </p:spPr>
      </p:pic>
      <p:sp>
        <p:nvSpPr>
          <p:cNvPr id="16" name="object 16" descr=""/>
          <p:cNvSpPr txBox="1"/>
          <p:nvPr/>
        </p:nvSpPr>
        <p:spPr>
          <a:xfrm>
            <a:off x="4165810" y="4110370"/>
            <a:ext cx="857885" cy="7048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1520"/>
              </a:lnSpc>
              <a:spcBef>
                <a:spcPts val="90"/>
              </a:spcBef>
            </a:pPr>
            <a:r>
              <a:rPr dirty="0" sz="1300" spc="-10" b="1">
                <a:solidFill>
                  <a:srgbClr val="183B46"/>
                </a:solidFill>
                <a:latin typeface="Century Gothic"/>
                <a:cs typeface="Century Gothic"/>
              </a:rPr>
              <a:t>ANÔNIMO</a:t>
            </a:r>
            <a:endParaRPr sz="1300">
              <a:latin typeface="Century Gothic"/>
              <a:cs typeface="Century Gothic"/>
            </a:endParaRPr>
          </a:p>
          <a:p>
            <a:pPr algn="ctr" marL="635">
              <a:lnSpc>
                <a:spcPts val="1880"/>
              </a:lnSpc>
            </a:pPr>
            <a:r>
              <a:rPr dirty="0" sz="1600" spc="-25">
                <a:solidFill>
                  <a:srgbClr val="183B46"/>
                </a:solidFill>
                <a:latin typeface="Century Gothic"/>
                <a:cs typeface="Century Gothic"/>
              </a:rPr>
              <a:t>26</a:t>
            </a:r>
            <a:endParaRPr sz="16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600" spc="-25" b="1">
                <a:solidFill>
                  <a:srgbClr val="B35E07"/>
                </a:solidFill>
                <a:latin typeface="Century Gothic"/>
                <a:cs typeface="Century Gothic"/>
              </a:rPr>
              <a:t>16%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17" name="object 17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906545" y="3468890"/>
            <a:ext cx="676655" cy="627887"/>
          </a:xfrm>
          <a:prstGeom prst="rect">
            <a:avLst/>
          </a:prstGeom>
        </p:spPr>
      </p:pic>
      <p:sp>
        <p:nvSpPr>
          <p:cNvPr id="18" name="object 18" descr=""/>
          <p:cNvSpPr txBox="1"/>
          <p:nvPr/>
        </p:nvSpPr>
        <p:spPr>
          <a:xfrm>
            <a:off x="6604223" y="4110370"/>
            <a:ext cx="1186180" cy="7048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1520"/>
              </a:lnSpc>
              <a:spcBef>
                <a:spcPts val="90"/>
              </a:spcBef>
            </a:pPr>
            <a:r>
              <a:rPr dirty="0" sz="1300" b="1">
                <a:solidFill>
                  <a:srgbClr val="183B46"/>
                </a:solidFill>
                <a:latin typeface="Century Gothic"/>
                <a:cs typeface="Century Gothic"/>
              </a:rPr>
              <a:t>PESSOA</a:t>
            </a:r>
            <a:r>
              <a:rPr dirty="0" sz="1300" spc="-50" b="1">
                <a:solidFill>
                  <a:srgbClr val="183B46"/>
                </a:solidFill>
                <a:latin typeface="Century Gothic"/>
                <a:cs typeface="Century Gothic"/>
              </a:rPr>
              <a:t> </a:t>
            </a:r>
            <a:r>
              <a:rPr dirty="0" sz="1300" spc="-10" b="1">
                <a:solidFill>
                  <a:srgbClr val="183B46"/>
                </a:solidFill>
                <a:latin typeface="Century Gothic"/>
                <a:cs typeface="Century Gothic"/>
              </a:rPr>
              <a:t>FÍSICA</a:t>
            </a:r>
            <a:endParaRPr sz="1300">
              <a:latin typeface="Century Gothic"/>
              <a:cs typeface="Century Gothic"/>
            </a:endParaRPr>
          </a:p>
          <a:p>
            <a:pPr marL="467995">
              <a:lnSpc>
                <a:spcPts val="1880"/>
              </a:lnSpc>
            </a:pPr>
            <a:r>
              <a:rPr dirty="0" sz="1600" spc="-25">
                <a:solidFill>
                  <a:srgbClr val="183B46"/>
                </a:solidFill>
                <a:latin typeface="Century Gothic"/>
                <a:cs typeface="Century Gothic"/>
              </a:rPr>
              <a:t>123</a:t>
            </a:r>
            <a:endParaRPr sz="1600">
              <a:latin typeface="Century Gothic"/>
              <a:cs typeface="Century Gothic"/>
            </a:endParaRPr>
          </a:p>
          <a:p>
            <a:pPr marL="436245">
              <a:lnSpc>
                <a:spcPct val="100000"/>
              </a:lnSpc>
              <a:spcBef>
                <a:spcPts val="35"/>
              </a:spcBef>
            </a:pPr>
            <a:r>
              <a:rPr dirty="0" sz="1600" spc="-25" b="1">
                <a:solidFill>
                  <a:srgbClr val="B35E07"/>
                </a:solidFill>
                <a:latin typeface="Century Gothic"/>
                <a:cs typeface="Century Gothic"/>
              </a:rPr>
              <a:t>75%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6860174" y="1790432"/>
            <a:ext cx="1062990" cy="95821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>
              <a:lnSpc>
                <a:spcPts val="5615"/>
              </a:lnSpc>
              <a:spcBef>
                <a:spcPts val="110"/>
              </a:spcBef>
            </a:pPr>
            <a:r>
              <a:rPr dirty="0" sz="4850" spc="-25" b="1">
                <a:solidFill>
                  <a:srgbClr val="183B46"/>
                </a:solidFill>
                <a:latin typeface="Century Gothic"/>
                <a:cs typeface="Century Gothic"/>
              </a:rPr>
              <a:t>165</a:t>
            </a:r>
            <a:endParaRPr sz="4850">
              <a:latin typeface="Century Gothic"/>
              <a:cs typeface="Century Gothic"/>
            </a:endParaRPr>
          </a:p>
          <a:p>
            <a:pPr algn="ctr" marR="12065">
              <a:lnSpc>
                <a:spcPts val="1714"/>
              </a:lnSpc>
            </a:pPr>
            <a:r>
              <a:rPr dirty="0" sz="1600" spc="-20" b="1">
                <a:solidFill>
                  <a:srgbClr val="B35E07"/>
                </a:solidFill>
                <a:latin typeface="Century Gothic"/>
                <a:cs typeface="Century Gothic"/>
              </a:rPr>
              <a:t>100%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7120" rIns="0" bIns="0" rtlCol="0" vert="horz">
            <a:spAutoFit/>
          </a:bodyPr>
          <a:lstStyle/>
          <a:p>
            <a:pPr marL="17145">
              <a:lnSpc>
                <a:spcPts val="2335"/>
              </a:lnSpc>
              <a:spcBef>
                <a:spcPts val="110"/>
              </a:spcBef>
            </a:pPr>
            <a:r>
              <a:rPr dirty="0" spc="-10">
                <a:solidFill>
                  <a:srgbClr val="2F3D46"/>
                </a:solidFill>
              </a:rPr>
              <a:t>PROTOCOLOS</a:t>
            </a:r>
          </a:p>
          <a:p>
            <a:pPr marL="17145">
              <a:lnSpc>
                <a:spcPts val="1255"/>
              </a:lnSpc>
            </a:pPr>
            <a:r>
              <a:rPr dirty="0" sz="1150">
                <a:solidFill>
                  <a:srgbClr val="183B46"/>
                </a:solidFill>
              </a:rPr>
              <a:t>JAN</a:t>
            </a:r>
            <a:r>
              <a:rPr dirty="0" sz="1150" spc="40">
                <a:solidFill>
                  <a:srgbClr val="183B46"/>
                </a:solidFill>
              </a:rPr>
              <a:t> </a:t>
            </a:r>
            <a:r>
              <a:rPr dirty="0" sz="1150" spc="-25">
                <a:solidFill>
                  <a:srgbClr val="183B46"/>
                </a:solidFill>
              </a:rPr>
              <a:t>22</a:t>
            </a:r>
            <a:endParaRPr sz="1150"/>
          </a:p>
        </p:txBody>
      </p:sp>
      <p:sp>
        <p:nvSpPr>
          <p:cNvPr id="21" name="object 21" descr=""/>
          <p:cNvSpPr/>
          <p:nvPr/>
        </p:nvSpPr>
        <p:spPr>
          <a:xfrm>
            <a:off x="269525" y="308114"/>
            <a:ext cx="0" cy="1312545"/>
          </a:xfrm>
          <a:custGeom>
            <a:avLst/>
            <a:gdLst/>
            <a:ahLst/>
            <a:cxnLst/>
            <a:rect l="l" t="t" r="r" b="b"/>
            <a:pathLst>
              <a:path w="0" h="1312545">
                <a:moveTo>
                  <a:pt x="0" y="0"/>
                </a:moveTo>
                <a:lnTo>
                  <a:pt x="0" y="1312164"/>
                </a:lnTo>
              </a:path>
            </a:pathLst>
          </a:custGeom>
          <a:ln w="45719">
            <a:solidFill>
              <a:srgbClr val="183B46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35160" cy="5358130"/>
          </a:xfrm>
          <a:custGeom>
            <a:avLst/>
            <a:gdLst/>
            <a:ahLst/>
            <a:cxnLst/>
            <a:rect l="l" t="t" r="r" b="b"/>
            <a:pathLst>
              <a:path w="9535160" h="5358130">
                <a:moveTo>
                  <a:pt x="9534544" y="5357672"/>
                </a:moveTo>
                <a:lnTo>
                  <a:pt x="0" y="5357672"/>
                </a:lnTo>
                <a:lnTo>
                  <a:pt x="0" y="0"/>
                </a:lnTo>
                <a:lnTo>
                  <a:pt x="9534544" y="0"/>
                </a:lnTo>
                <a:lnTo>
                  <a:pt x="9534544" y="5357672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269525" y="196862"/>
            <a:ext cx="0" cy="1312545"/>
          </a:xfrm>
          <a:custGeom>
            <a:avLst/>
            <a:gdLst/>
            <a:ahLst/>
            <a:cxnLst/>
            <a:rect l="l" t="t" r="r" b="b"/>
            <a:pathLst>
              <a:path w="0" h="1312545">
                <a:moveTo>
                  <a:pt x="0" y="0"/>
                </a:moveTo>
                <a:lnTo>
                  <a:pt x="0" y="1312163"/>
                </a:lnTo>
              </a:path>
            </a:pathLst>
          </a:custGeom>
          <a:ln w="45719">
            <a:solidFill>
              <a:srgbClr val="183B46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4" name="object 4" descr=""/>
          <p:cNvGrpSpPr/>
          <p:nvPr/>
        </p:nvGrpSpPr>
        <p:grpSpPr>
          <a:xfrm>
            <a:off x="3449656" y="1103642"/>
            <a:ext cx="2632710" cy="2633980"/>
            <a:chOff x="3449656" y="1103642"/>
            <a:chExt cx="2632710" cy="2633980"/>
          </a:xfrm>
        </p:grpSpPr>
        <p:sp>
          <p:nvSpPr>
            <p:cNvPr id="5" name="object 5" descr=""/>
            <p:cNvSpPr/>
            <p:nvPr/>
          </p:nvSpPr>
          <p:spPr>
            <a:xfrm>
              <a:off x="3805205" y="1103642"/>
              <a:ext cx="2277110" cy="2633980"/>
            </a:xfrm>
            <a:custGeom>
              <a:avLst/>
              <a:gdLst/>
              <a:ahLst/>
              <a:cxnLst/>
              <a:rect l="l" t="t" r="r" b="b"/>
              <a:pathLst>
                <a:path w="2277110" h="2633979">
                  <a:moveTo>
                    <a:pt x="960120" y="2633472"/>
                  </a:moveTo>
                  <a:lnTo>
                    <a:pt x="910563" y="2632540"/>
                  </a:lnTo>
                  <a:lnTo>
                    <a:pt x="861260" y="2629757"/>
                  </a:lnTo>
                  <a:lnTo>
                    <a:pt x="812258" y="2625144"/>
                  </a:lnTo>
                  <a:lnTo>
                    <a:pt x="763603" y="2618719"/>
                  </a:lnTo>
                  <a:lnTo>
                    <a:pt x="715341" y="2610504"/>
                  </a:lnTo>
                  <a:lnTo>
                    <a:pt x="667518" y="2600516"/>
                  </a:lnTo>
                  <a:lnTo>
                    <a:pt x="620182" y="2588777"/>
                  </a:lnTo>
                  <a:lnTo>
                    <a:pt x="573378" y="2575305"/>
                  </a:lnTo>
                  <a:lnTo>
                    <a:pt x="527154" y="2560122"/>
                  </a:lnTo>
                  <a:lnTo>
                    <a:pt x="481554" y="2543245"/>
                  </a:lnTo>
                  <a:lnTo>
                    <a:pt x="436626" y="2524696"/>
                  </a:lnTo>
                  <a:lnTo>
                    <a:pt x="392415" y="2504494"/>
                  </a:lnTo>
                  <a:lnTo>
                    <a:pt x="348969" y="2482658"/>
                  </a:lnTo>
                  <a:lnTo>
                    <a:pt x="306334" y="2459209"/>
                  </a:lnTo>
                  <a:lnTo>
                    <a:pt x="264555" y="2434166"/>
                  </a:lnTo>
                  <a:lnTo>
                    <a:pt x="223681" y="2407549"/>
                  </a:lnTo>
                  <a:lnTo>
                    <a:pt x="183755" y="2379377"/>
                  </a:lnTo>
                  <a:lnTo>
                    <a:pt x="144826" y="2349671"/>
                  </a:lnTo>
                  <a:lnTo>
                    <a:pt x="106940" y="2318450"/>
                  </a:lnTo>
                  <a:lnTo>
                    <a:pt x="70142" y="2285734"/>
                  </a:lnTo>
                  <a:lnTo>
                    <a:pt x="34480" y="2251542"/>
                  </a:lnTo>
                  <a:lnTo>
                    <a:pt x="0" y="2215895"/>
                  </a:lnTo>
                  <a:lnTo>
                    <a:pt x="393192" y="1847087"/>
                  </a:lnTo>
                  <a:lnTo>
                    <a:pt x="426663" y="1880746"/>
                  </a:lnTo>
                  <a:lnTo>
                    <a:pt x="461639" y="1911955"/>
                  </a:lnTo>
                  <a:lnTo>
                    <a:pt x="498005" y="1940710"/>
                  </a:lnTo>
                  <a:lnTo>
                    <a:pt x="535647" y="1967006"/>
                  </a:lnTo>
                  <a:lnTo>
                    <a:pt x="574453" y="1990840"/>
                  </a:lnTo>
                  <a:lnTo>
                    <a:pt x="614307" y="2012206"/>
                  </a:lnTo>
                  <a:lnTo>
                    <a:pt x="655097" y="2031102"/>
                  </a:lnTo>
                  <a:lnTo>
                    <a:pt x="696708" y="2047522"/>
                  </a:lnTo>
                  <a:lnTo>
                    <a:pt x="739027" y="2061464"/>
                  </a:lnTo>
                  <a:lnTo>
                    <a:pt x="781939" y="2072921"/>
                  </a:lnTo>
                  <a:lnTo>
                    <a:pt x="825331" y="2081891"/>
                  </a:lnTo>
                  <a:lnTo>
                    <a:pt x="869089" y="2088369"/>
                  </a:lnTo>
                  <a:lnTo>
                    <a:pt x="913100" y="2092350"/>
                  </a:lnTo>
                  <a:lnTo>
                    <a:pt x="957249" y="2093832"/>
                  </a:lnTo>
                  <a:lnTo>
                    <a:pt x="1001422" y="2092809"/>
                  </a:lnTo>
                  <a:lnTo>
                    <a:pt x="1045507" y="2089277"/>
                  </a:lnTo>
                  <a:lnTo>
                    <a:pt x="1089388" y="2083233"/>
                  </a:lnTo>
                  <a:lnTo>
                    <a:pt x="1132952" y="2074671"/>
                  </a:lnTo>
                  <a:lnTo>
                    <a:pt x="1176086" y="2063589"/>
                  </a:lnTo>
                  <a:lnTo>
                    <a:pt x="1218676" y="2049981"/>
                  </a:lnTo>
                  <a:lnTo>
                    <a:pt x="1260607" y="2033843"/>
                  </a:lnTo>
                  <a:lnTo>
                    <a:pt x="1301766" y="2015172"/>
                  </a:lnTo>
                  <a:lnTo>
                    <a:pt x="1342039" y="1993963"/>
                  </a:lnTo>
                  <a:lnTo>
                    <a:pt x="1381312" y="1970212"/>
                  </a:lnTo>
                  <a:lnTo>
                    <a:pt x="1419472" y="1943914"/>
                  </a:lnTo>
                  <a:lnTo>
                    <a:pt x="1456404" y="1915066"/>
                  </a:lnTo>
                  <a:lnTo>
                    <a:pt x="1491996" y="1883663"/>
                  </a:lnTo>
                  <a:lnTo>
                    <a:pt x="1525491" y="1850349"/>
                  </a:lnTo>
                  <a:lnTo>
                    <a:pt x="1556550" y="1815507"/>
                  </a:lnTo>
                  <a:lnTo>
                    <a:pt x="1585166" y="1779254"/>
                  </a:lnTo>
                  <a:lnTo>
                    <a:pt x="1611337" y="1741704"/>
                  </a:lnTo>
                  <a:lnTo>
                    <a:pt x="1635058" y="1702974"/>
                  </a:lnTo>
                  <a:lnTo>
                    <a:pt x="1656324" y="1663179"/>
                  </a:lnTo>
                  <a:lnTo>
                    <a:pt x="1675132" y="1622435"/>
                  </a:lnTo>
                  <a:lnTo>
                    <a:pt x="1691477" y="1580857"/>
                  </a:lnTo>
                  <a:lnTo>
                    <a:pt x="1705356" y="1538562"/>
                  </a:lnTo>
                  <a:lnTo>
                    <a:pt x="1716763" y="1495665"/>
                  </a:lnTo>
                  <a:lnTo>
                    <a:pt x="1725695" y="1452281"/>
                  </a:lnTo>
                  <a:lnTo>
                    <a:pt x="1732148" y="1408527"/>
                  </a:lnTo>
                  <a:lnTo>
                    <a:pt x="1736117" y="1364517"/>
                  </a:lnTo>
                  <a:lnTo>
                    <a:pt x="1737599" y="1320368"/>
                  </a:lnTo>
                  <a:lnTo>
                    <a:pt x="1736588" y="1276196"/>
                  </a:lnTo>
                  <a:lnTo>
                    <a:pt x="1733082" y="1232115"/>
                  </a:lnTo>
                  <a:lnTo>
                    <a:pt x="1727075" y="1188242"/>
                  </a:lnTo>
                  <a:lnTo>
                    <a:pt x="1718564" y="1144693"/>
                  </a:lnTo>
                  <a:lnTo>
                    <a:pt x="1707544" y="1101582"/>
                  </a:lnTo>
                  <a:lnTo>
                    <a:pt x="1694011" y="1059026"/>
                  </a:lnTo>
                  <a:lnTo>
                    <a:pt x="1677961" y="1017141"/>
                  </a:lnTo>
                  <a:lnTo>
                    <a:pt x="1659390" y="976041"/>
                  </a:lnTo>
                  <a:lnTo>
                    <a:pt x="1638294" y="935844"/>
                  </a:lnTo>
                  <a:lnTo>
                    <a:pt x="1614668" y="896663"/>
                  </a:lnTo>
                  <a:lnTo>
                    <a:pt x="1588509" y="858616"/>
                  </a:lnTo>
                  <a:lnTo>
                    <a:pt x="1559811" y="821818"/>
                  </a:lnTo>
                  <a:lnTo>
                    <a:pt x="1528572" y="786383"/>
                  </a:lnTo>
                  <a:lnTo>
                    <a:pt x="1493452" y="751360"/>
                  </a:lnTo>
                  <a:lnTo>
                    <a:pt x="1456409" y="718779"/>
                  </a:lnTo>
                  <a:lnTo>
                    <a:pt x="1417576" y="688705"/>
                  </a:lnTo>
                  <a:lnTo>
                    <a:pt x="1377087" y="661198"/>
                  </a:lnTo>
                  <a:lnTo>
                    <a:pt x="1335075" y="636321"/>
                  </a:lnTo>
                  <a:lnTo>
                    <a:pt x="1291672" y="614138"/>
                  </a:lnTo>
                  <a:lnTo>
                    <a:pt x="1247013" y="594709"/>
                  </a:lnTo>
                  <a:lnTo>
                    <a:pt x="1201230" y="578098"/>
                  </a:lnTo>
                  <a:lnTo>
                    <a:pt x="1154456" y="564368"/>
                  </a:lnTo>
                  <a:lnTo>
                    <a:pt x="1106825" y="553580"/>
                  </a:lnTo>
                  <a:lnTo>
                    <a:pt x="1058470" y="545797"/>
                  </a:lnTo>
                  <a:lnTo>
                    <a:pt x="1009524" y="541081"/>
                  </a:lnTo>
                  <a:lnTo>
                    <a:pt x="960120" y="539495"/>
                  </a:lnTo>
                  <a:lnTo>
                    <a:pt x="960120" y="0"/>
                  </a:lnTo>
                  <a:lnTo>
                    <a:pt x="1008472" y="868"/>
                  </a:lnTo>
                  <a:lnTo>
                    <a:pt x="1056379" y="3455"/>
                  </a:lnTo>
                  <a:lnTo>
                    <a:pt x="1103812" y="7729"/>
                  </a:lnTo>
                  <a:lnTo>
                    <a:pt x="1150741" y="13662"/>
                  </a:lnTo>
                  <a:lnTo>
                    <a:pt x="1197136" y="21223"/>
                  </a:lnTo>
                  <a:lnTo>
                    <a:pt x="1242969" y="30382"/>
                  </a:lnTo>
                  <a:lnTo>
                    <a:pt x="1288209" y="41110"/>
                  </a:lnTo>
                  <a:lnTo>
                    <a:pt x="1332827" y="53377"/>
                  </a:lnTo>
                  <a:lnTo>
                    <a:pt x="1376793" y="67153"/>
                  </a:lnTo>
                  <a:lnTo>
                    <a:pt x="1420079" y="82408"/>
                  </a:lnTo>
                  <a:lnTo>
                    <a:pt x="1462654" y="99113"/>
                  </a:lnTo>
                  <a:lnTo>
                    <a:pt x="1504490" y="117238"/>
                  </a:lnTo>
                  <a:lnTo>
                    <a:pt x="1545556" y="136752"/>
                  </a:lnTo>
                  <a:lnTo>
                    <a:pt x="1585822" y="157627"/>
                  </a:lnTo>
                  <a:lnTo>
                    <a:pt x="1625261" y="179831"/>
                  </a:lnTo>
                  <a:lnTo>
                    <a:pt x="1663841" y="203337"/>
                  </a:lnTo>
                  <a:lnTo>
                    <a:pt x="1701534" y="228113"/>
                  </a:lnTo>
                  <a:lnTo>
                    <a:pt x="1738311" y="254130"/>
                  </a:lnTo>
                  <a:lnTo>
                    <a:pt x="1774140" y="281357"/>
                  </a:lnTo>
                  <a:lnTo>
                    <a:pt x="1808994" y="309767"/>
                  </a:lnTo>
                  <a:lnTo>
                    <a:pt x="1842842" y="339327"/>
                  </a:lnTo>
                  <a:lnTo>
                    <a:pt x="1875655" y="370010"/>
                  </a:lnTo>
                  <a:lnTo>
                    <a:pt x="1907404" y="401784"/>
                  </a:lnTo>
                  <a:lnTo>
                    <a:pt x="1938059" y="434620"/>
                  </a:lnTo>
                  <a:lnTo>
                    <a:pt x="1967590" y="468488"/>
                  </a:lnTo>
                  <a:lnTo>
                    <a:pt x="1995969" y="503359"/>
                  </a:lnTo>
                  <a:lnTo>
                    <a:pt x="2023164" y="539203"/>
                  </a:lnTo>
                  <a:lnTo>
                    <a:pt x="2049148" y="575989"/>
                  </a:lnTo>
                  <a:lnTo>
                    <a:pt x="2073891" y="613689"/>
                  </a:lnTo>
                  <a:lnTo>
                    <a:pt x="2097362" y="652272"/>
                  </a:lnTo>
                  <a:lnTo>
                    <a:pt x="2119533" y="691708"/>
                  </a:lnTo>
                  <a:lnTo>
                    <a:pt x="2140374" y="731967"/>
                  </a:lnTo>
                  <a:lnTo>
                    <a:pt x="2159856" y="773021"/>
                  </a:lnTo>
                  <a:lnTo>
                    <a:pt x="2177948" y="814839"/>
                  </a:lnTo>
                  <a:lnTo>
                    <a:pt x="2194622" y="857391"/>
                  </a:lnTo>
                  <a:lnTo>
                    <a:pt x="2209848" y="900647"/>
                  </a:lnTo>
                  <a:lnTo>
                    <a:pt x="2223597" y="944578"/>
                  </a:lnTo>
                  <a:lnTo>
                    <a:pt x="2235838" y="989154"/>
                  </a:lnTo>
                  <a:lnTo>
                    <a:pt x="2246544" y="1034344"/>
                  </a:lnTo>
                  <a:lnTo>
                    <a:pt x="2255683" y="1080120"/>
                  </a:lnTo>
                  <a:lnTo>
                    <a:pt x="2263226" y="1126452"/>
                  </a:lnTo>
                  <a:lnTo>
                    <a:pt x="2269145" y="1173309"/>
                  </a:lnTo>
                  <a:lnTo>
                    <a:pt x="2273409" y="1220662"/>
                  </a:lnTo>
                  <a:lnTo>
                    <a:pt x="2275989" y="1268481"/>
                  </a:lnTo>
                  <a:lnTo>
                    <a:pt x="2276856" y="1316736"/>
                  </a:lnTo>
                  <a:lnTo>
                    <a:pt x="2275989" y="1364991"/>
                  </a:lnTo>
                  <a:lnTo>
                    <a:pt x="2273409" y="1412809"/>
                  </a:lnTo>
                  <a:lnTo>
                    <a:pt x="2269145" y="1460162"/>
                  </a:lnTo>
                  <a:lnTo>
                    <a:pt x="2263226" y="1507019"/>
                  </a:lnTo>
                  <a:lnTo>
                    <a:pt x="2255683" y="1553351"/>
                  </a:lnTo>
                  <a:lnTo>
                    <a:pt x="2246544" y="1599127"/>
                  </a:lnTo>
                  <a:lnTo>
                    <a:pt x="2235838" y="1644317"/>
                  </a:lnTo>
                  <a:lnTo>
                    <a:pt x="2223597" y="1688893"/>
                  </a:lnTo>
                  <a:lnTo>
                    <a:pt x="2209848" y="1732824"/>
                  </a:lnTo>
                  <a:lnTo>
                    <a:pt x="2194622" y="1776080"/>
                  </a:lnTo>
                  <a:lnTo>
                    <a:pt x="2177948" y="1818632"/>
                  </a:lnTo>
                  <a:lnTo>
                    <a:pt x="2159856" y="1860450"/>
                  </a:lnTo>
                  <a:lnTo>
                    <a:pt x="2140374" y="1901504"/>
                  </a:lnTo>
                  <a:lnTo>
                    <a:pt x="2119533" y="1941763"/>
                  </a:lnTo>
                  <a:lnTo>
                    <a:pt x="2097362" y="1981200"/>
                  </a:lnTo>
                  <a:lnTo>
                    <a:pt x="2073891" y="2019782"/>
                  </a:lnTo>
                  <a:lnTo>
                    <a:pt x="2049148" y="2057482"/>
                  </a:lnTo>
                  <a:lnTo>
                    <a:pt x="2023164" y="2094268"/>
                  </a:lnTo>
                  <a:lnTo>
                    <a:pt x="1995969" y="2130112"/>
                  </a:lnTo>
                  <a:lnTo>
                    <a:pt x="1967590" y="2164983"/>
                  </a:lnTo>
                  <a:lnTo>
                    <a:pt x="1938059" y="2198851"/>
                  </a:lnTo>
                  <a:lnTo>
                    <a:pt x="1907404" y="2231687"/>
                  </a:lnTo>
                  <a:lnTo>
                    <a:pt x="1875655" y="2263462"/>
                  </a:lnTo>
                  <a:lnTo>
                    <a:pt x="1842842" y="2294144"/>
                  </a:lnTo>
                  <a:lnTo>
                    <a:pt x="1808994" y="2323704"/>
                  </a:lnTo>
                  <a:lnTo>
                    <a:pt x="1774140" y="2352114"/>
                  </a:lnTo>
                  <a:lnTo>
                    <a:pt x="1738311" y="2379342"/>
                  </a:lnTo>
                  <a:lnTo>
                    <a:pt x="1701534" y="2405358"/>
                  </a:lnTo>
                  <a:lnTo>
                    <a:pt x="1663841" y="2430134"/>
                  </a:lnTo>
                  <a:lnTo>
                    <a:pt x="1625261" y="2453640"/>
                  </a:lnTo>
                  <a:lnTo>
                    <a:pt x="1585822" y="2475844"/>
                  </a:lnTo>
                  <a:lnTo>
                    <a:pt x="1545556" y="2496719"/>
                  </a:lnTo>
                  <a:lnTo>
                    <a:pt x="1504490" y="2516233"/>
                  </a:lnTo>
                  <a:lnTo>
                    <a:pt x="1462654" y="2534358"/>
                  </a:lnTo>
                  <a:lnTo>
                    <a:pt x="1420079" y="2551063"/>
                  </a:lnTo>
                  <a:lnTo>
                    <a:pt x="1376793" y="2566318"/>
                  </a:lnTo>
                  <a:lnTo>
                    <a:pt x="1332827" y="2580094"/>
                  </a:lnTo>
                  <a:lnTo>
                    <a:pt x="1288209" y="2592361"/>
                  </a:lnTo>
                  <a:lnTo>
                    <a:pt x="1242969" y="2603089"/>
                  </a:lnTo>
                  <a:lnTo>
                    <a:pt x="1197136" y="2612248"/>
                  </a:lnTo>
                  <a:lnTo>
                    <a:pt x="1150741" y="2619809"/>
                  </a:lnTo>
                  <a:lnTo>
                    <a:pt x="1103812" y="2625742"/>
                  </a:lnTo>
                  <a:lnTo>
                    <a:pt x="1056379" y="2630016"/>
                  </a:lnTo>
                  <a:lnTo>
                    <a:pt x="1008472" y="2632603"/>
                  </a:lnTo>
                  <a:lnTo>
                    <a:pt x="960120" y="2633472"/>
                  </a:lnTo>
                  <a:close/>
                </a:path>
              </a:pathLst>
            </a:custGeom>
            <a:solidFill>
              <a:srgbClr val="B35E0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449656" y="2159774"/>
              <a:ext cx="749300" cy="1160145"/>
            </a:xfrm>
            <a:custGeom>
              <a:avLst/>
              <a:gdLst/>
              <a:ahLst/>
              <a:cxnLst/>
              <a:rect l="l" t="t" r="r" b="b"/>
              <a:pathLst>
                <a:path w="749300" h="1160145">
                  <a:moveTo>
                    <a:pt x="355549" y="1159764"/>
                  </a:moveTo>
                  <a:lnTo>
                    <a:pt x="322708" y="1123358"/>
                  </a:lnTo>
                  <a:lnTo>
                    <a:pt x="291370" y="1085917"/>
                  </a:lnTo>
                  <a:lnTo>
                    <a:pt x="261548" y="1047489"/>
                  </a:lnTo>
                  <a:lnTo>
                    <a:pt x="233256" y="1008121"/>
                  </a:lnTo>
                  <a:lnTo>
                    <a:pt x="206507" y="967860"/>
                  </a:lnTo>
                  <a:lnTo>
                    <a:pt x="181317" y="926754"/>
                  </a:lnTo>
                  <a:lnTo>
                    <a:pt x="157700" y="884849"/>
                  </a:lnTo>
                  <a:lnTo>
                    <a:pt x="135668" y="842194"/>
                  </a:lnTo>
                  <a:lnTo>
                    <a:pt x="115237" y="798836"/>
                  </a:lnTo>
                  <a:lnTo>
                    <a:pt x="96420" y="754821"/>
                  </a:lnTo>
                  <a:lnTo>
                    <a:pt x="79232" y="710198"/>
                  </a:lnTo>
                  <a:lnTo>
                    <a:pt x="63686" y="665014"/>
                  </a:lnTo>
                  <a:lnTo>
                    <a:pt x="49796" y="619315"/>
                  </a:lnTo>
                  <a:lnTo>
                    <a:pt x="37577" y="573150"/>
                  </a:lnTo>
                  <a:lnTo>
                    <a:pt x="27043" y="526565"/>
                  </a:lnTo>
                  <a:lnTo>
                    <a:pt x="18207" y="479609"/>
                  </a:lnTo>
                  <a:lnTo>
                    <a:pt x="11084" y="432327"/>
                  </a:lnTo>
                  <a:lnTo>
                    <a:pt x="5688" y="384769"/>
                  </a:lnTo>
                  <a:lnTo>
                    <a:pt x="2032" y="336980"/>
                  </a:lnTo>
                  <a:lnTo>
                    <a:pt x="131" y="289009"/>
                  </a:lnTo>
                  <a:lnTo>
                    <a:pt x="0" y="240903"/>
                  </a:lnTo>
                  <a:lnTo>
                    <a:pt x="1651" y="192709"/>
                  </a:lnTo>
                  <a:lnTo>
                    <a:pt x="5099" y="144474"/>
                  </a:lnTo>
                  <a:lnTo>
                    <a:pt x="10358" y="96246"/>
                  </a:lnTo>
                  <a:lnTo>
                    <a:pt x="17442" y="48072"/>
                  </a:lnTo>
                  <a:lnTo>
                    <a:pt x="26365" y="0"/>
                  </a:lnTo>
                  <a:lnTo>
                    <a:pt x="555193" y="106680"/>
                  </a:lnTo>
                  <a:lnTo>
                    <a:pt x="546773" y="155870"/>
                  </a:lnTo>
                  <a:lnTo>
                    <a:pt x="541598" y="205195"/>
                  </a:lnTo>
                  <a:lnTo>
                    <a:pt x="539624" y="254508"/>
                  </a:lnTo>
                  <a:lnTo>
                    <a:pt x="540803" y="303657"/>
                  </a:lnTo>
                  <a:lnTo>
                    <a:pt x="545089" y="352495"/>
                  </a:lnTo>
                  <a:lnTo>
                    <a:pt x="552437" y="400872"/>
                  </a:lnTo>
                  <a:lnTo>
                    <a:pt x="562801" y="448640"/>
                  </a:lnTo>
                  <a:lnTo>
                    <a:pt x="576134" y="495649"/>
                  </a:lnTo>
                  <a:lnTo>
                    <a:pt x="592391" y="541751"/>
                  </a:lnTo>
                  <a:lnTo>
                    <a:pt x="611524" y="586796"/>
                  </a:lnTo>
                  <a:lnTo>
                    <a:pt x="633489" y="630635"/>
                  </a:lnTo>
                  <a:lnTo>
                    <a:pt x="658240" y="673120"/>
                  </a:lnTo>
                  <a:lnTo>
                    <a:pt x="685729" y="714101"/>
                  </a:lnTo>
                  <a:lnTo>
                    <a:pt x="715911" y="753429"/>
                  </a:lnTo>
                  <a:lnTo>
                    <a:pt x="748741" y="790956"/>
                  </a:lnTo>
                  <a:lnTo>
                    <a:pt x="355549" y="1159764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476021" y="1577606"/>
              <a:ext cx="693420" cy="688975"/>
            </a:xfrm>
            <a:custGeom>
              <a:avLst/>
              <a:gdLst/>
              <a:ahLst/>
              <a:cxnLst/>
              <a:rect l="l" t="t" r="r" b="b"/>
              <a:pathLst>
                <a:path w="693420" h="688975">
                  <a:moveTo>
                    <a:pt x="528828" y="688847"/>
                  </a:moveTo>
                  <a:lnTo>
                    <a:pt x="0" y="582167"/>
                  </a:lnTo>
                  <a:lnTo>
                    <a:pt x="10790" y="532857"/>
                  </a:lnTo>
                  <a:lnTo>
                    <a:pt x="23448" y="484133"/>
                  </a:lnTo>
                  <a:lnTo>
                    <a:pt x="37951" y="436042"/>
                  </a:lnTo>
                  <a:lnTo>
                    <a:pt x="54272" y="388630"/>
                  </a:lnTo>
                  <a:lnTo>
                    <a:pt x="72388" y="341942"/>
                  </a:lnTo>
                  <a:lnTo>
                    <a:pt x="92272" y="296023"/>
                  </a:lnTo>
                  <a:lnTo>
                    <a:pt x="113900" y="250921"/>
                  </a:lnTo>
                  <a:lnTo>
                    <a:pt x="137247" y="206679"/>
                  </a:lnTo>
                  <a:lnTo>
                    <a:pt x="162288" y="163346"/>
                  </a:lnTo>
                  <a:lnTo>
                    <a:pt x="188998" y="120965"/>
                  </a:lnTo>
                  <a:lnTo>
                    <a:pt x="217352" y="79583"/>
                  </a:lnTo>
                  <a:lnTo>
                    <a:pt x="247325" y="39246"/>
                  </a:lnTo>
                  <a:lnTo>
                    <a:pt x="278892" y="0"/>
                  </a:lnTo>
                  <a:lnTo>
                    <a:pt x="693420" y="345948"/>
                  </a:lnTo>
                  <a:lnTo>
                    <a:pt x="663782" y="383934"/>
                  </a:lnTo>
                  <a:lnTo>
                    <a:pt x="636627" y="423529"/>
                  </a:lnTo>
                  <a:lnTo>
                    <a:pt x="612008" y="464623"/>
                  </a:lnTo>
                  <a:lnTo>
                    <a:pt x="589978" y="507110"/>
                  </a:lnTo>
                  <a:lnTo>
                    <a:pt x="570592" y="550884"/>
                  </a:lnTo>
                  <a:lnTo>
                    <a:pt x="553902" y="595836"/>
                  </a:lnTo>
                  <a:lnTo>
                    <a:pt x="539963" y="641859"/>
                  </a:lnTo>
                  <a:lnTo>
                    <a:pt x="528828" y="688847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754913" y="1198130"/>
              <a:ext cx="722630" cy="725805"/>
            </a:xfrm>
            <a:custGeom>
              <a:avLst/>
              <a:gdLst/>
              <a:ahLst/>
              <a:cxnLst/>
              <a:rect l="l" t="t" r="r" b="b"/>
              <a:pathLst>
                <a:path w="722629" h="725805">
                  <a:moveTo>
                    <a:pt x="414528" y="725424"/>
                  </a:moveTo>
                  <a:lnTo>
                    <a:pt x="0" y="379475"/>
                  </a:lnTo>
                  <a:lnTo>
                    <a:pt x="33025" y="341445"/>
                  </a:lnTo>
                  <a:lnTo>
                    <a:pt x="67366" y="304750"/>
                  </a:lnTo>
                  <a:lnTo>
                    <a:pt x="102985" y="269429"/>
                  </a:lnTo>
                  <a:lnTo>
                    <a:pt x="139844" y="235519"/>
                  </a:lnTo>
                  <a:lnTo>
                    <a:pt x="177906" y="203057"/>
                  </a:lnTo>
                  <a:lnTo>
                    <a:pt x="217133" y="172081"/>
                  </a:lnTo>
                  <a:lnTo>
                    <a:pt x="257488" y="142628"/>
                  </a:lnTo>
                  <a:lnTo>
                    <a:pt x="298934" y="114737"/>
                  </a:lnTo>
                  <a:lnTo>
                    <a:pt x="341432" y="88443"/>
                  </a:lnTo>
                  <a:lnTo>
                    <a:pt x="384947" y="63785"/>
                  </a:lnTo>
                  <a:lnTo>
                    <a:pt x="429439" y="40800"/>
                  </a:lnTo>
                  <a:lnTo>
                    <a:pt x="474872" y="19526"/>
                  </a:lnTo>
                  <a:lnTo>
                    <a:pt x="521208" y="0"/>
                  </a:lnTo>
                  <a:lnTo>
                    <a:pt x="722375" y="501395"/>
                  </a:lnTo>
                  <a:lnTo>
                    <a:pt x="678394" y="520523"/>
                  </a:lnTo>
                  <a:lnTo>
                    <a:pt x="635698" y="542401"/>
                  </a:lnTo>
                  <a:lnTo>
                    <a:pt x="594431" y="566922"/>
                  </a:lnTo>
                  <a:lnTo>
                    <a:pt x="554735" y="593979"/>
                  </a:lnTo>
                  <a:lnTo>
                    <a:pt x="516755" y="623464"/>
                  </a:lnTo>
                  <a:lnTo>
                    <a:pt x="480631" y="655272"/>
                  </a:lnTo>
                  <a:lnTo>
                    <a:pt x="446508" y="689294"/>
                  </a:lnTo>
                  <a:lnTo>
                    <a:pt x="414528" y="725424"/>
                  </a:lnTo>
                  <a:close/>
                </a:path>
              </a:pathLst>
            </a:custGeom>
            <a:solidFill>
              <a:srgbClr val="3B64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276121" y="1179842"/>
              <a:ext cx="228600" cy="520065"/>
            </a:xfrm>
            <a:custGeom>
              <a:avLst/>
              <a:gdLst/>
              <a:ahLst/>
              <a:cxnLst/>
              <a:rect l="l" t="t" r="r" b="b"/>
              <a:pathLst>
                <a:path w="228600" h="520064">
                  <a:moveTo>
                    <a:pt x="201168" y="519683"/>
                  </a:moveTo>
                  <a:lnTo>
                    <a:pt x="0" y="18287"/>
                  </a:lnTo>
                  <a:lnTo>
                    <a:pt x="24193" y="9143"/>
                  </a:lnTo>
                  <a:lnTo>
                    <a:pt x="47244" y="0"/>
                  </a:lnTo>
                  <a:lnTo>
                    <a:pt x="228600" y="509016"/>
                  </a:lnTo>
                  <a:lnTo>
                    <a:pt x="221742" y="511540"/>
                  </a:lnTo>
                  <a:lnTo>
                    <a:pt x="208026" y="517159"/>
                  </a:lnTo>
                  <a:lnTo>
                    <a:pt x="201168" y="519683"/>
                  </a:lnTo>
                  <a:close/>
                </a:path>
              </a:pathLst>
            </a:custGeom>
            <a:solidFill>
              <a:srgbClr val="4836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4323365" y="1103642"/>
              <a:ext cx="441959" cy="585470"/>
            </a:xfrm>
            <a:custGeom>
              <a:avLst/>
              <a:gdLst/>
              <a:ahLst/>
              <a:cxnLst/>
              <a:rect l="l" t="t" r="r" b="b"/>
              <a:pathLst>
                <a:path w="441960" h="585469">
                  <a:moveTo>
                    <a:pt x="181356" y="585215"/>
                  </a:moveTo>
                  <a:lnTo>
                    <a:pt x="0" y="76200"/>
                  </a:lnTo>
                  <a:lnTo>
                    <a:pt x="47568" y="60341"/>
                  </a:lnTo>
                  <a:lnTo>
                    <a:pt x="95725" y="46301"/>
                  </a:lnTo>
                  <a:lnTo>
                    <a:pt x="144384" y="34092"/>
                  </a:lnTo>
                  <a:lnTo>
                    <a:pt x="193458" y="23727"/>
                  </a:lnTo>
                  <a:lnTo>
                    <a:pt x="242857" y="15219"/>
                  </a:lnTo>
                  <a:lnTo>
                    <a:pt x="292495" y="8579"/>
                  </a:lnTo>
                  <a:lnTo>
                    <a:pt x="342283" y="3821"/>
                  </a:lnTo>
                  <a:lnTo>
                    <a:pt x="392134" y="957"/>
                  </a:lnTo>
                  <a:lnTo>
                    <a:pt x="441960" y="0"/>
                  </a:lnTo>
                  <a:lnTo>
                    <a:pt x="441960" y="539495"/>
                  </a:lnTo>
                  <a:lnTo>
                    <a:pt x="388961" y="541324"/>
                  </a:lnTo>
                  <a:lnTo>
                    <a:pt x="336182" y="546811"/>
                  </a:lnTo>
                  <a:lnTo>
                    <a:pt x="283841" y="555955"/>
                  </a:lnTo>
                  <a:lnTo>
                    <a:pt x="232160" y="568756"/>
                  </a:lnTo>
                  <a:lnTo>
                    <a:pt x="181356" y="585215"/>
                  </a:lnTo>
                  <a:close/>
                </a:path>
              </a:pathLst>
            </a:custGeom>
            <a:solidFill>
              <a:srgbClr val="9A743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5557261" y="2725021"/>
            <a:ext cx="335280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63%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589741" y="2593950"/>
            <a:ext cx="335280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15%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699487" y="1856348"/>
            <a:ext cx="245110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8%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001723" y="1017063"/>
            <a:ext cx="655320" cy="534670"/>
          </a:xfrm>
          <a:prstGeom prst="rect">
            <a:avLst/>
          </a:prstGeom>
        </p:spPr>
        <p:txBody>
          <a:bodyPr wrap="square" lIns="0" tIns="69215" rIns="0" bIns="0" rtlCol="0" vert="horz">
            <a:spAutoFit/>
          </a:bodyPr>
          <a:lstStyle/>
          <a:p>
            <a:pPr marL="397510">
              <a:lnSpc>
                <a:spcPct val="100000"/>
              </a:lnSpc>
              <a:spcBef>
                <a:spcPts val="545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5%</a:t>
            </a:r>
            <a:endParaRPr sz="1300">
              <a:latin typeface="Century Gothic"/>
              <a:cs typeface="Century Gothic"/>
            </a:endParaRPr>
          </a:p>
          <a:p>
            <a:pPr marL="38100">
              <a:lnSpc>
                <a:spcPct val="100000"/>
              </a:lnSpc>
              <a:spcBef>
                <a:spcPts val="445"/>
              </a:spcBef>
            </a:pPr>
            <a:r>
              <a:rPr dirty="0" baseline="-44871" sz="1950" spc="-15">
                <a:solidFill>
                  <a:srgbClr val="FFFFFF"/>
                </a:solidFill>
                <a:latin typeface="Century Gothic"/>
                <a:cs typeface="Century Gothic"/>
              </a:rPr>
              <a:t>8%</a:t>
            </a:r>
            <a:r>
              <a:rPr dirty="0" baseline="-44871" sz="1950" spc="-2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1%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642874" y="1286372"/>
            <a:ext cx="245110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0%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/>
          <p:nvPr/>
        </p:nvSpPr>
        <p:spPr>
          <a:xfrm>
            <a:off x="469169" y="4366526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2" y="0"/>
                </a:lnTo>
                <a:lnTo>
                  <a:pt x="88392" y="88391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7" name="object 17" descr=""/>
          <p:cNvGraphicFramePr>
            <a:graphicFrameLocks noGrp="1"/>
          </p:cNvGraphicFramePr>
          <p:nvPr/>
        </p:nvGraphicFramePr>
        <p:xfrm>
          <a:off x="565449" y="4005305"/>
          <a:ext cx="8520430" cy="4959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2070"/>
                <a:gridCol w="1416684"/>
                <a:gridCol w="1367154"/>
                <a:gridCol w="1257935"/>
                <a:gridCol w="956310"/>
                <a:gridCol w="1216025"/>
                <a:gridCol w="908050"/>
              </a:tblGrid>
              <a:tr h="273685">
                <a:tc>
                  <a:txBody>
                    <a:bodyPr/>
                    <a:lstStyle/>
                    <a:p>
                      <a:pPr algn="ctr" marR="27305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spc="-25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104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12509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spc="-25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25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6731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spc="-25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13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6350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spc="-25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13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762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9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L="12700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</a:tr>
              <a:tr h="222250">
                <a:tc>
                  <a:txBody>
                    <a:bodyPr/>
                    <a:lstStyle/>
                    <a:p>
                      <a:pPr algn="ctr" marR="198755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Reclamação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Informação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marL="237490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Solicitação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Denúncia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Elogio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Sugestão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Diversos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</a:tr>
            </a:tbl>
          </a:graphicData>
        </a:graphic>
      </p:graphicFrame>
      <p:sp>
        <p:nvSpPr>
          <p:cNvPr id="18" name="object 18" descr=""/>
          <p:cNvSpPr/>
          <p:nvPr/>
        </p:nvSpPr>
        <p:spPr>
          <a:xfrm>
            <a:off x="1997741" y="4366526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771F2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3413537" y="4366526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/>
          <p:nvPr/>
        </p:nvSpPr>
        <p:spPr>
          <a:xfrm>
            <a:off x="4780565" y="4366526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2" y="0"/>
                </a:lnTo>
                <a:lnTo>
                  <a:pt x="88392" y="88391"/>
                </a:lnTo>
                <a:close/>
              </a:path>
            </a:pathLst>
          </a:custGeom>
          <a:solidFill>
            <a:srgbClr val="3B64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/>
          <p:nvPr/>
        </p:nvSpPr>
        <p:spPr>
          <a:xfrm>
            <a:off x="6037865" y="4366526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2" y="0"/>
                </a:lnTo>
                <a:lnTo>
                  <a:pt x="88392" y="88391"/>
                </a:lnTo>
                <a:close/>
              </a:path>
            </a:pathLst>
          </a:custGeom>
          <a:solidFill>
            <a:srgbClr val="4836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/>
          <p:nvPr/>
        </p:nvSpPr>
        <p:spPr>
          <a:xfrm>
            <a:off x="6994938" y="4366526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9A7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/>
          <p:nvPr/>
        </p:nvSpPr>
        <p:spPr>
          <a:xfrm>
            <a:off x="8211090" y="4366526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4" name="object 2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25829" y="1967750"/>
            <a:ext cx="1065275" cy="877824"/>
          </a:xfrm>
          <a:prstGeom prst="rect">
            <a:avLst/>
          </a:prstGeom>
        </p:spPr>
      </p:pic>
      <p:pic>
        <p:nvPicPr>
          <p:cNvPr id="25" name="object 2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7873" y="4525022"/>
            <a:ext cx="630935" cy="515112"/>
          </a:xfrm>
          <a:prstGeom prst="rect">
            <a:avLst/>
          </a:prstGeom>
        </p:spPr>
      </p:pic>
      <p:pic>
        <p:nvPicPr>
          <p:cNvPr id="26" name="object 2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293397" y="4578362"/>
            <a:ext cx="489204" cy="403859"/>
          </a:xfrm>
          <a:prstGeom prst="rect">
            <a:avLst/>
          </a:prstGeom>
        </p:spPr>
      </p:pic>
      <p:pic>
        <p:nvPicPr>
          <p:cNvPr id="27" name="object 27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684809" y="4561598"/>
            <a:ext cx="541019" cy="445007"/>
          </a:xfrm>
          <a:prstGeom prst="rect">
            <a:avLst/>
          </a:prstGeom>
        </p:spPr>
      </p:pic>
      <p:pic>
        <p:nvPicPr>
          <p:cNvPr id="28" name="object 28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299481" y="4541786"/>
            <a:ext cx="589787" cy="486155"/>
          </a:xfrm>
          <a:prstGeom prst="rect">
            <a:avLst/>
          </a:prstGeom>
        </p:spPr>
      </p:pic>
      <p:pic>
        <p:nvPicPr>
          <p:cNvPr id="29" name="object 29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151909" y="4561598"/>
            <a:ext cx="536448" cy="445007"/>
          </a:xfrm>
          <a:prstGeom prst="rect">
            <a:avLst/>
          </a:prstGeom>
        </p:spPr>
      </p:pic>
      <p:pic>
        <p:nvPicPr>
          <p:cNvPr id="30" name="object 30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083586" y="4561598"/>
            <a:ext cx="539495" cy="445007"/>
          </a:xfrm>
          <a:prstGeom prst="rect">
            <a:avLst/>
          </a:prstGeom>
        </p:spPr>
      </p:pic>
      <p:pic>
        <p:nvPicPr>
          <p:cNvPr id="31" name="object 31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998497" y="4558550"/>
            <a:ext cx="553212" cy="448055"/>
          </a:xfrm>
          <a:prstGeom prst="rect">
            <a:avLst/>
          </a:prstGeom>
        </p:spPr>
      </p:pic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5174" rIns="0" bIns="0" rtlCol="0" vert="horz">
            <a:spAutoFit/>
          </a:bodyPr>
          <a:lstStyle/>
          <a:p>
            <a:pPr marL="16510">
              <a:lnSpc>
                <a:spcPts val="2340"/>
              </a:lnSpc>
              <a:spcBef>
                <a:spcPts val="110"/>
              </a:spcBef>
            </a:pPr>
            <a:r>
              <a:rPr dirty="0">
                <a:solidFill>
                  <a:srgbClr val="2F3D46"/>
                </a:solidFill>
              </a:rPr>
              <a:t>PERCENTUAL</a:t>
            </a:r>
            <a:r>
              <a:rPr dirty="0" spc="20">
                <a:solidFill>
                  <a:srgbClr val="2F3D46"/>
                </a:solidFill>
              </a:rPr>
              <a:t> </a:t>
            </a:r>
            <a:r>
              <a:rPr dirty="0" spc="-10">
                <a:solidFill>
                  <a:srgbClr val="2F3D46"/>
                </a:solidFill>
              </a:rPr>
              <a:t>TOTAL</a:t>
            </a:r>
          </a:p>
          <a:p>
            <a:pPr marL="15240">
              <a:lnSpc>
                <a:spcPts val="1260"/>
              </a:lnSpc>
            </a:pPr>
            <a:r>
              <a:rPr dirty="0" sz="1150">
                <a:solidFill>
                  <a:srgbClr val="183B46"/>
                </a:solidFill>
              </a:rPr>
              <a:t>JAN</a:t>
            </a:r>
            <a:r>
              <a:rPr dirty="0" sz="1150" spc="50">
                <a:solidFill>
                  <a:srgbClr val="183B46"/>
                </a:solidFill>
              </a:rPr>
              <a:t> </a:t>
            </a:r>
            <a:r>
              <a:rPr dirty="0" sz="1150" spc="-25">
                <a:solidFill>
                  <a:srgbClr val="183B46"/>
                </a:solidFill>
              </a:rPr>
              <a:t>22</a:t>
            </a:r>
            <a:endParaRPr sz="115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35160" cy="5358130"/>
          </a:xfrm>
          <a:custGeom>
            <a:avLst/>
            <a:gdLst/>
            <a:ahLst/>
            <a:cxnLst/>
            <a:rect l="l" t="t" r="r" b="b"/>
            <a:pathLst>
              <a:path w="9535160" h="5358130">
                <a:moveTo>
                  <a:pt x="9534544" y="5357672"/>
                </a:moveTo>
                <a:lnTo>
                  <a:pt x="0" y="5357672"/>
                </a:lnTo>
                <a:lnTo>
                  <a:pt x="0" y="0"/>
                </a:lnTo>
                <a:lnTo>
                  <a:pt x="9534544" y="0"/>
                </a:lnTo>
                <a:lnTo>
                  <a:pt x="9534544" y="5357672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0" y="0"/>
            <a:ext cx="2350135" cy="5358130"/>
          </a:xfrm>
          <a:custGeom>
            <a:avLst/>
            <a:gdLst/>
            <a:ahLst/>
            <a:cxnLst/>
            <a:rect l="l" t="t" r="r" b="b"/>
            <a:pathLst>
              <a:path w="2350135" h="5358130">
                <a:moveTo>
                  <a:pt x="0" y="5357672"/>
                </a:moveTo>
                <a:lnTo>
                  <a:pt x="0" y="0"/>
                </a:lnTo>
                <a:lnTo>
                  <a:pt x="2349785" y="0"/>
                </a:lnTo>
                <a:lnTo>
                  <a:pt x="2349785" y="5357672"/>
                </a:lnTo>
                <a:lnTo>
                  <a:pt x="0" y="5357672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85009" y="1452638"/>
            <a:ext cx="1455419" cy="1188720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4366976" y="2760724"/>
            <a:ext cx="321945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B35E07"/>
                </a:solidFill>
                <a:latin typeface="Century Gothic"/>
                <a:cs typeface="Century Gothic"/>
              </a:rPr>
              <a:t>RECLAMAÇÃO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662480" y="162089"/>
            <a:ext cx="64516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B35E07"/>
                </a:solidFill>
                <a:latin typeface="Century Gothic"/>
                <a:cs typeface="Century Gothic"/>
              </a:rPr>
              <a:t>JAN </a:t>
            </a:r>
            <a:r>
              <a:rPr dirty="0" sz="1450" spc="-25">
                <a:solidFill>
                  <a:srgbClr val="B35E07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4543723" y="3510626"/>
            <a:ext cx="78676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B35E07"/>
                </a:solidFill>
                <a:latin typeface="Century Gothic"/>
                <a:cs typeface="Century Gothic"/>
              </a:rPr>
              <a:t>104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342677" y="1915934"/>
            <a:ext cx="1640205" cy="1531620"/>
          </a:xfrm>
          <a:custGeom>
            <a:avLst/>
            <a:gdLst/>
            <a:ahLst/>
            <a:cxnLst/>
            <a:rect l="l" t="t" r="r" b="b"/>
            <a:pathLst>
              <a:path w="1640205" h="1531620">
                <a:moveTo>
                  <a:pt x="62484" y="742188"/>
                </a:moveTo>
                <a:lnTo>
                  <a:pt x="1524" y="740664"/>
                </a:lnTo>
                <a:lnTo>
                  <a:pt x="0" y="766572"/>
                </a:lnTo>
                <a:lnTo>
                  <a:pt x="1524" y="804672"/>
                </a:lnTo>
                <a:lnTo>
                  <a:pt x="62484" y="803148"/>
                </a:lnTo>
                <a:lnTo>
                  <a:pt x="62484" y="742188"/>
                </a:lnTo>
                <a:close/>
              </a:path>
              <a:path w="1640205" h="1531620">
                <a:moveTo>
                  <a:pt x="76187" y="897636"/>
                </a:moveTo>
                <a:lnTo>
                  <a:pt x="70091" y="871728"/>
                </a:lnTo>
                <a:lnTo>
                  <a:pt x="71615" y="873252"/>
                </a:lnTo>
                <a:lnTo>
                  <a:pt x="71348" y="871728"/>
                </a:lnTo>
                <a:lnTo>
                  <a:pt x="65519" y="839724"/>
                </a:lnTo>
                <a:lnTo>
                  <a:pt x="4559" y="847344"/>
                </a:lnTo>
                <a:lnTo>
                  <a:pt x="9131" y="882396"/>
                </a:lnTo>
                <a:lnTo>
                  <a:pt x="15227" y="909828"/>
                </a:lnTo>
                <a:lnTo>
                  <a:pt x="76187" y="897636"/>
                </a:lnTo>
                <a:close/>
              </a:path>
              <a:path w="1640205" h="1531620">
                <a:moveTo>
                  <a:pt x="77724" y="624852"/>
                </a:moveTo>
                <a:lnTo>
                  <a:pt x="16764" y="614172"/>
                </a:lnTo>
                <a:lnTo>
                  <a:pt x="9144" y="649224"/>
                </a:lnTo>
                <a:lnTo>
                  <a:pt x="6096" y="676656"/>
                </a:lnTo>
                <a:lnTo>
                  <a:pt x="67056" y="684276"/>
                </a:lnTo>
                <a:lnTo>
                  <a:pt x="71348" y="659892"/>
                </a:lnTo>
                <a:lnTo>
                  <a:pt x="71628" y="658368"/>
                </a:lnTo>
                <a:lnTo>
                  <a:pt x="70104" y="659892"/>
                </a:lnTo>
                <a:lnTo>
                  <a:pt x="77724" y="624852"/>
                </a:lnTo>
                <a:close/>
              </a:path>
              <a:path w="1640205" h="1531620">
                <a:moveTo>
                  <a:pt x="109715" y="1010412"/>
                </a:moveTo>
                <a:lnTo>
                  <a:pt x="108953" y="1008888"/>
                </a:lnTo>
                <a:lnTo>
                  <a:pt x="108191" y="1007364"/>
                </a:lnTo>
                <a:lnTo>
                  <a:pt x="108191" y="1008888"/>
                </a:lnTo>
                <a:lnTo>
                  <a:pt x="96532" y="975360"/>
                </a:lnTo>
                <a:lnTo>
                  <a:pt x="95999" y="973836"/>
                </a:lnTo>
                <a:lnTo>
                  <a:pt x="95999" y="975360"/>
                </a:lnTo>
                <a:lnTo>
                  <a:pt x="89903" y="954024"/>
                </a:lnTo>
                <a:lnTo>
                  <a:pt x="30467" y="972312"/>
                </a:lnTo>
                <a:lnTo>
                  <a:pt x="38087" y="993648"/>
                </a:lnTo>
                <a:lnTo>
                  <a:pt x="51803" y="1034796"/>
                </a:lnTo>
                <a:lnTo>
                  <a:pt x="109715" y="1010412"/>
                </a:lnTo>
                <a:close/>
              </a:path>
              <a:path w="1640205" h="1531620">
                <a:moveTo>
                  <a:pt x="112776" y="513588"/>
                </a:moveTo>
                <a:lnTo>
                  <a:pt x="54864" y="490728"/>
                </a:lnTo>
                <a:lnTo>
                  <a:pt x="50292" y="501396"/>
                </a:lnTo>
                <a:lnTo>
                  <a:pt x="33528" y="551688"/>
                </a:lnTo>
                <a:lnTo>
                  <a:pt x="92964" y="568452"/>
                </a:lnTo>
                <a:lnTo>
                  <a:pt x="96012" y="556260"/>
                </a:lnTo>
                <a:lnTo>
                  <a:pt x="96012" y="557784"/>
                </a:lnTo>
                <a:lnTo>
                  <a:pt x="96532" y="556260"/>
                </a:lnTo>
                <a:lnTo>
                  <a:pt x="108204" y="522732"/>
                </a:lnTo>
                <a:lnTo>
                  <a:pt x="108204" y="524256"/>
                </a:lnTo>
                <a:lnTo>
                  <a:pt x="108851" y="522732"/>
                </a:lnTo>
                <a:lnTo>
                  <a:pt x="112776" y="513588"/>
                </a:lnTo>
                <a:close/>
              </a:path>
              <a:path w="1640205" h="1531620">
                <a:moveTo>
                  <a:pt x="163055" y="1115568"/>
                </a:moveTo>
                <a:lnTo>
                  <a:pt x="152387" y="1100328"/>
                </a:lnTo>
                <a:lnTo>
                  <a:pt x="153911" y="1101852"/>
                </a:lnTo>
                <a:lnTo>
                  <a:pt x="153047" y="1100328"/>
                </a:lnTo>
                <a:lnTo>
                  <a:pt x="135623" y="1069848"/>
                </a:lnTo>
                <a:lnTo>
                  <a:pt x="137147" y="1071372"/>
                </a:lnTo>
                <a:lnTo>
                  <a:pt x="136385" y="1069848"/>
                </a:lnTo>
                <a:lnTo>
                  <a:pt x="134099" y="1065276"/>
                </a:lnTo>
                <a:lnTo>
                  <a:pt x="77711" y="1091184"/>
                </a:lnTo>
                <a:lnTo>
                  <a:pt x="82283" y="1098804"/>
                </a:lnTo>
                <a:lnTo>
                  <a:pt x="109715" y="1149096"/>
                </a:lnTo>
                <a:lnTo>
                  <a:pt x="163055" y="1115568"/>
                </a:lnTo>
                <a:close/>
              </a:path>
              <a:path w="1640205" h="1531620">
                <a:moveTo>
                  <a:pt x="166116" y="408444"/>
                </a:moveTo>
                <a:lnTo>
                  <a:pt x="114300" y="376428"/>
                </a:lnTo>
                <a:lnTo>
                  <a:pt x="100584" y="399288"/>
                </a:lnTo>
                <a:lnTo>
                  <a:pt x="82296" y="431292"/>
                </a:lnTo>
                <a:lnTo>
                  <a:pt x="137160" y="460248"/>
                </a:lnTo>
                <a:lnTo>
                  <a:pt x="153085" y="431292"/>
                </a:lnTo>
                <a:lnTo>
                  <a:pt x="153924" y="429768"/>
                </a:lnTo>
                <a:lnTo>
                  <a:pt x="152400" y="431292"/>
                </a:lnTo>
                <a:lnTo>
                  <a:pt x="166116" y="408444"/>
                </a:lnTo>
                <a:close/>
              </a:path>
              <a:path w="1640205" h="1531620">
                <a:moveTo>
                  <a:pt x="233159" y="1211580"/>
                </a:moveTo>
                <a:lnTo>
                  <a:pt x="211823" y="1185672"/>
                </a:lnTo>
                <a:lnTo>
                  <a:pt x="213347" y="1187196"/>
                </a:lnTo>
                <a:lnTo>
                  <a:pt x="212128" y="1185672"/>
                </a:lnTo>
                <a:lnTo>
                  <a:pt x="195059" y="1164336"/>
                </a:lnTo>
                <a:lnTo>
                  <a:pt x="146291" y="1202436"/>
                </a:lnTo>
                <a:lnTo>
                  <a:pt x="164579" y="1225296"/>
                </a:lnTo>
                <a:lnTo>
                  <a:pt x="185915" y="1251204"/>
                </a:lnTo>
                <a:lnTo>
                  <a:pt x="233159" y="1211580"/>
                </a:lnTo>
                <a:close/>
              </a:path>
              <a:path w="1640205" h="1531620">
                <a:moveTo>
                  <a:pt x="237744" y="315480"/>
                </a:moveTo>
                <a:lnTo>
                  <a:pt x="192024" y="272808"/>
                </a:lnTo>
                <a:lnTo>
                  <a:pt x="188976" y="277380"/>
                </a:lnTo>
                <a:lnTo>
                  <a:pt x="164592" y="306336"/>
                </a:lnTo>
                <a:lnTo>
                  <a:pt x="150876" y="323100"/>
                </a:lnTo>
                <a:lnTo>
                  <a:pt x="199644" y="361200"/>
                </a:lnTo>
                <a:lnTo>
                  <a:pt x="212102" y="345960"/>
                </a:lnTo>
                <a:lnTo>
                  <a:pt x="213360" y="344436"/>
                </a:lnTo>
                <a:lnTo>
                  <a:pt x="211836" y="345960"/>
                </a:lnTo>
                <a:lnTo>
                  <a:pt x="234696" y="318528"/>
                </a:lnTo>
                <a:lnTo>
                  <a:pt x="237744" y="315480"/>
                </a:lnTo>
                <a:close/>
              </a:path>
              <a:path w="1640205" h="1531620">
                <a:moveTo>
                  <a:pt x="316979" y="1292352"/>
                </a:moveTo>
                <a:lnTo>
                  <a:pt x="311264" y="1287780"/>
                </a:lnTo>
                <a:lnTo>
                  <a:pt x="309359" y="1286256"/>
                </a:lnTo>
                <a:lnTo>
                  <a:pt x="310883" y="1287780"/>
                </a:lnTo>
                <a:lnTo>
                  <a:pt x="283451" y="1263396"/>
                </a:lnTo>
                <a:lnTo>
                  <a:pt x="274307" y="1254252"/>
                </a:lnTo>
                <a:lnTo>
                  <a:pt x="230111" y="1298448"/>
                </a:lnTo>
                <a:lnTo>
                  <a:pt x="240779" y="1309116"/>
                </a:lnTo>
                <a:lnTo>
                  <a:pt x="278879" y="1341120"/>
                </a:lnTo>
                <a:lnTo>
                  <a:pt x="316979" y="1292352"/>
                </a:lnTo>
                <a:close/>
              </a:path>
              <a:path w="1640205" h="1531620">
                <a:moveTo>
                  <a:pt x="324612" y="233184"/>
                </a:moveTo>
                <a:lnTo>
                  <a:pt x="284988" y="185940"/>
                </a:lnTo>
                <a:lnTo>
                  <a:pt x="269748" y="198132"/>
                </a:lnTo>
                <a:lnTo>
                  <a:pt x="240792" y="222516"/>
                </a:lnTo>
                <a:lnTo>
                  <a:pt x="236220" y="228612"/>
                </a:lnTo>
                <a:lnTo>
                  <a:pt x="278892" y="272808"/>
                </a:lnTo>
                <a:lnTo>
                  <a:pt x="283464" y="268236"/>
                </a:lnTo>
                <a:lnTo>
                  <a:pt x="310896" y="243852"/>
                </a:lnTo>
                <a:lnTo>
                  <a:pt x="309372" y="245376"/>
                </a:lnTo>
                <a:lnTo>
                  <a:pt x="311277" y="243852"/>
                </a:lnTo>
                <a:lnTo>
                  <a:pt x="324612" y="233184"/>
                </a:lnTo>
                <a:close/>
              </a:path>
              <a:path w="1640205" h="1531620">
                <a:moveTo>
                  <a:pt x="414515" y="1360932"/>
                </a:moveTo>
                <a:lnTo>
                  <a:pt x="397179" y="1350264"/>
                </a:lnTo>
                <a:lnTo>
                  <a:pt x="394703" y="1348740"/>
                </a:lnTo>
                <a:lnTo>
                  <a:pt x="396227" y="1350264"/>
                </a:lnTo>
                <a:lnTo>
                  <a:pt x="367931" y="1330452"/>
                </a:lnTo>
                <a:lnTo>
                  <a:pt x="365747" y="1328928"/>
                </a:lnTo>
                <a:lnTo>
                  <a:pt x="329171" y="1379220"/>
                </a:lnTo>
                <a:lnTo>
                  <a:pt x="330695" y="1380744"/>
                </a:lnTo>
                <a:lnTo>
                  <a:pt x="362699" y="1402080"/>
                </a:lnTo>
                <a:lnTo>
                  <a:pt x="384035" y="1414272"/>
                </a:lnTo>
                <a:lnTo>
                  <a:pt x="414515" y="1360932"/>
                </a:lnTo>
                <a:close/>
              </a:path>
              <a:path w="1640205" h="1531620">
                <a:moveTo>
                  <a:pt x="422148" y="166128"/>
                </a:moveTo>
                <a:lnTo>
                  <a:pt x="390144" y="112788"/>
                </a:lnTo>
                <a:lnTo>
                  <a:pt x="362712" y="129552"/>
                </a:lnTo>
                <a:lnTo>
                  <a:pt x="336804" y="146316"/>
                </a:lnTo>
                <a:lnTo>
                  <a:pt x="370332" y="198132"/>
                </a:lnTo>
                <a:lnTo>
                  <a:pt x="396240" y="181368"/>
                </a:lnTo>
                <a:lnTo>
                  <a:pt x="394716" y="182892"/>
                </a:lnTo>
                <a:lnTo>
                  <a:pt x="397205" y="181368"/>
                </a:lnTo>
                <a:lnTo>
                  <a:pt x="422148" y="166128"/>
                </a:lnTo>
                <a:close/>
              </a:path>
              <a:path w="1640205" h="1531620">
                <a:moveTo>
                  <a:pt x="521195" y="1414272"/>
                </a:moveTo>
                <a:lnTo>
                  <a:pt x="490715" y="1400556"/>
                </a:lnTo>
                <a:lnTo>
                  <a:pt x="492239" y="1400556"/>
                </a:lnTo>
                <a:lnTo>
                  <a:pt x="466331" y="1389888"/>
                </a:lnTo>
                <a:lnTo>
                  <a:pt x="440423" y="1444752"/>
                </a:lnTo>
                <a:lnTo>
                  <a:pt x="466331" y="1456944"/>
                </a:lnTo>
                <a:lnTo>
                  <a:pt x="498335" y="1470660"/>
                </a:lnTo>
                <a:lnTo>
                  <a:pt x="521195" y="1414272"/>
                </a:lnTo>
                <a:close/>
              </a:path>
              <a:path w="1640205" h="1531620">
                <a:moveTo>
                  <a:pt x="528828" y="115836"/>
                </a:moveTo>
                <a:lnTo>
                  <a:pt x="507492" y="57924"/>
                </a:lnTo>
                <a:lnTo>
                  <a:pt x="501396" y="59448"/>
                </a:lnTo>
                <a:lnTo>
                  <a:pt x="466344" y="74688"/>
                </a:lnTo>
                <a:lnTo>
                  <a:pt x="448056" y="83820"/>
                </a:lnTo>
                <a:lnTo>
                  <a:pt x="473964" y="138696"/>
                </a:lnTo>
                <a:lnTo>
                  <a:pt x="492252" y="131076"/>
                </a:lnTo>
                <a:lnTo>
                  <a:pt x="490728" y="131076"/>
                </a:lnTo>
                <a:lnTo>
                  <a:pt x="525780" y="115836"/>
                </a:lnTo>
                <a:lnTo>
                  <a:pt x="524256" y="117360"/>
                </a:lnTo>
                <a:lnTo>
                  <a:pt x="528828" y="115836"/>
                </a:lnTo>
                <a:close/>
              </a:path>
              <a:path w="1640205" h="1531620">
                <a:moveTo>
                  <a:pt x="633971" y="1449324"/>
                </a:moveTo>
                <a:lnTo>
                  <a:pt x="629399" y="1447800"/>
                </a:lnTo>
                <a:lnTo>
                  <a:pt x="630923" y="1447800"/>
                </a:lnTo>
                <a:lnTo>
                  <a:pt x="594347" y="1438656"/>
                </a:lnTo>
                <a:lnTo>
                  <a:pt x="595871" y="1438656"/>
                </a:lnTo>
                <a:lnTo>
                  <a:pt x="577583" y="1434084"/>
                </a:lnTo>
                <a:lnTo>
                  <a:pt x="559295" y="1491996"/>
                </a:lnTo>
                <a:lnTo>
                  <a:pt x="577583" y="1498092"/>
                </a:lnTo>
                <a:lnTo>
                  <a:pt x="615683" y="1508760"/>
                </a:lnTo>
                <a:lnTo>
                  <a:pt x="620255" y="1508760"/>
                </a:lnTo>
                <a:lnTo>
                  <a:pt x="633971" y="1449324"/>
                </a:lnTo>
                <a:close/>
              </a:path>
              <a:path w="1640205" h="1531620">
                <a:moveTo>
                  <a:pt x="641604" y="80772"/>
                </a:moveTo>
                <a:lnTo>
                  <a:pt x="629412" y="21336"/>
                </a:lnTo>
                <a:lnTo>
                  <a:pt x="615696" y="22860"/>
                </a:lnTo>
                <a:lnTo>
                  <a:pt x="566928" y="36576"/>
                </a:lnTo>
                <a:lnTo>
                  <a:pt x="585216" y="96012"/>
                </a:lnTo>
                <a:lnTo>
                  <a:pt x="595884" y="92964"/>
                </a:lnTo>
                <a:lnTo>
                  <a:pt x="594360" y="92964"/>
                </a:lnTo>
                <a:lnTo>
                  <a:pt x="630936" y="83820"/>
                </a:lnTo>
                <a:lnTo>
                  <a:pt x="629412" y="83820"/>
                </a:lnTo>
                <a:lnTo>
                  <a:pt x="641604" y="80772"/>
                </a:lnTo>
                <a:close/>
              </a:path>
              <a:path w="1640205" h="1531620">
                <a:moveTo>
                  <a:pt x="751319" y="1467612"/>
                </a:moveTo>
                <a:lnTo>
                  <a:pt x="743699" y="1467612"/>
                </a:lnTo>
                <a:lnTo>
                  <a:pt x="704075" y="1463040"/>
                </a:lnTo>
                <a:lnTo>
                  <a:pt x="705599" y="1463040"/>
                </a:lnTo>
                <a:lnTo>
                  <a:pt x="693407" y="1459992"/>
                </a:lnTo>
                <a:lnTo>
                  <a:pt x="682739" y="1520952"/>
                </a:lnTo>
                <a:lnTo>
                  <a:pt x="696455" y="1524000"/>
                </a:lnTo>
                <a:lnTo>
                  <a:pt x="737603" y="1528572"/>
                </a:lnTo>
                <a:lnTo>
                  <a:pt x="746747" y="1528572"/>
                </a:lnTo>
                <a:lnTo>
                  <a:pt x="751319" y="1467612"/>
                </a:lnTo>
                <a:close/>
              </a:path>
              <a:path w="1640205" h="1531620">
                <a:moveTo>
                  <a:pt x="758952" y="64008"/>
                </a:moveTo>
                <a:lnTo>
                  <a:pt x="755904" y="1524"/>
                </a:lnTo>
                <a:lnTo>
                  <a:pt x="737616" y="3048"/>
                </a:lnTo>
                <a:lnTo>
                  <a:pt x="696468" y="7620"/>
                </a:lnTo>
                <a:lnTo>
                  <a:pt x="690372" y="9144"/>
                </a:lnTo>
                <a:lnTo>
                  <a:pt x="701040" y="70104"/>
                </a:lnTo>
                <a:lnTo>
                  <a:pt x="705612" y="68580"/>
                </a:lnTo>
                <a:lnTo>
                  <a:pt x="704088" y="70104"/>
                </a:lnTo>
                <a:lnTo>
                  <a:pt x="713994" y="68580"/>
                </a:lnTo>
                <a:lnTo>
                  <a:pt x="743712" y="64008"/>
                </a:lnTo>
                <a:lnTo>
                  <a:pt x="742188" y="65532"/>
                </a:lnTo>
                <a:lnTo>
                  <a:pt x="758952" y="64008"/>
                </a:lnTo>
                <a:close/>
              </a:path>
              <a:path w="1640205" h="1531620">
                <a:moveTo>
                  <a:pt x="874763" y="1530096"/>
                </a:moveTo>
                <a:lnTo>
                  <a:pt x="870191" y="1469136"/>
                </a:lnTo>
                <a:lnTo>
                  <a:pt x="861047" y="1469136"/>
                </a:lnTo>
                <a:lnTo>
                  <a:pt x="819899" y="1470660"/>
                </a:lnTo>
                <a:lnTo>
                  <a:pt x="812279" y="1470660"/>
                </a:lnTo>
                <a:lnTo>
                  <a:pt x="810755" y="1531620"/>
                </a:lnTo>
                <a:lnTo>
                  <a:pt x="862571" y="1531620"/>
                </a:lnTo>
                <a:lnTo>
                  <a:pt x="874763" y="1530096"/>
                </a:lnTo>
                <a:close/>
              </a:path>
              <a:path w="1640205" h="1531620">
                <a:moveTo>
                  <a:pt x="882396" y="1524"/>
                </a:moveTo>
                <a:lnTo>
                  <a:pt x="862584" y="0"/>
                </a:lnTo>
                <a:lnTo>
                  <a:pt x="818388" y="0"/>
                </a:lnTo>
                <a:lnTo>
                  <a:pt x="819912" y="60960"/>
                </a:lnTo>
                <a:lnTo>
                  <a:pt x="861060" y="62484"/>
                </a:lnTo>
                <a:lnTo>
                  <a:pt x="859536" y="62484"/>
                </a:lnTo>
                <a:lnTo>
                  <a:pt x="877824" y="64008"/>
                </a:lnTo>
                <a:lnTo>
                  <a:pt x="882396" y="1524"/>
                </a:lnTo>
                <a:close/>
              </a:path>
              <a:path w="1640205" h="1531620">
                <a:moveTo>
                  <a:pt x="1001255" y="1513332"/>
                </a:moveTo>
                <a:lnTo>
                  <a:pt x="988568" y="1456944"/>
                </a:lnTo>
                <a:lnTo>
                  <a:pt x="987539" y="1452372"/>
                </a:lnTo>
                <a:lnTo>
                  <a:pt x="973823" y="1456944"/>
                </a:lnTo>
                <a:lnTo>
                  <a:pt x="973823" y="1455420"/>
                </a:lnTo>
                <a:lnTo>
                  <a:pt x="935723" y="1463040"/>
                </a:lnTo>
                <a:lnTo>
                  <a:pt x="929627" y="1463040"/>
                </a:lnTo>
                <a:lnTo>
                  <a:pt x="937247" y="1524000"/>
                </a:lnTo>
                <a:lnTo>
                  <a:pt x="944867" y="1524000"/>
                </a:lnTo>
                <a:lnTo>
                  <a:pt x="986015" y="1516380"/>
                </a:lnTo>
                <a:lnTo>
                  <a:pt x="1001255" y="1513332"/>
                </a:lnTo>
                <a:close/>
              </a:path>
              <a:path w="1640205" h="1531620">
                <a:moveTo>
                  <a:pt x="1008888" y="19812"/>
                </a:moveTo>
                <a:lnTo>
                  <a:pt x="986028" y="15240"/>
                </a:lnTo>
                <a:lnTo>
                  <a:pt x="947928" y="9144"/>
                </a:lnTo>
                <a:lnTo>
                  <a:pt x="937260" y="70104"/>
                </a:lnTo>
                <a:lnTo>
                  <a:pt x="973836" y="76200"/>
                </a:lnTo>
                <a:lnTo>
                  <a:pt x="973836" y="74676"/>
                </a:lnTo>
                <a:lnTo>
                  <a:pt x="996696" y="80772"/>
                </a:lnTo>
                <a:lnTo>
                  <a:pt x="997915" y="74676"/>
                </a:lnTo>
                <a:lnTo>
                  <a:pt x="1008888" y="19812"/>
                </a:lnTo>
                <a:close/>
              </a:path>
              <a:path w="1640205" h="1531620">
                <a:moveTo>
                  <a:pt x="1123175" y="1478280"/>
                </a:moveTo>
                <a:lnTo>
                  <a:pt x="1101839" y="1420368"/>
                </a:lnTo>
                <a:lnTo>
                  <a:pt x="1080503" y="1427988"/>
                </a:lnTo>
                <a:lnTo>
                  <a:pt x="1082027" y="1427988"/>
                </a:lnTo>
                <a:lnTo>
                  <a:pt x="1045451" y="1438656"/>
                </a:lnTo>
                <a:lnTo>
                  <a:pt x="1046975" y="1438656"/>
                </a:lnTo>
                <a:lnTo>
                  <a:pt x="1062215" y="1498092"/>
                </a:lnTo>
                <a:lnTo>
                  <a:pt x="1063739" y="1498092"/>
                </a:lnTo>
                <a:lnTo>
                  <a:pt x="1101839" y="1485900"/>
                </a:lnTo>
                <a:lnTo>
                  <a:pt x="1123175" y="1478280"/>
                </a:lnTo>
                <a:close/>
              </a:path>
              <a:path w="1640205" h="1531620">
                <a:moveTo>
                  <a:pt x="1130795" y="56388"/>
                </a:moveTo>
                <a:lnTo>
                  <a:pt x="1101839" y="45720"/>
                </a:lnTo>
                <a:lnTo>
                  <a:pt x="1071359" y="36576"/>
                </a:lnTo>
                <a:lnTo>
                  <a:pt x="1053071" y="94488"/>
                </a:lnTo>
                <a:lnTo>
                  <a:pt x="1082027" y="103632"/>
                </a:lnTo>
                <a:lnTo>
                  <a:pt x="1110983" y="114300"/>
                </a:lnTo>
                <a:lnTo>
                  <a:pt x="1130795" y="56388"/>
                </a:lnTo>
                <a:close/>
              </a:path>
              <a:path w="1640205" h="1531620">
                <a:moveTo>
                  <a:pt x="1240523" y="1424940"/>
                </a:moveTo>
                <a:lnTo>
                  <a:pt x="1210043" y="1370076"/>
                </a:lnTo>
                <a:lnTo>
                  <a:pt x="1182611" y="1385316"/>
                </a:lnTo>
                <a:lnTo>
                  <a:pt x="1184135" y="1385316"/>
                </a:lnTo>
                <a:lnTo>
                  <a:pt x="1156703" y="1397508"/>
                </a:lnTo>
                <a:lnTo>
                  <a:pt x="1184135" y="1453896"/>
                </a:lnTo>
                <a:lnTo>
                  <a:pt x="1210043" y="1440180"/>
                </a:lnTo>
                <a:lnTo>
                  <a:pt x="1240523" y="1424940"/>
                </a:lnTo>
                <a:close/>
              </a:path>
              <a:path w="1640205" h="1531620">
                <a:moveTo>
                  <a:pt x="1248143" y="111252"/>
                </a:moveTo>
                <a:lnTo>
                  <a:pt x="1245095" y="109728"/>
                </a:lnTo>
                <a:lnTo>
                  <a:pt x="1210043" y="91440"/>
                </a:lnTo>
                <a:lnTo>
                  <a:pt x="1190231" y="82296"/>
                </a:lnTo>
                <a:lnTo>
                  <a:pt x="1164323" y="137160"/>
                </a:lnTo>
                <a:lnTo>
                  <a:pt x="1184135" y="146304"/>
                </a:lnTo>
                <a:lnTo>
                  <a:pt x="1182611" y="146304"/>
                </a:lnTo>
                <a:lnTo>
                  <a:pt x="1214615" y="164592"/>
                </a:lnTo>
                <a:lnTo>
                  <a:pt x="1214615" y="163068"/>
                </a:lnTo>
                <a:lnTo>
                  <a:pt x="1216139" y="164592"/>
                </a:lnTo>
                <a:lnTo>
                  <a:pt x="1217053" y="163068"/>
                </a:lnTo>
                <a:lnTo>
                  <a:pt x="1248143" y="111252"/>
                </a:lnTo>
                <a:close/>
              </a:path>
              <a:path w="1640205" h="1531620">
                <a:moveTo>
                  <a:pt x="1347203" y="1353312"/>
                </a:moveTo>
                <a:lnTo>
                  <a:pt x="1329347" y="1330452"/>
                </a:lnTo>
                <a:lnTo>
                  <a:pt x="1309103" y="1304544"/>
                </a:lnTo>
                <a:lnTo>
                  <a:pt x="1303007" y="1309116"/>
                </a:lnTo>
                <a:lnTo>
                  <a:pt x="1304531" y="1309116"/>
                </a:lnTo>
                <a:lnTo>
                  <a:pt x="1274051" y="1330452"/>
                </a:lnTo>
                <a:lnTo>
                  <a:pt x="1275575" y="1328928"/>
                </a:lnTo>
                <a:lnTo>
                  <a:pt x="1260335" y="1339596"/>
                </a:lnTo>
                <a:lnTo>
                  <a:pt x="1295387" y="1391412"/>
                </a:lnTo>
                <a:lnTo>
                  <a:pt x="1310627" y="1380744"/>
                </a:lnTo>
                <a:lnTo>
                  <a:pt x="1347203" y="1353312"/>
                </a:lnTo>
                <a:close/>
              </a:path>
              <a:path w="1640205" h="1531620">
                <a:moveTo>
                  <a:pt x="1353299" y="184404"/>
                </a:moveTo>
                <a:lnTo>
                  <a:pt x="1341107" y="173736"/>
                </a:lnTo>
                <a:lnTo>
                  <a:pt x="1310627" y="150876"/>
                </a:lnTo>
                <a:lnTo>
                  <a:pt x="1301483" y="144780"/>
                </a:lnTo>
                <a:lnTo>
                  <a:pt x="1267955" y="196596"/>
                </a:lnTo>
                <a:lnTo>
                  <a:pt x="1275575" y="202692"/>
                </a:lnTo>
                <a:lnTo>
                  <a:pt x="1274051" y="201168"/>
                </a:lnTo>
                <a:lnTo>
                  <a:pt x="1304531" y="222504"/>
                </a:lnTo>
                <a:lnTo>
                  <a:pt x="1303007" y="222504"/>
                </a:lnTo>
                <a:lnTo>
                  <a:pt x="1315199" y="231648"/>
                </a:lnTo>
                <a:lnTo>
                  <a:pt x="1339786" y="201168"/>
                </a:lnTo>
                <a:lnTo>
                  <a:pt x="1353299" y="184404"/>
                </a:lnTo>
                <a:close/>
              </a:path>
              <a:path w="1640205" h="1531620">
                <a:moveTo>
                  <a:pt x="1441691" y="1266444"/>
                </a:moveTo>
                <a:lnTo>
                  <a:pt x="1395971" y="1225296"/>
                </a:lnTo>
                <a:lnTo>
                  <a:pt x="1382255" y="1239012"/>
                </a:lnTo>
                <a:lnTo>
                  <a:pt x="1383779" y="1239012"/>
                </a:lnTo>
                <a:lnTo>
                  <a:pt x="1356347" y="1263396"/>
                </a:lnTo>
                <a:lnTo>
                  <a:pt x="1357871" y="1263396"/>
                </a:lnTo>
                <a:lnTo>
                  <a:pt x="1354823" y="1266444"/>
                </a:lnTo>
                <a:lnTo>
                  <a:pt x="1395971" y="1312164"/>
                </a:lnTo>
                <a:lnTo>
                  <a:pt x="1441691" y="1266444"/>
                </a:lnTo>
                <a:close/>
              </a:path>
              <a:path w="1640205" h="1531620">
                <a:moveTo>
                  <a:pt x="1446263" y="271272"/>
                </a:moveTo>
                <a:lnTo>
                  <a:pt x="1426451" y="249936"/>
                </a:lnTo>
                <a:lnTo>
                  <a:pt x="1402067" y="225552"/>
                </a:lnTo>
                <a:lnTo>
                  <a:pt x="1359395" y="269748"/>
                </a:lnTo>
                <a:lnTo>
                  <a:pt x="1383779" y="292608"/>
                </a:lnTo>
                <a:lnTo>
                  <a:pt x="1382255" y="292608"/>
                </a:lnTo>
                <a:lnTo>
                  <a:pt x="1402067" y="312420"/>
                </a:lnTo>
                <a:lnTo>
                  <a:pt x="1446263" y="271272"/>
                </a:lnTo>
                <a:close/>
              </a:path>
              <a:path w="1640205" h="1531620">
                <a:moveTo>
                  <a:pt x="1519428" y="1165860"/>
                </a:moveTo>
                <a:lnTo>
                  <a:pt x="1508493" y="1158240"/>
                </a:lnTo>
                <a:lnTo>
                  <a:pt x="1469136" y="1130808"/>
                </a:lnTo>
                <a:lnTo>
                  <a:pt x="1449324" y="1159764"/>
                </a:lnTo>
                <a:lnTo>
                  <a:pt x="1450848" y="1158240"/>
                </a:lnTo>
                <a:lnTo>
                  <a:pt x="1434084" y="1179576"/>
                </a:lnTo>
                <a:lnTo>
                  <a:pt x="1482852" y="1217676"/>
                </a:lnTo>
                <a:lnTo>
                  <a:pt x="1499616" y="1194816"/>
                </a:lnTo>
                <a:lnTo>
                  <a:pt x="1519428" y="1165860"/>
                </a:lnTo>
                <a:close/>
              </a:path>
              <a:path w="1640205" h="1531620">
                <a:moveTo>
                  <a:pt x="1525524" y="373380"/>
                </a:moveTo>
                <a:lnTo>
                  <a:pt x="1520952" y="367284"/>
                </a:lnTo>
                <a:lnTo>
                  <a:pt x="1499616" y="336804"/>
                </a:lnTo>
                <a:lnTo>
                  <a:pt x="1487424" y="321564"/>
                </a:lnTo>
                <a:lnTo>
                  <a:pt x="1438656" y="358140"/>
                </a:lnTo>
                <a:lnTo>
                  <a:pt x="1450848" y="373380"/>
                </a:lnTo>
                <a:lnTo>
                  <a:pt x="1449324" y="371856"/>
                </a:lnTo>
                <a:lnTo>
                  <a:pt x="1470660" y="402336"/>
                </a:lnTo>
                <a:lnTo>
                  <a:pt x="1469136" y="400812"/>
                </a:lnTo>
                <a:lnTo>
                  <a:pt x="1472184" y="406908"/>
                </a:lnTo>
                <a:lnTo>
                  <a:pt x="1479448" y="402336"/>
                </a:lnTo>
                <a:lnTo>
                  <a:pt x="1525524" y="373380"/>
                </a:lnTo>
                <a:close/>
              </a:path>
              <a:path w="1640205" h="1531620">
                <a:moveTo>
                  <a:pt x="1581912" y="1051560"/>
                </a:moveTo>
                <a:lnTo>
                  <a:pt x="1554886" y="1040892"/>
                </a:lnTo>
                <a:lnTo>
                  <a:pt x="1524000" y="1028700"/>
                </a:lnTo>
                <a:lnTo>
                  <a:pt x="1519428" y="1040892"/>
                </a:lnTo>
                <a:lnTo>
                  <a:pt x="1519428" y="1039368"/>
                </a:lnTo>
                <a:lnTo>
                  <a:pt x="1504188" y="1071372"/>
                </a:lnTo>
                <a:lnTo>
                  <a:pt x="1504188" y="1069848"/>
                </a:lnTo>
                <a:lnTo>
                  <a:pt x="1499616" y="1080516"/>
                </a:lnTo>
                <a:lnTo>
                  <a:pt x="1552956" y="1110996"/>
                </a:lnTo>
                <a:lnTo>
                  <a:pt x="1572768" y="1071372"/>
                </a:lnTo>
                <a:lnTo>
                  <a:pt x="1575816" y="1065276"/>
                </a:lnTo>
                <a:lnTo>
                  <a:pt x="1581912" y="1051560"/>
                </a:lnTo>
                <a:close/>
              </a:path>
              <a:path w="1640205" h="1531620">
                <a:moveTo>
                  <a:pt x="1584960" y="487680"/>
                </a:moveTo>
                <a:lnTo>
                  <a:pt x="1575816" y="466344"/>
                </a:lnTo>
                <a:lnTo>
                  <a:pt x="1572768" y="460248"/>
                </a:lnTo>
                <a:lnTo>
                  <a:pt x="1559052" y="432816"/>
                </a:lnTo>
                <a:lnTo>
                  <a:pt x="1557528" y="428244"/>
                </a:lnTo>
                <a:lnTo>
                  <a:pt x="1502664" y="458724"/>
                </a:lnTo>
                <a:lnTo>
                  <a:pt x="1504188" y="461772"/>
                </a:lnTo>
                <a:lnTo>
                  <a:pt x="1504188" y="460248"/>
                </a:lnTo>
                <a:lnTo>
                  <a:pt x="1519428" y="492252"/>
                </a:lnTo>
                <a:lnTo>
                  <a:pt x="1527048" y="512064"/>
                </a:lnTo>
                <a:lnTo>
                  <a:pt x="1584960" y="487680"/>
                </a:lnTo>
                <a:close/>
              </a:path>
              <a:path w="1640205" h="1531620">
                <a:moveTo>
                  <a:pt x="1621536" y="929640"/>
                </a:moveTo>
                <a:lnTo>
                  <a:pt x="1562100" y="915924"/>
                </a:lnTo>
                <a:lnTo>
                  <a:pt x="1554480" y="941832"/>
                </a:lnTo>
                <a:lnTo>
                  <a:pt x="1556004" y="940308"/>
                </a:lnTo>
                <a:lnTo>
                  <a:pt x="1545336" y="973836"/>
                </a:lnTo>
                <a:lnTo>
                  <a:pt x="1604772" y="990600"/>
                </a:lnTo>
                <a:lnTo>
                  <a:pt x="1613916" y="958596"/>
                </a:lnTo>
                <a:lnTo>
                  <a:pt x="1618716" y="940308"/>
                </a:lnTo>
                <a:lnTo>
                  <a:pt x="1621536" y="929640"/>
                </a:lnTo>
                <a:close/>
              </a:path>
              <a:path w="1640205" h="1531620">
                <a:moveTo>
                  <a:pt x="1623060" y="609600"/>
                </a:moveTo>
                <a:lnTo>
                  <a:pt x="1618284" y="591312"/>
                </a:lnTo>
                <a:lnTo>
                  <a:pt x="1613916" y="574548"/>
                </a:lnTo>
                <a:lnTo>
                  <a:pt x="1606296" y="548640"/>
                </a:lnTo>
                <a:lnTo>
                  <a:pt x="1548384" y="566928"/>
                </a:lnTo>
                <a:lnTo>
                  <a:pt x="1556004" y="591312"/>
                </a:lnTo>
                <a:lnTo>
                  <a:pt x="1554480" y="589788"/>
                </a:lnTo>
                <a:lnTo>
                  <a:pt x="1563624" y="624840"/>
                </a:lnTo>
                <a:lnTo>
                  <a:pt x="1623060" y="609600"/>
                </a:lnTo>
                <a:close/>
              </a:path>
              <a:path w="1640205" h="1531620">
                <a:moveTo>
                  <a:pt x="1637233" y="838200"/>
                </a:moveTo>
                <a:lnTo>
                  <a:pt x="1575587" y="838200"/>
                </a:lnTo>
                <a:lnTo>
                  <a:pt x="1572768" y="858012"/>
                </a:lnTo>
                <a:lnTo>
                  <a:pt x="1633728" y="865632"/>
                </a:lnTo>
                <a:lnTo>
                  <a:pt x="1636776" y="844296"/>
                </a:lnTo>
                <a:lnTo>
                  <a:pt x="1637233" y="838200"/>
                </a:lnTo>
                <a:close/>
              </a:path>
              <a:path w="1640205" h="1531620">
                <a:moveTo>
                  <a:pt x="1639824" y="801624"/>
                </a:moveTo>
                <a:lnTo>
                  <a:pt x="1577340" y="800100"/>
                </a:lnTo>
                <a:lnTo>
                  <a:pt x="1577340" y="801624"/>
                </a:lnTo>
                <a:lnTo>
                  <a:pt x="1574419" y="836676"/>
                </a:lnTo>
                <a:lnTo>
                  <a:pt x="1575816" y="836676"/>
                </a:lnTo>
                <a:lnTo>
                  <a:pt x="1637360" y="836676"/>
                </a:lnTo>
                <a:lnTo>
                  <a:pt x="1639824" y="804672"/>
                </a:lnTo>
                <a:lnTo>
                  <a:pt x="1639824" y="803148"/>
                </a:lnTo>
                <a:lnTo>
                  <a:pt x="1639824" y="801624"/>
                </a:lnTo>
                <a:close/>
              </a:path>
              <a:path w="1640205" h="1531620">
                <a:moveTo>
                  <a:pt x="1639824" y="726948"/>
                </a:moveTo>
                <a:lnTo>
                  <a:pt x="1637360" y="694944"/>
                </a:lnTo>
                <a:lnTo>
                  <a:pt x="1636776" y="687336"/>
                </a:lnTo>
                <a:lnTo>
                  <a:pt x="1633728" y="673608"/>
                </a:lnTo>
                <a:lnTo>
                  <a:pt x="1572768" y="681228"/>
                </a:lnTo>
                <a:lnTo>
                  <a:pt x="1575816" y="694944"/>
                </a:lnTo>
                <a:lnTo>
                  <a:pt x="1574292" y="693420"/>
                </a:lnTo>
                <a:lnTo>
                  <a:pt x="1577213" y="728472"/>
                </a:lnTo>
                <a:lnTo>
                  <a:pt x="1577340" y="729996"/>
                </a:lnTo>
                <a:lnTo>
                  <a:pt x="1577340" y="728472"/>
                </a:lnTo>
                <a:lnTo>
                  <a:pt x="1578864" y="740664"/>
                </a:lnTo>
                <a:lnTo>
                  <a:pt x="1639824" y="737616"/>
                </a:lnTo>
                <a:lnTo>
                  <a:pt x="1639824" y="726948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5342426" y="3565504"/>
            <a:ext cx="1550035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B35E07"/>
                </a:solidFill>
                <a:latin typeface="Century Gothic"/>
                <a:cs typeface="Century Gothic"/>
              </a:rPr>
              <a:t>reclamações</a:t>
            </a:r>
            <a:r>
              <a:rPr dirty="0" sz="1600" spc="65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1600" spc="-50">
                <a:solidFill>
                  <a:srgbClr val="B35E07"/>
                </a:solidFill>
                <a:latin typeface="Century Gothic"/>
                <a:cs typeface="Century Gothic"/>
              </a:rPr>
              <a:t>a </a:t>
            </a:r>
            <a:r>
              <a:rPr dirty="0" sz="1600">
                <a:solidFill>
                  <a:srgbClr val="B35E07"/>
                </a:solidFill>
                <a:latin typeface="Century Gothic"/>
                <a:cs typeface="Century Gothic"/>
              </a:rPr>
              <a:t>nível</a:t>
            </a:r>
            <a:r>
              <a:rPr dirty="0" sz="1600" spc="15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B35E07"/>
                </a:solidFill>
                <a:latin typeface="Century Gothic"/>
                <a:cs typeface="Century Gothic"/>
              </a:rPr>
              <a:t>nacional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58308" y="2264367"/>
            <a:ext cx="75882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25">
                <a:solidFill>
                  <a:srgbClr val="DDE2DA"/>
                </a:solidFill>
              </a:rPr>
              <a:t>63%</a:t>
            </a:r>
            <a:endParaRPr sz="2900"/>
          </a:p>
        </p:txBody>
      </p:sp>
      <p:sp>
        <p:nvSpPr>
          <p:cNvPr id="11" name="object 11" descr=""/>
          <p:cNvSpPr txBox="1"/>
          <p:nvPr/>
        </p:nvSpPr>
        <p:spPr>
          <a:xfrm>
            <a:off x="621061" y="2641570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2342165" y="4611890"/>
            <a:ext cx="2531745" cy="462280"/>
            <a:chOff x="2342165" y="4611890"/>
            <a:chExt cx="2531745" cy="462280"/>
          </a:xfrm>
        </p:grpSpPr>
        <p:sp>
          <p:nvSpPr>
            <p:cNvPr id="3" name="object 3" descr=""/>
            <p:cNvSpPr/>
            <p:nvPr/>
          </p:nvSpPr>
          <p:spPr>
            <a:xfrm>
              <a:off x="2668301" y="4688090"/>
              <a:ext cx="2118360" cy="379730"/>
            </a:xfrm>
            <a:custGeom>
              <a:avLst/>
              <a:gdLst/>
              <a:ahLst/>
              <a:cxnLst/>
              <a:rect l="l" t="t" r="r" b="b"/>
              <a:pathLst>
                <a:path w="2118360" h="379729">
                  <a:moveTo>
                    <a:pt x="0" y="379475"/>
                  </a:moveTo>
                  <a:lnTo>
                    <a:pt x="2118360" y="379475"/>
                  </a:lnTo>
                  <a:lnTo>
                    <a:pt x="2118360" y="0"/>
                  </a:lnTo>
                  <a:lnTo>
                    <a:pt x="0" y="0"/>
                  </a:lnTo>
                  <a:lnTo>
                    <a:pt x="0" y="3794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2418365" y="4688090"/>
              <a:ext cx="250190" cy="379730"/>
            </a:xfrm>
            <a:custGeom>
              <a:avLst/>
              <a:gdLst/>
              <a:ahLst/>
              <a:cxnLst/>
              <a:rect l="l" t="t" r="r" b="b"/>
              <a:pathLst>
                <a:path w="250189" h="379729">
                  <a:moveTo>
                    <a:pt x="249936" y="379476"/>
                  </a:moveTo>
                  <a:lnTo>
                    <a:pt x="0" y="379476"/>
                  </a:lnTo>
                  <a:lnTo>
                    <a:pt x="0" y="0"/>
                  </a:lnTo>
                  <a:lnTo>
                    <a:pt x="249936" y="0"/>
                  </a:lnTo>
                  <a:lnTo>
                    <a:pt x="249936" y="379476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42165" y="4611890"/>
              <a:ext cx="2531363" cy="461771"/>
            </a:xfrm>
            <a:prstGeom prst="rect">
              <a:avLst/>
            </a:prstGeom>
          </p:spPr>
        </p:pic>
      </p:grpSp>
      <p:sp>
        <p:nvSpPr>
          <p:cNvPr id="6" name="object 6" descr=""/>
          <p:cNvSpPr/>
          <p:nvPr/>
        </p:nvSpPr>
        <p:spPr>
          <a:xfrm>
            <a:off x="3160553" y="1958606"/>
            <a:ext cx="73660" cy="97790"/>
          </a:xfrm>
          <a:custGeom>
            <a:avLst/>
            <a:gdLst/>
            <a:ahLst/>
            <a:cxnLst/>
            <a:rect l="l" t="t" r="r" b="b"/>
            <a:pathLst>
              <a:path w="73660" h="97789">
                <a:moveTo>
                  <a:pt x="73152" y="97536"/>
                </a:moveTo>
                <a:lnTo>
                  <a:pt x="0" y="97536"/>
                </a:lnTo>
                <a:lnTo>
                  <a:pt x="0" y="0"/>
                </a:lnTo>
                <a:lnTo>
                  <a:pt x="73152" y="0"/>
                </a:lnTo>
                <a:lnTo>
                  <a:pt x="73152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3160553" y="788174"/>
            <a:ext cx="2005964" cy="97790"/>
          </a:xfrm>
          <a:custGeom>
            <a:avLst/>
            <a:gdLst/>
            <a:ahLst/>
            <a:cxnLst/>
            <a:rect l="l" t="t" r="r" b="b"/>
            <a:pathLst>
              <a:path w="2005964" h="97790">
                <a:moveTo>
                  <a:pt x="2005584" y="97536"/>
                </a:moveTo>
                <a:lnTo>
                  <a:pt x="0" y="97536"/>
                </a:lnTo>
                <a:lnTo>
                  <a:pt x="0" y="0"/>
                </a:lnTo>
                <a:lnTo>
                  <a:pt x="2005584" y="0"/>
                </a:lnTo>
                <a:lnTo>
                  <a:pt x="2005584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3160553" y="983246"/>
            <a:ext cx="890269" cy="97790"/>
          </a:xfrm>
          <a:custGeom>
            <a:avLst/>
            <a:gdLst/>
            <a:ahLst/>
            <a:cxnLst/>
            <a:rect l="l" t="t" r="r" b="b"/>
            <a:pathLst>
              <a:path w="890270" h="97790">
                <a:moveTo>
                  <a:pt x="890016" y="97536"/>
                </a:moveTo>
                <a:lnTo>
                  <a:pt x="0" y="97536"/>
                </a:lnTo>
                <a:lnTo>
                  <a:pt x="0" y="0"/>
                </a:lnTo>
                <a:lnTo>
                  <a:pt x="890016" y="0"/>
                </a:lnTo>
                <a:lnTo>
                  <a:pt x="890016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3160553" y="1179842"/>
            <a:ext cx="259079" cy="97790"/>
          </a:xfrm>
          <a:custGeom>
            <a:avLst/>
            <a:gdLst/>
            <a:ahLst/>
            <a:cxnLst/>
            <a:rect l="l" t="t" r="r" b="b"/>
            <a:pathLst>
              <a:path w="259079" h="97790">
                <a:moveTo>
                  <a:pt x="259080" y="97536"/>
                </a:moveTo>
                <a:lnTo>
                  <a:pt x="0" y="97536"/>
                </a:lnTo>
                <a:lnTo>
                  <a:pt x="0" y="0"/>
                </a:lnTo>
                <a:lnTo>
                  <a:pt x="259080" y="0"/>
                </a:lnTo>
                <a:lnTo>
                  <a:pt x="259080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3160553" y="1374914"/>
            <a:ext cx="186055" cy="97790"/>
          </a:xfrm>
          <a:custGeom>
            <a:avLst/>
            <a:gdLst/>
            <a:ahLst/>
            <a:cxnLst/>
            <a:rect l="l" t="t" r="r" b="b"/>
            <a:pathLst>
              <a:path w="186054" h="97790">
                <a:moveTo>
                  <a:pt x="185928" y="97536"/>
                </a:moveTo>
                <a:lnTo>
                  <a:pt x="0" y="97536"/>
                </a:lnTo>
                <a:lnTo>
                  <a:pt x="0" y="0"/>
                </a:lnTo>
                <a:lnTo>
                  <a:pt x="185928" y="0"/>
                </a:lnTo>
                <a:lnTo>
                  <a:pt x="185928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3160553" y="1569986"/>
            <a:ext cx="147955" cy="96520"/>
          </a:xfrm>
          <a:custGeom>
            <a:avLst/>
            <a:gdLst/>
            <a:ahLst/>
            <a:cxnLst/>
            <a:rect l="l" t="t" r="r" b="b"/>
            <a:pathLst>
              <a:path w="147954" h="96519">
                <a:moveTo>
                  <a:pt x="147828" y="96012"/>
                </a:moveTo>
                <a:lnTo>
                  <a:pt x="0" y="96012"/>
                </a:lnTo>
                <a:lnTo>
                  <a:pt x="0" y="0"/>
                </a:lnTo>
                <a:lnTo>
                  <a:pt x="147828" y="0"/>
                </a:lnTo>
                <a:lnTo>
                  <a:pt x="147828" y="96012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3160553" y="1763534"/>
            <a:ext cx="74930" cy="97790"/>
          </a:xfrm>
          <a:custGeom>
            <a:avLst/>
            <a:gdLst/>
            <a:ahLst/>
            <a:cxnLst/>
            <a:rect l="l" t="t" r="r" b="b"/>
            <a:pathLst>
              <a:path w="74930" h="97789">
                <a:moveTo>
                  <a:pt x="74676" y="97536"/>
                </a:moveTo>
                <a:lnTo>
                  <a:pt x="0" y="97536"/>
                </a:lnTo>
                <a:lnTo>
                  <a:pt x="0" y="0"/>
                </a:lnTo>
                <a:lnTo>
                  <a:pt x="74676" y="0"/>
                </a:lnTo>
                <a:lnTo>
                  <a:pt x="74676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3160553" y="2153678"/>
            <a:ext cx="74930" cy="97790"/>
          </a:xfrm>
          <a:custGeom>
            <a:avLst/>
            <a:gdLst/>
            <a:ahLst/>
            <a:cxnLst/>
            <a:rect l="l" t="t" r="r" b="b"/>
            <a:pathLst>
              <a:path w="74930" h="97789">
                <a:moveTo>
                  <a:pt x="74676" y="97536"/>
                </a:moveTo>
                <a:lnTo>
                  <a:pt x="0" y="97536"/>
                </a:lnTo>
                <a:lnTo>
                  <a:pt x="0" y="0"/>
                </a:lnTo>
                <a:lnTo>
                  <a:pt x="74676" y="0"/>
                </a:lnTo>
                <a:lnTo>
                  <a:pt x="74676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3160553" y="2348750"/>
            <a:ext cx="36830" cy="97790"/>
          </a:xfrm>
          <a:custGeom>
            <a:avLst/>
            <a:gdLst/>
            <a:ahLst/>
            <a:cxnLst/>
            <a:rect l="l" t="t" r="r" b="b"/>
            <a:pathLst>
              <a:path w="36830" h="97789">
                <a:moveTo>
                  <a:pt x="36576" y="97536"/>
                </a:moveTo>
                <a:lnTo>
                  <a:pt x="0" y="97536"/>
                </a:lnTo>
                <a:lnTo>
                  <a:pt x="0" y="0"/>
                </a:lnTo>
                <a:lnTo>
                  <a:pt x="36576" y="0"/>
                </a:lnTo>
                <a:lnTo>
                  <a:pt x="36576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3160553" y="2543822"/>
            <a:ext cx="36830" cy="97790"/>
          </a:xfrm>
          <a:custGeom>
            <a:avLst/>
            <a:gdLst/>
            <a:ahLst/>
            <a:cxnLst/>
            <a:rect l="l" t="t" r="r" b="b"/>
            <a:pathLst>
              <a:path w="36830" h="97789">
                <a:moveTo>
                  <a:pt x="36576" y="97536"/>
                </a:moveTo>
                <a:lnTo>
                  <a:pt x="0" y="97536"/>
                </a:lnTo>
                <a:lnTo>
                  <a:pt x="0" y="0"/>
                </a:lnTo>
                <a:lnTo>
                  <a:pt x="36576" y="0"/>
                </a:lnTo>
                <a:lnTo>
                  <a:pt x="36576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3160553" y="2738894"/>
            <a:ext cx="36830" cy="97790"/>
          </a:xfrm>
          <a:custGeom>
            <a:avLst/>
            <a:gdLst/>
            <a:ahLst/>
            <a:cxnLst/>
            <a:rect l="l" t="t" r="r" b="b"/>
            <a:pathLst>
              <a:path w="36830" h="97789">
                <a:moveTo>
                  <a:pt x="36576" y="97536"/>
                </a:moveTo>
                <a:lnTo>
                  <a:pt x="0" y="97536"/>
                </a:lnTo>
                <a:lnTo>
                  <a:pt x="0" y="0"/>
                </a:lnTo>
                <a:lnTo>
                  <a:pt x="36576" y="0"/>
                </a:lnTo>
                <a:lnTo>
                  <a:pt x="36576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7" name="object 17" descr=""/>
          <p:cNvGrpSpPr/>
          <p:nvPr/>
        </p:nvGrpSpPr>
        <p:grpSpPr>
          <a:xfrm>
            <a:off x="3123977" y="735596"/>
            <a:ext cx="73660" cy="3716020"/>
            <a:chOff x="3123977" y="735596"/>
            <a:chExt cx="73660" cy="3716020"/>
          </a:xfrm>
        </p:grpSpPr>
        <p:sp>
          <p:nvSpPr>
            <p:cNvPr id="18" name="object 18" descr=""/>
            <p:cNvSpPr/>
            <p:nvPr/>
          </p:nvSpPr>
          <p:spPr>
            <a:xfrm>
              <a:off x="3160553" y="2933966"/>
              <a:ext cx="36830" cy="97790"/>
            </a:xfrm>
            <a:custGeom>
              <a:avLst/>
              <a:gdLst/>
              <a:ahLst/>
              <a:cxnLst/>
              <a:rect l="l" t="t" r="r" b="b"/>
              <a:pathLst>
                <a:path w="36830" h="97789">
                  <a:moveTo>
                    <a:pt x="36576" y="97536"/>
                  </a:moveTo>
                  <a:lnTo>
                    <a:pt x="0" y="97536"/>
                  </a:lnTo>
                  <a:lnTo>
                    <a:pt x="0" y="0"/>
                  </a:lnTo>
                  <a:lnTo>
                    <a:pt x="36576" y="0"/>
                  </a:lnTo>
                  <a:lnTo>
                    <a:pt x="36576" y="97536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3160553" y="739406"/>
              <a:ext cx="0" cy="3708400"/>
            </a:xfrm>
            <a:custGeom>
              <a:avLst/>
              <a:gdLst/>
              <a:ahLst/>
              <a:cxnLst/>
              <a:rect l="l" t="t" r="r" b="b"/>
              <a:pathLst>
                <a:path w="0" h="3708400">
                  <a:moveTo>
                    <a:pt x="0" y="0"/>
                  </a:moveTo>
                  <a:lnTo>
                    <a:pt x="0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3123977" y="739406"/>
              <a:ext cx="36830" cy="3708400"/>
            </a:xfrm>
            <a:custGeom>
              <a:avLst/>
              <a:gdLst/>
              <a:ahLst/>
              <a:cxnLst/>
              <a:rect l="l" t="t" r="r" b="b"/>
              <a:pathLst>
                <a:path w="36830" h="3708400">
                  <a:moveTo>
                    <a:pt x="0" y="0"/>
                  </a:moveTo>
                  <a:lnTo>
                    <a:pt x="36576" y="0"/>
                  </a:lnTo>
                </a:path>
                <a:path w="36830" h="3708400">
                  <a:moveTo>
                    <a:pt x="0" y="195072"/>
                  </a:moveTo>
                  <a:lnTo>
                    <a:pt x="36576" y="195072"/>
                  </a:lnTo>
                </a:path>
                <a:path w="36830" h="3708400">
                  <a:moveTo>
                    <a:pt x="0" y="390144"/>
                  </a:moveTo>
                  <a:lnTo>
                    <a:pt x="36576" y="390144"/>
                  </a:lnTo>
                </a:path>
                <a:path w="36830" h="3708400">
                  <a:moveTo>
                    <a:pt x="0" y="585216"/>
                  </a:moveTo>
                  <a:lnTo>
                    <a:pt x="36576" y="585216"/>
                  </a:lnTo>
                </a:path>
                <a:path w="36830" h="3708400">
                  <a:moveTo>
                    <a:pt x="0" y="780288"/>
                  </a:moveTo>
                  <a:lnTo>
                    <a:pt x="36576" y="780288"/>
                  </a:lnTo>
                </a:path>
                <a:path w="36830" h="3708400">
                  <a:moveTo>
                    <a:pt x="0" y="975360"/>
                  </a:moveTo>
                  <a:lnTo>
                    <a:pt x="36576" y="975360"/>
                  </a:lnTo>
                </a:path>
                <a:path w="36830" h="3708400">
                  <a:moveTo>
                    <a:pt x="0" y="1170432"/>
                  </a:moveTo>
                  <a:lnTo>
                    <a:pt x="36576" y="1170432"/>
                  </a:lnTo>
                </a:path>
                <a:path w="36830" h="3708400">
                  <a:moveTo>
                    <a:pt x="0" y="1365504"/>
                  </a:moveTo>
                  <a:lnTo>
                    <a:pt x="36576" y="1365504"/>
                  </a:lnTo>
                </a:path>
                <a:path w="36830" h="3708400">
                  <a:moveTo>
                    <a:pt x="0" y="1560576"/>
                  </a:moveTo>
                  <a:lnTo>
                    <a:pt x="36576" y="1560576"/>
                  </a:lnTo>
                </a:path>
                <a:path w="36830" h="3708400">
                  <a:moveTo>
                    <a:pt x="0" y="1757171"/>
                  </a:moveTo>
                  <a:lnTo>
                    <a:pt x="36576" y="1757171"/>
                  </a:lnTo>
                </a:path>
                <a:path w="36830" h="3708400">
                  <a:moveTo>
                    <a:pt x="0" y="1952244"/>
                  </a:moveTo>
                  <a:lnTo>
                    <a:pt x="36576" y="1952244"/>
                  </a:lnTo>
                </a:path>
                <a:path w="36830" h="3708400">
                  <a:moveTo>
                    <a:pt x="0" y="2147316"/>
                  </a:moveTo>
                  <a:lnTo>
                    <a:pt x="36576" y="2147316"/>
                  </a:lnTo>
                </a:path>
                <a:path w="36830" h="3708400">
                  <a:moveTo>
                    <a:pt x="0" y="2342388"/>
                  </a:moveTo>
                  <a:lnTo>
                    <a:pt x="36576" y="2342388"/>
                  </a:lnTo>
                </a:path>
                <a:path w="36830" h="3708400">
                  <a:moveTo>
                    <a:pt x="0" y="2537460"/>
                  </a:moveTo>
                  <a:lnTo>
                    <a:pt x="36576" y="2537460"/>
                  </a:lnTo>
                </a:path>
                <a:path w="36830" h="3708400">
                  <a:moveTo>
                    <a:pt x="0" y="2732532"/>
                  </a:moveTo>
                  <a:lnTo>
                    <a:pt x="36576" y="2732532"/>
                  </a:lnTo>
                </a:path>
                <a:path w="36830" h="3708400">
                  <a:moveTo>
                    <a:pt x="0" y="2927604"/>
                  </a:moveTo>
                  <a:lnTo>
                    <a:pt x="36576" y="2927604"/>
                  </a:lnTo>
                </a:path>
                <a:path w="36830" h="3708400">
                  <a:moveTo>
                    <a:pt x="0" y="3122676"/>
                  </a:moveTo>
                  <a:lnTo>
                    <a:pt x="36576" y="3122676"/>
                  </a:lnTo>
                </a:path>
                <a:path w="36830" h="3708400">
                  <a:moveTo>
                    <a:pt x="0" y="3317748"/>
                  </a:moveTo>
                  <a:lnTo>
                    <a:pt x="36576" y="3317748"/>
                  </a:lnTo>
                </a:path>
                <a:path w="36830" h="3708400">
                  <a:moveTo>
                    <a:pt x="0" y="3512820"/>
                  </a:moveTo>
                  <a:lnTo>
                    <a:pt x="36576" y="3512820"/>
                  </a:lnTo>
                </a:path>
                <a:path w="36830" h="3708400">
                  <a:moveTo>
                    <a:pt x="0" y="3707891"/>
                  </a:moveTo>
                  <a:lnTo>
                    <a:pt x="36576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 descr=""/>
          <p:cNvSpPr txBox="1"/>
          <p:nvPr/>
        </p:nvSpPr>
        <p:spPr>
          <a:xfrm>
            <a:off x="5214360" y="730761"/>
            <a:ext cx="19494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-25">
                <a:solidFill>
                  <a:srgbClr val="2E3D46"/>
                </a:solidFill>
                <a:latin typeface="Century Gothic"/>
                <a:cs typeface="Century Gothic"/>
              </a:rPr>
              <a:t>54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099695" y="926013"/>
            <a:ext cx="19621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-25">
                <a:solidFill>
                  <a:srgbClr val="2E3D46"/>
                </a:solidFill>
                <a:latin typeface="Century Gothic"/>
                <a:cs typeface="Century Gothic"/>
              </a:rPr>
              <a:t>24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3466820" y="1121191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7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3207638" y="1307971"/>
            <a:ext cx="295910" cy="314833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96850">
              <a:lnSpc>
                <a:spcPct val="100000"/>
              </a:lnSpc>
              <a:spcBef>
                <a:spcPts val="1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5</a:t>
            </a:r>
            <a:endParaRPr sz="1200">
              <a:latin typeface="Century Gothic"/>
              <a:cs typeface="Century Gothic"/>
            </a:endParaRPr>
          </a:p>
          <a:p>
            <a:pPr marL="16002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  <a:p>
            <a:pPr marL="85725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  <a:p>
            <a:pPr marL="85725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  <a:p>
            <a:pPr marL="85725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  <a:p>
            <a:pPr marL="48895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48895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48895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48895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577699" y="691439"/>
            <a:ext cx="2494280" cy="37350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L="1898014" marR="8255" indent="104775">
              <a:lnSpc>
                <a:spcPct val="142300"/>
              </a:lnSpc>
              <a:spcBef>
                <a:spcPts val="100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SUPORTE 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ANUIDADE</a:t>
            </a:r>
            <a:endParaRPr sz="900">
              <a:latin typeface="Century Gothic"/>
              <a:cs typeface="Century Gothic"/>
            </a:endParaRPr>
          </a:p>
          <a:p>
            <a:pPr algn="r" marR="9525">
              <a:lnSpc>
                <a:spcPct val="100000"/>
              </a:lnSpc>
              <a:spcBef>
                <a:spcPts val="45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GERAIS</a:t>
            </a:r>
            <a:endParaRPr sz="900">
              <a:latin typeface="Century Gothic"/>
              <a:cs typeface="Century Gothic"/>
            </a:endParaRPr>
          </a:p>
          <a:p>
            <a:pPr algn="just" marL="1695450" marR="7620" indent="595630">
              <a:lnSpc>
                <a:spcPct val="1423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RRT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ATENDIMENTO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DÍVIDA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ATIVA</a:t>
            </a:r>
            <a:endParaRPr sz="900">
              <a:latin typeface="Century Gothic"/>
              <a:cs typeface="Century Gothic"/>
            </a:endParaRPr>
          </a:p>
          <a:p>
            <a:pPr algn="just" marL="1141730" marR="6985" indent="-226060">
              <a:lnSpc>
                <a:spcPct val="1423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RECLAMAÇÕES ESPECÍFICAS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 CARTEIRA PROFISSIONAL</a:t>
            </a:r>
            <a:endParaRPr sz="900">
              <a:latin typeface="Century Gothic"/>
              <a:cs typeface="Century Gothic"/>
            </a:endParaRPr>
          </a:p>
          <a:p>
            <a:pPr algn="r" marL="1569085" marR="6350" indent="399415">
              <a:lnSpc>
                <a:spcPct val="1423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ELEIÇÕES FISCALIZACÃO RESSARCIMENTO</a:t>
            </a:r>
            <a:endParaRPr sz="900">
              <a:latin typeface="Century Gothic"/>
              <a:cs typeface="Century Gothic"/>
            </a:endParaRPr>
          </a:p>
          <a:p>
            <a:pPr algn="r" marR="8890">
              <a:lnSpc>
                <a:spcPct val="100000"/>
              </a:lnSpc>
              <a:spcBef>
                <a:spcPts val="45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ACESSO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SICCAU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r" marL="182880" marR="5715" indent="2070100">
              <a:lnSpc>
                <a:spcPct val="1423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CAT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CERTIDÃO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5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FÍSICA</a:t>
            </a:r>
            <a:endParaRPr sz="900">
              <a:latin typeface="Century Gothic"/>
              <a:cs typeface="Century Gothic"/>
            </a:endParaRPr>
          </a:p>
          <a:p>
            <a:pPr algn="r" marR="5080">
              <a:lnSpc>
                <a:spcPct val="100000"/>
              </a:lnSpc>
              <a:spcBef>
                <a:spcPts val="470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CERTIDÃO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R="8890">
              <a:lnSpc>
                <a:spcPct val="100000"/>
              </a:lnSpc>
              <a:spcBef>
                <a:spcPts val="45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r" marL="957580" marR="5080" indent="1283335">
              <a:lnSpc>
                <a:spcPct val="1422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RDA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/>
          <p:nvPr/>
        </p:nvSpPr>
        <p:spPr>
          <a:xfrm>
            <a:off x="287813" y="286778"/>
            <a:ext cx="0" cy="1289685"/>
          </a:xfrm>
          <a:custGeom>
            <a:avLst/>
            <a:gdLst/>
            <a:ahLst/>
            <a:cxnLst/>
            <a:rect l="l" t="t" r="r" b="b"/>
            <a:pathLst>
              <a:path w="0" h="1289685">
                <a:moveTo>
                  <a:pt x="0" y="0"/>
                </a:moveTo>
                <a:lnTo>
                  <a:pt x="0" y="1289304"/>
                </a:lnTo>
              </a:path>
            </a:pathLst>
          </a:custGeom>
          <a:ln w="45719">
            <a:solidFill>
              <a:srgbClr val="B45F06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27" name="object 27" descr=""/>
          <p:cNvGrpSpPr/>
          <p:nvPr/>
        </p:nvGrpSpPr>
        <p:grpSpPr>
          <a:xfrm>
            <a:off x="5905277" y="0"/>
            <a:ext cx="3629660" cy="5358130"/>
            <a:chOff x="5905277" y="0"/>
            <a:chExt cx="3629660" cy="5358130"/>
          </a:xfrm>
        </p:grpSpPr>
        <p:sp>
          <p:nvSpPr>
            <p:cNvPr id="28" name="object 28" descr=""/>
            <p:cNvSpPr/>
            <p:nvPr/>
          </p:nvSpPr>
          <p:spPr>
            <a:xfrm>
              <a:off x="5905277" y="0"/>
              <a:ext cx="3629660" cy="5358130"/>
            </a:xfrm>
            <a:custGeom>
              <a:avLst/>
              <a:gdLst/>
              <a:ahLst/>
              <a:cxnLst/>
              <a:rect l="l" t="t" r="r" b="b"/>
              <a:pathLst>
                <a:path w="3629659" h="5358130">
                  <a:moveTo>
                    <a:pt x="3629266" y="5357672"/>
                  </a:moveTo>
                  <a:lnTo>
                    <a:pt x="0" y="5357672"/>
                  </a:lnTo>
                  <a:lnTo>
                    <a:pt x="0" y="0"/>
                  </a:lnTo>
                  <a:lnTo>
                    <a:pt x="3629266" y="0"/>
                  </a:lnTo>
                  <a:lnTo>
                    <a:pt x="3629266" y="5357672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6370097" y="602246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523529" y="199820"/>
            <a:ext cx="1875155" cy="478790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3970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B45F06"/>
                </a:solidFill>
              </a:rPr>
              <a:t>RECLAMAÇÃO</a:t>
            </a:r>
          </a:p>
          <a:p>
            <a:pPr marL="12700">
              <a:lnSpc>
                <a:spcPts val="1235"/>
              </a:lnSpc>
            </a:pPr>
            <a:r>
              <a:rPr dirty="0" sz="1150">
                <a:solidFill>
                  <a:srgbClr val="B45F06"/>
                </a:solidFill>
              </a:rPr>
              <a:t>JAN</a:t>
            </a:r>
            <a:r>
              <a:rPr dirty="0" sz="1150" spc="35">
                <a:solidFill>
                  <a:srgbClr val="B45F06"/>
                </a:solidFill>
              </a:rPr>
              <a:t> </a:t>
            </a:r>
            <a:r>
              <a:rPr dirty="0" sz="1150" spc="-25">
                <a:solidFill>
                  <a:srgbClr val="B45F06"/>
                </a:solidFill>
              </a:rPr>
              <a:t>22</a:t>
            </a:r>
            <a:endParaRPr sz="1150"/>
          </a:p>
        </p:txBody>
      </p:sp>
      <p:sp>
        <p:nvSpPr>
          <p:cNvPr id="31" name="object 31" descr=""/>
          <p:cNvSpPr txBox="1"/>
          <p:nvPr/>
        </p:nvSpPr>
        <p:spPr>
          <a:xfrm>
            <a:off x="6311701" y="637839"/>
            <a:ext cx="2549525" cy="105854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65"/>
              </a:lnSpc>
              <a:spcBef>
                <a:spcPts val="114"/>
              </a:spcBef>
            </a:pPr>
            <a:r>
              <a:rPr dirty="0" sz="3550" spc="-10" b="1">
                <a:solidFill>
                  <a:srgbClr val="DDE1DA"/>
                </a:solidFill>
                <a:latin typeface="Century Gothic"/>
                <a:cs typeface="Century Gothic"/>
              </a:rPr>
              <a:t>51,9%</a:t>
            </a:r>
            <a:endParaRPr sz="3550">
              <a:latin typeface="Century Gothic"/>
              <a:cs typeface="Century Gothic"/>
            </a:endParaRPr>
          </a:p>
          <a:p>
            <a:pPr marL="12700" marR="5080">
              <a:lnSpc>
                <a:spcPts val="1910"/>
              </a:lnSpc>
              <a:spcBef>
                <a:spcPts val="229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SUPORTE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1267198" y="4597837"/>
            <a:ext cx="1010285" cy="5334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r" marR="5080">
              <a:lnSpc>
                <a:spcPts val="2210"/>
              </a:lnSpc>
              <a:spcBef>
                <a:spcPts val="90"/>
              </a:spcBef>
            </a:pPr>
            <a:r>
              <a:rPr dirty="0" sz="1950" spc="-25" b="1">
                <a:solidFill>
                  <a:srgbClr val="B45F06"/>
                </a:solidFill>
                <a:latin typeface="Century Gothic"/>
                <a:cs typeface="Century Gothic"/>
              </a:rPr>
              <a:t>11%</a:t>
            </a:r>
            <a:endParaRPr sz="1950">
              <a:latin typeface="Century Gothic"/>
              <a:cs typeface="Century Gothic"/>
            </a:endParaRPr>
          </a:p>
          <a:p>
            <a:pPr algn="r" marR="7620">
              <a:lnSpc>
                <a:spcPts val="1789"/>
              </a:lnSpc>
            </a:pPr>
            <a:r>
              <a:rPr dirty="0" sz="1600" spc="-10">
                <a:solidFill>
                  <a:srgbClr val="B45F06"/>
                </a:solidFill>
                <a:latin typeface="Century Gothic"/>
                <a:cs typeface="Century Gothic"/>
              </a:rPr>
              <a:t>anônimas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6314686" y="2162457"/>
            <a:ext cx="1948814" cy="7505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2250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39065" indent="-126364">
              <a:lnSpc>
                <a:spcPts val="1125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sistema</a:t>
            </a:r>
            <a:r>
              <a:rPr dirty="0" sz="1100" spc="10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indisponível;</a:t>
            </a:r>
            <a:endParaRPr sz="1100">
              <a:latin typeface="Century Gothic"/>
              <a:cs typeface="Century Gothic"/>
            </a:endParaRPr>
          </a:p>
          <a:p>
            <a:pPr marL="139065" indent="-126364">
              <a:lnSpc>
                <a:spcPts val="1115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reclamações</a:t>
            </a:r>
            <a:r>
              <a:rPr dirty="0" sz="1100" spc="17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específicas;</a:t>
            </a:r>
            <a:endParaRPr sz="1100">
              <a:latin typeface="Century Gothic"/>
              <a:cs typeface="Century Gothic"/>
            </a:endParaRPr>
          </a:p>
          <a:p>
            <a:pPr marL="139065" indent="-126364">
              <a:lnSpc>
                <a:spcPts val="1220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cobrança</a:t>
            </a:r>
            <a:r>
              <a:rPr dirty="0" sz="1100" spc="13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indevida.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35160" cy="5358130"/>
          </a:xfrm>
          <a:custGeom>
            <a:avLst/>
            <a:gdLst/>
            <a:ahLst/>
            <a:cxnLst/>
            <a:rect l="l" t="t" r="r" b="b"/>
            <a:pathLst>
              <a:path w="9535160" h="5358130">
                <a:moveTo>
                  <a:pt x="9534544" y="5357672"/>
                </a:moveTo>
                <a:lnTo>
                  <a:pt x="0" y="5357672"/>
                </a:lnTo>
                <a:lnTo>
                  <a:pt x="0" y="0"/>
                </a:lnTo>
                <a:lnTo>
                  <a:pt x="9534544" y="0"/>
                </a:lnTo>
                <a:lnTo>
                  <a:pt x="9534544" y="5357672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23109" y="1377962"/>
            <a:ext cx="1321307" cy="1080515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0" y="0"/>
            <a:ext cx="2350135" cy="5358130"/>
            <a:chOff x="0" y="0"/>
            <a:chExt cx="2350135" cy="5358130"/>
          </a:xfrm>
        </p:grpSpPr>
        <p:sp>
          <p:nvSpPr>
            <p:cNvPr id="5" name="object 5" descr=""/>
            <p:cNvSpPr/>
            <p:nvPr/>
          </p:nvSpPr>
          <p:spPr>
            <a:xfrm>
              <a:off x="0" y="0"/>
              <a:ext cx="2350135" cy="5358130"/>
            </a:xfrm>
            <a:custGeom>
              <a:avLst/>
              <a:gdLst/>
              <a:ahLst/>
              <a:cxnLst/>
              <a:rect l="l" t="t" r="r" b="b"/>
              <a:pathLst>
                <a:path w="2350135" h="5358130">
                  <a:moveTo>
                    <a:pt x="0" y="5357672"/>
                  </a:moveTo>
                  <a:lnTo>
                    <a:pt x="0" y="0"/>
                  </a:lnTo>
                  <a:lnTo>
                    <a:pt x="2349785" y="0"/>
                  </a:lnTo>
                  <a:lnTo>
                    <a:pt x="2349785" y="5357672"/>
                  </a:lnTo>
                  <a:lnTo>
                    <a:pt x="0" y="5357672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42677" y="1915934"/>
              <a:ext cx="1640205" cy="1531620"/>
            </a:xfrm>
            <a:custGeom>
              <a:avLst/>
              <a:gdLst/>
              <a:ahLst/>
              <a:cxnLst/>
              <a:rect l="l" t="t" r="r" b="b"/>
              <a:pathLst>
                <a:path w="1640205" h="1531620">
                  <a:moveTo>
                    <a:pt x="62484" y="742188"/>
                  </a:moveTo>
                  <a:lnTo>
                    <a:pt x="1524" y="740664"/>
                  </a:lnTo>
                  <a:lnTo>
                    <a:pt x="0" y="766572"/>
                  </a:lnTo>
                  <a:lnTo>
                    <a:pt x="1524" y="804672"/>
                  </a:lnTo>
                  <a:lnTo>
                    <a:pt x="62484" y="803148"/>
                  </a:lnTo>
                  <a:lnTo>
                    <a:pt x="62484" y="742188"/>
                  </a:lnTo>
                  <a:close/>
                </a:path>
                <a:path w="1640205" h="1531620">
                  <a:moveTo>
                    <a:pt x="76187" y="897636"/>
                  </a:moveTo>
                  <a:lnTo>
                    <a:pt x="70091" y="871728"/>
                  </a:lnTo>
                  <a:lnTo>
                    <a:pt x="71615" y="873252"/>
                  </a:lnTo>
                  <a:lnTo>
                    <a:pt x="71348" y="871728"/>
                  </a:lnTo>
                  <a:lnTo>
                    <a:pt x="65519" y="839724"/>
                  </a:lnTo>
                  <a:lnTo>
                    <a:pt x="4559" y="847344"/>
                  </a:lnTo>
                  <a:lnTo>
                    <a:pt x="9131" y="882396"/>
                  </a:lnTo>
                  <a:lnTo>
                    <a:pt x="15227" y="909828"/>
                  </a:lnTo>
                  <a:lnTo>
                    <a:pt x="76187" y="897636"/>
                  </a:lnTo>
                  <a:close/>
                </a:path>
                <a:path w="1640205" h="1531620">
                  <a:moveTo>
                    <a:pt x="77724" y="624852"/>
                  </a:moveTo>
                  <a:lnTo>
                    <a:pt x="16764" y="614172"/>
                  </a:lnTo>
                  <a:lnTo>
                    <a:pt x="9144" y="649224"/>
                  </a:lnTo>
                  <a:lnTo>
                    <a:pt x="6096" y="676656"/>
                  </a:lnTo>
                  <a:lnTo>
                    <a:pt x="67056" y="684276"/>
                  </a:lnTo>
                  <a:lnTo>
                    <a:pt x="71348" y="659892"/>
                  </a:lnTo>
                  <a:lnTo>
                    <a:pt x="71628" y="658368"/>
                  </a:lnTo>
                  <a:lnTo>
                    <a:pt x="70104" y="659892"/>
                  </a:lnTo>
                  <a:lnTo>
                    <a:pt x="77724" y="624852"/>
                  </a:lnTo>
                  <a:close/>
                </a:path>
                <a:path w="1640205" h="1531620">
                  <a:moveTo>
                    <a:pt x="109715" y="1010412"/>
                  </a:moveTo>
                  <a:lnTo>
                    <a:pt x="108953" y="1008888"/>
                  </a:lnTo>
                  <a:lnTo>
                    <a:pt x="108191" y="1007364"/>
                  </a:lnTo>
                  <a:lnTo>
                    <a:pt x="108191" y="1008888"/>
                  </a:lnTo>
                  <a:lnTo>
                    <a:pt x="96532" y="975360"/>
                  </a:lnTo>
                  <a:lnTo>
                    <a:pt x="95999" y="973836"/>
                  </a:lnTo>
                  <a:lnTo>
                    <a:pt x="95999" y="975360"/>
                  </a:lnTo>
                  <a:lnTo>
                    <a:pt x="89903" y="954024"/>
                  </a:lnTo>
                  <a:lnTo>
                    <a:pt x="30467" y="972312"/>
                  </a:lnTo>
                  <a:lnTo>
                    <a:pt x="38087" y="993648"/>
                  </a:lnTo>
                  <a:lnTo>
                    <a:pt x="51803" y="1034796"/>
                  </a:lnTo>
                  <a:lnTo>
                    <a:pt x="109715" y="1010412"/>
                  </a:lnTo>
                  <a:close/>
                </a:path>
                <a:path w="1640205" h="1531620">
                  <a:moveTo>
                    <a:pt x="112776" y="513588"/>
                  </a:moveTo>
                  <a:lnTo>
                    <a:pt x="54864" y="490728"/>
                  </a:lnTo>
                  <a:lnTo>
                    <a:pt x="50292" y="501396"/>
                  </a:lnTo>
                  <a:lnTo>
                    <a:pt x="33528" y="551688"/>
                  </a:lnTo>
                  <a:lnTo>
                    <a:pt x="92964" y="568452"/>
                  </a:lnTo>
                  <a:lnTo>
                    <a:pt x="96012" y="556260"/>
                  </a:lnTo>
                  <a:lnTo>
                    <a:pt x="96012" y="557784"/>
                  </a:lnTo>
                  <a:lnTo>
                    <a:pt x="96532" y="556260"/>
                  </a:lnTo>
                  <a:lnTo>
                    <a:pt x="108204" y="522732"/>
                  </a:lnTo>
                  <a:lnTo>
                    <a:pt x="108204" y="524256"/>
                  </a:lnTo>
                  <a:lnTo>
                    <a:pt x="108851" y="522732"/>
                  </a:lnTo>
                  <a:lnTo>
                    <a:pt x="112776" y="513588"/>
                  </a:lnTo>
                  <a:close/>
                </a:path>
                <a:path w="1640205" h="1531620">
                  <a:moveTo>
                    <a:pt x="163055" y="1115568"/>
                  </a:moveTo>
                  <a:lnTo>
                    <a:pt x="152387" y="1100328"/>
                  </a:lnTo>
                  <a:lnTo>
                    <a:pt x="153911" y="1101852"/>
                  </a:lnTo>
                  <a:lnTo>
                    <a:pt x="153047" y="1100328"/>
                  </a:lnTo>
                  <a:lnTo>
                    <a:pt x="135623" y="1069848"/>
                  </a:lnTo>
                  <a:lnTo>
                    <a:pt x="137147" y="1071372"/>
                  </a:lnTo>
                  <a:lnTo>
                    <a:pt x="136385" y="1069848"/>
                  </a:lnTo>
                  <a:lnTo>
                    <a:pt x="134099" y="1065276"/>
                  </a:lnTo>
                  <a:lnTo>
                    <a:pt x="77711" y="1091184"/>
                  </a:lnTo>
                  <a:lnTo>
                    <a:pt x="82283" y="1098804"/>
                  </a:lnTo>
                  <a:lnTo>
                    <a:pt x="109715" y="1149096"/>
                  </a:lnTo>
                  <a:lnTo>
                    <a:pt x="163055" y="1115568"/>
                  </a:lnTo>
                  <a:close/>
                </a:path>
                <a:path w="1640205" h="1531620">
                  <a:moveTo>
                    <a:pt x="166116" y="408444"/>
                  </a:moveTo>
                  <a:lnTo>
                    <a:pt x="114300" y="376428"/>
                  </a:lnTo>
                  <a:lnTo>
                    <a:pt x="100584" y="399288"/>
                  </a:lnTo>
                  <a:lnTo>
                    <a:pt x="82296" y="431292"/>
                  </a:lnTo>
                  <a:lnTo>
                    <a:pt x="137160" y="460248"/>
                  </a:lnTo>
                  <a:lnTo>
                    <a:pt x="153085" y="431292"/>
                  </a:lnTo>
                  <a:lnTo>
                    <a:pt x="153924" y="429768"/>
                  </a:lnTo>
                  <a:lnTo>
                    <a:pt x="152400" y="431292"/>
                  </a:lnTo>
                  <a:lnTo>
                    <a:pt x="166116" y="408444"/>
                  </a:lnTo>
                  <a:close/>
                </a:path>
                <a:path w="1640205" h="1531620">
                  <a:moveTo>
                    <a:pt x="233159" y="1211580"/>
                  </a:moveTo>
                  <a:lnTo>
                    <a:pt x="211823" y="1185672"/>
                  </a:lnTo>
                  <a:lnTo>
                    <a:pt x="213347" y="1187196"/>
                  </a:lnTo>
                  <a:lnTo>
                    <a:pt x="212128" y="1185672"/>
                  </a:lnTo>
                  <a:lnTo>
                    <a:pt x="195059" y="1164336"/>
                  </a:lnTo>
                  <a:lnTo>
                    <a:pt x="146291" y="1202436"/>
                  </a:lnTo>
                  <a:lnTo>
                    <a:pt x="164579" y="1225296"/>
                  </a:lnTo>
                  <a:lnTo>
                    <a:pt x="185915" y="1251204"/>
                  </a:lnTo>
                  <a:lnTo>
                    <a:pt x="233159" y="1211580"/>
                  </a:lnTo>
                  <a:close/>
                </a:path>
                <a:path w="1640205" h="1531620">
                  <a:moveTo>
                    <a:pt x="237744" y="315480"/>
                  </a:moveTo>
                  <a:lnTo>
                    <a:pt x="192024" y="272808"/>
                  </a:lnTo>
                  <a:lnTo>
                    <a:pt x="188976" y="277380"/>
                  </a:lnTo>
                  <a:lnTo>
                    <a:pt x="164592" y="306336"/>
                  </a:lnTo>
                  <a:lnTo>
                    <a:pt x="150876" y="323100"/>
                  </a:lnTo>
                  <a:lnTo>
                    <a:pt x="199644" y="361200"/>
                  </a:lnTo>
                  <a:lnTo>
                    <a:pt x="212102" y="345960"/>
                  </a:lnTo>
                  <a:lnTo>
                    <a:pt x="213360" y="344436"/>
                  </a:lnTo>
                  <a:lnTo>
                    <a:pt x="211836" y="345960"/>
                  </a:lnTo>
                  <a:lnTo>
                    <a:pt x="234696" y="318528"/>
                  </a:lnTo>
                  <a:lnTo>
                    <a:pt x="237744" y="315480"/>
                  </a:lnTo>
                  <a:close/>
                </a:path>
                <a:path w="1640205" h="1531620">
                  <a:moveTo>
                    <a:pt x="316979" y="1292352"/>
                  </a:moveTo>
                  <a:lnTo>
                    <a:pt x="311264" y="1287780"/>
                  </a:lnTo>
                  <a:lnTo>
                    <a:pt x="309359" y="1286256"/>
                  </a:lnTo>
                  <a:lnTo>
                    <a:pt x="310883" y="1287780"/>
                  </a:lnTo>
                  <a:lnTo>
                    <a:pt x="283451" y="1263396"/>
                  </a:lnTo>
                  <a:lnTo>
                    <a:pt x="274307" y="1254252"/>
                  </a:lnTo>
                  <a:lnTo>
                    <a:pt x="230111" y="1298448"/>
                  </a:lnTo>
                  <a:lnTo>
                    <a:pt x="240779" y="1309116"/>
                  </a:lnTo>
                  <a:lnTo>
                    <a:pt x="278879" y="1341120"/>
                  </a:lnTo>
                  <a:lnTo>
                    <a:pt x="316979" y="1292352"/>
                  </a:lnTo>
                  <a:close/>
                </a:path>
                <a:path w="1640205" h="1531620">
                  <a:moveTo>
                    <a:pt x="324612" y="233184"/>
                  </a:moveTo>
                  <a:lnTo>
                    <a:pt x="284988" y="185940"/>
                  </a:lnTo>
                  <a:lnTo>
                    <a:pt x="269748" y="198132"/>
                  </a:lnTo>
                  <a:lnTo>
                    <a:pt x="240792" y="222516"/>
                  </a:lnTo>
                  <a:lnTo>
                    <a:pt x="236220" y="228612"/>
                  </a:lnTo>
                  <a:lnTo>
                    <a:pt x="278892" y="272808"/>
                  </a:lnTo>
                  <a:lnTo>
                    <a:pt x="283464" y="268236"/>
                  </a:lnTo>
                  <a:lnTo>
                    <a:pt x="310896" y="243852"/>
                  </a:lnTo>
                  <a:lnTo>
                    <a:pt x="309372" y="245376"/>
                  </a:lnTo>
                  <a:lnTo>
                    <a:pt x="311277" y="243852"/>
                  </a:lnTo>
                  <a:lnTo>
                    <a:pt x="324612" y="233184"/>
                  </a:lnTo>
                  <a:close/>
                </a:path>
                <a:path w="1640205" h="1531620">
                  <a:moveTo>
                    <a:pt x="414515" y="1360932"/>
                  </a:moveTo>
                  <a:lnTo>
                    <a:pt x="397179" y="1350264"/>
                  </a:lnTo>
                  <a:lnTo>
                    <a:pt x="394703" y="1348740"/>
                  </a:lnTo>
                  <a:lnTo>
                    <a:pt x="396227" y="1350264"/>
                  </a:lnTo>
                  <a:lnTo>
                    <a:pt x="367931" y="1330452"/>
                  </a:lnTo>
                  <a:lnTo>
                    <a:pt x="365747" y="1328928"/>
                  </a:lnTo>
                  <a:lnTo>
                    <a:pt x="329171" y="1379220"/>
                  </a:lnTo>
                  <a:lnTo>
                    <a:pt x="330695" y="1380744"/>
                  </a:lnTo>
                  <a:lnTo>
                    <a:pt x="362699" y="1402080"/>
                  </a:lnTo>
                  <a:lnTo>
                    <a:pt x="384035" y="1414272"/>
                  </a:lnTo>
                  <a:lnTo>
                    <a:pt x="414515" y="1360932"/>
                  </a:lnTo>
                  <a:close/>
                </a:path>
                <a:path w="1640205" h="1531620">
                  <a:moveTo>
                    <a:pt x="422148" y="166128"/>
                  </a:moveTo>
                  <a:lnTo>
                    <a:pt x="390144" y="112788"/>
                  </a:lnTo>
                  <a:lnTo>
                    <a:pt x="362712" y="129552"/>
                  </a:lnTo>
                  <a:lnTo>
                    <a:pt x="336804" y="146316"/>
                  </a:lnTo>
                  <a:lnTo>
                    <a:pt x="370332" y="198132"/>
                  </a:lnTo>
                  <a:lnTo>
                    <a:pt x="396240" y="181368"/>
                  </a:lnTo>
                  <a:lnTo>
                    <a:pt x="394716" y="182892"/>
                  </a:lnTo>
                  <a:lnTo>
                    <a:pt x="397205" y="181368"/>
                  </a:lnTo>
                  <a:lnTo>
                    <a:pt x="422148" y="166128"/>
                  </a:lnTo>
                  <a:close/>
                </a:path>
                <a:path w="1640205" h="1531620">
                  <a:moveTo>
                    <a:pt x="521195" y="1414272"/>
                  </a:moveTo>
                  <a:lnTo>
                    <a:pt x="490715" y="1400556"/>
                  </a:lnTo>
                  <a:lnTo>
                    <a:pt x="492239" y="1400556"/>
                  </a:lnTo>
                  <a:lnTo>
                    <a:pt x="466331" y="1389888"/>
                  </a:lnTo>
                  <a:lnTo>
                    <a:pt x="440423" y="1444752"/>
                  </a:lnTo>
                  <a:lnTo>
                    <a:pt x="466331" y="1456944"/>
                  </a:lnTo>
                  <a:lnTo>
                    <a:pt x="498335" y="1470660"/>
                  </a:lnTo>
                  <a:lnTo>
                    <a:pt x="521195" y="1414272"/>
                  </a:lnTo>
                  <a:close/>
                </a:path>
                <a:path w="1640205" h="1531620">
                  <a:moveTo>
                    <a:pt x="528828" y="115836"/>
                  </a:moveTo>
                  <a:lnTo>
                    <a:pt x="507492" y="57924"/>
                  </a:lnTo>
                  <a:lnTo>
                    <a:pt x="501396" y="59448"/>
                  </a:lnTo>
                  <a:lnTo>
                    <a:pt x="466344" y="74688"/>
                  </a:lnTo>
                  <a:lnTo>
                    <a:pt x="448056" y="83820"/>
                  </a:lnTo>
                  <a:lnTo>
                    <a:pt x="473964" y="138696"/>
                  </a:lnTo>
                  <a:lnTo>
                    <a:pt x="492252" y="131076"/>
                  </a:lnTo>
                  <a:lnTo>
                    <a:pt x="490728" y="131076"/>
                  </a:lnTo>
                  <a:lnTo>
                    <a:pt x="525780" y="115836"/>
                  </a:lnTo>
                  <a:lnTo>
                    <a:pt x="524256" y="117360"/>
                  </a:lnTo>
                  <a:lnTo>
                    <a:pt x="528828" y="115836"/>
                  </a:lnTo>
                  <a:close/>
                </a:path>
                <a:path w="1640205" h="1531620">
                  <a:moveTo>
                    <a:pt x="633971" y="1449324"/>
                  </a:moveTo>
                  <a:lnTo>
                    <a:pt x="629399" y="1447800"/>
                  </a:lnTo>
                  <a:lnTo>
                    <a:pt x="630923" y="1447800"/>
                  </a:lnTo>
                  <a:lnTo>
                    <a:pt x="594347" y="1438656"/>
                  </a:lnTo>
                  <a:lnTo>
                    <a:pt x="595871" y="1438656"/>
                  </a:lnTo>
                  <a:lnTo>
                    <a:pt x="577583" y="1434084"/>
                  </a:lnTo>
                  <a:lnTo>
                    <a:pt x="559295" y="1491996"/>
                  </a:lnTo>
                  <a:lnTo>
                    <a:pt x="577583" y="1498092"/>
                  </a:lnTo>
                  <a:lnTo>
                    <a:pt x="615683" y="1508760"/>
                  </a:lnTo>
                  <a:lnTo>
                    <a:pt x="620255" y="1508760"/>
                  </a:lnTo>
                  <a:lnTo>
                    <a:pt x="633971" y="1449324"/>
                  </a:lnTo>
                  <a:close/>
                </a:path>
                <a:path w="1640205" h="1531620">
                  <a:moveTo>
                    <a:pt x="641604" y="80772"/>
                  </a:moveTo>
                  <a:lnTo>
                    <a:pt x="629412" y="21336"/>
                  </a:lnTo>
                  <a:lnTo>
                    <a:pt x="615696" y="22860"/>
                  </a:lnTo>
                  <a:lnTo>
                    <a:pt x="566928" y="36576"/>
                  </a:lnTo>
                  <a:lnTo>
                    <a:pt x="585216" y="96012"/>
                  </a:lnTo>
                  <a:lnTo>
                    <a:pt x="595884" y="92964"/>
                  </a:lnTo>
                  <a:lnTo>
                    <a:pt x="594360" y="92964"/>
                  </a:lnTo>
                  <a:lnTo>
                    <a:pt x="630936" y="83820"/>
                  </a:lnTo>
                  <a:lnTo>
                    <a:pt x="629412" y="83820"/>
                  </a:lnTo>
                  <a:lnTo>
                    <a:pt x="641604" y="80772"/>
                  </a:lnTo>
                  <a:close/>
                </a:path>
                <a:path w="1640205" h="1531620">
                  <a:moveTo>
                    <a:pt x="751319" y="1467612"/>
                  </a:moveTo>
                  <a:lnTo>
                    <a:pt x="743699" y="1467612"/>
                  </a:lnTo>
                  <a:lnTo>
                    <a:pt x="704075" y="1463040"/>
                  </a:lnTo>
                  <a:lnTo>
                    <a:pt x="705599" y="1463040"/>
                  </a:lnTo>
                  <a:lnTo>
                    <a:pt x="693407" y="1459992"/>
                  </a:lnTo>
                  <a:lnTo>
                    <a:pt x="682739" y="1520952"/>
                  </a:lnTo>
                  <a:lnTo>
                    <a:pt x="696455" y="1524000"/>
                  </a:lnTo>
                  <a:lnTo>
                    <a:pt x="737603" y="1528572"/>
                  </a:lnTo>
                  <a:lnTo>
                    <a:pt x="746747" y="1528572"/>
                  </a:lnTo>
                  <a:lnTo>
                    <a:pt x="751319" y="1467612"/>
                  </a:lnTo>
                  <a:close/>
                </a:path>
                <a:path w="1640205" h="1531620">
                  <a:moveTo>
                    <a:pt x="758952" y="64008"/>
                  </a:moveTo>
                  <a:lnTo>
                    <a:pt x="755904" y="1524"/>
                  </a:lnTo>
                  <a:lnTo>
                    <a:pt x="737616" y="3048"/>
                  </a:lnTo>
                  <a:lnTo>
                    <a:pt x="696468" y="7620"/>
                  </a:lnTo>
                  <a:lnTo>
                    <a:pt x="690372" y="9144"/>
                  </a:lnTo>
                  <a:lnTo>
                    <a:pt x="701040" y="70104"/>
                  </a:lnTo>
                  <a:lnTo>
                    <a:pt x="705612" y="68580"/>
                  </a:lnTo>
                  <a:lnTo>
                    <a:pt x="704088" y="70104"/>
                  </a:lnTo>
                  <a:lnTo>
                    <a:pt x="713994" y="68580"/>
                  </a:lnTo>
                  <a:lnTo>
                    <a:pt x="743712" y="64008"/>
                  </a:lnTo>
                  <a:lnTo>
                    <a:pt x="742188" y="65532"/>
                  </a:lnTo>
                  <a:lnTo>
                    <a:pt x="758952" y="64008"/>
                  </a:lnTo>
                  <a:close/>
                </a:path>
                <a:path w="1640205" h="1531620">
                  <a:moveTo>
                    <a:pt x="874763" y="1530096"/>
                  </a:moveTo>
                  <a:lnTo>
                    <a:pt x="870191" y="1469136"/>
                  </a:lnTo>
                  <a:lnTo>
                    <a:pt x="861047" y="1469136"/>
                  </a:lnTo>
                  <a:lnTo>
                    <a:pt x="819899" y="1470660"/>
                  </a:lnTo>
                  <a:lnTo>
                    <a:pt x="812279" y="1470660"/>
                  </a:lnTo>
                  <a:lnTo>
                    <a:pt x="810755" y="1531620"/>
                  </a:lnTo>
                  <a:lnTo>
                    <a:pt x="862571" y="1531620"/>
                  </a:lnTo>
                  <a:lnTo>
                    <a:pt x="874763" y="1530096"/>
                  </a:lnTo>
                  <a:close/>
                </a:path>
                <a:path w="1640205" h="1531620">
                  <a:moveTo>
                    <a:pt x="882396" y="1524"/>
                  </a:moveTo>
                  <a:lnTo>
                    <a:pt x="862584" y="0"/>
                  </a:lnTo>
                  <a:lnTo>
                    <a:pt x="818388" y="0"/>
                  </a:lnTo>
                  <a:lnTo>
                    <a:pt x="819912" y="60960"/>
                  </a:lnTo>
                  <a:lnTo>
                    <a:pt x="861060" y="62484"/>
                  </a:lnTo>
                  <a:lnTo>
                    <a:pt x="859536" y="62484"/>
                  </a:lnTo>
                  <a:lnTo>
                    <a:pt x="877824" y="64008"/>
                  </a:lnTo>
                  <a:lnTo>
                    <a:pt x="882396" y="1524"/>
                  </a:lnTo>
                  <a:close/>
                </a:path>
                <a:path w="1640205" h="1531620">
                  <a:moveTo>
                    <a:pt x="1001255" y="1513332"/>
                  </a:moveTo>
                  <a:lnTo>
                    <a:pt x="988568" y="1456944"/>
                  </a:lnTo>
                  <a:lnTo>
                    <a:pt x="987539" y="1452372"/>
                  </a:lnTo>
                  <a:lnTo>
                    <a:pt x="973823" y="1456944"/>
                  </a:lnTo>
                  <a:lnTo>
                    <a:pt x="973823" y="1455420"/>
                  </a:lnTo>
                  <a:lnTo>
                    <a:pt x="935723" y="1463040"/>
                  </a:lnTo>
                  <a:lnTo>
                    <a:pt x="929627" y="1463040"/>
                  </a:lnTo>
                  <a:lnTo>
                    <a:pt x="937247" y="1524000"/>
                  </a:lnTo>
                  <a:lnTo>
                    <a:pt x="944867" y="1524000"/>
                  </a:lnTo>
                  <a:lnTo>
                    <a:pt x="986015" y="1516380"/>
                  </a:lnTo>
                  <a:lnTo>
                    <a:pt x="1001255" y="1513332"/>
                  </a:lnTo>
                  <a:close/>
                </a:path>
                <a:path w="1640205" h="1531620">
                  <a:moveTo>
                    <a:pt x="1008888" y="19812"/>
                  </a:moveTo>
                  <a:lnTo>
                    <a:pt x="986028" y="15240"/>
                  </a:lnTo>
                  <a:lnTo>
                    <a:pt x="947928" y="9144"/>
                  </a:lnTo>
                  <a:lnTo>
                    <a:pt x="937260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996696" y="80772"/>
                  </a:lnTo>
                  <a:lnTo>
                    <a:pt x="997915" y="74676"/>
                  </a:lnTo>
                  <a:lnTo>
                    <a:pt x="1008888" y="19812"/>
                  </a:lnTo>
                  <a:close/>
                </a:path>
                <a:path w="1640205" h="1531620">
                  <a:moveTo>
                    <a:pt x="1123175" y="1478280"/>
                  </a:moveTo>
                  <a:lnTo>
                    <a:pt x="1101839" y="1420368"/>
                  </a:lnTo>
                  <a:lnTo>
                    <a:pt x="1080503" y="1427988"/>
                  </a:lnTo>
                  <a:lnTo>
                    <a:pt x="1082027" y="1427988"/>
                  </a:lnTo>
                  <a:lnTo>
                    <a:pt x="1045451" y="1438656"/>
                  </a:lnTo>
                  <a:lnTo>
                    <a:pt x="1046975" y="1438656"/>
                  </a:lnTo>
                  <a:lnTo>
                    <a:pt x="1062215" y="1498092"/>
                  </a:lnTo>
                  <a:lnTo>
                    <a:pt x="1063739" y="1498092"/>
                  </a:lnTo>
                  <a:lnTo>
                    <a:pt x="1101839" y="1485900"/>
                  </a:lnTo>
                  <a:lnTo>
                    <a:pt x="1123175" y="1478280"/>
                  </a:lnTo>
                  <a:close/>
                </a:path>
                <a:path w="1640205" h="1531620">
                  <a:moveTo>
                    <a:pt x="1130795" y="56388"/>
                  </a:moveTo>
                  <a:lnTo>
                    <a:pt x="1101839" y="45720"/>
                  </a:lnTo>
                  <a:lnTo>
                    <a:pt x="1071359" y="36576"/>
                  </a:lnTo>
                  <a:lnTo>
                    <a:pt x="1053071" y="94488"/>
                  </a:lnTo>
                  <a:lnTo>
                    <a:pt x="1082027" y="103632"/>
                  </a:lnTo>
                  <a:lnTo>
                    <a:pt x="1110983" y="114300"/>
                  </a:lnTo>
                  <a:lnTo>
                    <a:pt x="1130795" y="56388"/>
                  </a:lnTo>
                  <a:close/>
                </a:path>
                <a:path w="1640205" h="1531620">
                  <a:moveTo>
                    <a:pt x="1240523" y="1424940"/>
                  </a:moveTo>
                  <a:lnTo>
                    <a:pt x="1210043" y="1370076"/>
                  </a:lnTo>
                  <a:lnTo>
                    <a:pt x="1182611" y="1385316"/>
                  </a:lnTo>
                  <a:lnTo>
                    <a:pt x="1184135" y="1385316"/>
                  </a:lnTo>
                  <a:lnTo>
                    <a:pt x="1156703" y="1397508"/>
                  </a:lnTo>
                  <a:lnTo>
                    <a:pt x="1184135" y="1453896"/>
                  </a:lnTo>
                  <a:lnTo>
                    <a:pt x="1210043" y="1440180"/>
                  </a:lnTo>
                  <a:lnTo>
                    <a:pt x="1240523" y="1424940"/>
                  </a:lnTo>
                  <a:close/>
                </a:path>
                <a:path w="1640205" h="1531620">
                  <a:moveTo>
                    <a:pt x="1248143" y="111252"/>
                  </a:moveTo>
                  <a:lnTo>
                    <a:pt x="1245095" y="109728"/>
                  </a:lnTo>
                  <a:lnTo>
                    <a:pt x="1210043" y="91440"/>
                  </a:lnTo>
                  <a:lnTo>
                    <a:pt x="1190231" y="82296"/>
                  </a:lnTo>
                  <a:lnTo>
                    <a:pt x="1164323" y="137160"/>
                  </a:lnTo>
                  <a:lnTo>
                    <a:pt x="1184135" y="146304"/>
                  </a:lnTo>
                  <a:lnTo>
                    <a:pt x="1182611" y="146304"/>
                  </a:lnTo>
                  <a:lnTo>
                    <a:pt x="1214615" y="164592"/>
                  </a:lnTo>
                  <a:lnTo>
                    <a:pt x="1214615" y="163068"/>
                  </a:lnTo>
                  <a:lnTo>
                    <a:pt x="1216139" y="164592"/>
                  </a:lnTo>
                  <a:lnTo>
                    <a:pt x="1217053" y="163068"/>
                  </a:lnTo>
                  <a:lnTo>
                    <a:pt x="1248143" y="111252"/>
                  </a:lnTo>
                  <a:close/>
                </a:path>
                <a:path w="1640205" h="1531620">
                  <a:moveTo>
                    <a:pt x="1347203" y="1353312"/>
                  </a:moveTo>
                  <a:lnTo>
                    <a:pt x="1329347" y="1330452"/>
                  </a:lnTo>
                  <a:lnTo>
                    <a:pt x="1309103" y="1304544"/>
                  </a:lnTo>
                  <a:lnTo>
                    <a:pt x="1303007" y="1309116"/>
                  </a:lnTo>
                  <a:lnTo>
                    <a:pt x="1304531" y="1309116"/>
                  </a:lnTo>
                  <a:lnTo>
                    <a:pt x="1274051" y="1330452"/>
                  </a:lnTo>
                  <a:lnTo>
                    <a:pt x="1275575" y="1328928"/>
                  </a:lnTo>
                  <a:lnTo>
                    <a:pt x="1260335" y="1339596"/>
                  </a:lnTo>
                  <a:lnTo>
                    <a:pt x="1295387" y="1391412"/>
                  </a:lnTo>
                  <a:lnTo>
                    <a:pt x="1310627" y="1380744"/>
                  </a:lnTo>
                  <a:lnTo>
                    <a:pt x="1347203" y="1353312"/>
                  </a:lnTo>
                  <a:close/>
                </a:path>
                <a:path w="1640205" h="1531620">
                  <a:moveTo>
                    <a:pt x="1353299" y="184404"/>
                  </a:moveTo>
                  <a:lnTo>
                    <a:pt x="1341107" y="173736"/>
                  </a:lnTo>
                  <a:lnTo>
                    <a:pt x="1310627" y="150876"/>
                  </a:lnTo>
                  <a:lnTo>
                    <a:pt x="1301483" y="144780"/>
                  </a:lnTo>
                  <a:lnTo>
                    <a:pt x="1267955" y="196596"/>
                  </a:lnTo>
                  <a:lnTo>
                    <a:pt x="1275575" y="202692"/>
                  </a:lnTo>
                  <a:lnTo>
                    <a:pt x="1274051" y="201168"/>
                  </a:lnTo>
                  <a:lnTo>
                    <a:pt x="1304531" y="222504"/>
                  </a:lnTo>
                  <a:lnTo>
                    <a:pt x="1303007" y="222504"/>
                  </a:lnTo>
                  <a:lnTo>
                    <a:pt x="1315199" y="231648"/>
                  </a:lnTo>
                  <a:lnTo>
                    <a:pt x="1339786" y="201168"/>
                  </a:lnTo>
                  <a:lnTo>
                    <a:pt x="1353299" y="184404"/>
                  </a:lnTo>
                  <a:close/>
                </a:path>
                <a:path w="1640205" h="1531620">
                  <a:moveTo>
                    <a:pt x="1441691" y="1266444"/>
                  </a:moveTo>
                  <a:lnTo>
                    <a:pt x="1395971" y="1225296"/>
                  </a:lnTo>
                  <a:lnTo>
                    <a:pt x="1382255" y="1239012"/>
                  </a:lnTo>
                  <a:lnTo>
                    <a:pt x="1383779" y="1239012"/>
                  </a:lnTo>
                  <a:lnTo>
                    <a:pt x="1356347" y="1263396"/>
                  </a:lnTo>
                  <a:lnTo>
                    <a:pt x="1357871" y="1263396"/>
                  </a:lnTo>
                  <a:lnTo>
                    <a:pt x="1354823" y="1266444"/>
                  </a:lnTo>
                  <a:lnTo>
                    <a:pt x="1395971" y="1312164"/>
                  </a:lnTo>
                  <a:lnTo>
                    <a:pt x="1441691" y="1266444"/>
                  </a:lnTo>
                  <a:close/>
                </a:path>
                <a:path w="1640205" h="1531620">
                  <a:moveTo>
                    <a:pt x="1446263" y="271272"/>
                  </a:moveTo>
                  <a:lnTo>
                    <a:pt x="1426451" y="249936"/>
                  </a:lnTo>
                  <a:lnTo>
                    <a:pt x="1402067" y="225552"/>
                  </a:lnTo>
                  <a:lnTo>
                    <a:pt x="1359395" y="269748"/>
                  </a:lnTo>
                  <a:lnTo>
                    <a:pt x="1383779" y="292608"/>
                  </a:lnTo>
                  <a:lnTo>
                    <a:pt x="1382255" y="292608"/>
                  </a:lnTo>
                  <a:lnTo>
                    <a:pt x="1402067" y="312420"/>
                  </a:lnTo>
                  <a:lnTo>
                    <a:pt x="1446263" y="271272"/>
                  </a:lnTo>
                  <a:close/>
                </a:path>
                <a:path w="1640205" h="1531620">
                  <a:moveTo>
                    <a:pt x="1519428" y="1165860"/>
                  </a:moveTo>
                  <a:lnTo>
                    <a:pt x="1508493" y="1158240"/>
                  </a:lnTo>
                  <a:lnTo>
                    <a:pt x="1469136" y="1130808"/>
                  </a:lnTo>
                  <a:lnTo>
                    <a:pt x="1449324" y="1159764"/>
                  </a:lnTo>
                  <a:lnTo>
                    <a:pt x="1450848" y="1158240"/>
                  </a:lnTo>
                  <a:lnTo>
                    <a:pt x="1434084" y="1179576"/>
                  </a:lnTo>
                  <a:lnTo>
                    <a:pt x="1482852" y="1217676"/>
                  </a:lnTo>
                  <a:lnTo>
                    <a:pt x="1499616" y="1194816"/>
                  </a:lnTo>
                  <a:lnTo>
                    <a:pt x="1519428" y="1165860"/>
                  </a:lnTo>
                  <a:close/>
                </a:path>
                <a:path w="1640205" h="1531620">
                  <a:moveTo>
                    <a:pt x="1525524" y="373380"/>
                  </a:moveTo>
                  <a:lnTo>
                    <a:pt x="1520952" y="367284"/>
                  </a:lnTo>
                  <a:lnTo>
                    <a:pt x="1499616" y="336804"/>
                  </a:lnTo>
                  <a:lnTo>
                    <a:pt x="1487424" y="321564"/>
                  </a:lnTo>
                  <a:lnTo>
                    <a:pt x="1438656" y="358140"/>
                  </a:lnTo>
                  <a:lnTo>
                    <a:pt x="1450848" y="373380"/>
                  </a:lnTo>
                  <a:lnTo>
                    <a:pt x="1449324" y="371856"/>
                  </a:lnTo>
                  <a:lnTo>
                    <a:pt x="1470660" y="402336"/>
                  </a:lnTo>
                  <a:lnTo>
                    <a:pt x="1469136" y="400812"/>
                  </a:lnTo>
                  <a:lnTo>
                    <a:pt x="1472184" y="406908"/>
                  </a:lnTo>
                  <a:lnTo>
                    <a:pt x="1479448" y="402336"/>
                  </a:lnTo>
                  <a:lnTo>
                    <a:pt x="1525524" y="373380"/>
                  </a:lnTo>
                  <a:close/>
                </a:path>
                <a:path w="1640205" h="1531620">
                  <a:moveTo>
                    <a:pt x="1581912" y="1051560"/>
                  </a:moveTo>
                  <a:lnTo>
                    <a:pt x="1554886" y="1040892"/>
                  </a:lnTo>
                  <a:lnTo>
                    <a:pt x="1524000" y="1028700"/>
                  </a:lnTo>
                  <a:lnTo>
                    <a:pt x="1519428" y="1040892"/>
                  </a:lnTo>
                  <a:lnTo>
                    <a:pt x="1519428" y="1039368"/>
                  </a:lnTo>
                  <a:lnTo>
                    <a:pt x="1504188" y="1071372"/>
                  </a:lnTo>
                  <a:lnTo>
                    <a:pt x="1504188" y="1069848"/>
                  </a:lnTo>
                  <a:lnTo>
                    <a:pt x="1499616" y="1080516"/>
                  </a:lnTo>
                  <a:lnTo>
                    <a:pt x="1552956" y="1110996"/>
                  </a:lnTo>
                  <a:lnTo>
                    <a:pt x="1572768" y="1071372"/>
                  </a:lnTo>
                  <a:lnTo>
                    <a:pt x="1575816" y="1065276"/>
                  </a:lnTo>
                  <a:lnTo>
                    <a:pt x="1581912" y="1051560"/>
                  </a:lnTo>
                  <a:close/>
                </a:path>
                <a:path w="1640205" h="1531620">
                  <a:moveTo>
                    <a:pt x="1584960" y="487680"/>
                  </a:moveTo>
                  <a:lnTo>
                    <a:pt x="1575816" y="466344"/>
                  </a:lnTo>
                  <a:lnTo>
                    <a:pt x="1572768" y="460248"/>
                  </a:lnTo>
                  <a:lnTo>
                    <a:pt x="1559052" y="432816"/>
                  </a:lnTo>
                  <a:lnTo>
                    <a:pt x="1557528" y="428244"/>
                  </a:lnTo>
                  <a:lnTo>
                    <a:pt x="1502664" y="458724"/>
                  </a:lnTo>
                  <a:lnTo>
                    <a:pt x="1504188" y="461772"/>
                  </a:lnTo>
                  <a:lnTo>
                    <a:pt x="1504188" y="460248"/>
                  </a:lnTo>
                  <a:lnTo>
                    <a:pt x="1519428" y="492252"/>
                  </a:lnTo>
                  <a:lnTo>
                    <a:pt x="1527048" y="512064"/>
                  </a:lnTo>
                  <a:lnTo>
                    <a:pt x="1584960" y="487680"/>
                  </a:lnTo>
                  <a:close/>
                </a:path>
                <a:path w="1640205" h="1531620">
                  <a:moveTo>
                    <a:pt x="1621536" y="929640"/>
                  </a:moveTo>
                  <a:lnTo>
                    <a:pt x="1562100" y="915924"/>
                  </a:lnTo>
                  <a:lnTo>
                    <a:pt x="1554480" y="941832"/>
                  </a:lnTo>
                  <a:lnTo>
                    <a:pt x="1556004" y="940308"/>
                  </a:lnTo>
                  <a:lnTo>
                    <a:pt x="1545336" y="973836"/>
                  </a:lnTo>
                  <a:lnTo>
                    <a:pt x="1604772" y="990600"/>
                  </a:lnTo>
                  <a:lnTo>
                    <a:pt x="1613916" y="958596"/>
                  </a:lnTo>
                  <a:lnTo>
                    <a:pt x="1618716" y="940308"/>
                  </a:lnTo>
                  <a:lnTo>
                    <a:pt x="1621536" y="929640"/>
                  </a:lnTo>
                  <a:close/>
                </a:path>
                <a:path w="1640205" h="1531620">
                  <a:moveTo>
                    <a:pt x="1623060" y="609600"/>
                  </a:moveTo>
                  <a:lnTo>
                    <a:pt x="1618284" y="591312"/>
                  </a:lnTo>
                  <a:lnTo>
                    <a:pt x="1613916" y="574548"/>
                  </a:lnTo>
                  <a:lnTo>
                    <a:pt x="1606296" y="548640"/>
                  </a:lnTo>
                  <a:lnTo>
                    <a:pt x="1548384" y="566928"/>
                  </a:lnTo>
                  <a:lnTo>
                    <a:pt x="1556004" y="591312"/>
                  </a:lnTo>
                  <a:lnTo>
                    <a:pt x="1554480" y="589788"/>
                  </a:lnTo>
                  <a:lnTo>
                    <a:pt x="1563624" y="624840"/>
                  </a:lnTo>
                  <a:lnTo>
                    <a:pt x="1623060" y="609600"/>
                  </a:lnTo>
                  <a:close/>
                </a:path>
                <a:path w="1640205" h="1531620">
                  <a:moveTo>
                    <a:pt x="1637233" y="838200"/>
                  </a:moveTo>
                  <a:lnTo>
                    <a:pt x="1575587" y="838200"/>
                  </a:lnTo>
                  <a:lnTo>
                    <a:pt x="1572768" y="858012"/>
                  </a:lnTo>
                  <a:lnTo>
                    <a:pt x="1633728" y="865632"/>
                  </a:lnTo>
                  <a:lnTo>
                    <a:pt x="1636776" y="844296"/>
                  </a:lnTo>
                  <a:lnTo>
                    <a:pt x="1637233" y="838200"/>
                  </a:lnTo>
                  <a:close/>
                </a:path>
                <a:path w="1640205" h="1531620">
                  <a:moveTo>
                    <a:pt x="1639824" y="801624"/>
                  </a:moveTo>
                  <a:lnTo>
                    <a:pt x="1577340" y="800100"/>
                  </a:lnTo>
                  <a:lnTo>
                    <a:pt x="1577340" y="801624"/>
                  </a:lnTo>
                  <a:lnTo>
                    <a:pt x="1574419" y="836676"/>
                  </a:lnTo>
                  <a:lnTo>
                    <a:pt x="1575816" y="836676"/>
                  </a:lnTo>
                  <a:lnTo>
                    <a:pt x="1637360" y="836676"/>
                  </a:lnTo>
                  <a:lnTo>
                    <a:pt x="1639824" y="804672"/>
                  </a:lnTo>
                  <a:lnTo>
                    <a:pt x="1639824" y="803148"/>
                  </a:lnTo>
                  <a:lnTo>
                    <a:pt x="1639824" y="801624"/>
                  </a:lnTo>
                  <a:close/>
                </a:path>
                <a:path w="1640205" h="1531620">
                  <a:moveTo>
                    <a:pt x="1639824" y="726948"/>
                  </a:moveTo>
                  <a:lnTo>
                    <a:pt x="1637360" y="694944"/>
                  </a:lnTo>
                  <a:lnTo>
                    <a:pt x="1636776" y="687336"/>
                  </a:lnTo>
                  <a:lnTo>
                    <a:pt x="1633728" y="673608"/>
                  </a:lnTo>
                  <a:lnTo>
                    <a:pt x="1572768" y="681228"/>
                  </a:lnTo>
                  <a:lnTo>
                    <a:pt x="1575816" y="694944"/>
                  </a:lnTo>
                  <a:lnTo>
                    <a:pt x="1574292" y="693420"/>
                  </a:lnTo>
                  <a:lnTo>
                    <a:pt x="1577213" y="728472"/>
                  </a:lnTo>
                  <a:lnTo>
                    <a:pt x="1577340" y="729996"/>
                  </a:lnTo>
                  <a:lnTo>
                    <a:pt x="1577340" y="728472"/>
                  </a:lnTo>
                  <a:lnTo>
                    <a:pt x="1578864" y="740664"/>
                  </a:lnTo>
                  <a:lnTo>
                    <a:pt x="1639824" y="737616"/>
                  </a:lnTo>
                  <a:lnTo>
                    <a:pt x="1639824" y="726948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4397503" y="2760724"/>
            <a:ext cx="316039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771F28"/>
                </a:solidFill>
                <a:latin typeface="Century Gothic"/>
                <a:cs typeface="Century Gothic"/>
              </a:rPr>
              <a:t>INFORMAÇÃO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662480" y="162089"/>
            <a:ext cx="64516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771F28"/>
                </a:solidFill>
                <a:latin typeface="Century Gothic"/>
                <a:cs typeface="Century Gothic"/>
              </a:rPr>
              <a:t>JAN </a:t>
            </a:r>
            <a:r>
              <a:rPr dirty="0" sz="1450" spc="-25">
                <a:solidFill>
                  <a:srgbClr val="771F28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798336" y="3510626"/>
            <a:ext cx="533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771F28"/>
                </a:solidFill>
                <a:latin typeface="Century Gothic"/>
                <a:cs typeface="Century Gothic"/>
              </a:rPr>
              <a:t>25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342426" y="3565504"/>
            <a:ext cx="1197610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771F28"/>
                </a:solidFill>
                <a:latin typeface="Century Gothic"/>
                <a:cs typeface="Century Gothic"/>
              </a:rPr>
              <a:t>pedidos</a:t>
            </a:r>
            <a:r>
              <a:rPr dirty="0" sz="1600" spc="4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600" spc="-25">
                <a:solidFill>
                  <a:srgbClr val="771F28"/>
                </a:solidFill>
                <a:latin typeface="Century Gothic"/>
                <a:cs typeface="Century Gothic"/>
              </a:rPr>
              <a:t>de </a:t>
            </a:r>
            <a:r>
              <a:rPr dirty="0" sz="1600" spc="-10">
                <a:solidFill>
                  <a:srgbClr val="771F28"/>
                </a:solidFill>
                <a:latin typeface="Century Gothic"/>
                <a:cs typeface="Century Gothic"/>
              </a:rPr>
              <a:t>informação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02797" y="2264367"/>
            <a:ext cx="106997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10">
                <a:solidFill>
                  <a:srgbClr val="DDE2DA"/>
                </a:solidFill>
              </a:rPr>
              <a:t>15,2%</a:t>
            </a:r>
            <a:endParaRPr sz="2900"/>
          </a:p>
        </p:txBody>
      </p:sp>
      <p:sp>
        <p:nvSpPr>
          <p:cNvPr id="12" name="object 12" descr=""/>
          <p:cNvSpPr txBox="1"/>
          <p:nvPr/>
        </p:nvSpPr>
        <p:spPr>
          <a:xfrm>
            <a:off x="621061" y="2641570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905277" y="0"/>
            <a:ext cx="3629660" cy="5358130"/>
            <a:chOff x="5905277" y="0"/>
            <a:chExt cx="3629660" cy="5358130"/>
          </a:xfrm>
        </p:grpSpPr>
        <p:sp>
          <p:nvSpPr>
            <p:cNvPr id="3" name="object 3" descr=""/>
            <p:cNvSpPr/>
            <p:nvPr/>
          </p:nvSpPr>
          <p:spPr>
            <a:xfrm>
              <a:off x="5905277" y="0"/>
              <a:ext cx="3629660" cy="5358130"/>
            </a:xfrm>
            <a:custGeom>
              <a:avLst/>
              <a:gdLst/>
              <a:ahLst/>
              <a:cxnLst/>
              <a:rect l="l" t="t" r="r" b="b"/>
              <a:pathLst>
                <a:path w="3629659" h="5358130">
                  <a:moveTo>
                    <a:pt x="3629266" y="5357672"/>
                  </a:moveTo>
                  <a:lnTo>
                    <a:pt x="0" y="5357672"/>
                  </a:lnTo>
                  <a:lnTo>
                    <a:pt x="0" y="0"/>
                  </a:lnTo>
                  <a:lnTo>
                    <a:pt x="3629266" y="0"/>
                  </a:lnTo>
                  <a:lnTo>
                    <a:pt x="3629266" y="5357672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6370097" y="602246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/>
          <p:nvPr/>
        </p:nvSpPr>
        <p:spPr>
          <a:xfrm>
            <a:off x="287813" y="286778"/>
            <a:ext cx="0" cy="1289685"/>
          </a:xfrm>
          <a:custGeom>
            <a:avLst/>
            <a:gdLst/>
            <a:ahLst/>
            <a:cxnLst/>
            <a:rect l="l" t="t" r="r" b="b"/>
            <a:pathLst>
              <a:path w="0" h="1289685">
                <a:moveTo>
                  <a:pt x="0" y="0"/>
                </a:moveTo>
                <a:lnTo>
                  <a:pt x="0" y="1289304"/>
                </a:lnTo>
              </a:path>
            </a:pathLst>
          </a:custGeom>
          <a:ln w="45719">
            <a:solidFill>
              <a:srgbClr val="771F28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3194081" y="1122692"/>
            <a:ext cx="2110740" cy="3716020"/>
            <a:chOff x="3194081" y="1122692"/>
            <a:chExt cx="2110740" cy="3716020"/>
          </a:xfrm>
        </p:grpSpPr>
        <p:sp>
          <p:nvSpPr>
            <p:cNvPr id="7" name="object 7" descr=""/>
            <p:cNvSpPr/>
            <p:nvPr/>
          </p:nvSpPr>
          <p:spPr>
            <a:xfrm>
              <a:off x="3230657" y="1169174"/>
              <a:ext cx="2074545" cy="1096010"/>
            </a:xfrm>
            <a:custGeom>
              <a:avLst/>
              <a:gdLst/>
              <a:ahLst/>
              <a:cxnLst/>
              <a:rect l="l" t="t" r="r" b="b"/>
              <a:pathLst>
                <a:path w="2074545" h="1096010">
                  <a:moveTo>
                    <a:pt x="231648" y="1011936"/>
                  </a:moveTo>
                  <a:lnTo>
                    <a:pt x="0" y="1011936"/>
                  </a:lnTo>
                  <a:lnTo>
                    <a:pt x="0" y="1095756"/>
                  </a:lnTo>
                  <a:lnTo>
                    <a:pt x="231648" y="1095756"/>
                  </a:lnTo>
                  <a:lnTo>
                    <a:pt x="231648" y="1011936"/>
                  </a:lnTo>
                  <a:close/>
                </a:path>
                <a:path w="2074545" h="1096010">
                  <a:moveTo>
                    <a:pt x="461772" y="842772"/>
                  </a:moveTo>
                  <a:lnTo>
                    <a:pt x="0" y="842772"/>
                  </a:lnTo>
                  <a:lnTo>
                    <a:pt x="0" y="926592"/>
                  </a:lnTo>
                  <a:lnTo>
                    <a:pt x="461772" y="926592"/>
                  </a:lnTo>
                  <a:lnTo>
                    <a:pt x="461772" y="842772"/>
                  </a:lnTo>
                  <a:close/>
                </a:path>
                <a:path w="2074545" h="1096010">
                  <a:moveTo>
                    <a:pt x="461772" y="673608"/>
                  </a:moveTo>
                  <a:lnTo>
                    <a:pt x="0" y="673608"/>
                  </a:lnTo>
                  <a:lnTo>
                    <a:pt x="0" y="757428"/>
                  </a:lnTo>
                  <a:lnTo>
                    <a:pt x="461772" y="757428"/>
                  </a:lnTo>
                  <a:lnTo>
                    <a:pt x="461772" y="673608"/>
                  </a:lnTo>
                  <a:close/>
                </a:path>
                <a:path w="2074545" h="1096010">
                  <a:moveTo>
                    <a:pt x="461772" y="504444"/>
                  </a:moveTo>
                  <a:lnTo>
                    <a:pt x="0" y="504444"/>
                  </a:lnTo>
                  <a:lnTo>
                    <a:pt x="0" y="589788"/>
                  </a:lnTo>
                  <a:lnTo>
                    <a:pt x="461772" y="589788"/>
                  </a:lnTo>
                  <a:lnTo>
                    <a:pt x="461772" y="504444"/>
                  </a:lnTo>
                  <a:close/>
                </a:path>
                <a:path w="2074545" h="1096010">
                  <a:moveTo>
                    <a:pt x="922020" y="336804"/>
                  </a:moveTo>
                  <a:lnTo>
                    <a:pt x="0" y="336804"/>
                  </a:lnTo>
                  <a:lnTo>
                    <a:pt x="0" y="420624"/>
                  </a:lnTo>
                  <a:lnTo>
                    <a:pt x="922020" y="420624"/>
                  </a:lnTo>
                  <a:lnTo>
                    <a:pt x="922020" y="336804"/>
                  </a:lnTo>
                  <a:close/>
                </a:path>
                <a:path w="2074545" h="1096010">
                  <a:moveTo>
                    <a:pt x="1153668" y="167640"/>
                  </a:moveTo>
                  <a:lnTo>
                    <a:pt x="0" y="167640"/>
                  </a:lnTo>
                  <a:lnTo>
                    <a:pt x="0" y="252984"/>
                  </a:lnTo>
                  <a:lnTo>
                    <a:pt x="1153668" y="252984"/>
                  </a:lnTo>
                  <a:lnTo>
                    <a:pt x="1153668" y="167640"/>
                  </a:lnTo>
                  <a:close/>
                </a:path>
                <a:path w="2074545" h="1096010">
                  <a:moveTo>
                    <a:pt x="2074164" y="0"/>
                  </a:moveTo>
                  <a:lnTo>
                    <a:pt x="0" y="0"/>
                  </a:lnTo>
                  <a:lnTo>
                    <a:pt x="0" y="83820"/>
                  </a:lnTo>
                  <a:lnTo>
                    <a:pt x="2074164" y="83820"/>
                  </a:lnTo>
                  <a:lnTo>
                    <a:pt x="2074164" y="0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230657" y="1126502"/>
              <a:ext cx="0" cy="3708400"/>
            </a:xfrm>
            <a:custGeom>
              <a:avLst/>
              <a:gdLst/>
              <a:ahLst/>
              <a:cxnLst/>
              <a:rect l="l" t="t" r="r" b="b"/>
              <a:pathLst>
                <a:path w="0" h="3708400">
                  <a:moveTo>
                    <a:pt x="0" y="0"/>
                  </a:moveTo>
                  <a:lnTo>
                    <a:pt x="0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194081" y="1126502"/>
              <a:ext cx="36830" cy="3708400"/>
            </a:xfrm>
            <a:custGeom>
              <a:avLst/>
              <a:gdLst/>
              <a:ahLst/>
              <a:cxnLst/>
              <a:rect l="l" t="t" r="r" b="b"/>
              <a:pathLst>
                <a:path w="36830" h="3708400">
                  <a:moveTo>
                    <a:pt x="0" y="0"/>
                  </a:moveTo>
                  <a:lnTo>
                    <a:pt x="36576" y="0"/>
                  </a:lnTo>
                </a:path>
                <a:path w="36830" h="3708400">
                  <a:moveTo>
                    <a:pt x="0" y="169164"/>
                  </a:moveTo>
                  <a:lnTo>
                    <a:pt x="36576" y="169164"/>
                  </a:lnTo>
                </a:path>
                <a:path w="36830" h="3708400">
                  <a:moveTo>
                    <a:pt x="0" y="338328"/>
                  </a:moveTo>
                  <a:lnTo>
                    <a:pt x="36576" y="338328"/>
                  </a:lnTo>
                </a:path>
                <a:path w="36830" h="3708400">
                  <a:moveTo>
                    <a:pt x="0" y="505967"/>
                  </a:moveTo>
                  <a:lnTo>
                    <a:pt x="36576" y="505967"/>
                  </a:lnTo>
                </a:path>
                <a:path w="36830" h="3708400">
                  <a:moveTo>
                    <a:pt x="0" y="675132"/>
                  </a:moveTo>
                  <a:lnTo>
                    <a:pt x="36576" y="675132"/>
                  </a:lnTo>
                </a:path>
                <a:path w="36830" h="3708400">
                  <a:moveTo>
                    <a:pt x="0" y="842772"/>
                  </a:moveTo>
                  <a:lnTo>
                    <a:pt x="36576" y="842772"/>
                  </a:lnTo>
                </a:path>
                <a:path w="36830" h="3708400">
                  <a:moveTo>
                    <a:pt x="0" y="1011935"/>
                  </a:moveTo>
                  <a:lnTo>
                    <a:pt x="36576" y="1011935"/>
                  </a:lnTo>
                </a:path>
                <a:path w="36830" h="3708400">
                  <a:moveTo>
                    <a:pt x="0" y="1179576"/>
                  </a:moveTo>
                  <a:lnTo>
                    <a:pt x="36576" y="1179576"/>
                  </a:lnTo>
                </a:path>
                <a:path w="36830" h="3708400">
                  <a:moveTo>
                    <a:pt x="0" y="1348739"/>
                  </a:moveTo>
                  <a:lnTo>
                    <a:pt x="36576" y="1348739"/>
                  </a:lnTo>
                </a:path>
                <a:path w="36830" h="3708400">
                  <a:moveTo>
                    <a:pt x="0" y="1516380"/>
                  </a:moveTo>
                  <a:lnTo>
                    <a:pt x="36576" y="1516380"/>
                  </a:lnTo>
                </a:path>
                <a:path w="36830" h="3708400">
                  <a:moveTo>
                    <a:pt x="0" y="1685544"/>
                  </a:moveTo>
                  <a:lnTo>
                    <a:pt x="36576" y="1685544"/>
                  </a:lnTo>
                </a:path>
                <a:path w="36830" h="3708400">
                  <a:moveTo>
                    <a:pt x="0" y="1853184"/>
                  </a:moveTo>
                  <a:lnTo>
                    <a:pt x="36576" y="1853184"/>
                  </a:lnTo>
                </a:path>
                <a:path w="36830" h="3708400">
                  <a:moveTo>
                    <a:pt x="0" y="2022348"/>
                  </a:moveTo>
                  <a:lnTo>
                    <a:pt x="36576" y="2022348"/>
                  </a:lnTo>
                </a:path>
                <a:path w="36830" h="3708400">
                  <a:moveTo>
                    <a:pt x="0" y="2191512"/>
                  </a:moveTo>
                  <a:lnTo>
                    <a:pt x="36576" y="2191512"/>
                  </a:lnTo>
                </a:path>
                <a:path w="36830" h="3708400">
                  <a:moveTo>
                    <a:pt x="0" y="2360676"/>
                  </a:moveTo>
                  <a:lnTo>
                    <a:pt x="36576" y="2360676"/>
                  </a:lnTo>
                </a:path>
                <a:path w="36830" h="3708400">
                  <a:moveTo>
                    <a:pt x="0" y="2528316"/>
                  </a:moveTo>
                  <a:lnTo>
                    <a:pt x="36576" y="2528316"/>
                  </a:lnTo>
                </a:path>
                <a:path w="36830" h="3708400">
                  <a:moveTo>
                    <a:pt x="0" y="2697479"/>
                  </a:moveTo>
                  <a:lnTo>
                    <a:pt x="36576" y="2697479"/>
                  </a:lnTo>
                </a:path>
                <a:path w="36830" h="3708400">
                  <a:moveTo>
                    <a:pt x="0" y="2866643"/>
                  </a:moveTo>
                  <a:lnTo>
                    <a:pt x="36576" y="2866643"/>
                  </a:lnTo>
                </a:path>
                <a:path w="36830" h="3708400">
                  <a:moveTo>
                    <a:pt x="0" y="3034284"/>
                  </a:moveTo>
                  <a:lnTo>
                    <a:pt x="36576" y="3034284"/>
                  </a:lnTo>
                </a:path>
                <a:path w="36830" h="3708400">
                  <a:moveTo>
                    <a:pt x="0" y="3203448"/>
                  </a:moveTo>
                  <a:lnTo>
                    <a:pt x="36576" y="3203448"/>
                  </a:lnTo>
                </a:path>
                <a:path w="36830" h="3708400">
                  <a:moveTo>
                    <a:pt x="0" y="3371088"/>
                  </a:moveTo>
                  <a:lnTo>
                    <a:pt x="36576" y="3371088"/>
                  </a:lnTo>
                </a:path>
                <a:path w="36830" h="3708400">
                  <a:moveTo>
                    <a:pt x="0" y="3540252"/>
                  </a:moveTo>
                  <a:lnTo>
                    <a:pt x="36576" y="3540252"/>
                  </a:lnTo>
                </a:path>
                <a:path w="36830" h="3708400">
                  <a:moveTo>
                    <a:pt x="0" y="3707891"/>
                  </a:moveTo>
                  <a:lnTo>
                    <a:pt x="36576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5352994" y="1104164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9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431998" y="1273408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5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200276" y="1441144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739717" y="1610389"/>
            <a:ext cx="111125" cy="54800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1385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80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509485" y="2116689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277669" y="2284426"/>
            <a:ext cx="111125" cy="257175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1385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3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3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80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649328" y="1092269"/>
            <a:ext cx="2494280" cy="37331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142365" marR="6985" indent="755650">
              <a:lnSpc>
                <a:spcPct val="1226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ANUIDADE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GERAIS CARTEIRA PROFISSIONAL</a:t>
            </a:r>
            <a:endParaRPr sz="900">
              <a:latin typeface="Century Gothic"/>
              <a:cs typeface="Century Gothic"/>
            </a:endParaRPr>
          </a:p>
          <a:p>
            <a:pPr algn="r" marL="1569085" marR="6985" indent="104775">
              <a:lnSpc>
                <a:spcPct val="1234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FISCALIZAÇÃO RESSARCIMENTO</a:t>
            </a:r>
            <a:endParaRPr sz="900">
              <a:latin typeface="Century Gothic"/>
              <a:cs typeface="Century Gothic"/>
            </a:endParaRPr>
          </a:p>
          <a:p>
            <a:pPr algn="r" marL="1945639" marR="6350" indent="346075">
              <a:lnSpc>
                <a:spcPts val="1330"/>
              </a:lnSpc>
              <a:spcBef>
                <a:spcPts val="75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RRT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CARTEIRA</a:t>
            </a:r>
            <a:endParaRPr sz="900">
              <a:latin typeface="Century Gothic"/>
              <a:cs typeface="Century Gothic"/>
            </a:endParaRPr>
          </a:p>
          <a:p>
            <a:pPr algn="r" marR="10160">
              <a:lnSpc>
                <a:spcPct val="100000"/>
              </a:lnSpc>
              <a:spcBef>
                <a:spcPts val="160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CAT</a:t>
            </a:r>
            <a:endParaRPr sz="900">
              <a:latin typeface="Century Gothic"/>
              <a:cs typeface="Century Gothic"/>
            </a:endParaRPr>
          </a:p>
          <a:p>
            <a:pPr algn="r" marL="1526540" marR="6350" indent="441959">
              <a:lnSpc>
                <a:spcPct val="1234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ELEIÇÕES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PLANO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SAÚDE</a:t>
            </a:r>
            <a:endParaRPr sz="900">
              <a:latin typeface="Century Gothic"/>
              <a:cs typeface="Century Gothic"/>
            </a:endParaRPr>
          </a:p>
          <a:p>
            <a:pPr algn="r" marR="7620">
              <a:lnSpc>
                <a:spcPct val="100000"/>
              </a:lnSpc>
              <a:spcBef>
                <a:spcPts val="240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RDA</a:t>
            </a:r>
            <a:endParaRPr sz="900">
              <a:latin typeface="Century Gothic"/>
              <a:cs typeface="Century Gothic"/>
            </a:endParaRPr>
          </a:p>
          <a:p>
            <a:pPr algn="r" marL="957580" marR="5080" indent="286385">
              <a:lnSpc>
                <a:spcPct val="122600"/>
              </a:lnSpc>
              <a:spcBef>
                <a:spcPts val="10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5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5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EMPRESA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 RESOLUÇÃO</a:t>
            </a:r>
            <a:r>
              <a:rPr dirty="0" sz="900" spc="-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r" marL="12700" marR="5080" indent="170180">
              <a:lnSpc>
                <a:spcPct val="1234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CERTIDÃO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5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FÍSICA CERTIDÃO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R="9525">
              <a:lnSpc>
                <a:spcPct val="100000"/>
              </a:lnSpc>
              <a:spcBef>
                <a:spcPts val="240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CERTIDÕES</a:t>
            </a:r>
            <a:r>
              <a:rPr dirty="0" sz="900" spc="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DIVERSAS</a:t>
            </a:r>
            <a:endParaRPr sz="900">
              <a:latin typeface="Century Gothic"/>
              <a:cs typeface="Century Gothic"/>
            </a:endParaRPr>
          </a:p>
          <a:p>
            <a:pPr algn="r" marR="7620">
              <a:lnSpc>
                <a:spcPct val="100000"/>
              </a:lnSpc>
              <a:spcBef>
                <a:spcPts val="250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DÍVIDA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ATIVA</a:t>
            </a:r>
            <a:endParaRPr sz="900">
              <a:latin typeface="Century Gothic"/>
              <a:cs typeface="Century Gothic"/>
            </a:endParaRPr>
          </a:p>
          <a:p>
            <a:pPr algn="r" marL="1645285" marR="8255" indent="358140">
              <a:lnSpc>
                <a:spcPts val="1330"/>
              </a:lnSpc>
              <a:spcBef>
                <a:spcPts val="7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SUPORTE DECLARAÇÕES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6311701" y="636290"/>
            <a:ext cx="2781300" cy="105854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7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DDE1DA"/>
                </a:solidFill>
                <a:latin typeface="Century Gothic"/>
                <a:cs typeface="Century Gothic"/>
              </a:rPr>
              <a:t>36%</a:t>
            </a:r>
            <a:endParaRPr sz="3550">
              <a:latin typeface="Century Gothic"/>
              <a:cs typeface="Century Gothic"/>
            </a:endParaRPr>
          </a:p>
          <a:p>
            <a:pPr marL="12700" marR="5080">
              <a:lnSpc>
                <a:spcPts val="1889"/>
              </a:lnSpc>
              <a:spcBef>
                <a:spcPts val="250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ANUIDADE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771F28"/>
                </a:solidFill>
              </a:rPr>
              <a:t>INFORMAÇÃO</a:t>
            </a:r>
          </a:p>
          <a:p>
            <a:pPr marL="32384">
              <a:lnSpc>
                <a:spcPts val="1235"/>
              </a:lnSpc>
            </a:pPr>
            <a:r>
              <a:rPr dirty="0" sz="1150">
                <a:solidFill>
                  <a:srgbClr val="771F28"/>
                </a:solidFill>
              </a:rPr>
              <a:t>JAN</a:t>
            </a:r>
            <a:r>
              <a:rPr dirty="0" sz="1150" spc="35">
                <a:solidFill>
                  <a:srgbClr val="771F28"/>
                </a:solidFill>
              </a:rPr>
              <a:t> </a:t>
            </a:r>
            <a:r>
              <a:rPr dirty="0" sz="1150" spc="-25">
                <a:solidFill>
                  <a:srgbClr val="771F28"/>
                </a:solidFill>
              </a:rPr>
              <a:t>22</a:t>
            </a:r>
            <a:endParaRPr sz="1150"/>
          </a:p>
        </p:txBody>
      </p:sp>
      <p:sp>
        <p:nvSpPr>
          <p:cNvPr id="19" name="object 19" descr=""/>
          <p:cNvSpPr txBox="1"/>
          <p:nvPr/>
        </p:nvSpPr>
        <p:spPr>
          <a:xfrm>
            <a:off x="6311601" y="2313267"/>
            <a:ext cx="1668780" cy="7493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5240">
              <a:lnSpc>
                <a:spcPts val="2250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40335" indent="-127635">
              <a:lnSpc>
                <a:spcPts val="1120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revisão</a:t>
            </a:r>
            <a:r>
              <a:rPr dirty="0" sz="1100" spc="8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</a:t>
            </a:r>
            <a:r>
              <a:rPr dirty="0" sz="1100" spc="5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cobrança;</a:t>
            </a:r>
            <a:endParaRPr sz="1100">
              <a:latin typeface="Century Gothic"/>
              <a:cs typeface="Century Gothic"/>
            </a:endParaRPr>
          </a:p>
          <a:p>
            <a:pPr marL="140335" indent="-127635">
              <a:lnSpc>
                <a:spcPts val="1110"/>
              </a:lnSpc>
              <a:buChar char="•"/>
              <a:tabLst>
                <a:tab pos="140335" algn="l"/>
              </a:tabLst>
            </a:pP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ressarcimento;</a:t>
            </a:r>
            <a:endParaRPr sz="1100">
              <a:latin typeface="Century Gothic"/>
              <a:cs typeface="Century Gothic"/>
            </a:endParaRPr>
          </a:p>
          <a:p>
            <a:pPr marL="140335" indent="-127635">
              <a:lnSpc>
                <a:spcPts val="1220"/>
              </a:lnSpc>
              <a:buChar char="•"/>
              <a:tabLst>
                <a:tab pos="140335" algn="l"/>
              </a:tabLst>
            </a:pP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ouvidoria.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35160" cy="5358130"/>
          </a:xfrm>
          <a:custGeom>
            <a:avLst/>
            <a:gdLst/>
            <a:ahLst/>
            <a:cxnLst/>
            <a:rect l="l" t="t" r="r" b="b"/>
            <a:pathLst>
              <a:path w="9535160" h="5358130">
                <a:moveTo>
                  <a:pt x="9534544" y="5357672"/>
                </a:moveTo>
                <a:lnTo>
                  <a:pt x="0" y="5357672"/>
                </a:lnTo>
                <a:lnTo>
                  <a:pt x="0" y="0"/>
                </a:lnTo>
                <a:lnTo>
                  <a:pt x="9534544" y="0"/>
                </a:lnTo>
                <a:lnTo>
                  <a:pt x="9534544" y="5357672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72817" y="1358150"/>
            <a:ext cx="1296924" cy="1071372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0" y="0"/>
            <a:ext cx="2350135" cy="5358130"/>
            <a:chOff x="0" y="0"/>
            <a:chExt cx="2350135" cy="5358130"/>
          </a:xfrm>
        </p:grpSpPr>
        <p:sp>
          <p:nvSpPr>
            <p:cNvPr id="5" name="object 5" descr=""/>
            <p:cNvSpPr/>
            <p:nvPr/>
          </p:nvSpPr>
          <p:spPr>
            <a:xfrm>
              <a:off x="0" y="0"/>
              <a:ext cx="2350135" cy="5358130"/>
            </a:xfrm>
            <a:custGeom>
              <a:avLst/>
              <a:gdLst/>
              <a:ahLst/>
              <a:cxnLst/>
              <a:rect l="l" t="t" r="r" b="b"/>
              <a:pathLst>
                <a:path w="2350135" h="5358130">
                  <a:moveTo>
                    <a:pt x="0" y="5357672"/>
                  </a:moveTo>
                  <a:lnTo>
                    <a:pt x="0" y="0"/>
                  </a:lnTo>
                  <a:lnTo>
                    <a:pt x="2349785" y="0"/>
                  </a:lnTo>
                  <a:lnTo>
                    <a:pt x="2349785" y="5357672"/>
                  </a:lnTo>
                  <a:lnTo>
                    <a:pt x="0" y="5357672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42677" y="1915934"/>
              <a:ext cx="1640205" cy="1531620"/>
            </a:xfrm>
            <a:custGeom>
              <a:avLst/>
              <a:gdLst/>
              <a:ahLst/>
              <a:cxnLst/>
              <a:rect l="l" t="t" r="r" b="b"/>
              <a:pathLst>
                <a:path w="1640205" h="1531620">
                  <a:moveTo>
                    <a:pt x="62484" y="742188"/>
                  </a:moveTo>
                  <a:lnTo>
                    <a:pt x="1524" y="740664"/>
                  </a:lnTo>
                  <a:lnTo>
                    <a:pt x="0" y="766572"/>
                  </a:lnTo>
                  <a:lnTo>
                    <a:pt x="1524" y="804672"/>
                  </a:lnTo>
                  <a:lnTo>
                    <a:pt x="62484" y="803148"/>
                  </a:lnTo>
                  <a:lnTo>
                    <a:pt x="62484" y="742188"/>
                  </a:lnTo>
                  <a:close/>
                </a:path>
                <a:path w="1640205" h="1531620">
                  <a:moveTo>
                    <a:pt x="76187" y="897636"/>
                  </a:moveTo>
                  <a:lnTo>
                    <a:pt x="70091" y="871728"/>
                  </a:lnTo>
                  <a:lnTo>
                    <a:pt x="71615" y="873252"/>
                  </a:lnTo>
                  <a:lnTo>
                    <a:pt x="71348" y="871728"/>
                  </a:lnTo>
                  <a:lnTo>
                    <a:pt x="65519" y="839724"/>
                  </a:lnTo>
                  <a:lnTo>
                    <a:pt x="4559" y="847344"/>
                  </a:lnTo>
                  <a:lnTo>
                    <a:pt x="9131" y="882396"/>
                  </a:lnTo>
                  <a:lnTo>
                    <a:pt x="15227" y="909828"/>
                  </a:lnTo>
                  <a:lnTo>
                    <a:pt x="76187" y="897636"/>
                  </a:lnTo>
                  <a:close/>
                </a:path>
                <a:path w="1640205" h="1531620">
                  <a:moveTo>
                    <a:pt x="77724" y="624852"/>
                  </a:moveTo>
                  <a:lnTo>
                    <a:pt x="16764" y="614172"/>
                  </a:lnTo>
                  <a:lnTo>
                    <a:pt x="9144" y="649224"/>
                  </a:lnTo>
                  <a:lnTo>
                    <a:pt x="6096" y="676656"/>
                  </a:lnTo>
                  <a:lnTo>
                    <a:pt x="67056" y="684276"/>
                  </a:lnTo>
                  <a:lnTo>
                    <a:pt x="71348" y="659892"/>
                  </a:lnTo>
                  <a:lnTo>
                    <a:pt x="71628" y="658368"/>
                  </a:lnTo>
                  <a:lnTo>
                    <a:pt x="70104" y="659892"/>
                  </a:lnTo>
                  <a:lnTo>
                    <a:pt x="77724" y="624852"/>
                  </a:lnTo>
                  <a:close/>
                </a:path>
                <a:path w="1640205" h="1531620">
                  <a:moveTo>
                    <a:pt x="109715" y="1010412"/>
                  </a:moveTo>
                  <a:lnTo>
                    <a:pt x="108953" y="1008888"/>
                  </a:lnTo>
                  <a:lnTo>
                    <a:pt x="108191" y="1007364"/>
                  </a:lnTo>
                  <a:lnTo>
                    <a:pt x="108191" y="1008888"/>
                  </a:lnTo>
                  <a:lnTo>
                    <a:pt x="96532" y="975360"/>
                  </a:lnTo>
                  <a:lnTo>
                    <a:pt x="95999" y="973836"/>
                  </a:lnTo>
                  <a:lnTo>
                    <a:pt x="95999" y="975360"/>
                  </a:lnTo>
                  <a:lnTo>
                    <a:pt x="89903" y="954024"/>
                  </a:lnTo>
                  <a:lnTo>
                    <a:pt x="30467" y="972312"/>
                  </a:lnTo>
                  <a:lnTo>
                    <a:pt x="38087" y="993648"/>
                  </a:lnTo>
                  <a:lnTo>
                    <a:pt x="51803" y="1034796"/>
                  </a:lnTo>
                  <a:lnTo>
                    <a:pt x="109715" y="1010412"/>
                  </a:lnTo>
                  <a:close/>
                </a:path>
                <a:path w="1640205" h="1531620">
                  <a:moveTo>
                    <a:pt x="112776" y="513588"/>
                  </a:moveTo>
                  <a:lnTo>
                    <a:pt x="54864" y="490728"/>
                  </a:lnTo>
                  <a:lnTo>
                    <a:pt x="50292" y="501396"/>
                  </a:lnTo>
                  <a:lnTo>
                    <a:pt x="33528" y="551688"/>
                  </a:lnTo>
                  <a:lnTo>
                    <a:pt x="92964" y="568452"/>
                  </a:lnTo>
                  <a:lnTo>
                    <a:pt x="96012" y="556260"/>
                  </a:lnTo>
                  <a:lnTo>
                    <a:pt x="96012" y="557784"/>
                  </a:lnTo>
                  <a:lnTo>
                    <a:pt x="96532" y="556260"/>
                  </a:lnTo>
                  <a:lnTo>
                    <a:pt x="108204" y="522732"/>
                  </a:lnTo>
                  <a:lnTo>
                    <a:pt x="108204" y="524256"/>
                  </a:lnTo>
                  <a:lnTo>
                    <a:pt x="108851" y="522732"/>
                  </a:lnTo>
                  <a:lnTo>
                    <a:pt x="112776" y="513588"/>
                  </a:lnTo>
                  <a:close/>
                </a:path>
                <a:path w="1640205" h="1531620">
                  <a:moveTo>
                    <a:pt x="163055" y="1115568"/>
                  </a:moveTo>
                  <a:lnTo>
                    <a:pt x="152387" y="1100328"/>
                  </a:lnTo>
                  <a:lnTo>
                    <a:pt x="153911" y="1101852"/>
                  </a:lnTo>
                  <a:lnTo>
                    <a:pt x="153047" y="1100328"/>
                  </a:lnTo>
                  <a:lnTo>
                    <a:pt x="135623" y="1069848"/>
                  </a:lnTo>
                  <a:lnTo>
                    <a:pt x="137147" y="1071372"/>
                  </a:lnTo>
                  <a:lnTo>
                    <a:pt x="136385" y="1069848"/>
                  </a:lnTo>
                  <a:lnTo>
                    <a:pt x="134099" y="1065276"/>
                  </a:lnTo>
                  <a:lnTo>
                    <a:pt x="77711" y="1091184"/>
                  </a:lnTo>
                  <a:lnTo>
                    <a:pt x="82283" y="1098804"/>
                  </a:lnTo>
                  <a:lnTo>
                    <a:pt x="109715" y="1149096"/>
                  </a:lnTo>
                  <a:lnTo>
                    <a:pt x="163055" y="1115568"/>
                  </a:lnTo>
                  <a:close/>
                </a:path>
                <a:path w="1640205" h="1531620">
                  <a:moveTo>
                    <a:pt x="166116" y="408444"/>
                  </a:moveTo>
                  <a:lnTo>
                    <a:pt x="114300" y="376428"/>
                  </a:lnTo>
                  <a:lnTo>
                    <a:pt x="100584" y="399288"/>
                  </a:lnTo>
                  <a:lnTo>
                    <a:pt x="82296" y="431292"/>
                  </a:lnTo>
                  <a:lnTo>
                    <a:pt x="137160" y="460248"/>
                  </a:lnTo>
                  <a:lnTo>
                    <a:pt x="153085" y="431292"/>
                  </a:lnTo>
                  <a:lnTo>
                    <a:pt x="153924" y="429768"/>
                  </a:lnTo>
                  <a:lnTo>
                    <a:pt x="152400" y="431292"/>
                  </a:lnTo>
                  <a:lnTo>
                    <a:pt x="166116" y="408444"/>
                  </a:lnTo>
                  <a:close/>
                </a:path>
                <a:path w="1640205" h="1531620">
                  <a:moveTo>
                    <a:pt x="233159" y="1211580"/>
                  </a:moveTo>
                  <a:lnTo>
                    <a:pt x="211823" y="1185672"/>
                  </a:lnTo>
                  <a:lnTo>
                    <a:pt x="213347" y="1187196"/>
                  </a:lnTo>
                  <a:lnTo>
                    <a:pt x="212128" y="1185672"/>
                  </a:lnTo>
                  <a:lnTo>
                    <a:pt x="195059" y="1164336"/>
                  </a:lnTo>
                  <a:lnTo>
                    <a:pt x="146291" y="1202436"/>
                  </a:lnTo>
                  <a:lnTo>
                    <a:pt x="164579" y="1225296"/>
                  </a:lnTo>
                  <a:lnTo>
                    <a:pt x="185915" y="1251204"/>
                  </a:lnTo>
                  <a:lnTo>
                    <a:pt x="233159" y="1211580"/>
                  </a:lnTo>
                  <a:close/>
                </a:path>
                <a:path w="1640205" h="1531620">
                  <a:moveTo>
                    <a:pt x="237744" y="315480"/>
                  </a:moveTo>
                  <a:lnTo>
                    <a:pt x="192024" y="272808"/>
                  </a:lnTo>
                  <a:lnTo>
                    <a:pt x="188976" y="277380"/>
                  </a:lnTo>
                  <a:lnTo>
                    <a:pt x="164592" y="306336"/>
                  </a:lnTo>
                  <a:lnTo>
                    <a:pt x="150876" y="323100"/>
                  </a:lnTo>
                  <a:lnTo>
                    <a:pt x="199644" y="361200"/>
                  </a:lnTo>
                  <a:lnTo>
                    <a:pt x="212102" y="345960"/>
                  </a:lnTo>
                  <a:lnTo>
                    <a:pt x="213360" y="344436"/>
                  </a:lnTo>
                  <a:lnTo>
                    <a:pt x="211836" y="345960"/>
                  </a:lnTo>
                  <a:lnTo>
                    <a:pt x="234696" y="318528"/>
                  </a:lnTo>
                  <a:lnTo>
                    <a:pt x="237744" y="315480"/>
                  </a:lnTo>
                  <a:close/>
                </a:path>
                <a:path w="1640205" h="1531620">
                  <a:moveTo>
                    <a:pt x="316979" y="1292352"/>
                  </a:moveTo>
                  <a:lnTo>
                    <a:pt x="311264" y="1287780"/>
                  </a:lnTo>
                  <a:lnTo>
                    <a:pt x="309359" y="1286256"/>
                  </a:lnTo>
                  <a:lnTo>
                    <a:pt x="310883" y="1287780"/>
                  </a:lnTo>
                  <a:lnTo>
                    <a:pt x="283451" y="1263396"/>
                  </a:lnTo>
                  <a:lnTo>
                    <a:pt x="274307" y="1254252"/>
                  </a:lnTo>
                  <a:lnTo>
                    <a:pt x="230111" y="1298448"/>
                  </a:lnTo>
                  <a:lnTo>
                    <a:pt x="240779" y="1309116"/>
                  </a:lnTo>
                  <a:lnTo>
                    <a:pt x="278879" y="1341120"/>
                  </a:lnTo>
                  <a:lnTo>
                    <a:pt x="316979" y="1292352"/>
                  </a:lnTo>
                  <a:close/>
                </a:path>
                <a:path w="1640205" h="1531620">
                  <a:moveTo>
                    <a:pt x="324612" y="233184"/>
                  </a:moveTo>
                  <a:lnTo>
                    <a:pt x="284988" y="185940"/>
                  </a:lnTo>
                  <a:lnTo>
                    <a:pt x="269748" y="198132"/>
                  </a:lnTo>
                  <a:lnTo>
                    <a:pt x="240792" y="222516"/>
                  </a:lnTo>
                  <a:lnTo>
                    <a:pt x="236220" y="228612"/>
                  </a:lnTo>
                  <a:lnTo>
                    <a:pt x="278892" y="272808"/>
                  </a:lnTo>
                  <a:lnTo>
                    <a:pt x="283464" y="268236"/>
                  </a:lnTo>
                  <a:lnTo>
                    <a:pt x="310896" y="243852"/>
                  </a:lnTo>
                  <a:lnTo>
                    <a:pt x="309372" y="245376"/>
                  </a:lnTo>
                  <a:lnTo>
                    <a:pt x="311277" y="243852"/>
                  </a:lnTo>
                  <a:lnTo>
                    <a:pt x="324612" y="233184"/>
                  </a:lnTo>
                  <a:close/>
                </a:path>
                <a:path w="1640205" h="1531620">
                  <a:moveTo>
                    <a:pt x="414515" y="1360932"/>
                  </a:moveTo>
                  <a:lnTo>
                    <a:pt x="397179" y="1350264"/>
                  </a:lnTo>
                  <a:lnTo>
                    <a:pt x="394703" y="1348740"/>
                  </a:lnTo>
                  <a:lnTo>
                    <a:pt x="396227" y="1350264"/>
                  </a:lnTo>
                  <a:lnTo>
                    <a:pt x="367931" y="1330452"/>
                  </a:lnTo>
                  <a:lnTo>
                    <a:pt x="365747" y="1328928"/>
                  </a:lnTo>
                  <a:lnTo>
                    <a:pt x="329171" y="1379220"/>
                  </a:lnTo>
                  <a:lnTo>
                    <a:pt x="330695" y="1380744"/>
                  </a:lnTo>
                  <a:lnTo>
                    <a:pt x="362699" y="1402080"/>
                  </a:lnTo>
                  <a:lnTo>
                    <a:pt x="384035" y="1414272"/>
                  </a:lnTo>
                  <a:lnTo>
                    <a:pt x="414515" y="1360932"/>
                  </a:lnTo>
                  <a:close/>
                </a:path>
                <a:path w="1640205" h="1531620">
                  <a:moveTo>
                    <a:pt x="422148" y="166128"/>
                  </a:moveTo>
                  <a:lnTo>
                    <a:pt x="390144" y="112788"/>
                  </a:lnTo>
                  <a:lnTo>
                    <a:pt x="362712" y="129552"/>
                  </a:lnTo>
                  <a:lnTo>
                    <a:pt x="336804" y="146316"/>
                  </a:lnTo>
                  <a:lnTo>
                    <a:pt x="370332" y="198132"/>
                  </a:lnTo>
                  <a:lnTo>
                    <a:pt x="396240" y="181368"/>
                  </a:lnTo>
                  <a:lnTo>
                    <a:pt x="394716" y="182892"/>
                  </a:lnTo>
                  <a:lnTo>
                    <a:pt x="397205" y="181368"/>
                  </a:lnTo>
                  <a:lnTo>
                    <a:pt x="422148" y="166128"/>
                  </a:lnTo>
                  <a:close/>
                </a:path>
                <a:path w="1640205" h="1531620">
                  <a:moveTo>
                    <a:pt x="521195" y="1414272"/>
                  </a:moveTo>
                  <a:lnTo>
                    <a:pt x="490715" y="1400556"/>
                  </a:lnTo>
                  <a:lnTo>
                    <a:pt x="492239" y="1400556"/>
                  </a:lnTo>
                  <a:lnTo>
                    <a:pt x="466331" y="1389888"/>
                  </a:lnTo>
                  <a:lnTo>
                    <a:pt x="440423" y="1444752"/>
                  </a:lnTo>
                  <a:lnTo>
                    <a:pt x="466331" y="1456944"/>
                  </a:lnTo>
                  <a:lnTo>
                    <a:pt x="498335" y="1470660"/>
                  </a:lnTo>
                  <a:lnTo>
                    <a:pt x="521195" y="1414272"/>
                  </a:lnTo>
                  <a:close/>
                </a:path>
                <a:path w="1640205" h="1531620">
                  <a:moveTo>
                    <a:pt x="528828" y="115836"/>
                  </a:moveTo>
                  <a:lnTo>
                    <a:pt x="507492" y="57924"/>
                  </a:lnTo>
                  <a:lnTo>
                    <a:pt x="501396" y="59448"/>
                  </a:lnTo>
                  <a:lnTo>
                    <a:pt x="466344" y="74688"/>
                  </a:lnTo>
                  <a:lnTo>
                    <a:pt x="448056" y="83820"/>
                  </a:lnTo>
                  <a:lnTo>
                    <a:pt x="473964" y="138696"/>
                  </a:lnTo>
                  <a:lnTo>
                    <a:pt x="492252" y="131076"/>
                  </a:lnTo>
                  <a:lnTo>
                    <a:pt x="490728" y="131076"/>
                  </a:lnTo>
                  <a:lnTo>
                    <a:pt x="525780" y="115836"/>
                  </a:lnTo>
                  <a:lnTo>
                    <a:pt x="524256" y="117360"/>
                  </a:lnTo>
                  <a:lnTo>
                    <a:pt x="528828" y="115836"/>
                  </a:lnTo>
                  <a:close/>
                </a:path>
                <a:path w="1640205" h="1531620">
                  <a:moveTo>
                    <a:pt x="633971" y="1449324"/>
                  </a:moveTo>
                  <a:lnTo>
                    <a:pt x="629399" y="1447800"/>
                  </a:lnTo>
                  <a:lnTo>
                    <a:pt x="630923" y="1447800"/>
                  </a:lnTo>
                  <a:lnTo>
                    <a:pt x="594347" y="1438656"/>
                  </a:lnTo>
                  <a:lnTo>
                    <a:pt x="595871" y="1438656"/>
                  </a:lnTo>
                  <a:lnTo>
                    <a:pt x="577583" y="1434084"/>
                  </a:lnTo>
                  <a:lnTo>
                    <a:pt x="559295" y="1491996"/>
                  </a:lnTo>
                  <a:lnTo>
                    <a:pt x="577583" y="1498092"/>
                  </a:lnTo>
                  <a:lnTo>
                    <a:pt x="615683" y="1508760"/>
                  </a:lnTo>
                  <a:lnTo>
                    <a:pt x="620255" y="1508760"/>
                  </a:lnTo>
                  <a:lnTo>
                    <a:pt x="633971" y="1449324"/>
                  </a:lnTo>
                  <a:close/>
                </a:path>
                <a:path w="1640205" h="1531620">
                  <a:moveTo>
                    <a:pt x="641604" y="80772"/>
                  </a:moveTo>
                  <a:lnTo>
                    <a:pt x="629412" y="21336"/>
                  </a:lnTo>
                  <a:lnTo>
                    <a:pt x="615696" y="22860"/>
                  </a:lnTo>
                  <a:lnTo>
                    <a:pt x="566928" y="36576"/>
                  </a:lnTo>
                  <a:lnTo>
                    <a:pt x="585216" y="96012"/>
                  </a:lnTo>
                  <a:lnTo>
                    <a:pt x="595884" y="92964"/>
                  </a:lnTo>
                  <a:lnTo>
                    <a:pt x="594360" y="92964"/>
                  </a:lnTo>
                  <a:lnTo>
                    <a:pt x="630936" y="83820"/>
                  </a:lnTo>
                  <a:lnTo>
                    <a:pt x="629412" y="83820"/>
                  </a:lnTo>
                  <a:lnTo>
                    <a:pt x="641604" y="80772"/>
                  </a:lnTo>
                  <a:close/>
                </a:path>
                <a:path w="1640205" h="1531620">
                  <a:moveTo>
                    <a:pt x="751319" y="1467612"/>
                  </a:moveTo>
                  <a:lnTo>
                    <a:pt x="743699" y="1467612"/>
                  </a:lnTo>
                  <a:lnTo>
                    <a:pt x="704075" y="1463040"/>
                  </a:lnTo>
                  <a:lnTo>
                    <a:pt x="705599" y="1463040"/>
                  </a:lnTo>
                  <a:lnTo>
                    <a:pt x="693407" y="1459992"/>
                  </a:lnTo>
                  <a:lnTo>
                    <a:pt x="682739" y="1520952"/>
                  </a:lnTo>
                  <a:lnTo>
                    <a:pt x="696455" y="1524000"/>
                  </a:lnTo>
                  <a:lnTo>
                    <a:pt x="737603" y="1528572"/>
                  </a:lnTo>
                  <a:lnTo>
                    <a:pt x="746747" y="1528572"/>
                  </a:lnTo>
                  <a:lnTo>
                    <a:pt x="751319" y="1467612"/>
                  </a:lnTo>
                  <a:close/>
                </a:path>
                <a:path w="1640205" h="1531620">
                  <a:moveTo>
                    <a:pt x="758952" y="64008"/>
                  </a:moveTo>
                  <a:lnTo>
                    <a:pt x="755904" y="1524"/>
                  </a:lnTo>
                  <a:lnTo>
                    <a:pt x="737616" y="3048"/>
                  </a:lnTo>
                  <a:lnTo>
                    <a:pt x="696468" y="7620"/>
                  </a:lnTo>
                  <a:lnTo>
                    <a:pt x="690372" y="9144"/>
                  </a:lnTo>
                  <a:lnTo>
                    <a:pt x="701040" y="70104"/>
                  </a:lnTo>
                  <a:lnTo>
                    <a:pt x="705612" y="68580"/>
                  </a:lnTo>
                  <a:lnTo>
                    <a:pt x="704088" y="70104"/>
                  </a:lnTo>
                  <a:lnTo>
                    <a:pt x="713994" y="68580"/>
                  </a:lnTo>
                  <a:lnTo>
                    <a:pt x="743712" y="64008"/>
                  </a:lnTo>
                  <a:lnTo>
                    <a:pt x="742188" y="65532"/>
                  </a:lnTo>
                  <a:lnTo>
                    <a:pt x="758952" y="64008"/>
                  </a:lnTo>
                  <a:close/>
                </a:path>
                <a:path w="1640205" h="1531620">
                  <a:moveTo>
                    <a:pt x="874763" y="1530096"/>
                  </a:moveTo>
                  <a:lnTo>
                    <a:pt x="870191" y="1469136"/>
                  </a:lnTo>
                  <a:lnTo>
                    <a:pt x="861047" y="1469136"/>
                  </a:lnTo>
                  <a:lnTo>
                    <a:pt x="819899" y="1470660"/>
                  </a:lnTo>
                  <a:lnTo>
                    <a:pt x="812279" y="1470660"/>
                  </a:lnTo>
                  <a:lnTo>
                    <a:pt x="810755" y="1531620"/>
                  </a:lnTo>
                  <a:lnTo>
                    <a:pt x="862571" y="1531620"/>
                  </a:lnTo>
                  <a:lnTo>
                    <a:pt x="874763" y="1530096"/>
                  </a:lnTo>
                  <a:close/>
                </a:path>
                <a:path w="1640205" h="1531620">
                  <a:moveTo>
                    <a:pt x="882396" y="1524"/>
                  </a:moveTo>
                  <a:lnTo>
                    <a:pt x="862584" y="0"/>
                  </a:lnTo>
                  <a:lnTo>
                    <a:pt x="818388" y="0"/>
                  </a:lnTo>
                  <a:lnTo>
                    <a:pt x="819912" y="60960"/>
                  </a:lnTo>
                  <a:lnTo>
                    <a:pt x="861060" y="62484"/>
                  </a:lnTo>
                  <a:lnTo>
                    <a:pt x="859536" y="62484"/>
                  </a:lnTo>
                  <a:lnTo>
                    <a:pt x="877824" y="64008"/>
                  </a:lnTo>
                  <a:lnTo>
                    <a:pt x="882396" y="1524"/>
                  </a:lnTo>
                  <a:close/>
                </a:path>
                <a:path w="1640205" h="1531620">
                  <a:moveTo>
                    <a:pt x="1001255" y="1513332"/>
                  </a:moveTo>
                  <a:lnTo>
                    <a:pt x="988568" y="1456944"/>
                  </a:lnTo>
                  <a:lnTo>
                    <a:pt x="987539" y="1452372"/>
                  </a:lnTo>
                  <a:lnTo>
                    <a:pt x="973823" y="1456944"/>
                  </a:lnTo>
                  <a:lnTo>
                    <a:pt x="973823" y="1455420"/>
                  </a:lnTo>
                  <a:lnTo>
                    <a:pt x="935723" y="1463040"/>
                  </a:lnTo>
                  <a:lnTo>
                    <a:pt x="929627" y="1463040"/>
                  </a:lnTo>
                  <a:lnTo>
                    <a:pt x="937247" y="1524000"/>
                  </a:lnTo>
                  <a:lnTo>
                    <a:pt x="944867" y="1524000"/>
                  </a:lnTo>
                  <a:lnTo>
                    <a:pt x="986015" y="1516380"/>
                  </a:lnTo>
                  <a:lnTo>
                    <a:pt x="1001255" y="1513332"/>
                  </a:lnTo>
                  <a:close/>
                </a:path>
                <a:path w="1640205" h="1531620">
                  <a:moveTo>
                    <a:pt x="1008888" y="19812"/>
                  </a:moveTo>
                  <a:lnTo>
                    <a:pt x="986028" y="15240"/>
                  </a:lnTo>
                  <a:lnTo>
                    <a:pt x="947928" y="9144"/>
                  </a:lnTo>
                  <a:lnTo>
                    <a:pt x="937260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996696" y="80772"/>
                  </a:lnTo>
                  <a:lnTo>
                    <a:pt x="997915" y="74676"/>
                  </a:lnTo>
                  <a:lnTo>
                    <a:pt x="1008888" y="19812"/>
                  </a:lnTo>
                  <a:close/>
                </a:path>
                <a:path w="1640205" h="1531620">
                  <a:moveTo>
                    <a:pt x="1123175" y="1478280"/>
                  </a:moveTo>
                  <a:lnTo>
                    <a:pt x="1101839" y="1420368"/>
                  </a:lnTo>
                  <a:lnTo>
                    <a:pt x="1080503" y="1427988"/>
                  </a:lnTo>
                  <a:lnTo>
                    <a:pt x="1082027" y="1427988"/>
                  </a:lnTo>
                  <a:lnTo>
                    <a:pt x="1045451" y="1438656"/>
                  </a:lnTo>
                  <a:lnTo>
                    <a:pt x="1046975" y="1438656"/>
                  </a:lnTo>
                  <a:lnTo>
                    <a:pt x="1062215" y="1498092"/>
                  </a:lnTo>
                  <a:lnTo>
                    <a:pt x="1063739" y="1498092"/>
                  </a:lnTo>
                  <a:lnTo>
                    <a:pt x="1101839" y="1485900"/>
                  </a:lnTo>
                  <a:lnTo>
                    <a:pt x="1123175" y="1478280"/>
                  </a:lnTo>
                  <a:close/>
                </a:path>
                <a:path w="1640205" h="1531620">
                  <a:moveTo>
                    <a:pt x="1130795" y="56388"/>
                  </a:moveTo>
                  <a:lnTo>
                    <a:pt x="1101839" y="45720"/>
                  </a:lnTo>
                  <a:lnTo>
                    <a:pt x="1071359" y="36576"/>
                  </a:lnTo>
                  <a:lnTo>
                    <a:pt x="1053071" y="94488"/>
                  </a:lnTo>
                  <a:lnTo>
                    <a:pt x="1082027" y="103632"/>
                  </a:lnTo>
                  <a:lnTo>
                    <a:pt x="1110983" y="114300"/>
                  </a:lnTo>
                  <a:lnTo>
                    <a:pt x="1130795" y="56388"/>
                  </a:lnTo>
                  <a:close/>
                </a:path>
                <a:path w="1640205" h="1531620">
                  <a:moveTo>
                    <a:pt x="1240523" y="1424940"/>
                  </a:moveTo>
                  <a:lnTo>
                    <a:pt x="1210043" y="1370076"/>
                  </a:lnTo>
                  <a:lnTo>
                    <a:pt x="1182611" y="1385316"/>
                  </a:lnTo>
                  <a:lnTo>
                    <a:pt x="1184135" y="1385316"/>
                  </a:lnTo>
                  <a:lnTo>
                    <a:pt x="1156703" y="1397508"/>
                  </a:lnTo>
                  <a:lnTo>
                    <a:pt x="1184135" y="1453896"/>
                  </a:lnTo>
                  <a:lnTo>
                    <a:pt x="1210043" y="1440180"/>
                  </a:lnTo>
                  <a:lnTo>
                    <a:pt x="1240523" y="1424940"/>
                  </a:lnTo>
                  <a:close/>
                </a:path>
                <a:path w="1640205" h="1531620">
                  <a:moveTo>
                    <a:pt x="1248143" y="111252"/>
                  </a:moveTo>
                  <a:lnTo>
                    <a:pt x="1245095" y="109728"/>
                  </a:lnTo>
                  <a:lnTo>
                    <a:pt x="1210043" y="91440"/>
                  </a:lnTo>
                  <a:lnTo>
                    <a:pt x="1190231" y="82296"/>
                  </a:lnTo>
                  <a:lnTo>
                    <a:pt x="1164323" y="137160"/>
                  </a:lnTo>
                  <a:lnTo>
                    <a:pt x="1184135" y="146304"/>
                  </a:lnTo>
                  <a:lnTo>
                    <a:pt x="1182611" y="146304"/>
                  </a:lnTo>
                  <a:lnTo>
                    <a:pt x="1214615" y="164592"/>
                  </a:lnTo>
                  <a:lnTo>
                    <a:pt x="1214615" y="163068"/>
                  </a:lnTo>
                  <a:lnTo>
                    <a:pt x="1216139" y="164592"/>
                  </a:lnTo>
                  <a:lnTo>
                    <a:pt x="1217053" y="163068"/>
                  </a:lnTo>
                  <a:lnTo>
                    <a:pt x="1248143" y="111252"/>
                  </a:lnTo>
                  <a:close/>
                </a:path>
                <a:path w="1640205" h="1531620">
                  <a:moveTo>
                    <a:pt x="1347203" y="1353312"/>
                  </a:moveTo>
                  <a:lnTo>
                    <a:pt x="1329347" y="1330452"/>
                  </a:lnTo>
                  <a:lnTo>
                    <a:pt x="1309103" y="1304544"/>
                  </a:lnTo>
                  <a:lnTo>
                    <a:pt x="1303007" y="1309116"/>
                  </a:lnTo>
                  <a:lnTo>
                    <a:pt x="1304531" y="1309116"/>
                  </a:lnTo>
                  <a:lnTo>
                    <a:pt x="1274051" y="1330452"/>
                  </a:lnTo>
                  <a:lnTo>
                    <a:pt x="1275575" y="1328928"/>
                  </a:lnTo>
                  <a:lnTo>
                    <a:pt x="1260335" y="1339596"/>
                  </a:lnTo>
                  <a:lnTo>
                    <a:pt x="1295387" y="1391412"/>
                  </a:lnTo>
                  <a:lnTo>
                    <a:pt x="1310627" y="1380744"/>
                  </a:lnTo>
                  <a:lnTo>
                    <a:pt x="1347203" y="1353312"/>
                  </a:lnTo>
                  <a:close/>
                </a:path>
                <a:path w="1640205" h="1531620">
                  <a:moveTo>
                    <a:pt x="1353299" y="184404"/>
                  </a:moveTo>
                  <a:lnTo>
                    <a:pt x="1341107" y="173736"/>
                  </a:lnTo>
                  <a:lnTo>
                    <a:pt x="1310627" y="150876"/>
                  </a:lnTo>
                  <a:lnTo>
                    <a:pt x="1301483" y="144780"/>
                  </a:lnTo>
                  <a:lnTo>
                    <a:pt x="1267955" y="196596"/>
                  </a:lnTo>
                  <a:lnTo>
                    <a:pt x="1275575" y="202692"/>
                  </a:lnTo>
                  <a:lnTo>
                    <a:pt x="1274051" y="201168"/>
                  </a:lnTo>
                  <a:lnTo>
                    <a:pt x="1304531" y="222504"/>
                  </a:lnTo>
                  <a:lnTo>
                    <a:pt x="1303007" y="222504"/>
                  </a:lnTo>
                  <a:lnTo>
                    <a:pt x="1315199" y="231648"/>
                  </a:lnTo>
                  <a:lnTo>
                    <a:pt x="1339786" y="201168"/>
                  </a:lnTo>
                  <a:lnTo>
                    <a:pt x="1353299" y="184404"/>
                  </a:lnTo>
                  <a:close/>
                </a:path>
                <a:path w="1640205" h="1531620">
                  <a:moveTo>
                    <a:pt x="1441691" y="1266444"/>
                  </a:moveTo>
                  <a:lnTo>
                    <a:pt x="1395971" y="1225296"/>
                  </a:lnTo>
                  <a:lnTo>
                    <a:pt x="1382255" y="1239012"/>
                  </a:lnTo>
                  <a:lnTo>
                    <a:pt x="1383779" y="1239012"/>
                  </a:lnTo>
                  <a:lnTo>
                    <a:pt x="1356347" y="1263396"/>
                  </a:lnTo>
                  <a:lnTo>
                    <a:pt x="1357871" y="1263396"/>
                  </a:lnTo>
                  <a:lnTo>
                    <a:pt x="1354823" y="1266444"/>
                  </a:lnTo>
                  <a:lnTo>
                    <a:pt x="1395971" y="1312164"/>
                  </a:lnTo>
                  <a:lnTo>
                    <a:pt x="1441691" y="1266444"/>
                  </a:lnTo>
                  <a:close/>
                </a:path>
                <a:path w="1640205" h="1531620">
                  <a:moveTo>
                    <a:pt x="1446263" y="271272"/>
                  </a:moveTo>
                  <a:lnTo>
                    <a:pt x="1426451" y="249936"/>
                  </a:lnTo>
                  <a:lnTo>
                    <a:pt x="1402067" y="225552"/>
                  </a:lnTo>
                  <a:lnTo>
                    <a:pt x="1359395" y="269748"/>
                  </a:lnTo>
                  <a:lnTo>
                    <a:pt x="1383779" y="292608"/>
                  </a:lnTo>
                  <a:lnTo>
                    <a:pt x="1382255" y="292608"/>
                  </a:lnTo>
                  <a:lnTo>
                    <a:pt x="1402067" y="312420"/>
                  </a:lnTo>
                  <a:lnTo>
                    <a:pt x="1446263" y="271272"/>
                  </a:lnTo>
                  <a:close/>
                </a:path>
                <a:path w="1640205" h="1531620">
                  <a:moveTo>
                    <a:pt x="1519428" y="1165860"/>
                  </a:moveTo>
                  <a:lnTo>
                    <a:pt x="1508493" y="1158240"/>
                  </a:lnTo>
                  <a:lnTo>
                    <a:pt x="1469136" y="1130808"/>
                  </a:lnTo>
                  <a:lnTo>
                    <a:pt x="1449324" y="1159764"/>
                  </a:lnTo>
                  <a:lnTo>
                    <a:pt x="1450848" y="1158240"/>
                  </a:lnTo>
                  <a:lnTo>
                    <a:pt x="1434084" y="1179576"/>
                  </a:lnTo>
                  <a:lnTo>
                    <a:pt x="1482852" y="1217676"/>
                  </a:lnTo>
                  <a:lnTo>
                    <a:pt x="1499616" y="1194816"/>
                  </a:lnTo>
                  <a:lnTo>
                    <a:pt x="1519428" y="1165860"/>
                  </a:lnTo>
                  <a:close/>
                </a:path>
                <a:path w="1640205" h="1531620">
                  <a:moveTo>
                    <a:pt x="1525524" y="373380"/>
                  </a:moveTo>
                  <a:lnTo>
                    <a:pt x="1520952" y="367284"/>
                  </a:lnTo>
                  <a:lnTo>
                    <a:pt x="1499616" y="336804"/>
                  </a:lnTo>
                  <a:lnTo>
                    <a:pt x="1487424" y="321564"/>
                  </a:lnTo>
                  <a:lnTo>
                    <a:pt x="1438656" y="358140"/>
                  </a:lnTo>
                  <a:lnTo>
                    <a:pt x="1450848" y="373380"/>
                  </a:lnTo>
                  <a:lnTo>
                    <a:pt x="1449324" y="371856"/>
                  </a:lnTo>
                  <a:lnTo>
                    <a:pt x="1470660" y="402336"/>
                  </a:lnTo>
                  <a:lnTo>
                    <a:pt x="1469136" y="400812"/>
                  </a:lnTo>
                  <a:lnTo>
                    <a:pt x="1472184" y="406908"/>
                  </a:lnTo>
                  <a:lnTo>
                    <a:pt x="1479448" y="402336"/>
                  </a:lnTo>
                  <a:lnTo>
                    <a:pt x="1525524" y="373380"/>
                  </a:lnTo>
                  <a:close/>
                </a:path>
                <a:path w="1640205" h="1531620">
                  <a:moveTo>
                    <a:pt x="1581912" y="1051560"/>
                  </a:moveTo>
                  <a:lnTo>
                    <a:pt x="1554886" y="1040892"/>
                  </a:lnTo>
                  <a:lnTo>
                    <a:pt x="1524000" y="1028700"/>
                  </a:lnTo>
                  <a:lnTo>
                    <a:pt x="1519428" y="1040892"/>
                  </a:lnTo>
                  <a:lnTo>
                    <a:pt x="1519428" y="1039368"/>
                  </a:lnTo>
                  <a:lnTo>
                    <a:pt x="1504188" y="1071372"/>
                  </a:lnTo>
                  <a:lnTo>
                    <a:pt x="1504188" y="1069848"/>
                  </a:lnTo>
                  <a:lnTo>
                    <a:pt x="1499616" y="1080516"/>
                  </a:lnTo>
                  <a:lnTo>
                    <a:pt x="1552956" y="1110996"/>
                  </a:lnTo>
                  <a:lnTo>
                    <a:pt x="1572768" y="1071372"/>
                  </a:lnTo>
                  <a:lnTo>
                    <a:pt x="1575816" y="1065276"/>
                  </a:lnTo>
                  <a:lnTo>
                    <a:pt x="1581912" y="1051560"/>
                  </a:lnTo>
                  <a:close/>
                </a:path>
                <a:path w="1640205" h="1531620">
                  <a:moveTo>
                    <a:pt x="1584960" y="487680"/>
                  </a:moveTo>
                  <a:lnTo>
                    <a:pt x="1575816" y="466344"/>
                  </a:lnTo>
                  <a:lnTo>
                    <a:pt x="1572768" y="460248"/>
                  </a:lnTo>
                  <a:lnTo>
                    <a:pt x="1559052" y="432816"/>
                  </a:lnTo>
                  <a:lnTo>
                    <a:pt x="1557528" y="428244"/>
                  </a:lnTo>
                  <a:lnTo>
                    <a:pt x="1502664" y="458724"/>
                  </a:lnTo>
                  <a:lnTo>
                    <a:pt x="1504188" y="461772"/>
                  </a:lnTo>
                  <a:lnTo>
                    <a:pt x="1504188" y="460248"/>
                  </a:lnTo>
                  <a:lnTo>
                    <a:pt x="1519428" y="492252"/>
                  </a:lnTo>
                  <a:lnTo>
                    <a:pt x="1527048" y="512064"/>
                  </a:lnTo>
                  <a:lnTo>
                    <a:pt x="1584960" y="487680"/>
                  </a:lnTo>
                  <a:close/>
                </a:path>
                <a:path w="1640205" h="1531620">
                  <a:moveTo>
                    <a:pt x="1621536" y="929640"/>
                  </a:moveTo>
                  <a:lnTo>
                    <a:pt x="1562100" y="915924"/>
                  </a:lnTo>
                  <a:lnTo>
                    <a:pt x="1554480" y="941832"/>
                  </a:lnTo>
                  <a:lnTo>
                    <a:pt x="1556004" y="940308"/>
                  </a:lnTo>
                  <a:lnTo>
                    <a:pt x="1545336" y="973836"/>
                  </a:lnTo>
                  <a:lnTo>
                    <a:pt x="1604772" y="990600"/>
                  </a:lnTo>
                  <a:lnTo>
                    <a:pt x="1613916" y="958596"/>
                  </a:lnTo>
                  <a:lnTo>
                    <a:pt x="1618716" y="940308"/>
                  </a:lnTo>
                  <a:lnTo>
                    <a:pt x="1621536" y="929640"/>
                  </a:lnTo>
                  <a:close/>
                </a:path>
                <a:path w="1640205" h="1531620">
                  <a:moveTo>
                    <a:pt x="1623060" y="609600"/>
                  </a:moveTo>
                  <a:lnTo>
                    <a:pt x="1618284" y="591312"/>
                  </a:lnTo>
                  <a:lnTo>
                    <a:pt x="1613916" y="574548"/>
                  </a:lnTo>
                  <a:lnTo>
                    <a:pt x="1606296" y="548640"/>
                  </a:lnTo>
                  <a:lnTo>
                    <a:pt x="1548384" y="566928"/>
                  </a:lnTo>
                  <a:lnTo>
                    <a:pt x="1556004" y="591312"/>
                  </a:lnTo>
                  <a:lnTo>
                    <a:pt x="1554480" y="589788"/>
                  </a:lnTo>
                  <a:lnTo>
                    <a:pt x="1563624" y="624840"/>
                  </a:lnTo>
                  <a:lnTo>
                    <a:pt x="1623060" y="609600"/>
                  </a:lnTo>
                  <a:close/>
                </a:path>
                <a:path w="1640205" h="1531620">
                  <a:moveTo>
                    <a:pt x="1637233" y="838200"/>
                  </a:moveTo>
                  <a:lnTo>
                    <a:pt x="1575587" y="838200"/>
                  </a:lnTo>
                  <a:lnTo>
                    <a:pt x="1572768" y="858012"/>
                  </a:lnTo>
                  <a:lnTo>
                    <a:pt x="1633728" y="865632"/>
                  </a:lnTo>
                  <a:lnTo>
                    <a:pt x="1636776" y="844296"/>
                  </a:lnTo>
                  <a:lnTo>
                    <a:pt x="1637233" y="838200"/>
                  </a:lnTo>
                  <a:close/>
                </a:path>
                <a:path w="1640205" h="1531620">
                  <a:moveTo>
                    <a:pt x="1639824" y="801624"/>
                  </a:moveTo>
                  <a:lnTo>
                    <a:pt x="1577340" y="800100"/>
                  </a:lnTo>
                  <a:lnTo>
                    <a:pt x="1577340" y="801624"/>
                  </a:lnTo>
                  <a:lnTo>
                    <a:pt x="1574419" y="836676"/>
                  </a:lnTo>
                  <a:lnTo>
                    <a:pt x="1575816" y="836676"/>
                  </a:lnTo>
                  <a:lnTo>
                    <a:pt x="1637360" y="836676"/>
                  </a:lnTo>
                  <a:lnTo>
                    <a:pt x="1639824" y="804672"/>
                  </a:lnTo>
                  <a:lnTo>
                    <a:pt x="1639824" y="803148"/>
                  </a:lnTo>
                  <a:lnTo>
                    <a:pt x="1639824" y="801624"/>
                  </a:lnTo>
                  <a:close/>
                </a:path>
                <a:path w="1640205" h="1531620">
                  <a:moveTo>
                    <a:pt x="1639824" y="726948"/>
                  </a:moveTo>
                  <a:lnTo>
                    <a:pt x="1637360" y="694944"/>
                  </a:lnTo>
                  <a:lnTo>
                    <a:pt x="1636776" y="687336"/>
                  </a:lnTo>
                  <a:lnTo>
                    <a:pt x="1633728" y="673608"/>
                  </a:lnTo>
                  <a:lnTo>
                    <a:pt x="1572768" y="681228"/>
                  </a:lnTo>
                  <a:lnTo>
                    <a:pt x="1575816" y="694944"/>
                  </a:lnTo>
                  <a:lnTo>
                    <a:pt x="1574292" y="693420"/>
                  </a:lnTo>
                  <a:lnTo>
                    <a:pt x="1577213" y="728472"/>
                  </a:lnTo>
                  <a:lnTo>
                    <a:pt x="1577340" y="729996"/>
                  </a:lnTo>
                  <a:lnTo>
                    <a:pt x="1577340" y="728472"/>
                  </a:lnTo>
                  <a:lnTo>
                    <a:pt x="1578864" y="740664"/>
                  </a:lnTo>
                  <a:lnTo>
                    <a:pt x="1639824" y="737616"/>
                  </a:lnTo>
                  <a:lnTo>
                    <a:pt x="1639824" y="726948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4457009" y="2760724"/>
            <a:ext cx="304292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13425D"/>
                </a:solidFill>
                <a:latin typeface="Century Gothic"/>
                <a:cs typeface="Century Gothic"/>
              </a:rPr>
              <a:t>SOLICITAÇÃO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662480" y="162089"/>
            <a:ext cx="64516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13425D"/>
                </a:solidFill>
                <a:latin typeface="Century Gothic"/>
                <a:cs typeface="Century Gothic"/>
              </a:rPr>
              <a:t>JAN </a:t>
            </a:r>
            <a:r>
              <a:rPr dirty="0" sz="1450" spc="-25">
                <a:solidFill>
                  <a:srgbClr val="13425D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798336" y="3510626"/>
            <a:ext cx="533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13425D"/>
                </a:solidFill>
                <a:latin typeface="Century Gothic"/>
                <a:cs typeface="Century Gothic"/>
              </a:rPr>
              <a:t>13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342426" y="3565504"/>
            <a:ext cx="1421130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13425D"/>
                </a:solidFill>
                <a:latin typeface="Century Gothic"/>
                <a:cs typeface="Century Gothic"/>
              </a:rPr>
              <a:t>solicitações</a:t>
            </a:r>
            <a:r>
              <a:rPr dirty="0" sz="1600" spc="50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600" spc="-50">
                <a:solidFill>
                  <a:srgbClr val="13425D"/>
                </a:solidFill>
                <a:latin typeface="Century Gothic"/>
                <a:cs typeface="Century Gothic"/>
              </a:rPr>
              <a:t>a </a:t>
            </a:r>
            <a:r>
              <a:rPr dirty="0" sz="1600">
                <a:solidFill>
                  <a:srgbClr val="13425D"/>
                </a:solidFill>
                <a:latin typeface="Century Gothic"/>
                <a:cs typeface="Century Gothic"/>
              </a:rPr>
              <a:t>nível</a:t>
            </a:r>
            <a:r>
              <a:rPr dirty="0" sz="1600" spc="15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13425D"/>
                </a:solidFill>
                <a:latin typeface="Century Gothic"/>
                <a:cs typeface="Century Gothic"/>
              </a:rPr>
              <a:t>nacional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706411" y="2264367"/>
            <a:ext cx="862330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20">
                <a:solidFill>
                  <a:srgbClr val="DDE2DA"/>
                </a:solidFill>
              </a:rPr>
              <a:t>7,9%</a:t>
            </a:r>
            <a:endParaRPr sz="2900"/>
          </a:p>
        </p:txBody>
      </p:sp>
      <p:sp>
        <p:nvSpPr>
          <p:cNvPr id="12" name="object 12" descr=""/>
          <p:cNvSpPr txBox="1"/>
          <p:nvPr/>
        </p:nvSpPr>
        <p:spPr>
          <a:xfrm>
            <a:off x="621061" y="2641570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905277" y="0"/>
            <a:ext cx="3629660" cy="5358130"/>
            <a:chOff x="5905277" y="0"/>
            <a:chExt cx="3629660" cy="5358130"/>
          </a:xfrm>
        </p:grpSpPr>
        <p:sp>
          <p:nvSpPr>
            <p:cNvPr id="3" name="object 3" descr=""/>
            <p:cNvSpPr/>
            <p:nvPr/>
          </p:nvSpPr>
          <p:spPr>
            <a:xfrm>
              <a:off x="5905277" y="0"/>
              <a:ext cx="3629660" cy="5358130"/>
            </a:xfrm>
            <a:custGeom>
              <a:avLst/>
              <a:gdLst/>
              <a:ahLst/>
              <a:cxnLst/>
              <a:rect l="l" t="t" r="r" b="b"/>
              <a:pathLst>
                <a:path w="3629659" h="5358130">
                  <a:moveTo>
                    <a:pt x="3629266" y="5357672"/>
                  </a:moveTo>
                  <a:lnTo>
                    <a:pt x="0" y="5357672"/>
                  </a:lnTo>
                  <a:lnTo>
                    <a:pt x="0" y="0"/>
                  </a:lnTo>
                  <a:lnTo>
                    <a:pt x="3629266" y="0"/>
                  </a:lnTo>
                  <a:lnTo>
                    <a:pt x="3629266" y="5357672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6370097" y="602246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/>
          <p:nvPr/>
        </p:nvSpPr>
        <p:spPr>
          <a:xfrm>
            <a:off x="287813" y="286778"/>
            <a:ext cx="0" cy="1287780"/>
          </a:xfrm>
          <a:custGeom>
            <a:avLst/>
            <a:gdLst/>
            <a:ahLst/>
            <a:cxnLst/>
            <a:rect l="l" t="t" r="r" b="b"/>
            <a:pathLst>
              <a:path w="0" h="1287780">
                <a:moveTo>
                  <a:pt x="0" y="0"/>
                </a:moveTo>
                <a:lnTo>
                  <a:pt x="0" y="1287780"/>
                </a:lnTo>
              </a:path>
            </a:pathLst>
          </a:custGeom>
          <a:ln w="45719">
            <a:solidFill>
              <a:srgbClr val="13425D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3087401" y="1131836"/>
            <a:ext cx="1572895" cy="3716020"/>
            <a:chOff x="3087401" y="1131836"/>
            <a:chExt cx="1572895" cy="3716020"/>
          </a:xfrm>
        </p:grpSpPr>
        <p:sp>
          <p:nvSpPr>
            <p:cNvPr id="7" name="object 7" descr=""/>
            <p:cNvSpPr/>
            <p:nvPr/>
          </p:nvSpPr>
          <p:spPr>
            <a:xfrm>
              <a:off x="3123977" y="1190510"/>
              <a:ext cx="1536700" cy="1199515"/>
            </a:xfrm>
            <a:custGeom>
              <a:avLst/>
              <a:gdLst/>
              <a:ahLst/>
              <a:cxnLst/>
              <a:rect l="l" t="t" r="r" b="b"/>
              <a:pathLst>
                <a:path w="1536700" h="1199514">
                  <a:moveTo>
                    <a:pt x="384048" y="1089660"/>
                  </a:moveTo>
                  <a:lnTo>
                    <a:pt x="0" y="1089660"/>
                  </a:lnTo>
                  <a:lnTo>
                    <a:pt x="0" y="1199388"/>
                  </a:lnTo>
                  <a:lnTo>
                    <a:pt x="384048" y="1199388"/>
                  </a:lnTo>
                  <a:lnTo>
                    <a:pt x="384048" y="1089660"/>
                  </a:lnTo>
                  <a:close/>
                </a:path>
                <a:path w="1536700" h="1199514">
                  <a:moveTo>
                    <a:pt x="768096" y="873252"/>
                  </a:moveTo>
                  <a:lnTo>
                    <a:pt x="0" y="873252"/>
                  </a:lnTo>
                  <a:lnTo>
                    <a:pt x="0" y="981456"/>
                  </a:lnTo>
                  <a:lnTo>
                    <a:pt x="768096" y="981456"/>
                  </a:lnTo>
                  <a:lnTo>
                    <a:pt x="768096" y="873252"/>
                  </a:lnTo>
                  <a:close/>
                </a:path>
                <a:path w="1536700" h="1199514">
                  <a:moveTo>
                    <a:pt x="768096" y="653796"/>
                  </a:moveTo>
                  <a:lnTo>
                    <a:pt x="0" y="653796"/>
                  </a:lnTo>
                  <a:lnTo>
                    <a:pt x="0" y="763524"/>
                  </a:lnTo>
                  <a:lnTo>
                    <a:pt x="768096" y="763524"/>
                  </a:lnTo>
                  <a:lnTo>
                    <a:pt x="768096" y="653796"/>
                  </a:lnTo>
                  <a:close/>
                </a:path>
                <a:path w="1536700" h="1199514">
                  <a:moveTo>
                    <a:pt x="768096" y="435864"/>
                  </a:moveTo>
                  <a:lnTo>
                    <a:pt x="0" y="435864"/>
                  </a:lnTo>
                  <a:lnTo>
                    <a:pt x="0" y="545592"/>
                  </a:lnTo>
                  <a:lnTo>
                    <a:pt x="768096" y="545592"/>
                  </a:lnTo>
                  <a:lnTo>
                    <a:pt x="768096" y="435864"/>
                  </a:lnTo>
                  <a:close/>
                </a:path>
                <a:path w="1536700" h="1199514">
                  <a:moveTo>
                    <a:pt x="768096" y="217932"/>
                  </a:moveTo>
                  <a:lnTo>
                    <a:pt x="0" y="217932"/>
                  </a:lnTo>
                  <a:lnTo>
                    <a:pt x="0" y="327660"/>
                  </a:lnTo>
                  <a:lnTo>
                    <a:pt x="768096" y="327660"/>
                  </a:lnTo>
                  <a:lnTo>
                    <a:pt x="768096" y="217932"/>
                  </a:lnTo>
                  <a:close/>
                </a:path>
                <a:path w="1536700" h="1199514">
                  <a:moveTo>
                    <a:pt x="1536192" y="0"/>
                  </a:moveTo>
                  <a:lnTo>
                    <a:pt x="0" y="0"/>
                  </a:lnTo>
                  <a:lnTo>
                    <a:pt x="0" y="108204"/>
                  </a:lnTo>
                  <a:lnTo>
                    <a:pt x="1536192" y="108204"/>
                  </a:lnTo>
                  <a:lnTo>
                    <a:pt x="1536192" y="0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123977" y="1135646"/>
              <a:ext cx="0" cy="3708400"/>
            </a:xfrm>
            <a:custGeom>
              <a:avLst/>
              <a:gdLst/>
              <a:ahLst/>
              <a:cxnLst/>
              <a:rect l="l" t="t" r="r" b="b"/>
              <a:pathLst>
                <a:path w="0" h="3708400">
                  <a:moveTo>
                    <a:pt x="0" y="0"/>
                  </a:moveTo>
                  <a:lnTo>
                    <a:pt x="0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087401" y="1135646"/>
              <a:ext cx="36830" cy="3708400"/>
            </a:xfrm>
            <a:custGeom>
              <a:avLst/>
              <a:gdLst/>
              <a:ahLst/>
              <a:cxnLst/>
              <a:rect l="l" t="t" r="r" b="b"/>
              <a:pathLst>
                <a:path w="36830" h="3708400">
                  <a:moveTo>
                    <a:pt x="0" y="0"/>
                  </a:moveTo>
                  <a:lnTo>
                    <a:pt x="36576" y="0"/>
                  </a:lnTo>
                </a:path>
                <a:path w="36830" h="3708400">
                  <a:moveTo>
                    <a:pt x="0" y="217932"/>
                  </a:moveTo>
                  <a:lnTo>
                    <a:pt x="36576" y="217932"/>
                  </a:lnTo>
                </a:path>
                <a:path w="36830" h="3708400">
                  <a:moveTo>
                    <a:pt x="0" y="435864"/>
                  </a:moveTo>
                  <a:lnTo>
                    <a:pt x="36576" y="435864"/>
                  </a:lnTo>
                </a:path>
                <a:path w="36830" h="3708400">
                  <a:moveTo>
                    <a:pt x="0" y="655319"/>
                  </a:moveTo>
                  <a:lnTo>
                    <a:pt x="36576" y="655319"/>
                  </a:lnTo>
                </a:path>
                <a:path w="36830" h="3708400">
                  <a:moveTo>
                    <a:pt x="0" y="871728"/>
                  </a:moveTo>
                  <a:lnTo>
                    <a:pt x="36576" y="871728"/>
                  </a:lnTo>
                </a:path>
                <a:path w="36830" h="3708400">
                  <a:moveTo>
                    <a:pt x="0" y="1091184"/>
                  </a:moveTo>
                  <a:lnTo>
                    <a:pt x="36576" y="1091184"/>
                  </a:lnTo>
                </a:path>
                <a:path w="36830" h="3708400">
                  <a:moveTo>
                    <a:pt x="0" y="1309116"/>
                  </a:moveTo>
                  <a:lnTo>
                    <a:pt x="36576" y="1309116"/>
                  </a:lnTo>
                </a:path>
                <a:path w="36830" h="3708400">
                  <a:moveTo>
                    <a:pt x="0" y="1525524"/>
                  </a:moveTo>
                  <a:lnTo>
                    <a:pt x="36576" y="1525524"/>
                  </a:lnTo>
                </a:path>
                <a:path w="36830" h="3708400">
                  <a:moveTo>
                    <a:pt x="0" y="1744979"/>
                  </a:moveTo>
                  <a:lnTo>
                    <a:pt x="36576" y="1744979"/>
                  </a:lnTo>
                </a:path>
                <a:path w="36830" h="3708400">
                  <a:moveTo>
                    <a:pt x="0" y="1962912"/>
                  </a:moveTo>
                  <a:lnTo>
                    <a:pt x="36576" y="1962912"/>
                  </a:lnTo>
                </a:path>
                <a:path w="36830" h="3708400">
                  <a:moveTo>
                    <a:pt x="0" y="2180844"/>
                  </a:moveTo>
                  <a:lnTo>
                    <a:pt x="36576" y="2180844"/>
                  </a:lnTo>
                </a:path>
                <a:path w="36830" h="3708400">
                  <a:moveTo>
                    <a:pt x="0" y="2398776"/>
                  </a:moveTo>
                  <a:lnTo>
                    <a:pt x="36576" y="2398776"/>
                  </a:lnTo>
                </a:path>
                <a:path w="36830" h="3708400">
                  <a:moveTo>
                    <a:pt x="0" y="2618232"/>
                  </a:moveTo>
                  <a:lnTo>
                    <a:pt x="36576" y="2618232"/>
                  </a:lnTo>
                </a:path>
                <a:path w="36830" h="3708400">
                  <a:moveTo>
                    <a:pt x="0" y="2834640"/>
                  </a:moveTo>
                  <a:lnTo>
                    <a:pt x="36576" y="2834640"/>
                  </a:lnTo>
                </a:path>
                <a:path w="36830" h="3708400">
                  <a:moveTo>
                    <a:pt x="0" y="3052572"/>
                  </a:moveTo>
                  <a:lnTo>
                    <a:pt x="36576" y="3052572"/>
                  </a:lnTo>
                </a:path>
                <a:path w="36830" h="3708400">
                  <a:moveTo>
                    <a:pt x="0" y="3272028"/>
                  </a:moveTo>
                  <a:lnTo>
                    <a:pt x="36576" y="3272028"/>
                  </a:lnTo>
                </a:path>
                <a:path w="36830" h="3708400">
                  <a:moveTo>
                    <a:pt x="0" y="3488436"/>
                  </a:moveTo>
                  <a:lnTo>
                    <a:pt x="36576" y="3488436"/>
                  </a:lnTo>
                </a:path>
                <a:path w="36830" h="3708400">
                  <a:moveTo>
                    <a:pt x="0" y="3707891"/>
                  </a:moveTo>
                  <a:lnTo>
                    <a:pt x="36576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4708382" y="1137692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3939866" y="1323039"/>
            <a:ext cx="111125" cy="899160"/>
          </a:xfrm>
          <a:prstGeom prst="rect">
            <a:avLst/>
          </a:prstGeom>
        </p:spPr>
        <p:txBody>
          <a:bodyPr wrap="square" lIns="0" tIns="469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555542" y="2229525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171294" y="2414721"/>
            <a:ext cx="111125" cy="2425700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541137" y="1157183"/>
            <a:ext cx="2494280" cy="3651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889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ANUIDADE</a:t>
            </a:r>
            <a:endParaRPr sz="900">
              <a:latin typeface="Century Gothic"/>
              <a:cs typeface="Century Gothic"/>
            </a:endParaRPr>
          </a:p>
          <a:p>
            <a:pPr algn="r" marR="7620">
              <a:lnSpc>
                <a:spcPct val="100000"/>
              </a:lnSpc>
              <a:spcBef>
                <a:spcPts val="63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GERAIS</a:t>
            </a:r>
            <a:endParaRPr sz="900">
              <a:latin typeface="Century Gothic"/>
              <a:cs typeface="Century Gothic"/>
            </a:endParaRPr>
          </a:p>
          <a:p>
            <a:pPr algn="r" marL="1744345" marR="7620" indent="-70485">
              <a:lnSpc>
                <a:spcPct val="1589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FISCALIZAÇÃO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DÍVIDA</a:t>
            </a:r>
            <a:r>
              <a:rPr dirty="0" sz="900" spc="-5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ATIVA</a:t>
            </a:r>
            <a:endParaRPr sz="900">
              <a:latin typeface="Century Gothic"/>
              <a:cs typeface="Century Gothic"/>
            </a:endParaRPr>
          </a:p>
          <a:p>
            <a:pPr algn="r" marL="1569085" marR="5715" indent="722630">
              <a:lnSpc>
                <a:spcPct val="1589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RRT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RESSARCIMENTO</a:t>
            </a:r>
            <a:endParaRPr sz="900">
              <a:latin typeface="Century Gothic"/>
              <a:cs typeface="Century Gothic"/>
            </a:endParaRPr>
          </a:p>
          <a:p>
            <a:pPr algn="r" marR="8255">
              <a:lnSpc>
                <a:spcPct val="100000"/>
              </a:lnSpc>
              <a:spcBef>
                <a:spcPts val="635"/>
              </a:spcBef>
            </a:pP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.800</a:t>
            </a:r>
            <a:endParaRPr sz="900">
              <a:latin typeface="Century Gothic"/>
              <a:cs typeface="Century Gothic"/>
            </a:endParaRPr>
          </a:p>
          <a:p>
            <a:pPr algn="r" marL="958850" marR="5715" indent="1043940">
              <a:lnSpc>
                <a:spcPct val="158900"/>
              </a:lnSpc>
              <a:spcBef>
                <a:spcPts val="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ELEIÇÃO REGISTRO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L="1142365" marR="7620" indent="6985">
              <a:lnSpc>
                <a:spcPct val="158900"/>
              </a:lnSpc>
              <a:spcBef>
                <a:spcPts val="10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1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r>
              <a:rPr dirty="0" sz="900" spc="-5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 CARTEIRA</a:t>
            </a:r>
            <a:r>
              <a:rPr dirty="0" sz="900" spc="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  <a:p>
            <a:pPr algn="r" marL="12700" marR="5080" indent="2242185">
              <a:lnSpc>
                <a:spcPct val="1589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CAT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CERTIDÃO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 REGISTRO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FÍSICA CERTIDÃO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L="1335405" marR="6985" indent="905510">
              <a:lnSpc>
                <a:spcPct val="1589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RDA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CERTIDÕES</a:t>
            </a:r>
            <a:r>
              <a:rPr dirty="0" sz="900" spc="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DIVERSAS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13425D"/>
                </a:solidFill>
              </a:rPr>
              <a:t>SOLICITAÇÃO</a:t>
            </a:r>
          </a:p>
          <a:p>
            <a:pPr marL="32384">
              <a:lnSpc>
                <a:spcPts val="1235"/>
              </a:lnSpc>
            </a:pPr>
            <a:r>
              <a:rPr dirty="0" sz="1150">
                <a:solidFill>
                  <a:srgbClr val="13425D"/>
                </a:solidFill>
              </a:rPr>
              <a:t>JAN</a:t>
            </a:r>
            <a:r>
              <a:rPr dirty="0" sz="1150" spc="35">
                <a:solidFill>
                  <a:srgbClr val="13425D"/>
                </a:solidFill>
              </a:rPr>
              <a:t> </a:t>
            </a:r>
            <a:r>
              <a:rPr dirty="0" sz="1150" spc="-25">
                <a:solidFill>
                  <a:srgbClr val="13425D"/>
                </a:solidFill>
              </a:rPr>
              <a:t>22</a:t>
            </a:r>
            <a:endParaRPr sz="1150"/>
          </a:p>
        </p:txBody>
      </p:sp>
      <p:sp>
        <p:nvSpPr>
          <p:cNvPr id="16" name="object 16" descr=""/>
          <p:cNvSpPr txBox="1"/>
          <p:nvPr/>
        </p:nvSpPr>
        <p:spPr>
          <a:xfrm>
            <a:off x="6311701" y="634742"/>
            <a:ext cx="2781300" cy="10598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75"/>
              </a:lnSpc>
              <a:spcBef>
                <a:spcPts val="114"/>
              </a:spcBef>
            </a:pPr>
            <a:r>
              <a:rPr dirty="0" sz="3550" spc="-10" b="1">
                <a:solidFill>
                  <a:srgbClr val="DDE1DA"/>
                </a:solidFill>
                <a:latin typeface="Century Gothic"/>
                <a:cs typeface="Century Gothic"/>
              </a:rPr>
              <a:t>30,8%</a:t>
            </a:r>
            <a:endParaRPr sz="3550">
              <a:latin typeface="Century Gothic"/>
              <a:cs typeface="Century Gothic"/>
            </a:endParaRPr>
          </a:p>
          <a:p>
            <a:pPr marL="12700" marR="5080">
              <a:lnSpc>
                <a:spcPts val="1889"/>
              </a:lnSpc>
              <a:spcBef>
                <a:spcPts val="254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ANUIDADE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6314686" y="2296511"/>
            <a:ext cx="2451100" cy="7493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2245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39065" indent="-126364">
              <a:lnSpc>
                <a:spcPts val="1120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emissão</a:t>
            </a:r>
            <a:r>
              <a:rPr dirty="0" sz="1100" spc="5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</a:t>
            </a:r>
            <a:r>
              <a:rPr dirty="0" sz="1100" spc="9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boleto</a:t>
            </a:r>
            <a:r>
              <a:rPr dirty="0" sz="1100" spc="5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</a:t>
            </a:r>
            <a:r>
              <a:rPr dirty="0" sz="1100" spc="9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anuidade;</a:t>
            </a:r>
            <a:endParaRPr sz="1100">
              <a:latin typeface="Century Gothic"/>
              <a:cs typeface="Century Gothic"/>
            </a:endParaRPr>
          </a:p>
          <a:p>
            <a:pPr marL="139065" indent="-126364">
              <a:lnSpc>
                <a:spcPts val="1115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andamento</a:t>
            </a:r>
            <a:r>
              <a:rPr dirty="0" sz="1100" spc="9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</a:t>
            </a:r>
            <a:r>
              <a:rPr dirty="0" sz="1100" spc="114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denúncia;</a:t>
            </a:r>
            <a:endParaRPr sz="1100">
              <a:latin typeface="Century Gothic"/>
              <a:cs typeface="Century Gothic"/>
            </a:endParaRPr>
          </a:p>
          <a:p>
            <a:pPr marL="139065" indent="-126364">
              <a:lnSpc>
                <a:spcPts val="1220"/>
              </a:lnSpc>
              <a:buChar char="•"/>
              <a:tabLst>
                <a:tab pos="139065" algn="l"/>
              </a:tabLst>
            </a:pP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refinanciamento.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Admin</dc:creator>
  <dc:title>_OUVIDORIA - relatorio anual - 2022.xlsb</dc:title>
  <dcterms:created xsi:type="dcterms:W3CDTF">2023-09-12T19:18:34Z</dcterms:created>
  <dcterms:modified xsi:type="dcterms:W3CDTF">2023-09-12T19:18:34Z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2023-08-22T00:00:00Z</vt:filetime>
  </property>
  <property fmtid="{D5CDD505-2E9C-101B-9397-08002B2CF9AE}" pid="3" name="LastSaved">
    <vt:filetime>2023-09-12T00:00:00Z</vt:filetime>
  </property>
  <property fmtid="{D5CDD505-2E9C-101B-9397-08002B2CF9AE}" pid="4" name="Producer">
    <vt:lpwstr>Microsoft: Print To PDF</vt:lpwstr>
  </property>
</Properties>
</file>