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37700" cy="5359400"/>
  <p:notesSz cx="9537700" cy="5359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5327" y="1661414"/>
            <a:ext cx="8107045" cy="11254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0655" y="3001264"/>
            <a:ext cx="6676390" cy="1339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6885" y="1232662"/>
            <a:ext cx="4148899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11915" y="1232662"/>
            <a:ext cx="4148899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20640" cy="5358130"/>
          </a:xfrm>
          <a:custGeom>
            <a:avLst/>
            <a:gdLst/>
            <a:ahLst/>
            <a:cxnLst/>
            <a:rect l="l" t="t" r="r" b="b"/>
            <a:pathLst>
              <a:path w="5120640" h="5358130">
                <a:moveTo>
                  <a:pt x="0" y="5357672"/>
                </a:moveTo>
                <a:lnTo>
                  <a:pt x="0" y="0"/>
                </a:lnTo>
                <a:lnTo>
                  <a:pt x="5120417" y="0"/>
                </a:lnTo>
                <a:lnTo>
                  <a:pt x="5120417" y="5357672"/>
                </a:lnTo>
                <a:lnTo>
                  <a:pt x="0" y="5357672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66477" y="274586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35729" y="3487178"/>
            <a:ext cx="22860" cy="97790"/>
          </a:xfrm>
          <a:custGeom>
            <a:avLst/>
            <a:gdLst/>
            <a:ahLst/>
            <a:cxnLst/>
            <a:rect l="l" t="t" r="r" b="b"/>
            <a:pathLst>
              <a:path w="22859" h="97789">
                <a:moveTo>
                  <a:pt x="22860" y="97536"/>
                </a:moveTo>
                <a:lnTo>
                  <a:pt x="0" y="97536"/>
                </a:lnTo>
                <a:lnTo>
                  <a:pt x="0" y="0"/>
                </a:lnTo>
                <a:lnTo>
                  <a:pt x="22860" y="0"/>
                </a:lnTo>
                <a:lnTo>
                  <a:pt x="22860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35729" y="3310394"/>
            <a:ext cx="22860" cy="99060"/>
          </a:xfrm>
          <a:custGeom>
            <a:avLst/>
            <a:gdLst/>
            <a:ahLst/>
            <a:cxnLst/>
            <a:rect l="l" t="t" r="r" b="b"/>
            <a:pathLst>
              <a:path w="22859" h="99060">
                <a:moveTo>
                  <a:pt x="22860" y="99059"/>
                </a:moveTo>
                <a:lnTo>
                  <a:pt x="0" y="99059"/>
                </a:lnTo>
                <a:lnTo>
                  <a:pt x="0" y="0"/>
                </a:lnTo>
                <a:lnTo>
                  <a:pt x="22860" y="0"/>
                </a:lnTo>
                <a:lnTo>
                  <a:pt x="22860" y="99059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35729" y="3135134"/>
            <a:ext cx="22860" cy="97790"/>
          </a:xfrm>
          <a:custGeom>
            <a:avLst/>
            <a:gdLst/>
            <a:ahLst/>
            <a:cxnLst/>
            <a:rect l="l" t="t" r="r" b="b"/>
            <a:pathLst>
              <a:path w="22859" h="97789">
                <a:moveTo>
                  <a:pt x="22860" y="97535"/>
                </a:moveTo>
                <a:lnTo>
                  <a:pt x="0" y="97535"/>
                </a:lnTo>
                <a:lnTo>
                  <a:pt x="0" y="0"/>
                </a:lnTo>
                <a:lnTo>
                  <a:pt x="22860" y="0"/>
                </a:lnTo>
                <a:lnTo>
                  <a:pt x="22860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35729" y="2958350"/>
            <a:ext cx="22860" cy="99060"/>
          </a:xfrm>
          <a:custGeom>
            <a:avLst/>
            <a:gdLst/>
            <a:ahLst/>
            <a:cxnLst/>
            <a:rect l="l" t="t" r="r" b="b"/>
            <a:pathLst>
              <a:path w="22859" h="99060">
                <a:moveTo>
                  <a:pt x="22860" y="99059"/>
                </a:moveTo>
                <a:lnTo>
                  <a:pt x="0" y="99059"/>
                </a:lnTo>
                <a:lnTo>
                  <a:pt x="0" y="0"/>
                </a:lnTo>
                <a:lnTo>
                  <a:pt x="22860" y="0"/>
                </a:lnTo>
                <a:lnTo>
                  <a:pt x="22860" y="99059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35729" y="2783090"/>
            <a:ext cx="22860" cy="97790"/>
          </a:xfrm>
          <a:custGeom>
            <a:avLst/>
            <a:gdLst/>
            <a:ahLst/>
            <a:cxnLst/>
            <a:rect l="l" t="t" r="r" b="b"/>
            <a:pathLst>
              <a:path w="22859" h="97789">
                <a:moveTo>
                  <a:pt x="22860" y="97535"/>
                </a:moveTo>
                <a:lnTo>
                  <a:pt x="0" y="97535"/>
                </a:lnTo>
                <a:lnTo>
                  <a:pt x="0" y="0"/>
                </a:lnTo>
                <a:lnTo>
                  <a:pt x="22860" y="0"/>
                </a:lnTo>
                <a:lnTo>
                  <a:pt x="22860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35729" y="2606306"/>
            <a:ext cx="22860" cy="97790"/>
          </a:xfrm>
          <a:custGeom>
            <a:avLst/>
            <a:gdLst/>
            <a:ahLst/>
            <a:cxnLst/>
            <a:rect l="l" t="t" r="r" b="b"/>
            <a:pathLst>
              <a:path w="22859" h="97789">
                <a:moveTo>
                  <a:pt x="22860" y="97535"/>
                </a:moveTo>
                <a:lnTo>
                  <a:pt x="0" y="97535"/>
                </a:lnTo>
                <a:lnTo>
                  <a:pt x="0" y="0"/>
                </a:lnTo>
                <a:lnTo>
                  <a:pt x="22860" y="0"/>
                </a:lnTo>
                <a:lnTo>
                  <a:pt x="22860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35730" y="2254262"/>
            <a:ext cx="44450" cy="274955"/>
          </a:xfrm>
          <a:custGeom>
            <a:avLst/>
            <a:gdLst/>
            <a:ahLst/>
            <a:cxnLst/>
            <a:rect l="l" t="t" r="r" b="b"/>
            <a:pathLst>
              <a:path w="44450" h="274955">
                <a:moveTo>
                  <a:pt x="4419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44196" y="274332"/>
                </a:lnTo>
                <a:lnTo>
                  <a:pt x="44196" y="176796"/>
                </a:lnTo>
                <a:close/>
              </a:path>
              <a:path w="44450" h="274955">
                <a:moveTo>
                  <a:pt x="44196" y="0"/>
                </a:moveTo>
                <a:lnTo>
                  <a:pt x="0" y="0"/>
                </a:lnTo>
                <a:lnTo>
                  <a:pt x="0" y="97548"/>
                </a:lnTo>
                <a:lnTo>
                  <a:pt x="44196" y="97548"/>
                </a:lnTo>
                <a:lnTo>
                  <a:pt x="4419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35729" y="2079002"/>
            <a:ext cx="67310" cy="97790"/>
          </a:xfrm>
          <a:custGeom>
            <a:avLst/>
            <a:gdLst/>
            <a:ahLst/>
            <a:cxnLst/>
            <a:rect l="l" t="t" r="r" b="b"/>
            <a:pathLst>
              <a:path w="67309" h="97789">
                <a:moveTo>
                  <a:pt x="67056" y="97536"/>
                </a:moveTo>
                <a:lnTo>
                  <a:pt x="0" y="97536"/>
                </a:lnTo>
                <a:lnTo>
                  <a:pt x="0" y="0"/>
                </a:lnTo>
                <a:lnTo>
                  <a:pt x="67056" y="0"/>
                </a:lnTo>
                <a:lnTo>
                  <a:pt x="6705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35729" y="1902218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35729" y="1725434"/>
            <a:ext cx="90170" cy="99060"/>
          </a:xfrm>
          <a:custGeom>
            <a:avLst/>
            <a:gdLst/>
            <a:ahLst/>
            <a:cxnLst/>
            <a:rect l="l" t="t" r="r" b="b"/>
            <a:pathLst>
              <a:path w="90170" h="99060">
                <a:moveTo>
                  <a:pt x="89916" y="99059"/>
                </a:moveTo>
                <a:lnTo>
                  <a:pt x="0" y="99059"/>
                </a:lnTo>
                <a:lnTo>
                  <a:pt x="0" y="0"/>
                </a:lnTo>
                <a:lnTo>
                  <a:pt x="89916" y="0"/>
                </a:lnTo>
                <a:lnTo>
                  <a:pt x="89916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35729" y="1550174"/>
            <a:ext cx="158750" cy="97790"/>
          </a:xfrm>
          <a:custGeom>
            <a:avLst/>
            <a:gdLst/>
            <a:ahLst/>
            <a:cxnLst/>
            <a:rect l="l" t="t" r="r" b="b"/>
            <a:pathLst>
              <a:path w="158750" h="97789">
                <a:moveTo>
                  <a:pt x="158496" y="97535"/>
                </a:moveTo>
                <a:lnTo>
                  <a:pt x="0" y="97535"/>
                </a:lnTo>
                <a:lnTo>
                  <a:pt x="0" y="0"/>
                </a:lnTo>
                <a:lnTo>
                  <a:pt x="158496" y="0"/>
                </a:lnTo>
                <a:lnTo>
                  <a:pt x="15849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35729" y="1373390"/>
            <a:ext cx="158750" cy="97790"/>
          </a:xfrm>
          <a:custGeom>
            <a:avLst/>
            <a:gdLst/>
            <a:ahLst/>
            <a:cxnLst/>
            <a:rect l="l" t="t" r="r" b="b"/>
            <a:pathLst>
              <a:path w="158750" h="97790">
                <a:moveTo>
                  <a:pt x="158496" y="97535"/>
                </a:moveTo>
                <a:lnTo>
                  <a:pt x="0" y="97535"/>
                </a:lnTo>
                <a:lnTo>
                  <a:pt x="0" y="0"/>
                </a:lnTo>
                <a:lnTo>
                  <a:pt x="158496" y="0"/>
                </a:lnTo>
                <a:lnTo>
                  <a:pt x="1584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35730" y="1021346"/>
            <a:ext cx="273050" cy="274320"/>
          </a:xfrm>
          <a:custGeom>
            <a:avLst/>
            <a:gdLst/>
            <a:ahLst/>
            <a:cxnLst/>
            <a:rect l="l" t="t" r="r" b="b"/>
            <a:pathLst>
              <a:path w="273050" h="274319">
                <a:moveTo>
                  <a:pt x="181356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181356" y="274320"/>
                </a:lnTo>
                <a:lnTo>
                  <a:pt x="181356" y="176784"/>
                </a:lnTo>
                <a:close/>
              </a:path>
              <a:path w="273050" h="274319">
                <a:moveTo>
                  <a:pt x="272796" y="0"/>
                </a:moveTo>
                <a:lnTo>
                  <a:pt x="0" y="0"/>
                </a:lnTo>
                <a:lnTo>
                  <a:pt x="0" y="97548"/>
                </a:lnTo>
                <a:lnTo>
                  <a:pt x="272796" y="97548"/>
                </a:lnTo>
                <a:lnTo>
                  <a:pt x="272796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7235730" y="669302"/>
            <a:ext cx="295910" cy="274320"/>
          </a:xfrm>
          <a:custGeom>
            <a:avLst/>
            <a:gdLst/>
            <a:ahLst/>
            <a:cxnLst/>
            <a:rect l="l" t="t" r="r" b="b"/>
            <a:pathLst>
              <a:path w="295909" h="274319">
                <a:moveTo>
                  <a:pt x="295656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295656" y="274320"/>
                </a:lnTo>
                <a:lnTo>
                  <a:pt x="295656" y="176796"/>
                </a:lnTo>
                <a:close/>
              </a:path>
              <a:path w="295909" h="274319">
                <a:moveTo>
                  <a:pt x="295656" y="0"/>
                </a:moveTo>
                <a:lnTo>
                  <a:pt x="0" y="0"/>
                </a:lnTo>
                <a:lnTo>
                  <a:pt x="0" y="97536"/>
                </a:lnTo>
                <a:lnTo>
                  <a:pt x="295656" y="97536"/>
                </a:lnTo>
                <a:lnTo>
                  <a:pt x="295656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235729" y="492518"/>
            <a:ext cx="318770" cy="99060"/>
          </a:xfrm>
          <a:custGeom>
            <a:avLst/>
            <a:gdLst/>
            <a:ahLst/>
            <a:cxnLst/>
            <a:rect l="l" t="t" r="r" b="b"/>
            <a:pathLst>
              <a:path w="318770" h="99059">
                <a:moveTo>
                  <a:pt x="318516" y="99060"/>
                </a:moveTo>
                <a:lnTo>
                  <a:pt x="0" y="99060"/>
                </a:lnTo>
                <a:lnTo>
                  <a:pt x="0" y="0"/>
                </a:lnTo>
                <a:lnTo>
                  <a:pt x="318516" y="0"/>
                </a:lnTo>
                <a:lnTo>
                  <a:pt x="318516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7235729" y="317258"/>
            <a:ext cx="1591310" cy="97790"/>
          </a:xfrm>
          <a:custGeom>
            <a:avLst/>
            <a:gdLst/>
            <a:ahLst/>
            <a:cxnLst/>
            <a:rect l="l" t="t" r="r" b="b"/>
            <a:pathLst>
              <a:path w="1591309" h="97790">
                <a:moveTo>
                  <a:pt x="1591056" y="97535"/>
                </a:moveTo>
                <a:lnTo>
                  <a:pt x="0" y="97535"/>
                </a:lnTo>
                <a:lnTo>
                  <a:pt x="0" y="0"/>
                </a:lnTo>
                <a:lnTo>
                  <a:pt x="1591056" y="0"/>
                </a:lnTo>
                <a:lnTo>
                  <a:pt x="1591056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7235729" y="277634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725" y="198287"/>
            <a:ext cx="5317490" cy="6873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6885" y="1232662"/>
            <a:ext cx="8583930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42818" y="4984242"/>
            <a:ext cx="3052064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6885" y="4984242"/>
            <a:ext cx="2193671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67144" y="4984242"/>
            <a:ext cx="2193671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2.png"/><Relationship Id="rId6" Type="http://schemas.openxmlformats.org/officeDocument/2006/relationships/image" Target="../media/image36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7405" y="807782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0717" y="4404626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200966" y="3157499"/>
            <a:ext cx="1057910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JANEIRO</a:t>
            </a:r>
            <a:endParaRPr sz="1950">
              <a:latin typeface="Century Gothic"/>
              <a:cs typeface="Century Gothic"/>
            </a:endParaRPr>
          </a:p>
          <a:p>
            <a:pPr algn="ctr" marL="33020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381" y="1990610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4153" y="1423682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2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2"/>
                  </a:lnTo>
                  <a:lnTo>
                    <a:pt x="0" y="5357672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799884" y="2751654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62480" y="162089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JAN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49846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3324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06411" y="2259847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7,9%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1309" y="4592078"/>
            <a:ext cx="2527300" cy="457200"/>
            <a:chOff x="2351309" y="4592078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701573" y="4671326"/>
              <a:ext cx="1092835" cy="365760"/>
            </a:xfrm>
            <a:custGeom>
              <a:avLst/>
              <a:gdLst/>
              <a:ahLst/>
              <a:cxnLst/>
              <a:rect l="l" t="t" r="r" b="b"/>
              <a:pathLst>
                <a:path w="1092835" h="365760">
                  <a:moveTo>
                    <a:pt x="0" y="365760"/>
                  </a:moveTo>
                  <a:lnTo>
                    <a:pt x="1092707" y="365760"/>
                  </a:lnTo>
                  <a:lnTo>
                    <a:pt x="109270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509" y="4671326"/>
              <a:ext cx="1274445" cy="365760"/>
            </a:xfrm>
            <a:custGeom>
              <a:avLst/>
              <a:gdLst/>
              <a:ahLst/>
              <a:cxnLst/>
              <a:rect l="l" t="t" r="r" b="b"/>
              <a:pathLst>
                <a:path w="1274445" h="365760">
                  <a:moveTo>
                    <a:pt x="1274064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274064" y="0"/>
                  </a:lnTo>
                  <a:lnTo>
                    <a:pt x="1274064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1309" y="4592078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7" name="object 7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87813" y="286778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0082" y="1728482"/>
          <a:ext cx="3246120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257810"/>
                <a:gridCol w="1294130"/>
                <a:gridCol w="178435"/>
              </a:tblGrid>
              <a:tr h="160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575">
                        <a:lnSpc>
                          <a:spcPts val="116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57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73457" y="1643900"/>
            <a:ext cx="40640" cy="1934845"/>
            <a:chOff x="2773457" y="1643900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0033" y="1647710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73457" y="1647710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73457" y="19692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73457" y="229083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73457" y="261240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73457" y="293396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73457" y="325553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73457" y="357861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JAN</a:t>
            </a:r>
            <a:r>
              <a:rPr dirty="0" sz="1150" spc="3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74848" y="4570381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54%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1601" y="637839"/>
            <a:ext cx="2477135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46,2%</a:t>
            </a:r>
            <a:endParaRPr sz="3550">
              <a:latin typeface="Century Gothic"/>
              <a:cs typeface="Century Gothic"/>
            </a:endParaRPr>
          </a:p>
          <a:p>
            <a:pPr marL="12700" marR="3556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ARQUITETO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276860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alteração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projeto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terceiro;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imprudência/imperícia.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0306" y="3553324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9289" y="1411490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2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2"/>
                  </a:lnTo>
                  <a:lnTo>
                    <a:pt x="0" y="5357672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12233" y="2751654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62480" y="162089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JAN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54276" y="3498460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1" y="2259847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0,6%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86778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76505" y="1941080"/>
            <a:ext cx="1376680" cy="1935480"/>
            <a:chOff x="2776505" y="1941080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813081" y="2040902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13081" y="1944890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76505" y="1944890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199342" y="203073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60541" y="241657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60541" y="280232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0541" y="318815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0541" y="357391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85277" y="2048714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75884" y="2434422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79175" y="2820123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87699" y="3205838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79431" y="3591588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JAN</a:t>
            </a:r>
            <a:r>
              <a:rPr dirty="0" sz="1150" spc="4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14731" y="634742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4686" y="2223456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905" y="1423682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2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2"/>
                  </a:lnTo>
                  <a:lnTo>
                    <a:pt x="0" y="5357672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22669" y="2751502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62480" y="162066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Verdana"/>
                <a:cs typeface="Verdana"/>
              </a:rPr>
              <a:t>JAN</a:t>
            </a:r>
            <a:r>
              <a:rPr dirty="0" sz="1450" spc="-5">
                <a:solidFill>
                  <a:srgbClr val="9A7439"/>
                </a:solidFill>
                <a:latin typeface="Verdana"/>
                <a:cs typeface="Verdana"/>
              </a:rPr>
              <a:t> </a:t>
            </a:r>
            <a:r>
              <a:rPr dirty="0" sz="1450" spc="-85">
                <a:solidFill>
                  <a:srgbClr val="9A7439"/>
                </a:solidFill>
                <a:latin typeface="Verdana"/>
                <a:cs typeface="Verdana"/>
              </a:rPr>
              <a:t>22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2948" y="3498307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9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53480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 spc="-50">
                <a:solidFill>
                  <a:srgbClr val="9A7439"/>
                </a:solidFill>
                <a:latin typeface="Verdana"/>
                <a:cs typeface="Verdana"/>
              </a:rPr>
              <a:t>sugestões</a:t>
            </a:r>
            <a:r>
              <a:rPr dirty="0" sz="1600" spc="-70">
                <a:solidFill>
                  <a:srgbClr val="9A7439"/>
                </a:solidFill>
                <a:latin typeface="Verdana"/>
                <a:cs typeface="Verdana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Verdana"/>
                <a:cs typeface="Verdana"/>
              </a:rPr>
              <a:t>enviadas </a:t>
            </a:r>
            <a:r>
              <a:rPr dirty="0" sz="1600" spc="140">
                <a:solidFill>
                  <a:srgbClr val="9A7439"/>
                </a:solidFill>
                <a:latin typeface="Verdana"/>
                <a:cs typeface="Verdana"/>
              </a:rPr>
              <a:t>à</a:t>
            </a:r>
            <a:r>
              <a:rPr dirty="0" sz="1600" spc="-114">
                <a:solidFill>
                  <a:srgbClr val="9A7439"/>
                </a:solidFill>
                <a:latin typeface="Verdana"/>
                <a:cs typeface="Verdana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Verdana"/>
                <a:cs typeface="Verdana"/>
              </a:rPr>
              <a:t>ouvidoria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0" y="2259801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5,5%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33953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 spc="80">
                <a:solidFill>
                  <a:srgbClr val="DDE1DA"/>
                </a:solidFill>
                <a:latin typeface="Verdana"/>
                <a:cs typeface="Verdana"/>
              </a:rPr>
              <a:t>do</a:t>
            </a:r>
            <a:r>
              <a:rPr dirty="0" sz="1450" spc="-125">
                <a:solidFill>
                  <a:srgbClr val="DDE1DA"/>
                </a:solidFill>
                <a:latin typeface="Verdana"/>
                <a:cs typeface="Verdana"/>
              </a:rPr>
              <a:t> </a:t>
            </a:r>
            <a:r>
              <a:rPr dirty="0" sz="1450" spc="-20">
                <a:solidFill>
                  <a:srgbClr val="DDE1DA"/>
                </a:solidFill>
                <a:latin typeface="Verdana"/>
                <a:cs typeface="Verdana"/>
              </a:rPr>
              <a:t>total</a:t>
            </a:r>
            <a:r>
              <a:rPr dirty="0" sz="1450" spc="-75">
                <a:solidFill>
                  <a:srgbClr val="DDE1DA"/>
                </a:solidFill>
                <a:latin typeface="Verdana"/>
                <a:cs typeface="Verdana"/>
              </a:rPr>
              <a:t> </a:t>
            </a:r>
            <a:r>
              <a:rPr dirty="0" sz="1450" spc="50">
                <a:solidFill>
                  <a:srgbClr val="DDE1DA"/>
                </a:solidFill>
                <a:latin typeface="Verdana"/>
                <a:cs typeface="Verdana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Verdana"/>
                <a:cs typeface="Verdana"/>
              </a:rPr>
              <a:t>demandas</a:t>
            </a:r>
            <a:endParaRPr sz="1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86778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36209" y="1045730"/>
          <a:ext cx="3455035" cy="3577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930"/>
                <a:gridCol w="575944"/>
                <a:gridCol w="575944"/>
                <a:gridCol w="575944"/>
                <a:gridCol w="178435"/>
              </a:tblGrid>
              <a:tr h="203835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ASSUNTOS</a:t>
                      </a: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GERAIS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435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889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2565">
                <a:tc>
                  <a:txBody>
                    <a:bodyPr/>
                    <a:lstStyle/>
                    <a:p>
                      <a:pPr algn="r" marR="977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ANUIDADES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420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83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RRT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420"/>
                        </a:lnSpc>
                        <a:spcBef>
                          <a:spcPts val="8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83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CARTEIRA</a:t>
                      </a:r>
                      <a:r>
                        <a:rPr dirty="0" sz="900" spc="-6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PROFISSIONAL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430"/>
                        </a:lnSpc>
                        <a:spcBef>
                          <a:spcPts val="7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383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4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UF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415"/>
                        </a:lnSpc>
                        <a:spcBef>
                          <a:spcPts val="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12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.800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7790">
                        <a:lnSpc>
                          <a:spcPct val="100000"/>
                        </a:lnSpc>
                      </a:pP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CAT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461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7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715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23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2971577" y="939812"/>
            <a:ext cx="40640" cy="3687445"/>
            <a:chOff x="2971577" y="939812"/>
            <a:chExt cx="40640" cy="3687445"/>
          </a:xfrm>
        </p:grpSpPr>
        <p:sp>
          <p:nvSpPr>
            <p:cNvPr id="8" name="object 8" descr=""/>
            <p:cNvSpPr/>
            <p:nvPr/>
          </p:nvSpPr>
          <p:spPr>
            <a:xfrm>
              <a:off x="3008153" y="943622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71577" y="943622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971577" y="135205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971577" y="176201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971577" y="217196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971577" y="258039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971577" y="299035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971577" y="339878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971577" y="380874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971577" y="42171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971577" y="462713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9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9"/>
                </a:solidFill>
              </a:rPr>
              <a:t>JAN</a:t>
            </a:r>
            <a:r>
              <a:rPr dirty="0" sz="1150" spc="50">
                <a:solidFill>
                  <a:srgbClr val="9A7439"/>
                </a:solidFill>
              </a:rPr>
              <a:t> </a:t>
            </a:r>
            <a:r>
              <a:rPr dirty="0" sz="1150" spc="-25">
                <a:solidFill>
                  <a:srgbClr val="9A7439"/>
                </a:solidFill>
              </a:rPr>
              <a:t>22</a:t>
            </a:r>
            <a:endParaRPr sz="1150"/>
          </a:p>
        </p:txBody>
      </p:sp>
      <p:sp>
        <p:nvSpPr>
          <p:cNvPr id="20" name="object 20" descr=""/>
          <p:cNvSpPr txBox="1"/>
          <p:nvPr/>
        </p:nvSpPr>
        <p:spPr>
          <a:xfrm>
            <a:off x="6314686" y="634742"/>
            <a:ext cx="2717165" cy="21977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33,3%</a:t>
            </a:r>
            <a:endParaRPr sz="3550">
              <a:latin typeface="Century Gothic"/>
              <a:cs typeface="Century Gothic"/>
            </a:endParaRPr>
          </a:p>
          <a:p>
            <a:pPr marL="18415" marR="551180">
              <a:lnSpc>
                <a:spcPct val="81200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900">
              <a:latin typeface="Century Gothic"/>
              <a:cs typeface="Century Gothic"/>
            </a:endParaRPr>
          </a:p>
          <a:p>
            <a:pPr marL="12700">
              <a:lnSpc>
                <a:spcPts val="2235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individualização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1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DDE1DA"/>
                </a:solidFill>
                <a:latin typeface="Century Gothic"/>
                <a:cs typeface="Century Gothic"/>
              </a:rPr>
              <a:t>anual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82524" y="1650685"/>
            <a:ext cx="177165" cy="337121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0350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0350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8064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3492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442547" y="1120310"/>
            <a:ext cx="10858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555296" y="416219"/>
            <a:ext cx="192405" cy="73152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47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14</a:t>
            </a:r>
            <a:endParaRPr sz="850">
              <a:latin typeface="Century Gothic"/>
              <a:cs typeface="Century Gothic"/>
            </a:endParaRPr>
          </a:p>
          <a:p>
            <a:pPr marL="35560">
              <a:lnSpc>
                <a:spcPct val="100000"/>
              </a:lnSpc>
              <a:spcBef>
                <a:spcPts val="37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  <a:p>
            <a:pPr marL="35560">
              <a:lnSpc>
                <a:spcPct val="100000"/>
              </a:lnSpc>
              <a:spcBef>
                <a:spcPts val="360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75135" y="285861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70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874336" y="251627"/>
            <a:ext cx="1275715" cy="4782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151130" marR="35560" indent="462915">
              <a:lnSpc>
                <a:spcPct val="136500"/>
              </a:lnSpc>
              <a:spcBef>
                <a:spcPts val="9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47345" marR="5715" indent="170180">
              <a:lnSpc>
                <a:spcPts val="1390"/>
              </a:lnSpc>
              <a:spcBef>
                <a:spcPts val="10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</a:t>
            </a:r>
            <a:endParaRPr sz="850">
              <a:latin typeface="Century Gothic"/>
              <a:cs typeface="Century Gothic"/>
            </a:endParaRPr>
          </a:p>
          <a:p>
            <a:pPr algn="r" marL="352425" marR="5080" indent="73025">
              <a:lnSpc>
                <a:spcPct val="135300"/>
              </a:lnSpc>
              <a:spcBef>
                <a:spcPts val="1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L="805180" marR="5715" indent="109220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12700" marR="5715" indent="98425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455930" marR="5080" indent="-38100">
              <a:lnSpc>
                <a:spcPct val="136100"/>
              </a:lnSpc>
              <a:spcBef>
                <a:spcPts val="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MARANHÃO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GROSSO RONDÔNIA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SERGIPE</a:t>
            </a:r>
            <a:endParaRPr sz="850">
              <a:latin typeface="Century Gothic"/>
              <a:cs typeface="Century Gothic"/>
            </a:endParaRPr>
          </a:p>
          <a:p>
            <a:pPr algn="r" marL="612775" marR="5715" indent="325755">
              <a:lnSpc>
                <a:spcPct val="135900"/>
              </a:lnSpc>
              <a:spcBef>
                <a:spcPts val="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AMAZONAS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L="499745" marR="5080" indent="470534">
              <a:lnSpc>
                <a:spcPct val="136100"/>
              </a:lnSpc>
              <a:spcBef>
                <a:spcPts val="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PERNAMBUCO RORAIMA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3724" y="236425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JAN</a:t>
            </a:r>
            <a:r>
              <a:rPr dirty="0" sz="1150" spc="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91217" y="3467366"/>
            <a:ext cx="4860290" cy="1746885"/>
            <a:chOff x="91217" y="3467366"/>
            <a:chExt cx="4860290" cy="174688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233" y="3467366"/>
              <a:ext cx="3874008" cy="10667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217" y="3697490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902486" y="3476510"/>
            <a:ext cx="44450" cy="344805"/>
          </a:xfrm>
          <a:custGeom>
            <a:avLst/>
            <a:gdLst/>
            <a:ahLst/>
            <a:cxnLst/>
            <a:rect l="l" t="t" r="r" b="b"/>
            <a:pathLst>
              <a:path w="44450" h="344804">
                <a:moveTo>
                  <a:pt x="44196" y="344424"/>
                </a:moveTo>
                <a:lnTo>
                  <a:pt x="0" y="344424"/>
                </a:lnTo>
                <a:lnTo>
                  <a:pt x="0" y="0"/>
                </a:lnTo>
                <a:lnTo>
                  <a:pt x="44196" y="0"/>
                </a:lnTo>
                <a:lnTo>
                  <a:pt x="44196" y="344424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769897" y="3066554"/>
            <a:ext cx="177165" cy="341630"/>
          </a:xfrm>
          <a:custGeom>
            <a:avLst/>
            <a:gdLst/>
            <a:ahLst/>
            <a:cxnLst/>
            <a:rect l="l" t="t" r="r" b="b"/>
            <a:pathLst>
              <a:path w="177164" h="341629">
                <a:moveTo>
                  <a:pt x="17678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76784" y="0"/>
                </a:lnTo>
                <a:lnTo>
                  <a:pt x="176784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593113" y="2655074"/>
            <a:ext cx="353695" cy="341630"/>
          </a:xfrm>
          <a:custGeom>
            <a:avLst/>
            <a:gdLst/>
            <a:ahLst/>
            <a:cxnLst/>
            <a:rect l="l" t="t" r="r" b="b"/>
            <a:pathLst>
              <a:path w="353695" h="341630">
                <a:moveTo>
                  <a:pt x="353568" y="341376"/>
                </a:moveTo>
                <a:lnTo>
                  <a:pt x="0" y="341376"/>
                </a:lnTo>
                <a:lnTo>
                  <a:pt x="0" y="0"/>
                </a:lnTo>
                <a:lnTo>
                  <a:pt x="353568" y="0"/>
                </a:lnTo>
                <a:lnTo>
                  <a:pt x="353568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769897" y="2242070"/>
            <a:ext cx="177165" cy="344805"/>
          </a:xfrm>
          <a:custGeom>
            <a:avLst/>
            <a:gdLst/>
            <a:ahLst/>
            <a:cxnLst/>
            <a:rect l="l" t="t" r="r" b="b"/>
            <a:pathLst>
              <a:path w="177164" h="344805">
                <a:moveTo>
                  <a:pt x="176784" y="344424"/>
                </a:moveTo>
                <a:lnTo>
                  <a:pt x="0" y="344424"/>
                </a:lnTo>
                <a:lnTo>
                  <a:pt x="0" y="0"/>
                </a:lnTo>
                <a:lnTo>
                  <a:pt x="176784" y="0"/>
                </a:lnTo>
                <a:lnTo>
                  <a:pt x="176784" y="344424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46681" y="3066554"/>
            <a:ext cx="147955" cy="341630"/>
          </a:xfrm>
          <a:custGeom>
            <a:avLst/>
            <a:gdLst/>
            <a:ahLst/>
            <a:cxnLst/>
            <a:rect l="l" t="t" r="r" b="b"/>
            <a:pathLst>
              <a:path w="147954" h="341629">
                <a:moveTo>
                  <a:pt x="14782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47828" y="0"/>
                </a:lnTo>
                <a:lnTo>
                  <a:pt x="147828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46681" y="2655074"/>
            <a:ext cx="147955" cy="341630"/>
          </a:xfrm>
          <a:custGeom>
            <a:avLst/>
            <a:gdLst/>
            <a:ahLst/>
            <a:cxnLst/>
            <a:rect l="l" t="t" r="r" b="b"/>
            <a:pathLst>
              <a:path w="147954" h="341630">
                <a:moveTo>
                  <a:pt x="147828" y="341376"/>
                </a:moveTo>
                <a:lnTo>
                  <a:pt x="0" y="341376"/>
                </a:lnTo>
                <a:lnTo>
                  <a:pt x="0" y="0"/>
                </a:lnTo>
                <a:lnTo>
                  <a:pt x="147828" y="0"/>
                </a:lnTo>
                <a:lnTo>
                  <a:pt x="147828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4946681" y="2242070"/>
            <a:ext cx="207645" cy="344805"/>
          </a:xfrm>
          <a:custGeom>
            <a:avLst/>
            <a:gdLst/>
            <a:ahLst/>
            <a:cxnLst/>
            <a:rect l="l" t="t" r="r" b="b"/>
            <a:pathLst>
              <a:path w="207645" h="344805">
                <a:moveTo>
                  <a:pt x="207264" y="344424"/>
                </a:moveTo>
                <a:lnTo>
                  <a:pt x="0" y="344424"/>
                </a:lnTo>
                <a:lnTo>
                  <a:pt x="0" y="0"/>
                </a:lnTo>
                <a:lnTo>
                  <a:pt x="207264" y="0"/>
                </a:lnTo>
                <a:lnTo>
                  <a:pt x="207264" y="34442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" name="object 9" descr=""/>
          <p:cNvGrpSpPr/>
          <p:nvPr/>
        </p:nvGrpSpPr>
        <p:grpSpPr>
          <a:xfrm>
            <a:off x="3108737" y="1385582"/>
            <a:ext cx="3732529" cy="2880360"/>
            <a:chOff x="3108737" y="1385582"/>
            <a:chExt cx="3732529" cy="2880360"/>
          </a:xfrm>
        </p:grpSpPr>
        <p:sp>
          <p:nvSpPr>
            <p:cNvPr id="10" name="object 10" descr=""/>
            <p:cNvSpPr/>
            <p:nvPr/>
          </p:nvSpPr>
          <p:spPr>
            <a:xfrm>
              <a:off x="4946681" y="1420634"/>
              <a:ext cx="1894839" cy="342900"/>
            </a:xfrm>
            <a:custGeom>
              <a:avLst/>
              <a:gdLst/>
              <a:ahLst/>
              <a:cxnLst/>
              <a:rect l="l" t="t" r="r" b="b"/>
              <a:pathLst>
                <a:path w="1894840" h="342900">
                  <a:moveTo>
                    <a:pt x="1894332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1894332" y="0"/>
                  </a:lnTo>
                  <a:lnTo>
                    <a:pt x="1894332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108725" y="1413014"/>
              <a:ext cx="3676015" cy="2415540"/>
            </a:xfrm>
            <a:custGeom>
              <a:avLst/>
              <a:gdLst/>
              <a:ahLst/>
              <a:cxnLst/>
              <a:rect l="l" t="t" r="r" b="b"/>
              <a:pathLst>
                <a:path w="3676015" h="2415540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3676015" h="241554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3676015" h="241554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3676015" h="241554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3676015" h="2415540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3676015" h="241554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3676015" h="241554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3676015" h="241554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3676015" h="2415540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3676015" h="241554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3676015" h="2415540">
                  <a:moveTo>
                    <a:pt x="15240" y="7620"/>
                  </a:move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7620"/>
                  </a:lnTo>
                  <a:close/>
                </a:path>
                <a:path w="3676015" h="2415540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3048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3676015" h="2415540">
                  <a:moveTo>
                    <a:pt x="35052" y="0"/>
                  </a:moveTo>
                  <a:lnTo>
                    <a:pt x="19812" y="0"/>
                  </a:lnTo>
                  <a:lnTo>
                    <a:pt x="19812" y="15240"/>
                  </a:lnTo>
                  <a:lnTo>
                    <a:pt x="35052" y="15240"/>
                  </a:lnTo>
                  <a:lnTo>
                    <a:pt x="35052" y="0"/>
                  </a:lnTo>
                  <a:close/>
                </a:path>
                <a:path w="3676015" h="2415540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3676015" h="2415540">
                  <a:moveTo>
                    <a:pt x="65532" y="0"/>
                  </a:moveTo>
                  <a:lnTo>
                    <a:pt x="50292" y="0"/>
                  </a:lnTo>
                  <a:lnTo>
                    <a:pt x="50292" y="15240"/>
                  </a:lnTo>
                  <a:lnTo>
                    <a:pt x="65532" y="15240"/>
                  </a:lnTo>
                  <a:lnTo>
                    <a:pt x="65532" y="0"/>
                  </a:lnTo>
                  <a:close/>
                </a:path>
                <a:path w="3676015" h="2415540">
                  <a:moveTo>
                    <a:pt x="80772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0772" y="358140"/>
                  </a:lnTo>
                  <a:lnTo>
                    <a:pt x="80772" y="342900"/>
                  </a:lnTo>
                  <a:close/>
                </a:path>
                <a:path w="3676015" h="2415540">
                  <a:moveTo>
                    <a:pt x="96012" y="0"/>
                  </a:moveTo>
                  <a:lnTo>
                    <a:pt x="80772" y="0"/>
                  </a:lnTo>
                  <a:lnTo>
                    <a:pt x="80772" y="15240"/>
                  </a:lnTo>
                  <a:lnTo>
                    <a:pt x="96012" y="15240"/>
                  </a:lnTo>
                  <a:lnTo>
                    <a:pt x="96012" y="0"/>
                  </a:lnTo>
                  <a:close/>
                </a:path>
                <a:path w="3676015" h="2415540">
                  <a:moveTo>
                    <a:pt x="111252" y="342900"/>
                  </a:moveTo>
                  <a:lnTo>
                    <a:pt x="96012" y="342900"/>
                  </a:lnTo>
                  <a:lnTo>
                    <a:pt x="96012" y="358140"/>
                  </a:lnTo>
                  <a:lnTo>
                    <a:pt x="111252" y="358140"/>
                  </a:lnTo>
                  <a:lnTo>
                    <a:pt x="111252" y="342900"/>
                  </a:lnTo>
                  <a:close/>
                </a:path>
                <a:path w="3676015" h="2415540">
                  <a:moveTo>
                    <a:pt x="126492" y="0"/>
                  </a:moveTo>
                  <a:lnTo>
                    <a:pt x="111252" y="0"/>
                  </a:lnTo>
                  <a:lnTo>
                    <a:pt x="111252" y="15240"/>
                  </a:lnTo>
                  <a:lnTo>
                    <a:pt x="126492" y="15240"/>
                  </a:lnTo>
                  <a:lnTo>
                    <a:pt x="126492" y="0"/>
                  </a:lnTo>
                  <a:close/>
                </a:path>
                <a:path w="3676015" h="2415540">
                  <a:moveTo>
                    <a:pt x="143256" y="342900"/>
                  </a:moveTo>
                  <a:lnTo>
                    <a:pt x="126492" y="342900"/>
                  </a:lnTo>
                  <a:lnTo>
                    <a:pt x="126492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3676015" h="2415540">
                  <a:moveTo>
                    <a:pt x="158496" y="0"/>
                  </a:moveTo>
                  <a:lnTo>
                    <a:pt x="143256" y="0"/>
                  </a:lnTo>
                  <a:lnTo>
                    <a:pt x="143256" y="15240"/>
                  </a:lnTo>
                  <a:lnTo>
                    <a:pt x="158496" y="15240"/>
                  </a:lnTo>
                  <a:lnTo>
                    <a:pt x="158496" y="0"/>
                  </a:lnTo>
                  <a:close/>
                </a:path>
                <a:path w="3676015" h="2415540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3676015" h="2415540">
                  <a:moveTo>
                    <a:pt x="188976" y="0"/>
                  </a:moveTo>
                  <a:lnTo>
                    <a:pt x="173736" y="0"/>
                  </a:lnTo>
                  <a:lnTo>
                    <a:pt x="173736" y="15240"/>
                  </a:lnTo>
                  <a:lnTo>
                    <a:pt x="188976" y="15240"/>
                  </a:lnTo>
                  <a:lnTo>
                    <a:pt x="188976" y="0"/>
                  </a:lnTo>
                  <a:close/>
                </a:path>
                <a:path w="3676015" h="2415540">
                  <a:moveTo>
                    <a:pt x="204216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4216" y="358140"/>
                  </a:lnTo>
                  <a:lnTo>
                    <a:pt x="204216" y="342900"/>
                  </a:lnTo>
                  <a:close/>
                </a:path>
                <a:path w="3676015" h="2415540">
                  <a:moveTo>
                    <a:pt x="219456" y="0"/>
                  </a:moveTo>
                  <a:lnTo>
                    <a:pt x="204216" y="0"/>
                  </a:lnTo>
                  <a:lnTo>
                    <a:pt x="204216" y="15240"/>
                  </a:lnTo>
                  <a:lnTo>
                    <a:pt x="219456" y="15240"/>
                  </a:lnTo>
                  <a:lnTo>
                    <a:pt x="219456" y="0"/>
                  </a:lnTo>
                  <a:close/>
                </a:path>
                <a:path w="3676015" h="2415540">
                  <a:moveTo>
                    <a:pt x="234696" y="342900"/>
                  </a:moveTo>
                  <a:lnTo>
                    <a:pt x="219456" y="342900"/>
                  </a:lnTo>
                  <a:lnTo>
                    <a:pt x="219456" y="358140"/>
                  </a:lnTo>
                  <a:lnTo>
                    <a:pt x="234696" y="358140"/>
                  </a:lnTo>
                  <a:lnTo>
                    <a:pt x="234696" y="342900"/>
                  </a:lnTo>
                  <a:close/>
                </a:path>
                <a:path w="3676015" h="2415540">
                  <a:moveTo>
                    <a:pt x="249936" y="0"/>
                  </a:moveTo>
                  <a:lnTo>
                    <a:pt x="234696" y="0"/>
                  </a:lnTo>
                  <a:lnTo>
                    <a:pt x="234696" y="15240"/>
                  </a:lnTo>
                  <a:lnTo>
                    <a:pt x="249936" y="15240"/>
                  </a:lnTo>
                  <a:lnTo>
                    <a:pt x="249936" y="0"/>
                  </a:lnTo>
                  <a:close/>
                </a:path>
                <a:path w="3676015" h="2415540">
                  <a:moveTo>
                    <a:pt x="266700" y="342900"/>
                  </a:moveTo>
                  <a:lnTo>
                    <a:pt x="249936" y="342900"/>
                  </a:lnTo>
                  <a:lnTo>
                    <a:pt x="249936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3676015" h="2415540">
                  <a:moveTo>
                    <a:pt x="281940" y="0"/>
                  </a:moveTo>
                  <a:lnTo>
                    <a:pt x="266700" y="0"/>
                  </a:lnTo>
                  <a:lnTo>
                    <a:pt x="266700" y="15240"/>
                  </a:lnTo>
                  <a:lnTo>
                    <a:pt x="281940" y="15240"/>
                  </a:lnTo>
                  <a:lnTo>
                    <a:pt x="281940" y="0"/>
                  </a:lnTo>
                  <a:close/>
                </a:path>
                <a:path w="3676015" h="2415540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3676015" h="2415540">
                  <a:moveTo>
                    <a:pt x="312420" y="0"/>
                  </a:moveTo>
                  <a:lnTo>
                    <a:pt x="297180" y="0"/>
                  </a:lnTo>
                  <a:lnTo>
                    <a:pt x="297180" y="15240"/>
                  </a:lnTo>
                  <a:lnTo>
                    <a:pt x="312420" y="15240"/>
                  </a:lnTo>
                  <a:lnTo>
                    <a:pt x="312420" y="0"/>
                  </a:lnTo>
                  <a:close/>
                </a:path>
                <a:path w="3676015" h="2415540">
                  <a:moveTo>
                    <a:pt x="327660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7660" y="358140"/>
                  </a:lnTo>
                  <a:lnTo>
                    <a:pt x="327660" y="342900"/>
                  </a:lnTo>
                  <a:close/>
                </a:path>
                <a:path w="3676015" h="2415540">
                  <a:moveTo>
                    <a:pt x="342900" y="0"/>
                  </a:moveTo>
                  <a:lnTo>
                    <a:pt x="327660" y="0"/>
                  </a:lnTo>
                  <a:lnTo>
                    <a:pt x="327660" y="15240"/>
                  </a:lnTo>
                  <a:lnTo>
                    <a:pt x="342900" y="15240"/>
                  </a:lnTo>
                  <a:lnTo>
                    <a:pt x="342900" y="0"/>
                  </a:lnTo>
                  <a:close/>
                </a:path>
                <a:path w="3676015" h="2415540">
                  <a:moveTo>
                    <a:pt x="358140" y="342900"/>
                  </a:moveTo>
                  <a:lnTo>
                    <a:pt x="342900" y="342900"/>
                  </a:lnTo>
                  <a:lnTo>
                    <a:pt x="342900" y="358140"/>
                  </a:lnTo>
                  <a:lnTo>
                    <a:pt x="358140" y="358140"/>
                  </a:lnTo>
                  <a:lnTo>
                    <a:pt x="358140" y="342900"/>
                  </a:lnTo>
                  <a:close/>
                </a:path>
                <a:path w="3676015" h="2415540">
                  <a:moveTo>
                    <a:pt x="373380" y="0"/>
                  </a:moveTo>
                  <a:lnTo>
                    <a:pt x="358140" y="0"/>
                  </a:lnTo>
                  <a:lnTo>
                    <a:pt x="358140" y="15240"/>
                  </a:lnTo>
                  <a:lnTo>
                    <a:pt x="373380" y="15240"/>
                  </a:lnTo>
                  <a:lnTo>
                    <a:pt x="373380" y="0"/>
                  </a:lnTo>
                  <a:close/>
                </a:path>
                <a:path w="3676015" h="2415540">
                  <a:moveTo>
                    <a:pt x="390144" y="342900"/>
                  </a:moveTo>
                  <a:lnTo>
                    <a:pt x="373380" y="342900"/>
                  </a:lnTo>
                  <a:lnTo>
                    <a:pt x="373380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3676015" h="2415540">
                  <a:moveTo>
                    <a:pt x="405384" y="0"/>
                  </a:moveTo>
                  <a:lnTo>
                    <a:pt x="390144" y="0"/>
                  </a:lnTo>
                  <a:lnTo>
                    <a:pt x="390144" y="15240"/>
                  </a:lnTo>
                  <a:lnTo>
                    <a:pt x="405384" y="15240"/>
                  </a:lnTo>
                  <a:lnTo>
                    <a:pt x="405384" y="0"/>
                  </a:lnTo>
                  <a:close/>
                </a:path>
                <a:path w="3676015" h="2415540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3676015" h="2415540">
                  <a:moveTo>
                    <a:pt x="435864" y="0"/>
                  </a:moveTo>
                  <a:lnTo>
                    <a:pt x="420624" y="0"/>
                  </a:lnTo>
                  <a:lnTo>
                    <a:pt x="420624" y="15240"/>
                  </a:lnTo>
                  <a:lnTo>
                    <a:pt x="435864" y="15240"/>
                  </a:lnTo>
                  <a:lnTo>
                    <a:pt x="435864" y="0"/>
                  </a:lnTo>
                  <a:close/>
                </a:path>
                <a:path w="3676015" h="2415540">
                  <a:moveTo>
                    <a:pt x="451104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1104" y="358140"/>
                  </a:lnTo>
                  <a:lnTo>
                    <a:pt x="451104" y="342900"/>
                  </a:lnTo>
                  <a:close/>
                </a:path>
                <a:path w="3676015" h="2415540">
                  <a:moveTo>
                    <a:pt x="466344" y="0"/>
                  </a:moveTo>
                  <a:lnTo>
                    <a:pt x="451104" y="0"/>
                  </a:lnTo>
                  <a:lnTo>
                    <a:pt x="451104" y="15240"/>
                  </a:lnTo>
                  <a:lnTo>
                    <a:pt x="466344" y="15240"/>
                  </a:lnTo>
                  <a:lnTo>
                    <a:pt x="466344" y="0"/>
                  </a:lnTo>
                  <a:close/>
                </a:path>
                <a:path w="3676015" h="2415540">
                  <a:moveTo>
                    <a:pt x="481584" y="342900"/>
                  </a:moveTo>
                  <a:lnTo>
                    <a:pt x="466344" y="342900"/>
                  </a:lnTo>
                  <a:lnTo>
                    <a:pt x="466344" y="358140"/>
                  </a:lnTo>
                  <a:lnTo>
                    <a:pt x="481584" y="358140"/>
                  </a:lnTo>
                  <a:lnTo>
                    <a:pt x="481584" y="342900"/>
                  </a:lnTo>
                  <a:close/>
                </a:path>
                <a:path w="3676015" h="2415540">
                  <a:moveTo>
                    <a:pt x="496824" y="0"/>
                  </a:moveTo>
                  <a:lnTo>
                    <a:pt x="481584" y="0"/>
                  </a:lnTo>
                  <a:lnTo>
                    <a:pt x="481584" y="15240"/>
                  </a:lnTo>
                  <a:lnTo>
                    <a:pt x="496824" y="15240"/>
                  </a:lnTo>
                  <a:lnTo>
                    <a:pt x="496824" y="0"/>
                  </a:lnTo>
                  <a:close/>
                </a:path>
                <a:path w="3676015" h="2415540">
                  <a:moveTo>
                    <a:pt x="513588" y="342900"/>
                  </a:moveTo>
                  <a:lnTo>
                    <a:pt x="496824" y="342900"/>
                  </a:lnTo>
                  <a:lnTo>
                    <a:pt x="496824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3676015" h="2415540">
                  <a:moveTo>
                    <a:pt x="528828" y="0"/>
                  </a:moveTo>
                  <a:lnTo>
                    <a:pt x="513588" y="0"/>
                  </a:lnTo>
                  <a:lnTo>
                    <a:pt x="513588" y="15240"/>
                  </a:lnTo>
                  <a:lnTo>
                    <a:pt x="528828" y="15240"/>
                  </a:lnTo>
                  <a:lnTo>
                    <a:pt x="528828" y="0"/>
                  </a:lnTo>
                  <a:close/>
                </a:path>
                <a:path w="3676015" h="2415540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3676015" h="2415540">
                  <a:moveTo>
                    <a:pt x="559308" y="0"/>
                  </a:moveTo>
                  <a:lnTo>
                    <a:pt x="544068" y="0"/>
                  </a:lnTo>
                  <a:lnTo>
                    <a:pt x="544068" y="15240"/>
                  </a:lnTo>
                  <a:lnTo>
                    <a:pt x="559308" y="15240"/>
                  </a:lnTo>
                  <a:lnTo>
                    <a:pt x="559308" y="0"/>
                  </a:lnTo>
                  <a:close/>
                </a:path>
                <a:path w="3676015" h="2415540">
                  <a:moveTo>
                    <a:pt x="574548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4548" y="358140"/>
                  </a:lnTo>
                  <a:lnTo>
                    <a:pt x="574548" y="342900"/>
                  </a:lnTo>
                  <a:close/>
                </a:path>
                <a:path w="3676015" h="2415540">
                  <a:moveTo>
                    <a:pt x="589788" y="0"/>
                  </a:moveTo>
                  <a:lnTo>
                    <a:pt x="574548" y="0"/>
                  </a:lnTo>
                  <a:lnTo>
                    <a:pt x="574548" y="15240"/>
                  </a:lnTo>
                  <a:lnTo>
                    <a:pt x="589788" y="15240"/>
                  </a:lnTo>
                  <a:lnTo>
                    <a:pt x="589788" y="0"/>
                  </a:lnTo>
                  <a:close/>
                </a:path>
                <a:path w="3676015" h="2415540">
                  <a:moveTo>
                    <a:pt x="605028" y="342900"/>
                  </a:moveTo>
                  <a:lnTo>
                    <a:pt x="589788" y="342900"/>
                  </a:lnTo>
                  <a:lnTo>
                    <a:pt x="589788" y="358140"/>
                  </a:lnTo>
                  <a:lnTo>
                    <a:pt x="605028" y="358140"/>
                  </a:lnTo>
                  <a:lnTo>
                    <a:pt x="605028" y="342900"/>
                  </a:lnTo>
                  <a:close/>
                </a:path>
                <a:path w="3676015" h="2415540">
                  <a:moveTo>
                    <a:pt x="620268" y="0"/>
                  </a:moveTo>
                  <a:lnTo>
                    <a:pt x="605028" y="0"/>
                  </a:lnTo>
                  <a:lnTo>
                    <a:pt x="605028" y="15240"/>
                  </a:lnTo>
                  <a:lnTo>
                    <a:pt x="620268" y="15240"/>
                  </a:lnTo>
                  <a:lnTo>
                    <a:pt x="620268" y="0"/>
                  </a:lnTo>
                  <a:close/>
                </a:path>
                <a:path w="3676015" h="2415540">
                  <a:moveTo>
                    <a:pt x="637032" y="342900"/>
                  </a:moveTo>
                  <a:lnTo>
                    <a:pt x="620268" y="342900"/>
                  </a:lnTo>
                  <a:lnTo>
                    <a:pt x="620268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3676015" h="2415540">
                  <a:moveTo>
                    <a:pt x="652272" y="0"/>
                  </a:moveTo>
                  <a:lnTo>
                    <a:pt x="637032" y="0"/>
                  </a:lnTo>
                  <a:lnTo>
                    <a:pt x="637032" y="15240"/>
                  </a:lnTo>
                  <a:lnTo>
                    <a:pt x="652272" y="15240"/>
                  </a:lnTo>
                  <a:lnTo>
                    <a:pt x="652272" y="0"/>
                  </a:lnTo>
                  <a:close/>
                </a:path>
                <a:path w="3676015" h="2415540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3676015" h="2415540">
                  <a:moveTo>
                    <a:pt x="682752" y="0"/>
                  </a:moveTo>
                  <a:lnTo>
                    <a:pt x="667512" y="0"/>
                  </a:lnTo>
                  <a:lnTo>
                    <a:pt x="667512" y="15240"/>
                  </a:lnTo>
                  <a:lnTo>
                    <a:pt x="682752" y="15240"/>
                  </a:lnTo>
                  <a:lnTo>
                    <a:pt x="682752" y="0"/>
                  </a:lnTo>
                  <a:close/>
                </a:path>
                <a:path w="3676015" h="2415540">
                  <a:moveTo>
                    <a:pt x="697992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7992" y="358140"/>
                  </a:lnTo>
                  <a:lnTo>
                    <a:pt x="697992" y="342900"/>
                  </a:lnTo>
                  <a:close/>
                </a:path>
                <a:path w="3676015" h="2415540">
                  <a:moveTo>
                    <a:pt x="713232" y="0"/>
                  </a:moveTo>
                  <a:lnTo>
                    <a:pt x="697992" y="0"/>
                  </a:lnTo>
                  <a:lnTo>
                    <a:pt x="697992" y="15240"/>
                  </a:lnTo>
                  <a:lnTo>
                    <a:pt x="713232" y="15240"/>
                  </a:lnTo>
                  <a:lnTo>
                    <a:pt x="713232" y="0"/>
                  </a:lnTo>
                  <a:close/>
                </a:path>
                <a:path w="3676015" h="2415540">
                  <a:moveTo>
                    <a:pt x="728472" y="342900"/>
                  </a:moveTo>
                  <a:lnTo>
                    <a:pt x="713232" y="342900"/>
                  </a:lnTo>
                  <a:lnTo>
                    <a:pt x="713232" y="358140"/>
                  </a:lnTo>
                  <a:lnTo>
                    <a:pt x="728472" y="358140"/>
                  </a:lnTo>
                  <a:lnTo>
                    <a:pt x="728472" y="342900"/>
                  </a:lnTo>
                  <a:close/>
                </a:path>
                <a:path w="3676015" h="2415540">
                  <a:moveTo>
                    <a:pt x="743712" y="0"/>
                  </a:moveTo>
                  <a:lnTo>
                    <a:pt x="728472" y="0"/>
                  </a:lnTo>
                  <a:lnTo>
                    <a:pt x="728472" y="15240"/>
                  </a:lnTo>
                  <a:lnTo>
                    <a:pt x="743712" y="15240"/>
                  </a:lnTo>
                  <a:lnTo>
                    <a:pt x="743712" y="0"/>
                  </a:lnTo>
                  <a:close/>
                </a:path>
                <a:path w="3676015" h="2415540">
                  <a:moveTo>
                    <a:pt x="760476" y="342900"/>
                  </a:moveTo>
                  <a:lnTo>
                    <a:pt x="743712" y="342900"/>
                  </a:lnTo>
                  <a:lnTo>
                    <a:pt x="743712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3676015" h="2415540">
                  <a:moveTo>
                    <a:pt x="775716" y="0"/>
                  </a:moveTo>
                  <a:lnTo>
                    <a:pt x="760476" y="0"/>
                  </a:lnTo>
                  <a:lnTo>
                    <a:pt x="760476" y="15240"/>
                  </a:lnTo>
                  <a:lnTo>
                    <a:pt x="775716" y="15240"/>
                  </a:lnTo>
                  <a:lnTo>
                    <a:pt x="775716" y="0"/>
                  </a:lnTo>
                  <a:close/>
                </a:path>
                <a:path w="3676015" h="2415540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3676015" h="2415540">
                  <a:moveTo>
                    <a:pt x="806196" y="0"/>
                  </a:moveTo>
                  <a:lnTo>
                    <a:pt x="790956" y="0"/>
                  </a:lnTo>
                  <a:lnTo>
                    <a:pt x="790956" y="15240"/>
                  </a:lnTo>
                  <a:lnTo>
                    <a:pt x="806196" y="15240"/>
                  </a:lnTo>
                  <a:lnTo>
                    <a:pt x="806196" y="0"/>
                  </a:lnTo>
                  <a:close/>
                </a:path>
                <a:path w="3676015" h="2415540">
                  <a:moveTo>
                    <a:pt x="821436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1436" y="358140"/>
                  </a:lnTo>
                  <a:lnTo>
                    <a:pt x="821436" y="342900"/>
                  </a:lnTo>
                  <a:close/>
                </a:path>
                <a:path w="3676015" h="2415540">
                  <a:moveTo>
                    <a:pt x="836676" y="0"/>
                  </a:moveTo>
                  <a:lnTo>
                    <a:pt x="821436" y="0"/>
                  </a:lnTo>
                  <a:lnTo>
                    <a:pt x="821436" y="15240"/>
                  </a:lnTo>
                  <a:lnTo>
                    <a:pt x="836676" y="15240"/>
                  </a:lnTo>
                  <a:lnTo>
                    <a:pt x="836676" y="0"/>
                  </a:lnTo>
                  <a:close/>
                </a:path>
                <a:path w="3676015" h="2415540">
                  <a:moveTo>
                    <a:pt x="851916" y="342900"/>
                  </a:moveTo>
                  <a:lnTo>
                    <a:pt x="836676" y="342900"/>
                  </a:lnTo>
                  <a:lnTo>
                    <a:pt x="836676" y="358140"/>
                  </a:lnTo>
                  <a:lnTo>
                    <a:pt x="851916" y="358140"/>
                  </a:lnTo>
                  <a:lnTo>
                    <a:pt x="851916" y="342900"/>
                  </a:lnTo>
                  <a:close/>
                </a:path>
                <a:path w="3676015" h="2415540">
                  <a:moveTo>
                    <a:pt x="867156" y="0"/>
                  </a:moveTo>
                  <a:lnTo>
                    <a:pt x="851916" y="0"/>
                  </a:lnTo>
                  <a:lnTo>
                    <a:pt x="851916" y="15240"/>
                  </a:lnTo>
                  <a:lnTo>
                    <a:pt x="867156" y="15240"/>
                  </a:lnTo>
                  <a:lnTo>
                    <a:pt x="867156" y="0"/>
                  </a:lnTo>
                  <a:close/>
                </a:path>
                <a:path w="3676015" h="2415540">
                  <a:moveTo>
                    <a:pt x="883920" y="342900"/>
                  </a:moveTo>
                  <a:lnTo>
                    <a:pt x="867156" y="342900"/>
                  </a:lnTo>
                  <a:lnTo>
                    <a:pt x="867156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3676015" h="2415540">
                  <a:moveTo>
                    <a:pt x="899160" y="0"/>
                  </a:moveTo>
                  <a:lnTo>
                    <a:pt x="883920" y="0"/>
                  </a:lnTo>
                  <a:lnTo>
                    <a:pt x="883920" y="15240"/>
                  </a:lnTo>
                  <a:lnTo>
                    <a:pt x="899160" y="15240"/>
                  </a:lnTo>
                  <a:lnTo>
                    <a:pt x="899160" y="0"/>
                  </a:lnTo>
                  <a:close/>
                </a:path>
                <a:path w="3676015" h="2415540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3676015" h="2415540">
                  <a:moveTo>
                    <a:pt x="929640" y="0"/>
                  </a:moveTo>
                  <a:lnTo>
                    <a:pt x="914400" y="0"/>
                  </a:lnTo>
                  <a:lnTo>
                    <a:pt x="914400" y="15240"/>
                  </a:lnTo>
                  <a:lnTo>
                    <a:pt x="929640" y="15240"/>
                  </a:lnTo>
                  <a:lnTo>
                    <a:pt x="929640" y="0"/>
                  </a:lnTo>
                  <a:close/>
                </a:path>
                <a:path w="3676015" h="2415540">
                  <a:moveTo>
                    <a:pt x="944880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4880" y="358140"/>
                  </a:lnTo>
                  <a:lnTo>
                    <a:pt x="944880" y="342900"/>
                  </a:lnTo>
                  <a:close/>
                </a:path>
                <a:path w="3676015" h="2415540">
                  <a:moveTo>
                    <a:pt x="960120" y="0"/>
                  </a:moveTo>
                  <a:lnTo>
                    <a:pt x="944880" y="0"/>
                  </a:lnTo>
                  <a:lnTo>
                    <a:pt x="944880" y="15240"/>
                  </a:lnTo>
                  <a:lnTo>
                    <a:pt x="960120" y="15240"/>
                  </a:lnTo>
                  <a:lnTo>
                    <a:pt x="960120" y="0"/>
                  </a:lnTo>
                  <a:close/>
                </a:path>
                <a:path w="3676015" h="2415540">
                  <a:moveTo>
                    <a:pt x="975360" y="342900"/>
                  </a:moveTo>
                  <a:lnTo>
                    <a:pt x="960120" y="342900"/>
                  </a:lnTo>
                  <a:lnTo>
                    <a:pt x="960120" y="358140"/>
                  </a:lnTo>
                  <a:lnTo>
                    <a:pt x="975360" y="358140"/>
                  </a:lnTo>
                  <a:lnTo>
                    <a:pt x="975360" y="342900"/>
                  </a:lnTo>
                  <a:close/>
                </a:path>
                <a:path w="3676015" h="2415540">
                  <a:moveTo>
                    <a:pt x="990600" y="0"/>
                  </a:moveTo>
                  <a:lnTo>
                    <a:pt x="975360" y="0"/>
                  </a:lnTo>
                  <a:lnTo>
                    <a:pt x="975360" y="15240"/>
                  </a:lnTo>
                  <a:lnTo>
                    <a:pt x="990600" y="15240"/>
                  </a:lnTo>
                  <a:lnTo>
                    <a:pt x="990600" y="0"/>
                  </a:lnTo>
                  <a:close/>
                </a:path>
                <a:path w="3676015" h="2415540">
                  <a:moveTo>
                    <a:pt x="1007364" y="342900"/>
                  </a:moveTo>
                  <a:lnTo>
                    <a:pt x="990600" y="342900"/>
                  </a:lnTo>
                  <a:lnTo>
                    <a:pt x="990600" y="358140"/>
                  </a:lnTo>
                  <a:lnTo>
                    <a:pt x="1007364" y="358140"/>
                  </a:lnTo>
                  <a:lnTo>
                    <a:pt x="1007364" y="342900"/>
                  </a:lnTo>
                  <a:close/>
                </a:path>
                <a:path w="3676015" h="2415540">
                  <a:moveTo>
                    <a:pt x="1022604" y="0"/>
                  </a:moveTo>
                  <a:lnTo>
                    <a:pt x="1007364" y="0"/>
                  </a:lnTo>
                  <a:lnTo>
                    <a:pt x="1007364" y="15240"/>
                  </a:lnTo>
                  <a:lnTo>
                    <a:pt x="1022604" y="15240"/>
                  </a:lnTo>
                  <a:lnTo>
                    <a:pt x="1022604" y="0"/>
                  </a:lnTo>
                  <a:close/>
                </a:path>
                <a:path w="3676015" h="2415540">
                  <a:moveTo>
                    <a:pt x="1037844" y="342900"/>
                  </a:moveTo>
                  <a:lnTo>
                    <a:pt x="1022604" y="342900"/>
                  </a:lnTo>
                  <a:lnTo>
                    <a:pt x="1022604" y="358140"/>
                  </a:lnTo>
                  <a:lnTo>
                    <a:pt x="1037844" y="358140"/>
                  </a:lnTo>
                  <a:lnTo>
                    <a:pt x="1037844" y="342900"/>
                  </a:lnTo>
                  <a:close/>
                </a:path>
                <a:path w="3676015" h="2415540">
                  <a:moveTo>
                    <a:pt x="1053084" y="0"/>
                  </a:moveTo>
                  <a:lnTo>
                    <a:pt x="1037844" y="0"/>
                  </a:lnTo>
                  <a:lnTo>
                    <a:pt x="1037844" y="15240"/>
                  </a:lnTo>
                  <a:lnTo>
                    <a:pt x="1053084" y="15240"/>
                  </a:lnTo>
                  <a:lnTo>
                    <a:pt x="1053084" y="0"/>
                  </a:lnTo>
                  <a:close/>
                </a:path>
                <a:path w="3676015" h="2415540">
                  <a:moveTo>
                    <a:pt x="1068324" y="342900"/>
                  </a:moveTo>
                  <a:lnTo>
                    <a:pt x="1053084" y="342900"/>
                  </a:lnTo>
                  <a:lnTo>
                    <a:pt x="1053084" y="358140"/>
                  </a:lnTo>
                  <a:lnTo>
                    <a:pt x="1068324" y="358140"/>
                  </a:lnTo>
                  <a:lnTo>
                    <a:pt x="1068324" y="342900"/>
                  </a:lnTo>
                  <a:close/>
                </a:path>
                <a:path w="3676015" h="2415540">
                  <a:moveTo>
                    <a:pt x="1083564" y="0"/>
                  </a:moveTo>
                  <a:lnTo>
                    <a:pt x="1068324" y="0"/>
                  </a:lnTo>
                  <a:lnTo>
                    <a:pt x="1068324" y="15240"/>
                  </a:lnTo>
                  <a:lnTo>
                    <a:pt x="1083564" y="15240"/>
                  </a:lnTo>
                  <a:lnTo>
                    <a:pt x="1083564" y="0"/>
                  </a:lnTo>
                  <a:close/>
                </a:path>
                <a:path w="3676015" h="2415540">
                  <a:moveTo>
                    <a:pt x="1098804" y="342900"/>
                  </a:moveTo>
                  <a:lnTo>
                    <a:pt x="1083564" y="342900"/>
                  </a:lnTo>
                  <a:lnTo>
                    <a:pt x="1083564" y="358140"/>
                  </a:lnTo>
                  <a:lnTo>
                    <a:pt x="1098804" y="358140"/>
                  </a:lnTo>
                  <a:lnTo>
                    <a:pt x="1098804" y="342900"/>
                  </a:lnTo>
                  <a:close/>
                </a:path>
                <a:path w="3676015" h="2415540">
                  <a:moveTo>
                    <a:pt x="1114044" y="0"/>
                  </a:moveTo>
                  <a:lnTo>
                    <a:pt x="1098804" y="0"/>
                  </a:lnTo>
                  <a:lnTo>
                    <a:pt x="1098804" y="15240"/>
                  </a:lnTo>
                  <a:lnTo>
                    <a:pt x="1114044" y="15240"/>
                  </a:lnTo>
                  <a:lnTo>
                    <a:pt x="1114044" y="0"/>
                  </a:lnTo>
                  <a:close/>
                </a:path>
                <a:path w="3676015" h="2415540">
                  <a:moveTo>
                    <a:pt x="1130808" y="342900"/>
                  </a:moveTo>
                  <a:lnTo>
                    <a:pt x="1114044" y="342900"/>
                  </a:lnTo>
                  <a:lnTo>
                    <a:pt x="1114044" y="358140"/>
                  </a:lnTo>
                  <a:lnTo>
                    <a:pt x="1130808" y="358140"/>
                  </a:lnTo>
                  <a:lnTo>
                    <a:pt x="1130808" y="342900"/>
                  </a:lnTo>
                  <a:close/>
                </a:path>
                <a:path w="3676015" h="2415540">
                  <a:moveTo>
                    <a:pt x="1146048" y="0"/>
                  </a:moveTo>
                  <a:lnTo>
                    <a:pt x="1130808" y="0"/>
                  </a:lnTo>
                  <a:lnTo>
                    <a:pt x="1130808" y="15240"/>
                  </a:lnTo>
                  <a:lnTo>
                    <a:pt x="1146048" y="15240"/>
                  </a:lnTo>
                  <a:lnTo>
                    <a:pt x="1146048" y="0"/>
                  </a:lnTo>
                  <a:close/>
                </a:path>
                <a:path w="3676015" h="2415540">
                  <a:moveTo>
                    <a:pt x="1161288" y="342900"/>
                  </a:moveTo>
                  <a:lnTo>
                    <a:pt x="1146048" y="342900"/>
                  </a:lnTo>
                  <a:lnTo>
                    <a:pt x="1146048" y="358140"/>
                  </a:lnTo>
                  <a:lnTo>
                    <a:pt x="1161288" y="358140"/>
                  </a:lnTo>
                  <a:lnTo>
                    <a:pt x="1161288" y="342900"/>
                  </a:lnTo>
                  <a:close/>
                </a:path>
                <a:path w="3676015" h="2415540">
                  <a:moveTo>
                    <a:pt x="1176528" y="0"/>
                  </a:moveTo>
                  <a:lnTo>
                    <a:pt x="1161288" y="0"/>
                  </a:lnTo>
                  <a:lnTo>
                    <a:pt x="1161288" y="15240"/>
                  </a:lnTo>
                  <a:lnTo>
                    <a:pt x="1176528" y="15240"/>
                  </a:lnTo>
                  <a:lnTo>
                    <a:pt x="1176528" y="0"/>
                  </a:lnTo>
                  <a:close/>
                </a:path>
                <a:path w="3676015" h="2415540">
                  <a:moveTo>
                    <a:pt x="1191768" y="342900"/>
                  </a:moveTo>
                  <a:lnTo>
                    <a:pt x="1176528" y="342900"/>
                  </a:lnTo>
                  <a:lnTo>
                    <a:pt x="1176528" y="358140"/>
                  </a:lnTo>
                  <a:lnTo>
                    <a:pt x="1191768" y="358140"/>
                  </a:lnTo>
                  <a:lnTo>
                    <a:pt x="1191768" y="342900"/>
                  </a:lnTo>
                  <a:close/>
                </a:path>
                <a:path w="3676015" h="2415540">
                  <a:moveTo>
                    <a:pt x="1207008" y="0"/>
                  </a:moveTo>
                  <a:lnTo>
                    <a:pt x="1191768" y="0"/>
                  </a:lnTo>
                  <a:lnTo>
                    <a:pt x="1191768" y="15240"/>
                  </a:lnTo>
                  <a:lnTo>
                    <a:pt x="1207008" y="15240"/>
                  </a:lnTo>
                  <a:lnTo>
                    <a:pt x="1207008" y="0"/>
                  </a:lnTo>
                  <a:close/>
                </a:path>
                <a:path w="3676015" h="2415540">
                  <a:moveTo>
                    <a:pt x="1222248" y="342900"/>
                  </a:moveTo>
                  <a:lnTo>
                    <a:pt x="1207008" y="342900"/>
                  </a:lnTo>
                  <a:lnTo>
                    <a:pt x="1207008" y="358140"/>
                  </a:lnTo>
                  <a:lnTo>
                    <a:pt x="1222248" y="358140"/>
                  </a:lnTo>
                  <a:lnTo>
                    <a:pt x="1222248" y="342900"/>
                  </a:lnTo>
                  <a:close/>
                </a:path>
                <a:path w="3676015" h="2415540">
                  <a:moveTo>
                    <a:pt x="1237488" y="0"/>
                  </a:moveTo>
                  <a:lnTo>
                    <a:pt x="1222248" y="0"/>
                  </a:lnTo>
                  <a:lnTo>
                    <a:pt x="1222248" y="15240"/>
                  </a:lnTo>
                  <a:lnTo>
                    <a:pt x="1237488" y="15240"/>
                  </a:lnTo>
                  <a:lnTo>
                    <a:pt x="1237488" y="0"/>
                  </a:lnTo>
                  <a:close/>
                </a:path>
                <a:path w="3676015" h="2415540">
                  <a:moveTo>
                    <a:pt x="1254252" y="342900"/>
                  </a:moveTo>
                  <a:lnTo>
                    <a:pt x="1237488" y="342900"/>
                  </a:lnTo>
                  <a:lnTo>
                    <a:pt x="1237488" y="358140"/>
                  </a:lnTo>
                  <a:lnTo>
                    <a:pt x="1254252" y="358140"/>
                  </a:lnTo>
                  <a:lnTo>
                    <a:pt x="1254252" y="342900"/>
                  </a:lnTo>
                  <a:close/>
                </a:path>
                <a:path w="3676015" h="2415540">
                  <a:moveTo>
                    <a:pt x="1269492" y="0"/>
                  </a:moveTo>
                  <a:lnTo>
                    <a:pt x="1254252" y="0"/>
                  </a:lnTo>
                  <a:lnTo>
                    <a:pt x="1254252" y="15240"/>
                  </a:lnTo>
                  <a:lnTo>
                    <a:pt x="1269492" y="15240"/>
                  </a:lnTo>
                  <a:lnTo>
                    <a:pt x="1269492" y="0"/>
                  </a:lnTo>
                  <a:close/>
                </a:path>
                <a:path w="3676015" h="2415540">
                  <a:moveTo>
                    <a:pt x="1284732" y="342900"/>
                  </a:moveTo>
                  <a:lnTo>
                    <a:pt x="1269492" y="342900"/>
                  </a:lnTo>
                  <a:lnTo>
                    <a:pt x="1269492" y="358140"/>
                  </a:lnTo>
                  <a:lnTo>
                    <a:pt x="1284732" y="358140"/>
                  </a:lnTo>
                  <a:lnTo>
                    <a:pt x="1284732" y="342900"/>
                  </a:lnTo>
                  <a:close/>
                </a:path>
                <a:path w="3676015" h="2415540">
                  <a:moveTo>
                    <a:pt x="1299972" y="0"/>
                  </a:moveTo>
                  <a:lnTo>
                    <a:pt x="1284732" y="0"/>
                  </a:lnTo>
                  <a:lnTo>
                    <a:pt x="1284732" y="15240"/>
                  </a:lnTo>
                  <a:lnTo>
                    <a:pt x="1299972" y="15240"/>
                  </a:lnTo>
                  <a:lnTo>
                    <a:pt x="1299972" y="0"/>
                  </a:lnTo>
                  <a:close/>
                </a:path>
                <a:path w="3676015" h="2415540">
                  <a:moveTo>
                    <a:pt x="1315212" y="342900"/>
                  </a:moveTo>
                  <a:lnTo>
                    <a:pt x="1299972" y="342900"/>
                  </a:lnTo>
                  <a:lnTo>
                    <a:pt x="1299972" y="358140"/>
                  </a:lnTo>
                  <a:lnTo>
                    <a:pt x="1315212" y="358140"/>
                  </a:lnTo>
                  <a:lnTo>
                    <a:pt x="1315212" y="342900"/>
                  </a:lnTo>
                  <a:close/>
                </a:path>
                <a:path w="3676015" h="2415540">
                  <a:moveTo>
                    <a:pt x="1330452" y="0"/>
                  </a:moveTo>
                  <a:lnTo>
                    <a:pt x="1315212" y="0"/>
                  </a:lnTo>
                  <a:lnTo>
                    <a:pt x="1315212" y="15240"/>
                  </a:lnTo>
                  <a:lnTo>
                    <a:pt x="1330452" y="15240"/>
                  </a:lnTo>
                  <a:lnTo>
                    <a:pt x="1330452" y="0"/>
                  </a:lnTo>
                  <a:close/>
                </a:path>
                <a:path w="3676015" h="2415540">
                  <a:moveTo>
                    <a:pt x="1345692" y="342900"/>
                  </a:moveTo>
                  <a:lnTo>
                    <a:pt x="1330452" y="342900"/>
                  </a:lnTo>
                  <a:lnTo>
                    <a:pt x="1330452" y="358140"/>
                  </a:lnTo>
                  <a:lnTo>
                    <a:pt x="1345692" y="358140"/>
                  </a:lnTo>
                  <a:lnTo>
                    <a:pt x="1345692" y="342900"/>
                  </a:lnTo>
                  <a:close/>
                </a:path>
                <a:path w="3676015" h="2415540">
                  <a:moveTo>
                    <a:pt x="1360932" y="0"/>
                  </a:moveTo>
                  <a:lnTo>
                    <a:pt x="1345692" y="0"/>
                  </a:lnTo>
                  <a:lnTo>
                    <a:pt x="1345692" y="15240"/>
                  </a:lnTo>
                  <a:lnTo>
                    <a:pt x="1360932" y="15240"/>
                  </a:lnTo>
                  <a:lnTo>
                    <a:pt x="1360932" y="0"/>
                  </a:lnTo>
                  <a:close/>
                </a:path>
                <a:path w="3676015" h="2415540">
                  <a:moveTo>
                    <a:pt x="1377696" y="342900"/>
                  </a:moveTo>
                  <a:lnTo>
                    <a:pt x="1360932" y="342900"/>
                  </a:lnTo>
                  <a:lnTo>
                    <a:pt x="1360932" y="358140"/>
                  </a:lnTo>
                  <a:lnTo>
                    <a:pt x="1377696" y="358140"/>
                  </a:lnTo>
                  <a:lnTo>
                    <a:pt x="1377696" y="342900"/>
                  </a:lnTo>
                  <a:close/>
                </a:path>
                <a:path w="3676015" h="2415540">
                  <a:moveTo>
                    <a:pt x="1392936" y="0"/>
                  </a:moveTo>
                  <a:lnTo>
                    <a:pt x="1377696" y="0"/>
                  </a:lnTo>
                  <a:lnTo>
                    <a:pt x="1377696" y="15240"/>
                  </a:lnTo>
                  <a:lnTo>
                    <a:pt x="1392936" y="15240"/>
                  </a:lnTo>
                  <a:lnTo>
                    <a:pt x="1392936" y="0"/>
                  </a:lnTo>
                  <a:close/>
                </a:path>
                <a:path w="3676015" h="2415540">
                  <a:moveTo>
                    <a:pt x="1408176" y="342900"/>
                  </a:moveTo>
                  <a:lnTo>
                    <a:pt x="1392936" y="342900"/>
                  </a:lnTo>
                  <a:lnTo>
                    <a:pt x="1392936" y="358140"/>
                  </a:lnTo>
                  <a:lnTo>
                    <a:pt x="1408176" y="358140"/>
                  </a:lnTo>
                  <a:lnTo>
                    <a:pt x="1408176" y="342900"/>
                  </a:lnTo>
                  <a:close/>
                </a:path>
                <a:path w="3676015" h="2415540">
                  <a:moveTo>
                    <a:pt x="1423416" y="0"/>
                  </a:moveTo>
                  <a:lnTo>
                    <a:pt x="1408176" y="0"/>
                  </a:lnTo>
                  <a:lnTo>
                    <a:pt x="1408176" y="15240"/>
                  </a:lnTo>
                  <a:lnTo>
                    <a:pt x="1423416" y="15240"/>
                  </a:lnTo>
                  <a:lnTo>
                    <a:pt x="1423416" y="0"/>
                  </a:lnTo>
                  <a:close/>
                </a:path>
                <a:path w="3676015" h="2415540">
                  <a:moveTo>
                    <a:pt x="1432560" y="726948"/>
                  </a:moveTo>
                  <a:lnTo>
                    <a:pt x="1417320" y="726948"/>
                  </a:lnTo>
                  <a:lnTo>
                    <a:pt x="1417320" y="742188"/>
                  </a:lnTo>
                  <a:lnTo>
                    <a:pt x="1432560" y="742188"/>
                  </a:lnTo>
                  <a:lnTo>
                    <a:pt x="1432560" y="726948"/>
                  </a:lnTo>
                  <a:close/>
                </a:path>
                <a:path w="3676015" h="2415540">
                  <a:moveTo>
                    <a:pt x="1432560" y="696468"/>
                  </a:moveTo>
                  <a:lnTo>
                    <a:pt x="1417320" y="696468"/>
                  </a:lnTo>
                  <a:lnTo>
                    <a:pt x="1417320" y="711708"/>
                  </a:lnTo>
                  <a:lnTo>
                    <a:pt x="1432560" y="711708"/>
                  </a:lnTo>
                  <a:lnTo>
                    <a:pt x="1432560" y="696468"/>
                  </a:lnTo>
                  <a:close/>
                </a:path>
                <a:path w="3676015" h="2415540">
                  <a:moveTo>
                    <a:pt x="1432560" y="665988"/>
                  </a:moveTo>
                  <a:lnTo>
                    <a:pt x="1417320" y="665988"/>
                  </a:lnTo>
                  <a:lnTo>
                    <a:pt x="1417320" y="681228"/>
                  </a:lnTo>
                  <a:lnTo>
                    <a:pt x="1432560" y="681228"/>
                  </a:lnTo>
                  <a:lnTo>
                    <a:pt x="1432560" y="665988"/>
                  </a:lnTo>
                  <a:close/>
                </a:path>
                <a:path w="3676015" h="2415540">
                  <a:moveTo>
                    <a:pt x="1432560" y="633984"/>
                  </a:moveTo>
                  <a:lnTo>
                    <a:pt x="1417320" y="633984"/>
                  </a:lnTo>
                  <a:lnTo>
                    <a:pt x="1417320" y="649224"/>
                  </a:lnTo>
                  <a:lnTo>
                    <a:pt x="1432560" y="649224"/>
                  </a:lnTo>
                  <a:lnTo>
                    <a:pt x="1432560" y="633984"/>
                  </a:lnTo>
                  <a:close/>
                </a:path>
                <a:path w="3676015" h="2415540">
                  <a:moveTo>
                    <a:pt x="1432560" y="603504"/>
                  </a:moveTo>
                  <a:lnTo>
                    <a:pt x="1417320" y="603504"/>
                  </a:lnTo>
                  <a:lnTo>
                    <a:pt x="1417320" y="618744"/>
                  </a:lnTo>
                  <a:lnTo>
                    <a:pt x="1432560" y="618744"/>
                  </a:lnTo>
                  <a:lnTo>
                    <a:pt x="1432560" y="603504"/>
                  </a:lnTo>
                  <a:close/>
                </a:path>
                <a:path w="3676015" h="2415540">
                  <a:moveTo>
                    <a:pt x="1432560" y="573024"/>
                  </a:moveTo>
                  <a:lnTo>
                    <a:pt x="1417320" y="573024"/>
                  </a:lnTo>
                  <a:lnTo>
                    <a:pt x="1417320" y="588264"/>
                  </a:lnTo>
                  <a:lnTo>
                    <a:pt x="1432560" y="588264"/>
                  </a:lnTo>
                  <a:lnTo>
                    <a:pt x="1432560" y="573024"/>
                  </a:lnTo>
                  <a:close/>
                </a:path>
                <a:path w="3676015" h="2415540">
                  <a:moveTo>
                    <a:pt x="1432560" y="542544"/>
                  </a:moveTo>
                  <a:lnTo>
                    <a:pt x="1417320" y="542544"/>
                  </a:lnTo>
                  <a:lnTo>
                    <a:pt x="1417320" y="557784"/>
                  </a:lnTo>
                  <a:lnTo>
                    <a:pt x="1432560" y="557784"/>
                  </a:lnTo>
                  <a:lnTo>
                    <a:pt x="1432560" y="542544"/>
                  </a:lnTo>
                  <a:close/>
                </a:path>
                <a:path w="3676015" h="2415540">
                  <a:moveTo>
                    <a:pt x="1432560" y="510540"/>
                  </a:moveTo>
                  <a:lnTo>
                    <a:pt x="1417320" y="510540"/>
                  </a:lnTo>
                  <a:lnTo>
                    <a:pt x="1417320" y="525780"/>
                  </a:lnTo>
                  <a:lnTo>
                    <a:pt x="1432560" y="525780"/>
                  </a:lnTo>
                  <a:lnTo>
                    <a:pt x="1432560" y="510540"/>
                  </a:lnTo>
                  <a:close/>
                </a:path>
                <a:path w="3676015" h="2415540">
                  <a:moveTo>
                    <a:pt x="1432560" y="480060"/>
                  </a:moveTo>
                  <a:lnTo>
                    <a:pt x="1417320" y="480060"/>
                  </a:lnTo>
                  <a:lnTo>
                    <a:pt x="1417320" y="495300"/>
                  </a:lnTo>
                  <a:lnTo>
                    <a:pt x="1432560" y="495300"/>
                  </a:lnTo>
                  <a:lnTo>
                    <a:pt x="1432560" y="480060"/>
                  </a:lnTo>
                  <a:close/>
                </a:path>
                <a:path w="3676015" h="2415540">
                  <a:moveTo>
                    <a:pt x="1432560" y="449580"/>
                  </a:moveTo>
                  <a:lnTo>
                    <a:pt x="1417320" y="449580"/>
                  </a:lnTo>
                  <a:lnTo>
                    <a:pt x="1417320" y="464820"/>
                  </a:lnTo>
                  <a:lnTo>
                    <a:pt x="1432560" y="464820"/>
                  </a:lnTo>
                  <a:lnTo>
                    <a:pt x="1432560" y="449580"/>
                  </a:lnTo>
                  <a:close/>
                </a:path>
                <a:path w="3676015" h="2415540">
                  <a:moveTo>
                    <a:pt x="1432560" y="419100"/>
                  </a:moveTo>
                  <a:lnTo>
                    <a:pt x="1426464" y="419100"/>
                  </a:lnTo>
                  <a:lnTo>
                    <a:pt x="1426464" y="411480"/>
                  </a:lnTo>
                  <a:lnTo>
                    <a:pt x="1424940" y="411480"/>
                  </a:lnTo>
                  <a:lnTo>
                    <a:pt x="1424940" y="419100"/>
                  </a:lnTo>
                  <a:lnTo>
                    <a:pt x="1417320" y="419100"/>
                  </a:lnTo>
                  <a:lnTo>
                    <a:pt x="1417320" y="434340"/>
                  </a:lnTo>
                  <a:lnTo>
                    <a:pt x="1432560" y="434340"/>
                  </a:lnTo>
                  <a:lnTo>
                    <a:pt x="1432560" y="426720"/>
                  </a:lnTo>
                  <a:lnTo>
                    <a:pt x="1432560" y="419100"/>
                  </a:lnTo>
                  <a:close/>
                </a:path>
                <a:path w="3676015" h="2415540">
                  <a:moveTo>
                    <a:pt x="1437132" y="754380"/>
                  </a:moveTo>
                  <a:lnTo>
                    <a:pt x="1424940" y="754380"/>
                  </a:lnTo>
                  <a:lnTo>
                    <a:pt x="1427988" y="757428"/>
                  </a:lnTo>
                  <a:lnTo>
                    <a:pt x="1417320" y="757428"/>
                  </a:lnTo>
                  <a:lnTo>
                    <a:pt x="1417320" y="766572"/>
                  </a:lnTo>
                  <a:lnTo>
                    <a:pt x="1420368" y="769620"/>
                  </a:lnTo>
                  <a:lnTo>
                    <a:pt x="1437132" y="769620"/>
                  </a:lnTo>
                  <a:lnTo>
                    <a:pt x="1437132" y="762000"/>
                  </a:lnTo>
                  <a:lnTo>
                    <a:pt x="1437132" y="757428"/>
                  </a:lnTo>
                  <a:lnTo>
                    <a:pt x="1437132" y="754380"/>
                  </a:lnTo>
                  <a:close/>
                </a:path>
                <a:path w="3676015" h="2415540">
                  <a:moveTo>
                    <a:pt x="1438656" y="342900"/>
                  </a:moveTo>
                  <a:lnTo>
                    <a:pt x="1423416" y="342900"/>
                  </a:lnTo>
                  <a:lnTo>
                    <a:pt x="1423416" y="358140"/>
                  </a:lnTo>
                  <a:lnTo>
                    <a:pt x="1438656" y="358140"/>
                  </a:lnTo>
                  <a:lnTo>
                    <a:pt x="1438656" y="342900"/>
                  </a:lnTo>
                  <a:close/>
                </a:path>
                <a:path w="3676015" h="2415540">
                  <a:moveTo>
                    <a:pt x="1453896" y="0"/>
                  </a:moveTo>
                  <a:lnTo>
                    <a:pt x="1438656" y="0"/>
                  </a:lnTo>
                  <a:lnTo>
                    <a:pt x="1438656" y="15240"/>
                  </a:lnTo>
                  <a:lnTo>
                    <a:pt x="1453896" y="15240"/>
                  </a:lnTo>
                  <a:lnTo>
                    <a:pt x="1453896" y="0"/>
                  </a:lnTo>
                  <a:close/>
                </a:path>
                <a:path w="3676015" h="2415540">
                  <a:moveTo>
                    <a:pt x="1456944" y="411480"/>
                  </a:moveTo>
                  <a:lnTo>
                    <a:pt x="1441704" y="411480"/>
                  </a:lnTo>
                  <a:lnTo>
                    <a:pt x="1441704" y="426720"/>
                  </a:lnTo>
                  <a:lnTo>
                    <a:pt x="1456944" y="426720"/>
                  </a:lnTo>
                  <a:lnTo>
                    <a:pt x="1456944" y="411480"/>
                  </a:lnTo>
                  <a:close/>
                </a:path>
                <a:path w="3676015" h="2415540">
                  <a:moveTo>
                    <a:pt x="1467612" y="754380"/>
                  </a:moveTo>
                  <a:lnTo>
                    <a:pt x="1452372" y="754380"/>
                  </a:lnTo>
                  <a:lnTo>
                    <a:pt x="1452372" y="769620"/>
                  </a:lnTo>
                  <a:lnTo>
                    <a:pt x="1467612" y="769620"/>
                  </a:lnTo>
                  <a:lnTo>
                    <a:pt x="1467612" y="754380"/>
                  </a:lnTo>
                  <a:close/>
                </a:path>
                <a:path w="3676015" h="2415540">
                  <a:moveTo>
                    <a:pt x="1469136" y="342900"/>
                  </a:moveTo>
                  <a:lnTo>
                    <a:pt x="1453896" y="342900"/>
                  </a:lnTo>
                  <a:lnTo>
                    <a:pt x="1453896" y="358140"/>
                  </a:lnTo>
                  <a:lnTo>
                    <a:pt x="1469136" y="358140"/>
                  </a:lnTo>
                  <a:lnTo>
                    <a:pt x="1469136" y="342900"/>
                  </a:lnTo>
                  <a:close/>
                </a:path>
                <a:path w="3676015" h="2415540">
                  <a:moveTo>
                    <a:pt x="1484376" y="0"/>
                  </a:moveTo>
                  <a:lnTo>
                    <a:pt x="1469136" y="0"/>
                  </a:lnTo>
                  <a:lnTo>
                    <a:pt x="1469136" y="15240"/>
                  </a:lnTo>
                  <a:lnTo>
                    <a:pt x="1484376" y="15240"/>
                  </a:lnTo>
                  <a:lnTo>
                    <a:pt x="1484376" y="0"/>
                  </a:lnTo>
                  <a:close/>
                </a:path>
                <a:path w="3676015" h="2415540">
                  <a:moveTo>
                    <a:pt x="1487424" y="411480"/>
                  </a:moveTo>
                  <a:lnTo>
                    <a:pt x="1472184" y="411480"/>
                  </a:lnTo>
                  <a:lnTo>
                    <a:pt x="1472184" y="426720"/>
                  </a:lnTo>
                  <a:lnTo>
                    <a:pt x="1487424" y="426720"/>
                  </a:lnTo>
                  <a:lnTo>
                    <a:pt x="1487424" y="411480"/>
                  </a:lnTo>
                  <a:close/>
                </a:path>
                <a:path w="3676015" h="2415540">
                  <a:moveTo>
                    <a:pt x="1498092" y="754380"/>
                  </a:moveTo>
                  <a:lnTo>
                    <a:pt x="1482852" y="754380"/>
                  </a:lnTo>
                  <a:lnTo>
                    <a:pt x="1482852" y="769620"/>
                  </a:lnTo>
                  <a:lnTo>
                    <a:pt x="1498092" y="769620"/>
                  </a:lnTo>
                  <a:lnTo>
                    <a:pt x="1498092" y="754380"/>
                  </a:lnTo>
                  <a:close/>
                </a:path>
                <a:path w="3676015" h="2415540">
                  <a:moveTo>
                    <a:pt x="1501140" y="342900"/>
                  </a:moveTo>
                  <a:lnTo>
                    <a:pt x="1484376" y="342900"/>
                  </a:lnTo>
                  <a:lnTo>
                    <a:pt x="1484376" y="358140"/>
                  </a:lnTo>
                  <a:lnTo>
                    <a:pt x="1501140" y="358140"/>
                  </a:lnTo>
                  <a:lnTo>
                    <a:pt x="1501140" y="342900"/>
                  </a:lnTo>
                  <a:close/>
                </a:path>
                <a:path w="3676015" h="2415540">
                  <a:moveTo>
                    <a:pt x="1516380" y="0"/>
                  </a:moveTo>
                  <a:lnTo>
                    <a:pt x="1501140" y="0"/>
                  </a:lnTo>
                  <a:lnTo>
                    <a:pt x="1501140" y="15240"/>
                  </a:lnTo>
                  <a:lnTo>
                    <a:pt x="1516380" y="15240"/>
                  </a:lnTo>
                  <a:lnTo>
                    <a:pt x="1516380" y="0"/>
                  </a:lnTo>
                  <a:close/>
                </a:path>
                <a:path w="3676015" h="2415540">
                  <a:moveTo>
                    <a:pt x="1517904" y="411480"/>
                  </a:moveTo>
                  <a:lnTo>
                    <a:pt x="1502664" y="411480"/>
                  </a:lnTo>
                  <a:lnTo>
                    <a:pt x="1502664" y="426720"/>
                  </a:lnTo>
                  <a:lnTo>
                    <a:pt x="1517904" y="426720"/>
                  </a:lnTo>
                  <a:lnTo>
                    <a:pt x="1517904" y="411480"/>
                  </a:lnTo>
                  <a:close/>
                </a:path>
                <a:path w="3676015" h="2415540">
                  <a:moveTo>
                    <a:pt x="1528572" y="754380"/>
                  </a:moveTo>
                  <a:lnTo>
                    <a:pt x="1513332" y="754380"/>
                  </a:lnTo>
                  <a:lnTo>
                    <a:pt x="1513332" y="769620"/>
                  </a:lnTo>
                  <a:lnTo>
                    <a:pt x="1528572" y="769620"/>
                  </a:lnTo>
                  <a:lnTo>
                    <a:pt x="1528572" y="754380"/>
                  </a:lnTo>
                  <a:close/>
                </a:path>
                <a:path w="3676015" h="2415540">
                  <a:moveTo>
                    <a:pt x="1531620" y="342900"/>
                  </a:moveTo>
                  <a:lnTo>
                    <a:pt x="1516380" y="342900"/>
                  </a:lnTo>
                  <a:lnTo>
                    <a:pt x="1516380" y="358140"/>
                  </a:lnTo>
                  <a:lnTo>
                    <a:pt x="1531620" y="358140"/>
                  </a:lnTo>
                  <a:lnTo>
                    <a:pt x="1531620" y="342900"/>
                  </a:lnTo>
                  <a:close/>
                </a:path>
                <a:path w="3676015" h="2415540">
                  <a:moveTo>
                    <a:pt x="1546860" y="0"/>
                  </a:moveTo>
                  <a:lnTo>
                    <a:pt x="1531620" y="0"/>
                  </a:lnTo>
                  <a:lnTo>
                    <a:pt x="1531620" y="15240"/>
                  </a:lnTo>
                  <a:lnTo>
                    <a:pt x="1546860" y="15240"/>
                  </a:lnTo>
                  <a:lnTo>
                    <a:pt x="1546860" y="0"/>
                  </a:lnTo>
                  <a:close/>
                </a:path>
                <a:path w="3676015" h="2415540">
                  <a:moveTo>
                    <a:pt x="1549908" y="411480"/>
                  </a:moveTo>
                  <a:lnTo>
                    <a:pt x="1533144" y="411480"/>
                  </a:lnTo>
                  <a:lnTo>
                    <a:pt x="1533144" y="426720"/>
                  </a:lnTo>
                  <a:lnTo>
                    <a:pt x="1549908" y="426720"/>
                  </a:lnTo>
                  <a:lnTo>
                    <a:pt x="1549908" y="411480"/>
                  </a:lnTo>
                  <a:close/>
                </a:path>
                <a:path w="3676015" h="2415540">
                  <a:moveTo>
                    <a:pt x="1560576" y="754380"/>
                  </a:moveTo>
                  <a:lnTo>
                    <a:pt x="1543812" y="754380"/>
                  </a:lnTo>
                  <a:lnTo>
                    <a:pt x="1543812" y="769620"/>
                  </a:lnTo>
                  <a:lnTo>
                    <a:pt x="1560576" y="769620"/>
                  </a:lnTo>
                  <a:lnTo>
                    <a:pt x="1560576" y="754380"/>
                  </a:lnTo>
                  <a:close/>
                </a:path>
                <a:path w="3676015" h="2415540">
                  <a:moveTo>
                    <a:pt x="1562100" y="342900"/>
                  </a:moveTo>
                  <a:lnTo>
                    <a:pt x="1546860" y="342900"/>
                  </a:lnTo>
                  <a:lnTo>
                    <a:pt x="1546860" y="358140"/>
                  </a:lnTo>
                  <a:lnTo>
                    <a:pt x="1562100" y="358140"/>
                  </a:lnTo>
                  <a:lnTo>
                    <a:pt x="1562100" y="342900"/>
                  </a:lnTo>
                  <a:close/>
                </a:path>
                <a:path w="3676015" h="2415540">
                  <a:moveTo>
                    <a:pt x="1577340" y="0"/>
                  </a:moveTo>
                  <a:lnTo>
                    <a:pt x="1562100" y="0"/>
                  </a:lnTo>
                  <a:lnTo>
                    <a:pt x="1562100" y="15240"/>
                  </a:lnTo>
                  <a:lnTo>
                    <a:pt x="1577340" y="15240"/>
                  </a:lnTo>
                  <a:lnTo>
                    <a:pt x="1577340" y="0"/>
                  </a:lnTo>
                  <a:close/>
                </a:path>
                <a:path w="3676015" h="2415540">
                  <a:moveTo>
                    <a:pt x="1580388" y="411480"/>
                  </a:moveTo>
                  <a:lnTo>
                    <a:pt x="1565148" y="411480"/>
                  </a:lnTo>
                  <a:lnTo>
                    <a:pt x="1565148" y="426720"/>
                  </a:lnTo>
                  <a:lnTo>
                    <a:pt x="1580388" y="426720"/>
                  </a:lnTo>
                  <a:lnTo>
                    <a:pt x="1580388" y="411480"/>
                  </a:lnTo>
                  <a:close/>
                </a:path>
                <a:path w="3676015" h="2415540">
                  <a:moveTo>
                    <a:pt x="1591056" y="754380"/>
                  </a:moveTo>
                  <a:lnTo>
                    <a:pt x="1575816" y="754380"/>
                  </a:lnTo>
                  <a:lnTo>
                    <a:pt x="1575816" y="769620"/>
                  </a:lnTo>
                  <a:lnTo>
                    <a:pt x="1591056" y="769620"/>
                  </a:lnTo>
                  <a:lnTo>
                    <a:pt x="1591056" y="754380"/>
                  </a:lnTo>
                  <a:close/>
                </a:path>
                <a:path w="3676015" h="2415540">
                  <a:moveTo>
                    <a:pt x="1592580" y="342900"/>
                  </a:moveTo>
                  <a:lnTo>
                    <a:pt x="1577340" y="342900"/>
                  </a:lnTo>
                  <a:lnTo>
                    <a:pt x="1577340" y="358140"/>
                  </a:lnTo>
                  <a:lnTo>
                    <a:pt x="1592580" y="358140"/>
                  </a:lnTo>
                  <a:lnTo>
                    <a:pt x="1592580" y="342900"/>
                  </a:lnTo>
                  <a:close/>
                </a:path>
                <a:path w="3676015" h="2415540">
                  <a:moveTo>
                    <a:pt x="1595628" y="1549908"/>
                  </a:moveTo>
                  <a:lnTo>
                    <a:pt x="1580388" y="1549908"/>
                  </a:lnTo>
                  <a:lnTo>
                    <a:pt x="1580388" y="1565148"/>
                  </a:lnTo>
                  <a:lnTo>
                    <a:pt x="1595628" y="1565148"/>
                  </a:lnTo>
                  <a:lnTo>
                    <a:pt x="1595628" y="1549908"/>
                  </a:lnTo>
                  <a:close/>
                </a:path>
                <a:path w="3676015" h="2415540">
                  <a:moveTo>
                    <a:pt x="1595628" y="1519428"/>
                  </a:moveTo>
                  <a:lnTo>
                    <a:pt x="1580388" y="1519428"/>
                  </a:lnTo>
                  <a:lnTo>
                    <a:pt x="1580388" y="1534668"/>
                  </a:lnTo>
                  <a:lnTo>
                    <a:pt x="1595628" y="1534668"/>
                  </a:lnTo>
                  <a:lnTo>
                    <a:pt x="1595628" y="1519428"/>
                  </a:lnTo>
                  <a:close/>
                </a:path>
                <a:path w="3676015" h="2415540">
                  <a:moveTo>
                    <a:pt x="1595628" y="1488948"/>
                  </a:moveTo>
                  <a:lnTo>
                    <a:pt x="1580388" y="1488948"/>
                  </a:lnTo>
                  <a:lnTo>
                    <a:pt x="1580388" y="1504188"/>
                  </a:lnTo>
                  <a:lnTo>
                    <a:pt x="1595628" y="1504188"/>
                  </a:lnTo>
                  <a:lnTo>
                    <a:pt x="1595628" y="1488948"/>
                  </a:lnTo>
                  <a:close/>
                </a:path>
                <a:path w="3676015" h="2415540">
                  <a:moveTo>
                    <a:pt x="1595628" y="1456944"/>
                  </a:moveTo>
                  <a:lnTo>
                    <a:pt x="1580388" y="1456944"/>
                  </a:lnTo>
                  <a:lnTo>
                    <a:pt x="1580388" y="1472184"/>
                  </a:lnTo>
                  <a:lnTo>
                    <a:pt x="1595628" y="1472184"/>
                  </a:lnTo>
                  <a:lnTo>
                    <a:pt x="1595628" y="1456944"/>
                  </a:lnTo>
                  <a:close/>
                </a:path>
                <a:path w="3676015" h="2415540">
                  <a:moveTo>
                    <a:pt x="1595628" y="1426464"/>
                  </a:moveTo>
                  <a:lnTo>
                    <a:pt x="1580388" y="1426464"/>
                  </a:lnTo>
                  <a:lnTo>
                    <a:pt x="1580388" y="1441704"/>
                  </a:lnTo>
                  <a:lnTo>
                    <a:pt x="1595628" y="1441704"/>
                  </a:lnTo>
                  <a:lnTo>
                    <a:pt x="1595628" y="1426464"/>
                  </a:lnTo>
                  <a:close/>
                </a:path>
                <a:path w="3676015" h="2415540">
                  <a:moveTo>
                    <a:pt x="1595628" y="1395984"/>
                  </a:moveTo>
                  <a:lnTo>
                    <a:pt x="1580388" y="1395984"/>
                  </a:lnTo>
                  <a:lnTo>
                    <a:pt x="1580388" y="1411224"/>
                  </a:lnTo>
                  <a:lnTo>
                    <a:pt x="1595628" y="1411224"/>
                  </a:lnTo>
                  <a:lnTo>
                    <a:pt x="1595628" y="1395984"/>
                  </a:lnTo>
                  <a:close/>
                </a:path>
                <a:path w="3676015" h="2415540">
                  <a:moveTo>
                    <a:pt x="1595628" y="1365504"/>
                  </a:moveTo>
                  <a:lnTo>
                    <a:pt x="1580388" y="1365504"/>
                  </a:lnTo>
                  <a:lnTo>
                    <a:pt x="1580388" y="1380744"/>
                  </a:lnTo>
                  <a:lnTo>
                    <a:pt x="1595628" y="1380744"/>
                  </a:lnTo>
                  <a:lnTo>
                    <a:pt x="1595628" y="1365504"/>
                  </a:lnTo>
                  <a:close/>
                </a:path>
                <a:path w="3676015" h="2415540">
                  <a:moveTo>
                    <a:pt x="1595628" y="1333500"/>
                  </a:moveTo>
                  <a:lnTo>
                    <a:pt x="1580388" y="1333500"/>
                  </a:lnTo>
                  <a:lnTo>
                    <a:pt x="1580388" y="1348740"/>
                  </a:lnTo>
                  <a:lnTo>
                    <a:pt x="1595628" y="1348740"/>
                  </a:lnTo>
                  <a:lnTo>
                    <a:pt x="1595628" y="1333500"/>
                  </a:lnTo>
                  <a:close/>
                </a:path>
                <a:path w="3676015" h="2415540">
                  <a:moveTo>
                    <a:pt x="1595628" y="1303020"/>
                  </a:moveTo>
                  <a:lnTo>
                    <a:pt x="1580388" y="1303020"/>
                  </a:lnTo>
                  <a:lnTo>
                    <a:pt x="1580388" y="1318260"/>
                  </a:lnTo>
                  <a:lnTo>
                    <a:pt x="1595628" y="1318260"/>
                  </a:lnTo>
                  <a:lnTo>
                    <a:pt x="1595628" y="1303020"/>
                  </a:lnTo>
                  <a:close/>
                </a:path>
                <a:path w="3676015" h="2415540">
                  <a:moveTo>
                    <a:pt x="1595628" y="1272540"/>
                  </a:moveTo>
                  <a:lnTo>
                    <a:pt x="1580388" y="1272540"/>
                  </a:lnTo>
                  <a:lnTo>
                    <a:pt x="1580388" y="1287780"/>
                  </a:lnTo>
                  <a:lnTo>
                    <a:pt x="1595628" y="1287780"/>
                  </a:lnTo>
                  <a:lnTo>
                    <a:pt x="1595628" y="1272540"/>
                  </a:lnTo>
                  <a:close/>
                </a:path>
                <a:path w="3676015" h="2415540">
                  <a:moveTo>
                    <a:pt x="1600200" y="1575816"/>
                  </a:moveTo>
                  <a:lnTo>
                    <a:pt x="1588008" y="1575816"/>
                  </a:lnTo>
                  <a:lnTo>
                    <a:pt x="1592580" y="1580388"/>
                  </a:lnTo>
                  <a:lnTo>
                    <a:pt x="1580388" y="1580388"/>
                  </a:lnTo>
                  <a:lnTo>
                    <a:pt x="1580388" y="1588008"/>
                  </a:lnTo>
                  <a:lnTo>
                    <a:pt x="1583436" y="1592580"/>
                  </a:lnTo>
                  <a:lnTo>
                    <a:pt x="1600200" y="1592580"/>
                  </a:lnTo>
                  <a:lnTo>
                    <a:pt x="1600200" y="1583436"/>
                  </a:lnTo>
                  <a:lnTo>
                    <a:pt x="1600200" y="1580388"/>
                  </a:lnTo>
                  <a:lnTo>
                    <a:pt x="1600200" y="1575816"/>
                  </a:lnTo>
                  <a:close/>
                </a:path>
                <a:path w="3676015" h="2415540">
                  <a:moveTo>
                    <a:pt x="1601724" y="1234440"/>
                  </a:moveTo>
                  <a:lnTo>
                    <a:pt x="1588008" y="1234440"/>
                  </a:lnTo>
                  <a:lnTo>
                    <a:pt x="1588008" y="1242060"/>
                  </a:lnTo>
                  <a:lnTo>
                    <a:pt x="1580388" y="1242060"/>
                  </a:lnTo>
                  <a:lnTo>
                    <a:pt x="1580388" y="1257300"/>
                  </a:lnTo>
                  <a:lnTo>
                    <a:pt x="1595628" y="1257300"/>
                  </a:lnTo>
                  <a:lnTo>
                    <a:pt x="1595628" y="1249680"/>
                  </a:lnTo>
                  <a:lnTo>
                    <a:pt x="1601724" y="1249680"/>
                  </a:lnTo>
                  <a:lnTo>
                    <a:pt x="1601724" y="1242060"/>
                  </a:lnTo>
                  <a:lnTo>
                    <a:pt x="1601724" y="1234440"/>
                  </a:lnTo>
                  <a:close/>
                </a:path>
                <a:path w="3676015" h="2415540">
                  <a:moveTo>
                    <a:pt x="1607820" y="0"/>
                  </a:moveTo>
                  <a:lnTo>
                    <a:pt x="1592580" y="0"/>
                  </a:lnTo>
                  <a:lnTo>
                    <a:pt x="1592580" y="15240"/>
                  </a:lnTo>
                  <a:lnTo>
                    <a:pt x="1607820" y="15240"/>
                  </a:lnTo>
                  <a:lnTo>
                    <a:pt x="1607820" y="0"/>
                  </a:lnTo>
                  <a:close/>
                </a:path>
                <a:path w="3676015" h="2415540">
                  <a:moveTo>
                    <a:pt x="1610868" y="411480"/>
                  </a:moveTo>
                  <a:lnTo>
                    <a:pt x="1595628" y="411480"/>
                  </a:lnTo>
                  <a:lnTo>
                    <a:pt x="1595628" y="426720"/>
                  </a:lnTo>
                  <a:lnTo>
                    <a:pt x="1610868" y="426720"/>
                  </a:lnTo>
                  <a:lnTo>
                    <a:pt x="1610868" y="411480"/>
                  </a:lnTo>
                  <a:close/>
                </a:path>
                <a:path w="3676015" h="2415540">
                  <a:moveTo>
                    <a:pt x="1621536" y="754380"/>
                  </a:moveTo>
                  <a:lnTo>
                    <a:pt x="1606296" y="754380"/>
                  </a:lnTo>
                  <a:lnTo>
                    <a:pt x="1606296" y="769620"/>
                  </a:lnTo>
                  <a:lnTo>
                    <a:pt x="1621536" y="769620"/>
                  </a:lnTo>
                  <a:lnTo>
                    <a:pt x="1621536" y="754380"/>
                  </a:lnTo>
                  <a:close/>
                </a:path>
                <a:path w="3676015" h="2415540">
                  <a:moveTo>
                    <a:pt x="1624584" y="342900"/>
                  </a:moveTo>
                  <a:lnTo>
                    <a:pt x="1607820" y="342900"/>
                  </a:lnTo>
                  <a:lnTo>
                    <a:pt x="1607820" y="358140"/>
                  </a:lnTo>
                  <a:lnTo>
                    <a:pt x="1624584" y="358140"/>
                  </a:lnTo>
                  <a:lnTo>
                    <a:pt x="1624584" y="342900"/>
                  </a:lnTo>
                  <a:close/>
                </a:path>
                <a:path w="3676015" h="2415540">
                  <a:moveTo>
                    <a:pt x="1630680" y="1575816"/>
                  </a:moveTo>
                  <a:lnTo>
                    <a:pt x="1615440" y="1575816"/>
                  </a:lnTo>
                  <a:lnTo>
                    <a:pt x="1615440" y="1592580"/>
                  </a:lnTo>
                  <a:lnTo>
                    <a:pt x="1630680" y="1592580"/>
                  </a:lnTo>
                  <a:lnTo>
                    <a:pt x="1630680" y="1575816"/>
                  </a:lnTo>
                  <a:close/>
                </a:path>
                <a:path w="3676015" h="2415540">
                  <a:moveTo>
                    <a:pt x="1632204" y="1234440"/>
                  </a:moveTo>
                  <a:lnTo>
                    <a:pt x="1616964" y="1234440"/>
                  </a:lnTo>
                  <a:lnTo>
                    <a:pt x="1616964" y="1249680"/>
                  </a:lnTo>
                  <a:lnTo>
                    <a:pt x="1632204" y="1249680"/>
                  </a:lnTo>
                  <a:lnTo>
                    <a:pt x="1632204" y="1234440"/>
                  </a:lnTo>
                  <a:close/>
                </a:path>
                <a:path w="3676015" h="2415540">
                  <a:moveTo>
                    <a:pt x="1639824" y="0"/>
                  </a:moveTo>
                  <a:lnTo>
                    <a:pt x="1624584" y="0"/>
                  </a:lnTo>
                  <a:lnTo>
                    <a:pt x="1624584" y="15240"/>
                  </a:lnTo>
                  <a:lnTo>
                    <a:pt x="1639824" y="15240"/>
                  </a:lnTo>
                  <a:lnTo>
                    <a:pt x="1639824" y="0"/>
                  </a:lnTo>
                  <a:close/>
                </a:path>
                <a:path w="3676015" h="2415540">
                  <a:moveTo>
                    <a:pt x="1641348" y="411480"/>
                  </a:moveTo>
                  <a:lnTo>
                    <a:pt x="1626108" y="411480"/>
                  </a:lnTo>
                  <a:lnTo>
                    <a:pt x="1626108" y="426720"/>
                  </a:lnTo>
                  <a:lnTo>
                    <a:pt x="1641348" y="426720"/>
                  </a:lnTo>
                  <a:lnTo>
                    <a:pt x="1641348" y="411480"/>
                  </a:lnTo>
                  <a:close/>
                </a:path>
                <a:path w="3676015" h="2415540">
                  <a:moveTo>
                    <a:pt x="1652016" y="754380"/>
                  </a:moveTo>
                  <a:lnTo>
                    <a:pt x="1636776" y="754380"/>
                  </a:lnTo>
                  <a:lnTo>
                    <a:pt x="1636776" y="769620"/>
                  </a:lnTo>
                  <a:lnTo>
                    <a:pt x="1652016" y="769620"/>
                  </a:lnTo>
                  <a:lnTo>
                    <a:pt x="1652016" y="754380"/>
                  </a:lnTo>
                  <a:close/>
                </a:path>
                <a:path w="3676015" h="2415540">
                  <a:moveTo>
                    <a:pt x="1653540" y="1138428"/>
                  </a:moveTo>
                  <a:lnTo>
                    <a:pt x="1638300" y="1138428"/>
                  </a:lnTo>
                  <a:lnTo>
                    <a:pt x="1638300" y="1153668"/>
                  </a:lnTo>
                  <a:lnTo>
                    <a:pt x="1653540" y="1153668"/>
                  </a:lnTo>
                  <a:lnTo>
                    <a:pt x="1653540" y="1138428"/>
                  </a:lnTo>
                  <a:close/>
                </a:path>
                <a:path w="3676015" h="2415540">
                  <a:moveTo>
                    <a:pt x="1653540" y="1107948"/>
                  </a:moveTo>
                  <a:lnTo>
                    <a:pt x="1638300" y="1107948"/>
                  </a:lnTo>
                  <a:lnTo>
                    <a:pt x="1638300" y="1123188"/>
                  </a:lnTo>
                  <a:lnTo>
                    <a:pt x="1653540" y="1123188"/>
                  </a:lnTo>
                  <a:lnTo>
                    <a:pt x="1653540" y="1107948"/>
                  </a:lnTo>
                  <a:close/>
                </a:path>
                <a:path w="3676015" h="2415540">
                  <a:moveTo>
                    <a:pt x="1653540" y="1075944"/>
                  </a:moveTo>
                  <a:lnTo>
                    <a:pt x="1638300" y="1075944"/>
                  </a:lnTo>
                  <a:lnTo>
                    <a:pt x="1638300" y="1091184"/>
                  </a:lnTo>
                  <a:lnTo>
                    <a:pt x="1653540" y="1091184"/>
                  </a:lnTo>
                  <a:lnTo>
                    <a:pt x="1653540" y="1075944"/>
                  </a:lnTo>
                  <a:close/>
                </a:path>
                <a:path w="3676015" h="2415540">
                  <a:moveTo>
                    <a:pt x="1653540" y="1045464"/>
                  </a:moveTo>
                  <a:lnTo>
                    <a:pt x="1638300" y="1045464"/>
                  </a:lnTo>
                  <a:lnTo>
                    <a:pt x="1638300" y="1060704"/>
                  </a:lnTo>
                  <a:lnTo>
                    <a:pt x="1653540" y="1060704"/>
                  </a:lnTo>
                  <a:lnTo>
                    <a:pt x="1653540" y="1045464"/>
                  </a:lnTo>
                  <a:close/>
                </a:path>
                <a:path w="3676015" h="2415540">
                  <a:moveTo>
                    <a:pt x="1653540" y="1014984"/>
                  </a:moveTo>
                  <a:lnTo>
                    <a:pt x="1638300" y="1014984"/>
                  </a:lnTo>
                  <a:lnTo>
                    <a:pt x="1638300" y="1030224"/>
                  </a:lnTo>
                  <a:lnTo>
                    <a:pt x="1653540" y="1030224"/>
                  </a:lnTo>
                  <a:lnTo>
                    <a:pt x="1653540" y="1014984"/>
                  </a:lnTo>
                  <a:close/>
                </a:path>
                <a:path w="3676015" h="2415540">
                  <a:moveTo>
                    <a:pt x="1653540" y="984504"/>
                  </a:moveTo>
                  <a:lnTo>
                    <a:pt x="1638300" y="984504"/>
                  </a:lnTo>
                  <a:lnTo>
                    <a:pt x="1638300" y="999744"/>
                  </a:lnTo>
                  <a:lnTo>
                    <a:pt x="1653540" y="999744"/>
                  </a:lnTo>
                  <a:lnTo>
                    <a:pt x="1653540" y="984504"/>
                  </a:lnTo>
                  <a:close/>
                </a:path>
                <a:path w="3676015" h="2415540">
                  <a:moveTo>
                    <a:pt x="1653540" y="952500"/>
                  </a:moveTo>
                  <a:lnTo>
                    <a:pt x="1638300" y="952500"/>
                  </a:lnTo>
                  <a:lnTo>
                    <a:pt x="1638300" y="967740"/>
                  </a:lnTo>
                  <a:lnTo>
                    <a:pt x="1653540" y="967740"/>
                  </a:lnTo>
                  <a:lnTo>
                    <a:pt x="1653540" y="952500"/>
                  </a:lnTo>
                  <a:close/>
                </a:path>
                <a:path w="3676015" h="2415540">
                  <a:moveTo>
                    <a:pt x="1653540" y="922020"/>
                  </a:moveTo>
                  <a:lnTo>
                    <a:pt x="1638300" y="922020"/>
                  </a:lnTo>
                  <a:lnTo>
                    <a:pt x="1638300" y="937260"/>
                  </a:lnTo>
                  <a:lnTo>
                    <a:pt x="1653540" y="937260"/>
                  </a:lnTo>
                  <a:lnTo>
                    <a:pt x="1653540" y="922020"/>
                  </a:lnTo>
                  <a:close/>
                </a:path>
                <a:path w="3676015" h="2415540">
                  <a:moveTo>
                    <a:pt x="1653540" y="891540"/>
                  </a:moveTo>
                  <a:lnTo>
                    <a:pt x="1638300" y="891540"/>
                  </a:lnTo>
                  <a:lnTo>
                    <a:pt x="1638300" y="906780"/>
                  </a:lnTo>
                  <a:lnTo>
                    <a:pt x="1653540" y="906780"/>
                  </a:lnTo>
                  <a:lnTo>
                    <a:pt x="1653540" y="891540"/>
                  </a:lnTo>
                  <a:close/>
                </a:path>
                <a:path w="3676015" h="2415540">
                  <a:moveTo>
                    <a:pt x="1653540" y="861060"/>
                  </a:moveTo>
                  <a:lnTo>
                    <a:pt x="1638300" y="861060"/>
                  </a:lnTo>
                  <a:lnTo>
                    <a:pt x="1638300" y="876300"/>
                  </a:lnTo>
                  <a:lnTo>
                    <a:pt x="1653540" y="876300"/>
                  </a:lnTo>
                  <a:lnTo>
                    <a:pt x="1653540" y="861060"/>
                  </a:lnTo>
                  <a:close/>
                </a:path>
                <a:path w="3676015" h="2415540">
                  <a:moveTo>
                    <a:pt x="1655064" y="342900"/>
                  </a:moveTo>
                  <a:lnTo>
                    <a:pt x="1639824" y="342900"/>
                  </a:lnTo>
                  <a:lnTo>
                    <a:pt x="1639824" y="358140"/>
                  </a:lnTo>
                  <a:lnTo>
                    <a:pt x="1655064" y="358140"/>
                  </a:lnTo>
                  <a:lnTo>
                    <a:pt x="1655064" y="342900"/>
                  </a:lnTo>
                  <a:close/>
                </a:path>
                <a:path w="3676015" h="2415540">
                  <a:moveTo>
                    <a:pt x="1656588" y="1164336"/>
                  </a:moveTo>
                  <a:lnTo>
                    <a:pt x="1645920" y="1164336"/>
                  </a:lnTo>
                  <a:lnTo>
                    <a:pt x="1649730" y="1168908"/>
                  </a:lnTo>
                  <a:lnTo>
                    <a:pt x="1638300" y="1168908"/>
                  </a:lnTo>
                  <a:lnTo>
                    <a:pt x="1638300" y="1176528"/>
                  </a:lnTo>
                  <a:lnTo>
                    <a:pt x="1641348" y="1181100"/>
                  </a:lnTo>
                  <a:lnTo>
                    <a:pt x="1656588" y="1181100"/>
                  </a:lnTo>
                  <a:lnTo>
                    <a:pt x="1656588" y="1173480"/>
                  </a:lnTo>
                  <a:lnTo>
                    <a:pt x="1656588" y="1168908"/>
                  </a:lnTo>
                  <a:lnTo>
                    <a:pt x="1656588" y="1164336"/>
                  </a:lnTo>
                  <a:close/>
                </a:path>
                <a:path w="3676015" h="2415540">
                  <a:moveTo>
                    <a:pt x="1661160" y="1575816"/>
                  </a:moveTo>
                  <a:lnTo>
                    <a:pt x="1645920" y="1575816"/>
                  </a:lnTo>
                  <a:lnTo>
                    <a:pt x="1645920" y="1592580"/>
                  </a:lnTo>
                  <a:lnTo>
                    <a:pt x="1661160" y="1592580"/>
                  </a:lnTo>
                  <a:lnTo>
                    <a:pt x="1661160" y="1575816"/>
                  </a:lnTo>
                  <a:close/>
                </a:path>
                <a:path w="3676015" h="2415540">
                  <a:moveTo>
                    <a:pt x="1662684" y="1234440"/>
                  </a:moveTo>
                  <a:lnTo>
                    <a:pt x="1647444" y="1234440"/>
                  </a:lnTo>
                  <a:lnTo>
                    <a:pt x="1647444" y="1249680"/>
                  </a:lnTo>
                  <a:lnTo>
                    <a:pt x="1662684" y="1249680"/>
                  </a:lnTo>
                  <a:lnTo>
                    <a:pt x="1662684" y="1234440"/>
                  </a:lnTo>
                  <a:close/>
                </a:path>
                <a:path w="3676015" h="2415540">
                  <a:moveTo>
                    <a:pt x="1667256" y="821436"/>
                  </a:moveTo>
                  <a:lnTo>
                    <a:pt x="1652016" y="821436"/>
                  </a:lnTo>
                  <a:lnTo>
                    <a:pt x="1652016" y="829056"/>
                  </a:lnTo>
                  <a:lnTo>
                    <a:pt x="1638300" y="829056"/>
                  </a:lnTo>
                  <a:lnTo>
                    <a:pt x="1638300" y="844296"/>
                  </a:lnTo>
                  <a:lnTo>
                    <a:pt x="1653540" y="844296"/>
                  </a:lnTo>
                  <a:lnTo>
                    <a:pt x="1653540" y="836676"/>
                  </a:lnTo>
                  <a:lnTo>
                    <a:pt x="1667256" y="836676"/>
                  </a:lnTo>
                  <a:lnTo>
                    <a:pt x="1667256" y="829056"/>
                  </a:lnTo>
                  <a:lnTo>
                    <a:pt x="1667256" y="821436"/>
                  </a:lnTo>
                  <a:close/>
                </a:path>
                <a:path w="3676015" h="2415540">
                  <a:moveTo>
                    <a:pt x="1670304" y="0"/>
                  </a:moveTo>
                  <a:lnTo>
                    <a:pt x="1655064" y="0"/>
                  </a:lnTo>
                  <a:lnTo>
                    <a:pt x="1655064" y="15240"/>
                  </a:lnTo>
                  <a:lnTo>
                    <a:pt x="1670304" y="15240"/>
                  </a:lnTo>
                  <a:lnTo>
                    <a:pt x="1670304" y="0"/>
                  </a:lnTo>
                  <a:close/>
                </a:path>
                <a:path w="3676015" h="2415540">
                  <a:moveTo>
                    <a:pt x="1673352" y="411480"/>
                  </a:moveTo>
                  <a:lnTo>
                    <a:pt x="1656588" y="411480"/>
                  </a:lnTo>
                  <a:lnTo>
                    <a:pt x="1656588" y="426720"/>
                  </a:lnTo>
                  <a:lnTo>
                    <a:pt x="1673352" y="426720"/>
                  </a:lnTo>
                  <a:lnTo>
                    <a:pt x="1673352" y="411480"/>
                  </a:lnTo>
                  <a:close/>
                </a:path>
                <a:path w="3676015" h="2415540">
                  <a:moveTo>
                    <a:pt x="1682496" y="1961388"/>
                  </a:moveTo>
                  <a:lnTo>
                    <a:pt x="1667256" y="1961388"/>
                  </a:lnTo>
                  <a:lnTo>
                    <a:pt x="1667256" y="1976628"/>
                  </a:lnTo>
                  <a:lnTo>
                    <a:pt x="1682496" y="1976628"/>
                  </a:lnTo>
                  <a:lnTo>
                    <a:pt x="1682496" y="1961388"/>
                  </a:lnTo>
                  <a:close/>
                </a:path>
                <a:path w="3676015" h="2415540">
                  <a:moveTo>
                    <a:pt x="1682496" y="1930908"/>
                  </a:moveTo>
                  <a:lnTo>
                    <a:pt x="1667256" y="1930908"/>
                  </a:lnTo>
                  <a:lnTo>
                    <a:pt x="1667256" y="1946148"/>
                  </a:lnTo>
                  <a:lnTo>
                    <a:pt x="1682496" y="1946148"/>
                  </a:lnTo>
                  <a:lnTo>
                    <a:pt x="1682496" y="1930908"/>
                  </a:lnTo>
                  <a:close/>
                </a:path>
                <a:path w="3676015" h="2415540">
                  <a:moveTo>
                    <a:pt x="1682496" y="1900428"/>
                  </a:moveTo>
                  <a:lnTo>
                    <a:pt x="1667256" y="1900428"/>
                  </a:lnTo>
                  <a:lnTo>
                    <a:pt x="1667256" y="1915668"/>
                  </a:lnTo>
                  <a:lnTo>
                    <a:pt x="1682496" y="1915668"/>
                  </a:lnTo>
                  <a:lnTo>
                    <a:pt x="1682496" y="1900428"/>
                  </a:lnTo>
                  <a:close/>
                </a:path>
                <a:path w="3676015" h="2415540">
                  <a:moveTo>
                    <a:pt x="1682496" y="1868424"/>
                  </a:moveTo>
                  <a:lnTo>
                    <a:pt x="1667256" y="1868424"/>
                  </a:lnTo>
                  <a:lnTo>
                    <a:pt x="1667256" y="1883664"/>
                  </a:lnTo>
                  <a:lnTo>
                    <a:pt x="1682496" y="1883664"/>
                  </a:lnTo>
                  <a:lnTo>
                    <a:pt x="1682496" y="1868424"/>
                  </a:lnTo>
                  <a:close/>
                </a:path>
                <a:path w="3676015" h="2415540">
                  <a:moveTo>
                    <a:pt x="1682496" y="1837944"/>
                  </a:moveTo>
                  <a:lnTo>
                    <a:pt x="1667256" y="1837944"/>
                  </a:lnTo>
                  <a:lnTo>
                    <a:pt x="1667256" y="1853184"/>
                  </a:lnTo>
                  <a:lnTo>
                    <a:pt x="1682496" y="1853184"/>
                  </a:lnTo>
                  <a:lnTo>
                    <a:pt x="1682496" y="1837944"/>
                  </a:lnTo>
                  <a:close/>
                </a:path>
                <a:path w="3676015" h="2415540">
                  <a:moveTo>
                    <a:pt x="1682496" y="1807464"/>
                  </a:moveTo>
                  <a:lnTo>
                    <a:pt x="1667256" y="1807464"/>
                  </a:lnTo>
                  <a:lnTo>
                    <a:pt x="1667256" y="1822704"/>
                  </a:lnTo>
                  <a:lnTo>
                    <a:pt x="1682496" y="1822704"/>
                  </a:lnTo>
                  <a:lnTo>
                    <a:pt x="1682496" y="1807464"/>
                  </a:lnTo>
                  <a:close/>
                </a:path>
                <a:path w="3676015" h="2415540">
                  <a:moveTo>
                    <a:pt x="1682496" y="1776984"/>
                  </a:moveTo>
                  <a:lnTo>
                    <a:pt x="1667256" y="1776984"/>
                  </a:lnTo>
                  <a:lnTo>
                    <a:pt x="1667256" y="1792224"/>
                  </a:lnTo>
                  <a:lnTo>
                    <a:pt x="1682496" y="1792224"/>
                  </a:lnTo>
                  <a:lnTo>
                    <a:pt x="1682496" y="1776984"/>
                  </a:lnTo>
                  <a:close/>
                </a:path>
                <a:path w="3676015" h="2415540">
                  <a:moveTo>
                    <a:pt x="1682496" y="1744980"/>
                  </a:moveTo>
                  <a:lnTo>
                    <a:pt x="1667256" y="1744980"/>
                  </a:lnTo>
                  <a:lnTo>
                    <a:pt x="1667256" y="1760220"/>
                  </a:lnTo>
                  <a:lnTo>
                    <a:pt x="1682496" y="1760220"/>
                  </a:lnTo>
                  <a:lnTo>
                    <a:pt x="1682496" y="1744980"/>
                  </a:lnTo>
                  <a:close/>
                </a:path>
                <a:path w="3676015" h="2415540">
                  <a:moveTo>
                    <a:pt x="1682496" y="1714500"/>
                  </a:moveTo>
                  <a:lnTo>
                    <a:pt x="1667256" y="1714500"/>
                  </a:lnTo>
                  <a:lnTo>
                    <a:pt x="1667256" y="1729740"/>
                  </a:lnTo>
                  <a:lnTo>
                    <a:pt x="1682496" y="1729740"/>
                  </a:lnTo>
                  <a:lnTo>
                    <a:pt x="1682496" y="1714500"/>
                  </a:lnTo>
                  <a:close/>
                </a:path>
                <a:path w="3676015" h="2415540">
                  <a:moveTo>
                    <a:pt x="1682496" y="1684020"/>
                  </a:moveTo>
                  <a:lnTo>
                    <a:pt x="1667256" y="1684020"/>
                  </a:lnTo>
                  <a:lnTo>
                    <a:pt x="1667256" y="1699260"/>
                  </a:lnTo>
                  <a:lnTo>
                    <a:pt x="1682496" y="1699260"/>
                  </a:lnTo>
                  <a:lnTo>
                    <a:pt x="1682496" y="1684020"/>
                  </a:lnTo>
                  <a:close/>
                </a:path>
                <a:path w="3676015" h="2415540">
                  <a:moveTo>
                    <a:pt x="1684020" y="754380"/>
                  </a:moveTo>
                  <a:lnTo>
                    <a:pt x="1667256" y="754380"/>
                  </a:lnTo>
                  <a:lnTo>
                    <a:pt x="1667256" y="769620"/>
                  </a:lnTo>
                  <a:lnTo>
                    <a:pt x="1684020" y="769620"/>
                  </a:lnTo>
                  <a:lnTo>
                    <a:pt x="1684020" y="754380"/>
                  </a:lnTo>
                  <a:close/>
                </a:path>
                <a:path w="3676015" h="2415540">
                  <a:moveTo>
                    <a:pt x="1685544" y="342900"/>
                  </a:moveTo>
                  <a:lnTo>
                    <a:pt x="1670304" y="342900"/>
                  </a:lnTo>
                  <a:lnTo>
                    <a:pt x="1670304" y="358140"/>
                  </a:lnTo>
                  <a:lnTo>
                    <a:pt x="1685544" y="358140"/>
                  </a:lnTo>
                  <a:lnTo>
                    <a:pt x="1685544" y="342900"/>
                  </a:lnTo>
                  <a:close/>
                </a:path>
                <a:path w="3676015" h="2415540">
                  <a:moveTo>
                    <a:pt x="1688592" y="1987296"/>
                  </a:moveTo>
                  <a:lnTo>
                    <a:pt x="1674876" y="1987296"/>
                  </a:lnTo>
                  <a:lnTo>
                    <a:pt x="1679448" y="1991868"/>
                  </a:lnTo>
                  <a:lnTo>
                    <a:pt x="1667256" y="1991868"/>
                  </a:lnTo>
                  <a:lnTo>
                    <a:pt x="1667256" y="1999488"/>
                  </a:lnTo>
                  <a:lnTo>
                    <a:pt x="1670304" y="2002536"/>
                  </a:lnTo>
                  <a:lnTo>
                    <a:pt x="1688592" y="2002536"/>
                  </a:lnTo>
                  <a:lnTo>
                    <a:pt x="1688592" y="1994916"/>
                  </a:lnTo>
                  <a:lnTo>
                    <a:pt x="1688592" y="1991868"/>
                  </a:lnTo>
                  <a:lnTo>
                    <a:pt x="1688592" y="1987296"/>
                  </a:lnTo>
                  <a:close/>
                </a:path>
                <a:path w="3676015" h="2415540">
                  <a:moveTo>
                    <a:pt x="1688592" y="1164336"/>
                  </a:moveTo>
                  <a:lnTo>
                    <a:pt x="1673352" y="1164336"/>
                  </a:lnTo>
                  <a:lnTo>
                    <a:pt x="1673352" y="1181100"/>
                  </a:lnTo>
                  <a:lnTo>
                    <a:pt x="1688592" y="1181100"/>
                  </a:lnTo>
                  <a:lnTo>
                    <a:pt x="1688592" y="1164336"/>
                  </a:lnTo>
                  <a:close/>
                </a:path>
                <a:path w="3676015" h="2415540">
                  <a:moveTo>
                    <a:pt x="1691640" y="1575816"/>
                  </a:moveTo>
                  <a:lnTo>
                    <a:pt x="1676400" y="1575816"/>
                  </a:lnTo>
                  <a:lnTo>
                    <a:pt x="1676400" y="1592580"/>
                  </a:lnTo>
                  <a:lnTo>
                    <a:pt x="1691640" y="1592580"/>
                  </a:lnTo>
                  <a:lnTo>
                    <a:pt x="1691640" y="1575816"/>
                  </a:lnTo>
                  <a:close/>
                </a:path>
                <a:path w="3676015" h="2415540">
                  <a:moveTo>
                    <a:pt x="1694688" y="1234440"/>
                  </a:moveTo>
                  <a:lnTo>
                    <a:pt x="1677924" y="1234440"/>
                  </a:lnTo>
                  <a:lnTo>
                    <a:pt x="1677924" y="1249680"/>
                  </a:lnTo>
                  <a:lnTo>
                    <a:pt x="1694688" y="1249680"/>
                  </a:lnTo>
                  <a:lnTo>
                    <a:pt x="1694688" y="1234440"/>
                  </a:lnTo>
                  <a:close/>
                </a:path>
                <a:path w="3676015" h="2415540">
                  <a:moveTo>
                    <a:pt x="1697736" y="1645920"/>
                  </a:moveTo>
                  <a:lnTo>
                    <a:pt x="1682496" y="1645920"/>
                  </a:lnTo>
                  <a:lnTo>
                    <a:pt x="1682496" y="1653540"/>
                  </a:lnTo>
                  <a:lnTo>
                    <a:pt x="1667256" y="1653540"/>
                  </a:lnTo>
                  <a:lnTo>
                    <a:pt x="1667256" y="1668780"/>
                  </a:lnTo>
                  <a:lnTo>
                    <a:pt x="1682496" y="1668780"/>
                  </a:lnTo>
                  <a:lnTo>
                    <a:pt x="1682496" y="1661160"/>
                  </a:lnTo>
                  <a:lnTo>
                    <a:pt x="1697736" y="1661160"/>
                  </a:lnTo>
                  <a:lnTo>
                    <a:pt x="1697736" y="1645920"/>
                  </a:lnTo>
                  <a:close/>
                </a:path>
                <a:path w="3676015" h="2415540">
                  <a:moveTo>
                    <a:pt x="1699260" y="821436"/>
                  </a:moveTo>
                  <a:lnTo>
                    <a:pt x="1684020" y="821436"/>
                  </a:lnTo>
                  <a:lnTo>
                    <a:pt x="1684020" y="836676"/>
                  </a:lnTo>
                  <a:lnTo>
                    <a:pt x="1699260" y="836676"/>
                  </a:lnTo>
                  <a:lnTo>
                    <a:pt x="1699260" y="821436"/>
                  </a:lnTo>
                  <a:close/>
                </a:path>
                <a:path w="3676015" h="2415540">
                  <a:moveTo>
                    <a:pt x="1700784" y="0"/>
                  </a:moveTo>
                  <a:lnTo>
                    <a:pt x="1685544" y="0"/>
                  </a:lnTo>
                  <a:lnTo>
                    <a:pt x="1685544" y="15240"/>
                  </a:lnTo>
                  <a:lnTo>
                    <a:pt x="1700784" y="15240"/>
                  </a:lnTo>
                  <a:lnTo>
                    <a:pt x="1700784" y="0"/>
                  </a:lnTo>
                  <a:close/>
                </a:path>
                <a:path w="3676015" h="2415540">
                  <a:moveTo>
                    <a:pt x="1703832" y="411480"/>
                  </a:moveTo>
                  <a:lnTo>
                    <a:pt x="1688592" y="411480"/>
                  </a:lnTo>
                  <a:lnTo>
                    <a:pt x="1688592" y="426720"/>
                  </a:lnTo>
                  <a:lnTo>
                    <a:pt x="1703832" y="426720"/>
                  </a:lnTo>
                  <a:lnTo>
                    <a:pt x="1703832" y="411480"/>
                  </a:lnTo>
                  <a:close/>
                </a:path>
                <a:path w="3676015" h="2415540">
                  <a:moveTo>
                    <a:pt x="1714500" y="754380"/>
                  </a:moveTo>
                  <a:lnTo>
                    <a:pt x="1699260" y="754380"/>
                  </a:lnTo>
                  <a:lnTo>
                    <a:pt x="1699260" y="769620"/>
                  </a:lnTo>
                  <a:lnTo>
                    <a:pt x="1714500" y="769620"/>
                  </a:lnTo>
                  <a:lnTo>
                    <a:pt x="1714500" y="754380"/>
                  </a:lnTo>
                  <a:close/>
                </a:path>
                <a:path w="3676015" h="2415540">
                  <a:moveTo>
                    <a:pt x="1716024" y="342900"/>
                  </a:moveTo>
                  <a:lnTo>
                    <a:pt x="1700784" y="342900"/>
                  </a:lnTo>
                  <a:lnTo>
                    <a:pt x="1700784" y="358140"/>
                  </a:lnTo>
                  <a:lnTo>
                    <a:pt x="1716024" y="358140"/>
                  </a:lnTo>
                  <a:lnTo>
                    <a:pt x="1716024" y="342900"/>
                  </a:lnTo>
                  <a:close/>
                </a:path>
                <a:path w="3676015" h="2415540">
                  <a:moveTo>
                    <a:pt x="1719072" y="1987296"/>
                  </a:moveTo>
                  <a:lnTo>
                    <a:pt x="1703832" y="1987296"/>
                  </a:lnTo>
                  <a:lnTo>
                    <a:pt x="1703832" y="2002536"/>
                  </a:lnTo>
                  <a:lnTo>
                    <a:pt x="1719072" y="2002536"/>
                  </a:lnTo>
                  <a:lnTo>
                    <a:pt x="1719072" y="1987296"/>
                  </a:lnTo>
                  <a:close/>
                </a:path>
                <a:path w="3676015" h="2415540">
                  <a:moveTo>
                    <a:pt x="1719072" y="1164336"/>
                  </a:moveTo>
                  <a:lnTo>
                    <a:pt x="1703832" y="1164336"/>
                  </a:lnTo>
                  <a:lnTo>
                    <a:pt x="1703832" y="1181100"/>
                  </a:lnTo>
                  <a:lnTo>
                    <a:pt x="1719072" y="1181100"/>
                  </a:lnTo>
                  <a:lnTo>
                    <a:pt x="1719072" y="1164336"/>
                  </a:lnTo>
                  <a:close/>
                </a:path>
                <a:path w="3676015" h="2415540">
                  <a:moveTo>
                    <a:pt x="1723644" y="1575816"/>
                  </a:moveTo>
                  <a:lnTo>
                    <a:pt x="1706880" y="1575816"/>
                  </a:lnTo>
                  <a:lnTo>
                    <a:pt x="1706880" y="1592580"/>
                  </a:lnTo>
                  <a:lnTo>
                    <a:pt x="1723644" y="1592580"/>
                  </a:lnTo>
                  <a:lnTo>
                    <a:pt x="1723644" y="1575816"/>
                  </a:lnTo>
                  <a:close/>
                </a:path>
                <a:path w="3676015" h="2415540">
                  <a:moveTo>
                    <a:pt x="1725168" y="1234440"/>
                  </a:moveTo>
                  <a:lnTo>
                    <a:pt x="1709928" y="1234440"/>
                  </a:lnTo>
                  <a:lnTo>
                    <a:pt x="1709928" y="1249680"/>
                  </a:lnTo>
                  <a:lnTo>
                    <a:pt x="1725168" y="1249680"/>
                  </a:lnTo>
                  <a:lnTo>
                    <a:pt x="1725168" y="1234440"/>
                  </a:lnTo>
                  <a:close/>
                </a:path>
                <a:path w="3676015" h="2415540">
                  <a:moveTo>
                    <a:pt x="1728216" y="1645920"/>
                  </a:moveTo>
                  <a:lnTo>
                    <a:pt x="1712976" y="1645920"/>
                  </a:lnTo>
                  <a:lnTo>
                    <a:pt x="1712976" y="1661160"/>
                  </a:lnTo>
                  <a:lnTo>
                    <a:pt x="1728216" y="1661160"/>
                  </a:lnTo>
                  <a:lnTo>
                    <a:pt x="1728216" y="1645920"/>
                  </a:lnTo>
                  <a:close/>
                </a:path>
                <a:path w="3676015" h="2415540">
                  <a:moveTo>
                    <a:pt x="1729740" y="821436"/>
                  </a:moveTo>
                  <a:lnTo>
                    <a:pt x="1714500" y="821436"/>
                  </a:lnTo>
                  <a:lnTo>
                    <a:pt x="1714500" y="836676"/>
                  </a:lnTo>
                  <a:lnTo>
                    <a:pt x="1729740" y="836676"/>
                  </a:lnTo>
                  <a:lnTo>
                    <a:pt x="1729740" y="821436"/>
                  </a:lnTo>
                  <a:close/>
                </a:path>
                <a:path w="3676015" h="2415540">
                  <a:moveTo>
                    <a:pt x="1731264" y="0"/>
                  </a:moveTo>
                  <a:lnTo>
                    <a:pt x="1716024" y="0"/>
                  </a:lnTo>
                  <a:lnTo>
                    <a:pt x="1716024" y="15240"/>
                  </a:lnTo>
                  <a:lnTo>
                    <a:pt x="1731264" y="15240"/>
                  </a:lnTo>
                  <a:lnTo>
                    <a:pt x="1731264" y="0"/>
                  </a:lnTo>
                  <a:close/>
                </a:path>
                <a:path w="3676015" h="2415540">
                  <a:moveTo>
                    <a:pt x="1734312" y="411480"/>
                  </a:moveTo>
                  <a:lnTo>
                    <a:pt x="1719072" y="411480"/>
                  </a:lnTo>
                  <a:lnTo>
                    <a:pt x="1719072" y="426720"/>
                  </a:lnTo>
                  <a:lnTo>
                    <a:pt x="1734312" y="426720"/>
                  </a:lnTo>
                  <a:lnTo>
                    <a:pt x="1734312" y="411480"/>
                  </a:lnTo>
                  <a:close/>
                </a:path>
                <a:path w="3676015" h="2415540">
                  <a:moveTo>
                    <a:pt x="1744980" y="754380"/>
                  </a:moveTo>
                  <a:lnTo>
                    <a:pt x="1729740" y="754380"/>
                  </a:lnTo>
                  <a:lnTo>
                    <a:pt x="1729740" y="769620"/>
                  </a:lnTo>
                  <a:lnTo>
                    <a:pt x="1744980" y="769620"/>
                  </a:lnTo>
                  <a:lnTo>
                    <a:pt x="1744980" y="754380"/>
                  </a:lnTo>
                  <a:close/>
                </a:path>
                <a:path w="3676015" h="2415540">
                  <a:moveTo>
                    <a:pt x="1748028" y="342900"/>
                  </a:moveTo>
                  <a:lnTo>
                    <a:pt x="1731264" y="342900"/>
                  </a:lnTo>
                  <a:lnTo>
                    <a:pt x="1731264" y="358140"/>
                  </a:lnTo>
                  <a:lnTo>
                    <a:pt x="1748028" y="358140"/>
                  </a:lnTo>
                  <a:lnTo>
                    <a:pt x="1748028" y="342900"/>
                  </a:lnTo>
                  <a:close/>
                </a:path>
                <a:path w="3676015" h="2415540">
                  <a:moveTo>
                    <a:pt x="1749552" y="1987296"/>
                  </a:moveTo>
                  <a:lnTo>
                    <a:pt x="1734312" y="1987296"/>
                  </a:lnTo>
                  <a:lnTo>
                    <a:pt x="1734312" y="2002536"/>
                  </a:lnTo>
                  <a:lnTo>
                    <a:pt x="1749552" y="2002536"/>
                  </a:lnTo>
                  <a:lnTo>
                    <a:pt x="1749552" y="1987296"/>
                  </a:lnTo>
                  <a:close/>
                </a:path>
                <a:path w="3676015" h="2415540">
                  <a:moveTo>
                    <a:pt x="1749552" y="1164336"/>
                  </a:moveTo>
                  <a:lnTo>
                    <a:pt x="1734312" y="1164336"/>
                  </a:lnTo>
                  <a:lnTo>
                    <a:pt x="1734312" y="1181100"/>
                  </a:lnTo>
                  <a:lnTo>
                    <a:pt x="1749552" y="1181100"/>
                  </a:lnTo>
                  <a:lnTo>
                    <a:pt x="1749552" y="1164336"/>
                  </a:lnTo>
                  <a:close/>
                </a:path>
                <a:path w="3676015" h="2415540">
                  <a:moveTo>
                    <a:pt x="1754124" y="1575816"/>
                  </a:moveTo>
                  <a:lnTo>
                    <a:pt x="1738884" y="1575816"/>
                  </a:lnTo>
                  <a:lnTo>
                    <a:pt x="1738884" y="1592580"/>
                  </a:lnTo>
                  <a:lnTo>
                    <a:pt x="1754124" y="1592580"/>
                  </a:lnTo>
                  <a:lnTo>
                    <a:pt x="1754124" y="1575816"/>
                  </a:lnTo>
                  <a:close/>
                </a:path>
                <a:path w="3676015" h="2415540">
                  <a:moveTo>
                    <a:pt x="1755648" y="1234440"/>
                  </a:moveTo>
                  <a:lnTo>
                    <a:pt x="1740408" y="1234440"/>
                  </a:lnTo>
                  <a:lnTo>
                    <a:pt x="1740408" y="1249680"/>
                  </a:lnTo>
                  <a:lnTo>
                    <a:pt x="1755648" y="1249680"/>
                  </a:lnTo>
                  <a:lnTo>
                    <a:pt x="1755648" y="1234440"/>
                  </a:lnTo>
                  <a:close/>
                </a:path>
                <a:path w="3676015" h="2415540">
                  <a:moveTo>
                    <a:pt x="1758696" y="1645920"/>
                  </a:moveTo>
                  <a:lnTo>
                    <a:pt x="1743456" y="1645920"/>
                  </a:lnTo>
                  <a:lnTo>
                    <a:pt x="1743456" y="1661160"/>
                  </a:lnTo>
                  <a:lnTo>
                    <a:pt x="1758696" y="1661160"/>
                  </a:lnTo>
                  <a:lnTo>
                    <a:pt x="1758696" y="1645920"/>
                  </a:lnTo>
                  <a:close/>
                </a:path>
                <a:path w="3676015" h="2415540">
                  <a:moveTo>
                    <a:pt x="1760220" y="821436"/>
                  </a:moveTo>
                  <a:lnTo>
                    <a:pt x="1744980" y="821436"/>
                  </a:lnTo>
                  <a:lnTo>
                    <a:pt x="1744980" y="836676"/>
                  </a:lnTo>
                  <a:lnTo>
                    <a:pt x="1760220" y="836676"/>
                  </a:lnTo>
                  <a:lnTo>
                    <a:pt x="1760220" y="821436"/>
                  </a:lnTo>
                  <a:close/>
                </a:path>
                <a:path w="3676015" h="2415540">
                  <a:moveTo>
                    <a:pt x="1763268" y="0"/>
                  </a:moveTo>
                  <a:lnTo>
                    <a:pt x="1748028" y="0"/>
                  </a:lnTo>
                  <a:lnTo>
                    <a:pt x="1748028" y="15240"/>
                  </a:lnTo>
                  <a:lnTo>
                    <a:pt x="1763268" y="15240"/>
                  </a:lnTo>
                  <a:lnTo>
                    <a:pt x="1763268" y="0"/>
                  </a:lnTo>
                  <a:close/>
                </a:path>
                <a:path w="3676015" h="2415540">
                  <a:moveTo>
                    <a:pt x="1764792" y="411480"/>
                  </a:moveTo>
                  <a:lnTo>
                    <a:pt x="1749552" y="411480"/>
                  </a:lnTo>
                  <a:lnTo>
                    <a:pt x="1749552" y="426720"/>
                  </a:lnTo>
                  <a:lnTo>
                    <a:pt x="1764792" y="426720"/>
                  </a:lnTo>
                  <a:lnTo>
                    <a:pt x="1764792" y="411480"/>
                  </a:lnTo>
                  <a:close/>
                </a:path>
                <a:path w="3676015" h="2415540">
                  <a:moveTo>
                    <a:pt x="1775460" y="754380"/>
                  </a:moveTo>
                  <a:lnTo>
                    <a:pt x="1760220" y="754380"/>
                  </a:lnTo>
                  <a:lnTo>
                    <a:pt x="1760220" y="769620"/>
                  </a:lnTo>
                  <a:lnTo>
                    <a:pt x="1775460" y="769620"/>
                  </a:lnTo>
                  <a:lnTo>
                    <a:pt x="1775460" y="754380"/>
                  </a:lnTo>
                  <a:close/>
                </a:path>
                <a:path w="3676015" h="2415540">
                  <a:moveTo>
                    <a:pt x="1778508" y="342900"/>
                  </a:moveTo>
                  <a:lnTo>
                    <a:pt x="1763268" y="342900"/>
                  </a:lnTo>
                  <a:lnTo>
                    <a:pt x="1763268" y="358140"/>
                  </a:lnTo>
                  <a:lnTo>
                    <a:pt x="1778508" y="358140"/>
                  </a:lnTo>
                  <a:lnTo>
                    <a:pt x="1778508" y="342900"/>
                  </a:lnTo>
                  <a:close/>
                </a:path>
                <a:path w="3676015" h="2415540">
                  <a:moveTo>
                    <a:pt x="1780032" y="1987296"/>
                  </a:moveTo>
                  <a:lnTo>
                    <a:pt x="1764792" y="1987296"/>
                  </a:lnTo>
                  <a:lnTo>
                    <a:pt x="1764792" y="2002536"/>
                  </a:lnTo>
                  <a:lnTo>
                    <a:pt x="1780032" y="2002536"/>
                  </a:lnTo>
                  <a:lnTo>
                    <a:pt x="1780032" y="1987296"/>
                  </a:lnTo>
                  <a:close/>
                </a:path>
                <a:path w="3676015" h="2415540">
                  <a:moveTo>
                    <a:pt x="1780032" y="1164336"/>
                  </a:moveTo>
                  <a:lnTo>
                    <a:pt x="1764792" y="1164336"/>
                  </a:lnTo>
                  <a:lnTo>
                    <a:pt x="1764792" y="1181100"/>
                  </a:lnTo>
                  <a:lnTo>
                    <a:pt x="1780032" y="1181100"/>
                  </a:lnTo>
                  <a:lnTo>
                    <a:pt x="1780032" y="1164336"/>
                  </a:lnTo>
                  <a:close/>
                </a:path>
                <a:path w="3676015" h="2415540">
                  <a:moveTo>
                    <a:pt x="1784604" y="1575816"/>
                  </a:moveTo>
                  <a:lnTo>
                    <a:pt x="1769364" y="1575816"/>
                  </a:lnTo>
                  <a:lnTo>
                    <a:pt x="1769364" y="1592580"/>
                  </a:lnTo>
                  <a:lnTo>
                    <a:pt x="1784604" y="1592580"/>
                  </a:lnTo>
                  <a:lnTo>
                    <a:pt x="1784604" y="1575816"/>
                  </a:lnTo>
                  <a:close/>
                </a:path>
                <a:path w="3676015" h="2415540">
                  <a:moveTo>
                    <a:pt x="1786128" y="1234440"/>
                  </a:moveTo>
                  <a:lnTo>
                    <a:pt x="1770888" y="1234440"/>
                  </a:lnTo>
                  <a:lnTo>
                    <a:pt x="1770888" y="1249680"/>
                  </a:lnTo>
                  <a:lnTo>
                    <a:pt x="1786128" y="1249680"/>
                  </a:lnTo>
                  <a:lnTo>
                    <a:pt x="1786128" y="1234440"/>
                  </a:lnTo>
                  <a:close/>
                </a:path>
                <a:path w="3676015" h="2415540">
                  <a:moveTo>
                    <a:pt x="1790700" y="1645920"/>
                  </a:moveTo>
                  <a:lnTo>
                    <a:pt x="1773936" y="1645920"/>
                  </a:lnTo>
                  <a:lnTo>
                    <a:pt x="1773936" y="1661160"/>
                  </a:lnTo>
                  <a:lnTo>
                    <a:pt x="1790700" y="1661160"/>
                  </a:lnTo>
                  <a:lnTo>
                    <a:pt x="1790700" y="1645920"/>
                  </a:lnTo>
                  <a:close/>
                </a:path>
                <a:path w="3676015" h="2415540">
                  <a:moveTo>
                    <a:pt x="1790700" y="821436"/>
                  </a:moveTo>
                  <a:lnTo>
                    <a:pt x="1775460" y="821436"/>
                  </a:lnTo>
                  <a:lnTo>
                    <a:pt x="1775460" y="836676"/>
                  </a:lnTo>
                  <a:lnTo>
                    <a:pt x="1790700" y="836676"/>
                  </a:lnTo>
                  <a:lnTo>
                    <a:pt x="1790700" y="821436"/>
                  </a:lnTo>
                  <a:close/>
                </a:path>
                <a:path w="3676015" h="2415540">
                  <a:moveTo>
                    <a:pt x="1793748" y="0"/>
                  </a:moveTo>
                  <a:lnTo>
                    <a:pt x="1778508" y="0"/>
                  </a:lnTo>
                  <a:lnTo>
                    <a:pt x="1778508" y="15240"/>
                  </a:lnTo>
                  <a:lnTo>
                    <a:pt x="1793748" y="15240"/>
                  </a:lnTo>
                  <a:lnTo>
                    <a:pt x="1793748" y="0"/>
                  </a:lnTo>
                  <a:close/>
                </a:path>
                <a:path w="3676015" h="2415540">
                  <a:moveTo>
                    <a:pt x="1796796" y="411480"/>
                  </a:moveTo>
                  <a:lnTo>
                    <a:pt x="1780032" y="411480"/>
                  </a:lnTo>
                  <a:lnTo>
                    <a:pt x="1780032" y="426720"/>
                  </a:lnTo>
                  <a:lnTo>
                    <a:pt x="1796796" y="426720"/>
                  </a:lnTo>
                  <a:lnTo>
                    <a:pt x="1796796" y="411480"/>
                  </a:lnTo>
                  <a:close/>
                </a:path>
                <a:path w="3676015" h="2415540">
                  <a:moveTo>
                    <a:pt x="1807464" y="754380"/>
                  </a:moveTo>
                  <a:lnTo>
                    <a:pt x="1790700" y="754380"/>
                  </a:lnTo>
                  <a:lnTo>
                    <a:pt x="1790700" y="769620"/>
                  </a:lnTo>
                  <a:lnTo>
                    <a:pt x="1807464" y="769620"/>
                  </a:lnTo>
                  <a:lnTo>
                    <a:pt x="1807464" y="754380"/>
                  </a:lnTo>
                  <a:close/>
                </a:path>
                <a:path w="3676015" h="2415540">
                  <a:moveTo>
                    <a:pt x="1808988" y="342900"/>
                  </a:moveTo>
                  <a:lnTo>
                    <a:pt x="1793748" y="342900"/>
                  </a:lnTo>
                  <a:lnTo>
                    <a:pt x="1793748" y="358140"/>
                  </a:lnTo>
                  <a:lnTo>
                    <a:pt x="1808988" y="358140"/>
                  </a:lnTo>
                  <a:lnTo>
                    <a:pt x="1808988" y="342900"/>
                  </a:lnTo>
                  <a:close/>
                </a:path>
                <a:path w="3676015" h="2415540">
                  <a:moveTo>
                    <a:pt x="1812036" y="1987296"/>
                  </a:moveTo>
                  <a:lnTo>
                    <a:pt x="1796796" y="1987296"/>
                  </a:lnTo>
                  <a:lnTo>
                    <a:pt x="1796796" y="2002536"/>
                  </a:lnTo>
                  <a:lnTo>
                    <a:pt x="1812036" y="2002536"/>
                  </a:lnTo>
                  <a:lnTo>
                    <a:pt x="1812036" y="1987296"/>
                  </a:lnTo>
                  <a:close/>
                </a:path>
                <a:path w="3676015" h="2415540">
                  <a:moveTo>
                    <a:pt x="1812036" y="1164336"/>
                  </a:moveTo>
                  <a:lnTo>
                    <a:pt x="1796796" y="1164336"/>
                  </a:lnTo>
                  <a:lnTo>
                    <a:pt x="1796796" y="1181100"/>
                  </a:lnTo>
                  <a:lnTo>
                    <a:pt x="1812036" y="1181100"/>
                  </a:lnTo>
                  <a:lnTo>
                    <a:pt x="1812036" y="1164336"/>
                  </a:lnTo>
                  <a:close/>
                </a:path>
                <a:path w="3676015" h="2415540">
                  <a:moveTo>
                    <a:pt x="1815084" y="1575816"/>
                  </a:moveTo>
                  <a:lnTo>
                    <a:pt x="1799844" y="1575816"/>
                  </a:lnTo>
                  <a:lnTo>
                    <a:pt x="1799844" y="1592580"/>
                  </a:lnTo>
                  <a:lnTo>
                    <a:pt x="1815084" y="1592580"/>
                  </a:lnTo>
                  <a:lnTo>
                    <a:pt x="1815084" y="1575816"/>
                  </a:lnTo>
                  <a:close/>
                </a:path>
                <a:path w="3676015" h="2415540">
                  <a:moveTo>
                    <a:pt x="1818132" y="1234440"/>
                  </a:moveTo>
                  <a:lnTo>
                    <a:pt x="1801368" y="1234440"/>
                  </a:lnTo>
                  <a:lnTo>
                    <a:pt x="1801368" y="1249680"/>
                  </a:lnTo>
                  <a:lnTo>
                    <a:pt x="1818132" y="1249680"/>
                  </a:lnTo>
                  <a:lnTo>
                    <a:pt x="1818132" y="1234440"/>
                  </a:lnTo>
                  <a:close/>
                </a:path>
                <a:path w="3676015" h="2415540">
                  <a:moveTo>
                    <a:pt x="1821180" y="1645920"/>
                  </a:moveTo>
                  <a:lnTo>
                    <a:pt x="1805940" y="1645920"/>
                  </a:lnTo>
                  <a:lnTo>
                    <a:pt x="1805940" y="1661160"/>
                  </a:lnTo>
                  <a:lnTo>
                    <a:pt x="1821180" y="1661160"/>
                  </a:lnTo>
                  <a:lnTo>
                    <a:pt x="1821180" y="1645920"/>
                  </a:lnTo>
                  <a:close/>
                </a:path>
                <a:path w="3676015" h="2415540">
                  <a:moveTo>
                    <a:pt x="1822704" y="821436"/>
                  </a:moveTo>
                  <a:lnTo>
                    <a:pt x="1807464" y="821436"/>
                  </a:lnTo>
                  <a:lnTo>
                    <a:pt x="1807464" y="836676"/>
                  </a:lnTo>
                  <a:lnTo>
                    <a:pt x="1822704" y="836676"/>
                  </a:lnTo>
                  <a:lnTo>
                    <a:pt x="1822704" y="821436"/>
                  </a:lnTo>
                  <a:close/>
                </a:path>
                <a:path w="3676015" h="2415540">
                  <a:moveTo>
                    <a:pt x="1824240" y="2372868"/>
                  </a:moveTo>
                  <a:lnTo>
                    <a:pt x="1808988" y="2372868"/>
                  </a:lnTo>
                  <a:lnTo>
                    <a:pt x="1808988" y="2388108"/>
                  </a:lnTo>
                  <a:lnTo>
                    <a:pt x="1824240" y="2388108"/>
                  </a:lnTo>
                  <a:lnTo>
                    <a:pt x="1824240" y="2372868"/>
                  </a:lnTo>
                  <a:close/>
                </a:path>
                <a:path w="3676015" h="2415540">
                  <a:moveTo>
                    <a:pt x="1824240" y="2342388"/>
                  </a:moveTo>
                  <a:lnTo>
                    <a:pt x="1808988" y="2342388"/>
                  </a:lnTo>
                  <a:lnTo>
                    <a:pt x="1808988" y="2357628"/>
                  </a:lnTo>
                  <a:lnTo>
                    <a:pt x="1824240" y="2357628"/>
                  </a:lnTo>
                  <a:lnTo>
                    <a:pt x="1824240" y="2342388"/>
                  </a:lnTo>
                  <a:close/>
                </a:path>
                <a:path w="3676015" h="2415540">
                  <a:moveTo>
                    <a:pt x="1824240" y="2310384"/>
                  </a:moveTo>
                  <a:lnTo>
                    <a:pt x="1808988" y="2310384"/>
                  </a:lnTo>
                  <a:lnTo>
                    <a:pt x="1808988" y="2325624"/>
                  </a:lnTo>
                  <a:lnTo>
                    <a:pt x="1824240" y="2325624"/>
                  </a:lnTo>
                  <a:lnTo>
                    <a:pt x="1824240" y="2310384"/>
                  </a:lnTo>
                  <a:close/>
                </a:path>
                <a:path w="3676015" h="2415540">
                  <a:moveTo>
                    <a:pt x="1824240" y="2279904"/>
                  </a:moveTo>
                  <a:lnTo>
                    <a:pt x="1808988" y="2279904"/>
                  </a:lnTo>
                  <a:lnTo>
                    <a:pt x="1808988" y="2295144"/>
                  </a:lnTo>
                  <a:lnTo>
                    <a:pt x="1824240" y="2295144"/>
                  </a:lnTo>
                  <a:lnTo>
                    <a:pt x="1824240" y="2279904"/>
                  </a:lnTo>
                  <a:close/>
                </a:path>
                <a:path w="3676015" h="2415540">
                  <a:moveTo>
                    <a:pt x="1824240" y="2249424"/>
                  </a:moveTo>
                  <a:lnTo>
                    <a:pt x="1808988" y="2249424"/>
                  </a:lnTo>
                  <a:lnTo>
                    <a:pt x="1808988" y="2264664"/>
                  </a:lnTo>
                  <a:lnTo>
                    <a:pt x="1824240" y="2264664"/>
                  </a:lnTo>
                  <a:lnTo>
                    <a:pt x="1824240" y="2249424"/>
                  </a:lnTo>
                  <a:close/>
                </a:path>
                <a:path w="3676015" h="2415540">
                  <a:moveTo>
                    <a:pt x="1824240" y="2218944"/>
                  </a:moveTo>
                  <a:lnTo>
                    <a:pt x="1808988" y="2218944"/>
                  </a:lnTo>
                  <a:lnTo>
                    <a:pt x="1808988" y="2234184"/>
                  </a:lnTo>
                  <a:lnTo>
                    <a:pt x="1824240" y="2234184"/>
                  </a:lnTo>
                  <a:lnTo>
                    <a:pt x="1824240" y="2218944"/>
                  </a:lnTo>
                  <a:close/>
                </a:path>
                <a:path w="3676015" h="2415540">
                  <a:moveTo>
                    <a:pt x="1824240" y="2186940"/>
                  </a:moveTo>
                  <a:lnTo>
                    <a:pt x="1808988" y="2186940"/>
                  </a:lnTo>
                  <a:lnTo>
                    <a:pt x="1808988" y="2202180"/>
                  </a:lnTo>
                  <a:lnTo>
                    <a:pt x="1824240" y="2202180"/>
                  </a:lnTo>
                  <a:lnTo>
                    <a:pt x="1824240" y="2186940"/>
                  </a:lnTo>
                  <a:close/>
                </a:path>
                <a:path w="3676015" h="2415540">
                  <a:moveTo>
                    <a:pt x="1824240" y="2156460"/>
                  </a:moveTo>
                  <a:lnTo>
                    <a:pt x="1808988" y="2156460"/>
                  </a:lnTo>
                  <a:lnTo>
                    <a:pt x="1808988" y="2171700"/>
                  </a:lnTo>
                  <a:lnTo>
                    <a:pt x="1824240" y="2171700"/>
                  </a:lnTo>
                  <a:lnTo>
                    <a:pt x="1824240" y="2156460"/>
                  </a:lnTo>
                  <a:close/>
                </a:path>
                <a:path w="3676015" h="2415540">
                  <a:moveTo>
                    <a:pt x="1824240" y="2125980"/>
                  </a:moveTo>
                  <a:lnTo>
                    <a:pt x="1808988" y="2125980"/>
                  </a:lnTo>
                  <a:lnTo>
                    <a:pt x="1808988" y="2141220"/>
                  </a:lnTo>
                  <a:lnTo>
                    <a:pt x="1824240" y="2141220"/>
                  </a:lnTo>
                  <a:lnTo>
                    <a:pt x="1824240" y="2125980"/>
                  </a:lnTo>
                  <a:close/>
                </a:path>
                <a:path w="3676015" h="2415540">
                  <a:moveTo>
                    <a:pt x="1824240" y="2095500"/>
                  </a:moveTo>
                  <a:lnTo>
                    <a:pt x="1808988" y="2095500"/>
                  </a:lnTo>
                  <a:lnTo>
                    <a:pt x="1808988" y="2110740"/>
                  </a:lnTo>
                  <a:lnTo>
                    <a:pt x="1824240" y="2110740"/>
                  </a:lnTo>
                  <a:lnTo>
                    <a:pt x="1824240" y="2095500"/>
                  </a:lnTo>
                  <a:close/>
                </a:path>
                <a:path w="3676015" h="2415540">
                  <a:moveTo>
                    <a:pt x="1824240" y="0"/>
                  </a:moveTo>
                  <a:lnTo>
                    <a:pt x="1808988" y="0"/>
                  </a:lnTo>
                  <a:lnTo>
                    <a:pt x="1808988" y="15240"/>
                  </a:lnTo>
                  <a:lnTo>
                    <a:pt x="1824240" y="15240"/>
                  </a:lnTo>
                  <a:lnTo>
                    <a:pt x="1824240" y="0"/>
                  </a:lnTo>
                  <a:close/>
                </a:path>
                <a:path w="3676015" h="2415540">
                  <a:moveTo>
                    <a:pt x="1827288" y="2398776"/>
                  </a:moveTo>
                  <a:lnTo>
                    <a:pt x="1816608" y="2398776"/>
                  </a:lnTo>
                  <a:lnTo>
                    <a:pt x="1820418" y="2403348"/>
                  </a:lnTo>
                  <a:lnTo>
                    <a:pt x="1808988" y="2403348"/>
                  </a:lnTo>
                  <a:lnTo>
                    <a:pt x="1808988" y="2410968"/>
                  </a:lnTo>
                  <a:lnTo>
                    <a:pt x="1812036" y="2415540"/>
                  </a:lnTo>
                  <a:lnTo>
                    <a:pt x="1827288" y="2415540"/>
                  </a:lnTo>
                  <a:lnTo>
                    <a:pt x="1827288" y="2407920"/>
                  </a:lnTo>
                  <a:lnTo>
                    <a:pt x="1827288" y="2403348"/>
                  </a:lnTo>
                  <a:lnTo>
                    <a:pt x="1827288" y="2398776"/>
                  </a:lnTo>
                  <a:close/>
                </a:path>
                <a:path w="3676015" h="2415540">
                  <a:moveTo>
                    <a:pt x="1827288" y="411480"/>
                  </a:moveTo>
                  <a:lnTo>
                    <a:pt x="1812036" y="411480"/>
                  </a:lnTo>
                  <a:lnTo>
                    <a:pt x="1812036" y="426720"/>
                  </a:lnTo>
                  <a:lnTo>
                    <a:pt x="1827288" y="426720"/>
                  </a:lnTo>
                  <a:lnTo>
                    <a:pt x="1827288" y="411480"/>
                  </a:lnTo>
                  <a:close/>
                </a:path>
                <a:path w="3676015" h="2415540">
                  <a:moveTo>
                    <a:pt x="1836432" y="2055876"/>
                  </a:moveTo>
                  <a:lnTo>
                    <a:pt x="1821180" y="2055876"/>
                  </a:lnTo>
                  <a:lnTo>
                    <a:pt x="1821180" y="2063496"/>
                  </a:lnTo>
                  <a:lnTo>
                    <a:pt x="1808988" y="2063496"/>
                  </a:lnTo>
                  <a:lnTo>
                    <a:pt x="1808988" y="2078736"/>
                  </a:lnTo>
                  <a:lnTo>
                    <a:pt x="1824240" y="2078736"/>
                  </a:lnTo>
                  <a:lnTo>
                    <a:pt x="1824240" y="2071116"/>
                  </a:lnTo>
                  <a:lnTo>
                    <a:pt x="1836432" y="2071116"/>
                  </a:lnTo>
                  <a:lnTo>
                    <a:pt x="1836432" y="2063496"/>
                  </a:lnTo>
                  <a:lnTo>
                    <a:pt x="1836432" y="2055876"/>
                  </a:lnTo>
                  <a:close/>
                </a:path>
                <a:path w="3676015" h="2415540">
                  <a:moveTo>
                    <a:pt x="1837956" y="754380"/>
                  </a:moveTo>
                  <a:lnTo>
                    <a:pt x="1822704" y="754380"/>
                  </a:lnTo>
                  <a:lnTo>
                    <a:pt x="1822704" y="769620"/>
                  </a:lnTo>
                  <a:lnTo>
                    <a:pt x="1837956" y="769620"/>
                  </a:lnTo>
                  <a:lnTo>
                    <a:pt x="1837956" y="754380"/>
                  </a:lnTo>
                  <a:close/>
                </a:path>
                <a:path w="3676015" h="2415540">
                  <a:moveTo>
                    <a:pt x="1845564" y="1574292"/>
                  </a:moveTo>
                  <a:lnTo>
                    <a:pt x="1830324" y="1574292"/>
                  </a:lnTo>
                  <a:lnTo>
                    <a:pt x="1830324" y="1575816"/>
                  </a:lnTo>
                  <a:lnTo>
                    <a:pt x="1830324" y="1583436"/>
                  </a:lnTo>
                  <a:lnTo>
                    <a:pt x="1830324" y="1588008"/>
                  </a:lnTo>
                  <a:lnTo>
                    <a:pt x="1830324" y="1592580"/>
                  </a:lnTo>
                  <a:lnTo>
                    <a:pt x="1842516" y="1592580"/>
                  </a:lnTo>
                  <a:lnTo>
                    <a:pt x="1843532" y="1591056"/>
                  </a:lnTo>
                  <a:lnTo>
                    <a:pt x="1844040" y="1591056"/>
                  </a:lnTo>
                  <a:lnTo>
                    <a:pt x="1844040" y="1590294"/>
                  </a:lnTo>
                  <a:lnTo>
                    <a:pt x="1845564" y="1588008"/>
                  </a:lnTo>
                  <a:lnTo>
                    <a:pt x="1845564" y="1583436"/>
                  </a:lnTo>
                  <a:lnTo>
                    <a:pt x="1845564" y="1575816"/>
                  </a:lnTo>
                  <a:lnTo>
                    <a:pt x="1845564" y="1574292"/>
                  </a:lnTo>
                  <a:close/>
                </a:path>
                <a:path w="3676015" h="2415540">
                  <a:moveTo>
                    <a:pt x="1845564" y="1543812"/>
                  </a:moveTo>
                  <a:lnTo>
                    <a:pt x="1830324" y="1543812"/>
                  </a:lnTo>
                  <a:lnTo>
                    <a:pt x="1830324" y="1545336"/>
                  </a:lnTo>
                  <a:lnTo>
                    <a:pt x="1830324" y="1559052"/>
                  </a:lnTo>
                  <a:lnTo>
                    <a:pt x="1830324" y="1560576"/>
                  </a:lnTo>
                  <a:lnTo>
                    <a:pt x="1845564" y="1560576"/>
                  </a:lnTo>
                  <a:lnTo>
                    <a:pt x="1845564" y="1559052"/>
                  </a:lnTo>
                  <a:lnTo>
                    <a:pt x="1845564" y="1545336"/>
                  </a:lnTo>
                  <a:lnTo>
                    <a:pt x="1845564" y="1543812"/>
                  </a:lnTo>
                  <a:close/>
                </a:path>
                <a:path w="3676015" h="2415540">
                  <a:moveTo>
                    <a:pt x="1845564" y="1513332"/>
                  </a:moveTo>
                  <a:lnTo>
                    <a:pt x="1830324" y="1513332"/>
                  </a:lnTo>
                  <a:lnTo>
                    <a:pt x="1830324" y="1528572"/>
                  </a:lnTo>
                  <a:lnTo>
                    <a:pt x="1830324" y="1530096"/>
                  </a:lnTo>
                  <a:lnTo>
                    <a:pt x="1845564" y="1530096"/>
                  </a:lnTo>
                  <a:lnTo>
                    <a:pt x="1845564" y="1528572"/>
                  </a:lnTo>
                  <a:lnTo>
                    <a:pt x="1845564" y="1513332"/>
                  </a:lnTo>
                  <a:close/>
                </a:path>
                <a:path w="3676015" h="2415540">
                  <a:moveTo>
                    <a:pt x="1845564" y="1481328"/>
                  </a:moveTo>
                  <a:lnTo>
                    <a:pt x="1830324" y="1481328"/>
                  </a:lnTo>
                  <a:lnTo>
                    <a:pt x="1830324" y="1482852"/>
                  </a:lnTo>
                  <a:lnTo>
                    <a:pt x="1830324" y="1498092"/>
                  </a:lnTo>
                  <a:lnTo>
                    <a:pt x="1845564" y="1498092"/>
                  </a:lnTo>
                  <a:lnTo>
                    <a:pt x="1845564" y="1482852"/>
                  </a:lnTo>
                  <a:lnTo>
                    <a:pt x="1845564" y="1481328"/>
                  </a:lnTo>
                  <a:close/>
                </a:path>
                <a:path w="3676015" h="2415540">
                  <a:moveTo>
                    <a:pt x="1845564" y="1450848"/>
                  </a:moveTo>
                  <a:lnTo>
                    <a:pt x="1830324" y="1450848"/>
                  </a:lnTo>
                  <a:lnTo>
                    <a:pt x="1830324" y="1452372"/>
                  </a:lnTo>
                  <a:lnTo>
                    <a:pt x="1830324" y="1466088"/>
                  </a:lnTo>
                  <a:lnTo>
                    <a:pt x="1830324" y="1467612"/>
                  </a:lnTo>
                  <a:lnTo>
                    <a:pt x="1845564" y="1467612"/>
                  </a:lnTo>
                  <a:lnTo>
                    <a:pt x="1845564" y="1466088"/>
                  </a:lnTo>
                  <a:lnTo>
                    <a:pt x="1845564" y="1452372"/>
                  </a:lnTo>
                  <a:lnTo>
                    <a:pt x="1845564" y="1450848"/>
                  </a:lnTo>
                  <a:close/>
                </a:path>
                <a:path w="3676015" h="2415540">
                  <a:moveTo>
                    <a:pt x="1845564" y="1420368"/>
                  </a:moveTo>
                  <a:lnTo>
                    <a:pt x="1830324" y="1420368"/>
                  </a:lnTo>
                  <a:lnTo>
                    <a:pt x="1830324" y="1421892"/>
                  </a:lnTo>
                  <a:lnTo>
                    <a:pt x="1830324" y="1435608"/>
                  </a:lnTo>
                  <a:lnTo>
                    <a:pt x="1830324" y="1437132"/>
                  </a:lnTo>
                  <a:lnTo>
                    <a:pt x="1845564" y="1437132"/>
                  </a:lnTo>
                  <a:lnTo>
                    <a:pt x="1845564" y="1435608"/>
                  </a:lnTo>
                  <a:lnTo>
                    <a:pt x="1845564" y="1421892"/>
                  </a:lnTo>
                  <a:lnTo>
                    <a:pt x="1845564" y="1420368"/>
                  </a:lnTo>
                  <a:close/>
                </a:path>
                <a:path w="3676015" h="2415540">
                  <a:moveTo>
                    <a:pt x="1845564" y="1389888"/>
                  </a:moveTo>
                  <a:lnTo>
                    <a:pt x="1830324" y="1389888"/>
                  </a:lnTo>
                  <a:lnTo>
                    <a:pt x="1830324" y="1405128"/>
                  </a:lnTo>
                  <a:lnTo>
                    <a:pt x="1830324" y="1406652"/>
                  </a:lnTo>
                  <a:lnTo>
                    <a:pt x="1845564" y="1406652"/>
                  </a:lnTo>
                  <a:lnTo>
                    <a:pt x="1845564" y="1405128"/>
                  </a:lnTo>
                  <a:lnTo>
                    <a:pt x="1845564" y="1389888"/>
                  </a:lnTo>
                  <a:close/>
                </a:path>
                <a:path w="3676015" h="2415540">
                  <a:moveTo>
                    <a:pt x="1845564" y="1357884"/>
                  </a:moveTo>
                  <a:lnTo>
                    <a:pt x="1830324" y="1357884"/>
                  </a:lnTo>
                  <a:lnTo>
                    <a:pt x="1830324" y="1359408"/>
                  </a:lnTo>
                  <a:lnTo>
                    <a:pt x="1830324" y="1374648"/>
                  </a:lnTo>
                  <a:lnTo>
                    <a:pt x="1845564" y="1374648"/>
                  </a:lnTo>
                  <a:lnTo>
                    <a:pt x="1845564" y="1359408"/>
                  </a:lnTo>
                  <a:lnTo>
                    <a:pt x="1845564" y="1357884"/>
                  </a:lnTo>
                  <a:close/>
                </a:path>
                <a:path w="3676015" h="2415540">
                  <a:moveTo>
                    <a:pt x="1845564" y="1327404"/>
                  </a:moveTo>
                  <a:lnTo>
                    <a:pt x="1830324" y="1327404"/>
                  </a:lnTo>
                  <a:lnTo>
                    <a:pt x="1830324" y="1328928"/>
                  </a:lnTo>
                  <a:lnTo>
                    <a:pt x="1830324" y="1342644"/>
                  </a:lnTo>
                  <a:lnTo>
                    <a:pt x="1830324" y="1344168"/>
                  </a:lnTo>
                  <a:lnTo>
                    <a:pt x="1845564" y="1344168"/>
                  </a:lnTo>
                  <a:lnTo>
                    <a:pt x="1845564" y="1342644"/>
                  </a:lnTo>
                  <a:lnTo>
                    <a:pt x="1845564" y="1328928"/>
                  </a:lnTo>
                  <a:lnTo>
                    <a:pt x="1845564" y="1327404"/>
                  </a:lnTo>
                  <a:close/>
                </a:path>
                <a:path w="3676015" h="2415540">
                  <a:moveTo>
                    <a:pt x="1845564" y="1296924"/>
                  </a:moveTo>
                  <a:lnTo>
                    <a:pt x="1830324" y="1296924"/>
                  </a:lnTo>
                  <a:lnTo>
                    <a:pt x="1830324" y="1298448"/>
                  </a:lnTo>
                  <a:lnTo>
                    <a:pt x="1830324" y="1312164"/>
                  </a:lnTo>
                  <a:lnTo>
                    <a:pt x="1830324" y="1313688"/>
                  </a:lnTo>
                  <a:lnTo>
                    <a:pt x="1845564" y="1313688"/>
                  </a:lnTo>
                  <a:lnTo>
                    <a:pt x="1845564" y="1312164"/>
                  </a:lnTo>
                  <a:lnTo>
                    <a:pt x="1845564" y="1298448"/>
                  </a:lnTo>
                  <a:lnTo>
                    <a:pt x="1845564" y="1296924"/>
                  </a:lnTo>
                  <a:close/>
                </a:path>
                <a:path w="3676015" h="2415540">
                  <a:moveTo>
                    <a:pt x="1845564" y="1266444"/>
                  </a:moveTo>
                  <a:lnTo>
                    <a:pt x="1830324" y="1266444"/>
                  </a:lnTo>
                  <a:lnTo>
                    <a:pt x="1830324" y="1281684"/>
                  </a:lnTo>
                  <a:lnTo>
                    <a:pt x="1830324" y="1283208"/>
                  </a:lnTo>
                  <a:lnTo>
                    <a:pt x="1845564" y="1283208"/>
                  </a:lnTo>
                  <a:lnTo>
                    <a:pt x="1845564" y="1281684"/>
                  </a:lnTo>
                  <a:lnTo>
                    <a:pt x="1845564" y="1266444"/>
                  </a:lnTo>
                  <a:close/>
                </a:path>
                <a:path w="3676015" h="2415540">
                  <a:moveTo>
                    <a:pt x="1845564" y="1234440"/>
                  </a:moveTo>
                  <a:lnTo>
                    <a:pt x="1842516" y="1234440"/>
                  </a:lnTo>
                  <a:lnTo>
                    <a:pt x="1833372" y="1234440"/>
                  </a:lnTo>
                  <a:lnTo>
                    <a:pt x="1830324" y="1237488"/>
                  </a:lnTo>
                  <a:lnTo>
                    <a:pt x="1830324" y="1242060"/>
                  </a:lnTo>
                  <a:lnTo>
                    <a:pt x="1830324" y="1251204"/>
                  </a:lnTo>
                  <a:lnTo>
                    <a:pt x="1845564" y="1251204"/>
                  </a:lnTo>
                  <a:lnTo>
                    <a:pt x="1845564" y="1249680"/>
                  </a:lnTo>
                  <a:lnTo>
                    <a:pt x="1845564" y="1242060"/>
                  </a:lnTo>
                  <a:lnTo>
                    <a:pt x="1845564" y="1237488"/>
                  </a:lnTo>
                  <a:lnTo>
                    <a:pt x="1845564" y="1234440"/>
                  </a:lnTo>
                  <a:close/>
                </a:path>
                <a:path w="3676015" h="2415540">
                  <a:moveTo>
                    <a:pt x="1845576" y="2386584"/>
                  </a:moveTo>
                  <a:lnTo>
                    <a:pt x="1830336" y="2386584"/>
                  </a:lnTo>
                  <a:lnTo>
                    <a:pt x="1830324" y="2401824"/>
                  </a:lnTo>
                  <a:lnTo>
                    <a:pt x="1845564" y="2401824"/>
                  </a:lnTo>
                  <a:lnTo>
                    <a:pt x="1845576" y="2386584"/>
                  </a:lnTo>
                  <a:close/>
                </a:path>
                <a:path w="3676015" h="2415540">
                  <a:moveTo>
                    <a:pt x="1845576" y="2356104"/>
                  </a:moveTo>
                  <a:lnTo>
                    <a:pt x="1830336" y="2356104"/>
                  </a:lnTo>
                  <a:lnTo>
                    <a:pt x="1830324" y="2371344"/>
                  </a:lnTo>
                  <a:lnTo>
                    <a:pt x="1845564" y="2371344"/>
                  </a:lnTo>
                  <a:lnTo>
                    <a:pt x="1845576" y="2356104"/>
                  </a:lnTo>
                  <a:close/>
                </a:path>
                <a:path w="3676015" h="2415540">
                  <a:moveTo>
                    <a:pt x="1845576" y="2325624"/>
                  </a:moveTo>
                  <a:lnTo>
                    <a:pt x="1830336" y="2325624"/>
                  </a:lnTo>
                  <a:lnTo>
                    <a:pt x="1830324" y="2340864"/>
                  </a:lnTo>
                  <a:lnTo>
                    <a:pt x="1845564" y="2340864"/>
                  </a:lnTo>
                  <a:lnTo>
                    <a:pt x="1845576" y="2325624"/>
                  </a:lnTo>
                  <a:close/>
                </a:path>
                <a:path w="3676015" h="2415540">
                  <a:moveTo>
                    <a:pt x="1845576" y="2293620"/>
                  </a:moveTo>
                  <a:lnTo>
                    <a:pt x="1830336" y="2293620"/>
                  </a:lnTo>
                  <a:lnTo>
                    <a:pt x="1830324" y="2310384"/>
                  </a:lnTo>
                  <a:lnTo>
                    <a:pt x="1845564" y="2310384"/>
                  </a:lnTo>
                  <a:lnTo>
                    <a:pt x="1845576" y="2293620"/>
                  </a:lnTo>
                  <a:close/>
                </a:path>
                <a:path w="3676015" h="2415540">
                  <a:moveTo>
                    <a:pt x="1845576" y="2263140"/>
                  </a:moveTo>
                  <a:lnTo>
                    <a:pt x="1830336" y="2263140"/>
                  </a:lnTo>
                  <a:lnTo>
                    <a:pt x="1830324" y="2278380"/>
                  </a:lnTo>
                  <a:lnTo>
                    <a:pt x="1845564" y="2278380"/>
                  </a:lnTo>
                  <a:lnTo>
                    <a:pt x="1845576" y="2263140"/>
                  </a:lnTo>
                  <a:close/>
                </a:path>
                <a:path w="3676015" h="2415540">
                  <a:moveTo>
                    <a:pt x="1845576" y="2232660"/>
                  </a:moveTo>
                  <a:lnTo>
                    <a:pt x="1830336" y="2232660"/>
                  </a:lnTo>
                  <a:lnTo>
                    <a:pt x="1830324" y="2247900"/>
                  </a:lnTo>
                  <a:lnTo>
                    <a:pt x="1845564" y="2247900"/>
                  </a:lnTo>
                  <a:lnTo>
                    <a:pt x="1845576" y="2232660"/>
                  </a:lnTo>
                  <a:close/>
                </a:path>
                <a:path w="3676015" h="2415540">
                  <a:moveTo>
                    <a:pt x="1845576" y="2202180"/>
                  </a:moveTo>
                  <a:lnTo>
                    <a:pt x="1830336" y="2202180"/>
                  </a:lnTo>
                  <a:lnTo>
                    <a:pt x="1830324" y="2217420"/>
                  </a:lnTo>
                  <a:lnTo>
                    <a:pt x="1845564" y="2217420"/>
                  </a:lnTo>
                  <a:lnTo>
                    <a:pt x="1845576" y="2202180"/>
                  </a:lnTo>
                  <a:close/>
                </a:path>
                <a:path w="3676015" h="2415540">
                  <a:moveTo>
                    <a:pt x="1845576" y="2170176"/>
                  </a:moveTo>
                  <a:lnTo>
                    <a:pt x="1830336" y="2170176"/>
                  </a:lnTo>
                  <a:lnTo>
                    <a:pt x="1830324" y="2186940"/>
                  </a:lnTo>
                  <a:lnTo>
                    <a:pt x="1845564" y="2186940"/>
                  </a:lnTo>
                  <a:lnTo>
                    <a:pt x="1845576" y="2170176"/>
                  </a:lnTo>
                  <a:close/>
                </a:path>
                <a:path w="3676015" h="2415540">
                  <a:moveTo>
                    <a:pt x="1845576" y="2139696"/>
                  </a:moveTo>
                  <a:lnTo>
                    <a:pt x="1830336" y="2139696"/>
                  </a:lnTo>
                  <a:lnTo>
                    <a:pt x="1830324" y="2154936"/>
                  </a:lnTo>
                  <a:lnTo>
                    <a:pt x="1845564" y="2154936"/>
                  </a:lnTo>
                  <a:lnTo>
                    <a:pt x="1845576" y="2139696"/>
                  </a:lnTo>
                  <a:close/>
                </a:path>
                <a:path w="3676015" h="2415540">
                  <a:moveTo>
                    <a:pt x="1845576" y="2109216"/>
                  </a:moveTo>
                  <a:lnTo>
                    <a:pt x="1830336" y="2109216"/>
                  </a:lnTo>
                  <a:lnTo>
                    <a:pt x="1830324" y="2124456"/>
                  </a:lnTo>
                  <a:lnTo>
                    <a:pt x="1845564" y="2124456"/>
                  </a:lnTo>
                  <a:lnTo>
                    <a:pt x="1845576" y="2109216"/>
                  </a:lnTo>
                  <a:close/>
                </a:path>
                <a:path w="3676015" h="2415540">
                  <a:moveTo>
                    <a:pt x="1845576" y="2078736"/>
                  </a:moveTo>
                  <a:lnTo>
                    <a:pt x="1830336" y="2078736"/>
                  </a:lnTo>
                  <a:lnTo>
                    <a:pt x="1830324" y="2093976"/>
                  </a:lnTo>
                  <a:lnTo>
                    <a:pt x="1845564" y="2093976"/>
                  </a:lnTo>
                  <a:lnTo>
                    <a:pt x="1845576" y="2078736"/>
                  </a:lnTo>
                  <a:close/>
                </a:path>
                <a:path w="3676015" h="2415540">
                  <a:moveTo>
                    <a:pt x="1845576" y="1959864"/>
                  </a:moveTo>
                  <a:lnTo>
                    <a:pt x="1845564" y="1958340"/>
                  </a:lnTo>
                  <a:lnTo>
                    <a:pt x="1830324" y="1958340"/>
                  </a:lnTo>
                  <a:lnTo>
                    <a:pt x="1830324" y="1973580"/>
                  </a:lnTo>
                  <a:lnTo>
                    <a:pt x="1830336" y="1975104"/>
                  </a:lnTo>
                  <a:lnTo>
                    <a:pt x="1845576" y="1975104"/>
                  </a:lnTo>
                  <a:lnTo>
                    <a:pt x="1845576" y="1959864"/>
                  </a:lnTo>
                  <a:close/>
                </a:path>
                <a:path w="3676015" h="2415540">
                  <a:moveTo>
                    <a:pt x="1845576" y="1929384"/>
                  </a:moveTo>
                  <a:lnTo>
                    <a:pt x="1845564" y="1927860"/>
                  </a:lnTo>
                  <a:lnTo>
                    <a:pt x="1830324" y="1927860"/>
                  </a:lnTo>
                  <a:lnTo>
                    <a:pt x="1830324" y="1943100"/>
                  </a:lnTo>
                  <a:lnTo>
                    <a:pt x="1830336" y="1944624"/>
                  </a:lnTo>
                  <a:lnTo>
                    <a:pt x="1845576" y="1944624"/>
                  </a:lnTo>
                  <a:lnTo>
                    <a:pt x="1845576" y="1929384"/>
                  </a:lnTo>
                  <a:close/>
                </a:path>
                <a:path w="3676015" h="2415540">
                  <a:moveTo>
                    <a:pt x="1845576" y="1897380"/>
                  </a:moveTo>
                  <a:lnTo>
                    <a:pt x="1830336" y="1897380"/>
                  </a:lnTo>
                  <a:lnTo>
                    <a:pt x="1830324" y="1912620"/>
                  </a:lnTo>
                  <a:lnTo>
                    <a:pt x="1830336" y="1914144"/>
                  </a:lnTo>
                  <a:lnTo>
                    <a:pt x="1845576" y="1914144"/>
                  </a:lnTo>
                  <a:lnTo>
                    <a:pt x="1845576" y="1897380"/>
                  </a:lnTo>
                  <a:close/>
                </a:path>
                <a:path w="3676015" h="2415540">
                  <a:moveTo>
                    <a:pt x="1845576" y="1866900"/>
                  </a:moveTo>
                  <a:lnTo>
                    <a:pt x="1845564" y="1865376"/>
                  </a:lnTo>
                  <a:lnTo>
                    <a:pt x="1830324" y="1865376"/>
                  </a:lnTo>
                  <a:lnTo>
                    <a:pt x="1830324" y="1880616"/>
                  </a:lnTo>
                  <a:lnTo>
                    <a:pt x="1830336" y="1882140"/>
                  </a:lnTo>
                  <a:lnTo>
                    <a:pt x="1845576" y="1882140"/>
                  </a:lnTo>
                  <a:lnTo>
                    <a:pt x="1845576" y="1866900"/>
                  </a:lnTo>
                  <a:close/>
                </a:path>
                <a:path w="3676015" h="2415540">
                  <a:moveTo>
                    <a:pt x="1845576" y="1836420"/>
                  </a:moveTo>
                  <a:lnTo>
                    <a:pt x="1845564" y="1834896"/>
                  </a:lnTo>
                  <a:lnTo>
                    <a:pt x="1830324" y="1834896"/>
                  </a:lnTo>
                  <a:lnTo>
                    <a:pt x="1830324" y="1850136"/>
                  </a:lnTo>
                  <a:lnTo>
                    <a:pt x="1830336" y="1851660"/>
                  </a:lnTo>
                  <a:lnTo>
                    <a:pt x="1845576" y="1851660"/>
                  </a:lnTo>
                  <a:lnTo>
                    <a:pt x="1845576" y="1836420"/>
                  </a:lnTo>
                  <a:close/>
                </a:path>
                <a:path w="3676015" h="2415540">
                  <a:moveTo>
                    <a:pt x="1845576" y="1805940"/>
                  </a:moveTo>
                  <a:lnTo>
                    <a:pt x="1845564" y="1804416"/>
                  </a:lnTo>
                  <a:lnTo>
                    <a:pt x="1830324" y="1804416"/>
                  </a:lnTo>
                  <a:lnTo>
                    <a:pt x="1830324" y="1819656"/>
                  </a:lnTo>
                  <a:lnTo>
                    <a:pt x="1830336" y="1821180"/>
                  </a:lnTo>
                  <a:lnTo>
                    <a:pt x="1845576" y="1821180"/>
                  </a:lnTo>
                  <a:lnTo>
                    <a:pt x="1845576" y="1805940"/>
                  </a:lnTo>
                  <a:close/>
                </a:path>
                <a:path w="3676015" h="2415540">
                  <a:moveTo>
                    <a:pt x="1845576" y="1773936"/>
                  </a:moveTo>
                  <a:lnTo>
                    <a:pt x="1830336" y="1773936"/>
                  </a:lnTo>
                  <a:lnTo>
                    <a:pt x="1830324" y="1789176"/>
                  </a:lnTo>
                  <a:lnTo>
                    <a:pt x="1830336" y="1790700"/>
                  </a:lnTo>
                  <a:lnTo>
                    <a:pt x="1845576" y="1790700"/>
                  </a:lnTo>
                  <a:lnTo>
                    <a:pt x="1845576" y="1773936"/>
                  </a:lnTo>
                  <a:close/>
                </a:path>
                <a:path w="3676015" h="2415540">
                  <a:moveTo>
                    <a:pt x="1845576" y="1743456"/>
                  </a:moveTo>
                  <a:lnTo>
                    <a:pt x="1845564" y="1741932"/>
                  </a:lnTo>
                  <a:lnTo>
                    <a:pt x="1830324" y="1741932"/>
                  </a:lnTo>
                  <a:lnTo>
                    <a:pt x="1830324" y="1757172"/>
                  </a:lnTo>
                  <a:lnTo>
                    <a:pt x="1830336" y="1758696"/>
                  </a:lnTo>
                  <a:lnTo>
                    <a:pt x="1845576" y="1758696"/>
                  </a:lnTo>
                  <a:lnTo>
                    <a:pt x="1845576" y="1743456"/>
                  </a:lnTo>
                  <a:close/>
                </a:path>
                <a:path w="3676015" h="2415540">
                  <a:moveTo>
                    <a:pt x="1845576" y="1712976"/>
                  </a:moveTo>
                  <a:lnTo>
                    <a:pt x="1845564" y="1711452"/>
                  </a:lnTo>
                  <a:lnTo>
                    <a:pt x="1830324" y="1711452"/>
                  </a:lnTo>
                  <a:lnTo>
                    <a:pt x="1830324" y="1726692"/>
                  </a:lnTo>
                  <a:lnTo>
                    <a:pt x="1830336" y="1728216"/>
                  </a:lnTo>
                  <a:lnTo>
                    <a:pt x="1845576" y="1728216"/>
                  </a:lnTo>
                  <a:lnTo>
                    <a:pt x="1845576" y="1712976"/>
                  </a:lnTo>
                  <a:close/>
                </a:path>
                <a:path w="3676015" h="2415540">
                  <a:moveTo>
                    <a:pt x="1845576" y="1682496"/>
                  </a:moveTo>
                  <a:lnTo>
                    <a:pt x="1845564" y="1680972"/>
                  </a:lnTo>
                  <a:lnTo>
                    <a:pt x="1830324" y="1680972"/>
                  </a:lnTo>
                  <a:lnTo>
                    <a:pt x="1830324" y="1696212"/>
                  </a:lnTo>
                  <a:lnTo>
                    <a:pt x="1830336" y="1697736"/>
                  </a:lnTo>
                  <a:lnTo>
                    <a:pt x="1845576" y="1697736"/>
                  </a:lnTo>
                  <a:lnTo>
                    <a:pt x="1845576" y="1682496"/>
                  </a:lnTo>
                  <a:close/>
                </a:path>
                <a:path w="3676015" h="2415540">
                  <a:moveTo>
                    <a:pt x="1845576" y="1648968"/>
                  </a:moveTo>
                  <a:lnTo>
                    <a:pt x="1842528" y="1645920"/>
                  </a:lnTo>
                  <a:lnTo>
                    <a:pt x="1840992" y="1645920"/>
                  </a:lnTo>
                  <a:lnTo>
                    <a:pt x="1836432" y="1645920"/>
                  </a:lnTo>
                  <a:lnTo>
                    <a:pt x="1833372" y="1645920"/>
                  </a:lnTo>
                  <a:lnTo>
                    <a:pt x="1830324" y="1648968"/>
                  </a:lnTo>
                  <a:lnTo>
                    <a:pt x="1830324" y="1665732"/>
                  </a:lnTo>
                  <a:lnTo>
                    <a:pt x="1830336" y="1667256"/>
                  </a:lnTo>
                  <a:lnTo>
                    <a:pt x="1845576" y="1667256"/>
                  </a:lnTo>
                  <a:lnTo>
                    <a:pt x="1845576" y="1661160"/>
                  </a:lnTo>
                  <a:lnTo>
                    <a:pt x="1845576" y="1648968"/>
                  </a:lnTo>
                  <a:close/>
                </a:path>
                <a:path w="3676015" h="2415540">
                  <a:moveTo>
                    <a:pt x="1845576" y="1136904"/>
                  </a:moveTo>
                  <a:lnTo>
                    <a:pt x="1830336" y="1136904"/>
                  </a:lnTo>
                  <a:lnTo>
                    <a:pt x="1830324" y="1152144"/>
                  </a:lnTo>
                  <a:lnTo>
                    <a:pt x="1830336" y="1153668"/>
                  </a:lnTo>
                  <a:lnTo>
                    <a:pt x="1845576" y="1153668"/>
                  </a:lnTo>
                  <a:lnTo>
                    <a:pt x="1845576" y="1136904"/>
                  </a:lnTo>
                  <a:close/>
                </a:path>
                <a:path w="3676015" h="2415540">
                  <a:moveTo>
                    <a:pt x="1845576" y="1106424"/>
                  </a:moveTo>
                  <a:lnTo>
                    <a:pt x="1845564" y="1104900"/>
                  </a:lnTo>
                  <a:lnTo>
                    <a:pt x="1830324" y="1104900"/>
                  </a:lnTo>
                  <a:lnTo>
                    <a:pt x="1830324" y="1121664"/>
                  </a:lnTo>
                  <a:lnTo>
                    <a:pt x="1845564" y="1121664"/>
                  </a:lnTo>
                  <a:lnTo>
                    <a:pt x="1845576" y="1106424"/>
                  </a:lnTo>
                  <a:close/>
                </a:path>
                <a:path w="3676015" h="2415540">
                  <a:moveTo>
                    <a:pt x="1845576" y="1075944"/>
                  </a:moveTo>
                  <a:lnTo>
                    <a:pt x="1845564" y="1074420"/>
                  </a:lnTo>
                  <a:lnTo>
                    <a:pt x="1830324" y="1074420"/>
                  </a:lnTo>
                  <a:lnTo>
                    <a:pt x="1830324" y="1089660"/>
                  </a:lnTo>
                  <a:lnTo>
                    <a:pt x="1830336" y="1091184"/>
                  </a:lnTo>
                  <a:lnTo>
                    <a:pt x="1845576" y="1091184"/>
                  </a:lnTo>
                  <a:lnTo>
                    <a:pt x="1845576" y="1075944"/>
                  </a:lnTo>
                  <a:close/>
                </a:path>
                <a:path w="3676015" h="2415540">
                  <a:moveTo>
                    <a:pt x="1845576" y="1045464"/>
                  </a:moveTo>
                  <a:lnTo>
                    <a:pt x="1845564" y="1043940"/>
                  </a:lnTo>
                  <a:lnTo>
                    <a:pt x="1830324" y="1043940"/>
                  </a:lnTo>
                  <a:lnTo>
                    <a:pt x="1830324" y="1059180"/>
                  </a:lnTo>
                  <a:lnTo>
                    <a:pt x="1830336" y="1060704"/>
                  </a:lnTo>
                  <a:lnTo>
                    <a:pt x="1845576" y="1060704"/>
                  </a:lnTo>
                  <a:lnTo>
                    <a:pt x="1845576" y="1045464"/>
                  </a:lnTo>
                  <a:close/>
                </a:path>
                <a:path w="3676015" h="2415540">
                  <a:moveTo>
                    <a:pt x="1845576" y="1013460"/>
                  </a:moveTo>
                  <a:lnTo>
                    <a:pt x="1830336" y="1013460"/>
                  </a:lnTo>
                  <a:lnTo>
                    <a:pt x="1830324" y="1028700"/>
                  </a:lnTo>
                  <a:lnTo>
                    <a:pt x="1830336" y="1030224"/>
                  </a:lnTo>
                  <a:lnTo>
                    <a:pt x="1845576" y="1030224"/>
                  </a:lnTo>
                  <a:lnTo>
                    <a:pt x="1845576" y="1013460"/>
                  </a:lnTo>
                  <a:close/>
                </a:path>
                <a:path w="3676015" h="2415540">
                  <a:moveTo>
                    <a:pt x="1845576" y="982980"/>
                  </a:moveTo>
                  <a:lnTo>
                    <a:pt x="1845564" y="981456"/>
                  </a:lnTo>
                  <a:lnTo>
                    <a:pt x="1830324" y="981456"/>
                  </a:lnTo>
                  <a:lnTo>
                    <a:pt x="1830324" y="998220"/>
                  </a:lnTo>
                  <a:lnTo>
                    <a:pt x="1845564" y="998220"/>
                  </a:lnTo>
                  <a:lnTo>
                    <a:pt x="1845576" y="982980"/>
                  </a:lnTo>
                  <a:close/>
                </a:path>
                <a:path w="3676015" h="2415540">
                  <a:moveTo>
                    <a:pt x="1845576" y="952500"/>
                  </a:moveTo>
                  <a:lnTo>
                    <a:pt x="1845564" y="950976"/>
                  </a:lnTo>
                  <a:lnTo>
                    <a:pt x="1830324" y="950976"/>
                  </a:lnTo>
                  <a:lnTo>
                    <a:pt x="1830324" y="966216"/>
                  </a:lnTo>
                  <a:lnTo>
                    <a:pt x="1830336" y="967740"/>
                  </a:lnTo>
                  <a:lnTo>
                    <a:pt x="1845576" y="967740"/>
                  </a:lnTo>
                  <a:lnTo>
                    <a:pt x="1845576" y="952500"/>
                  </a:lnTo>
                  <a:close/>
                </a:path>
                <a:path w="3676015" h="2415540">
                  <a:moveTo>
                    <a:pt x="1845576" y="922020"/>
                  </a:moveTo>
                  <a:lnTo>
                    <a:pt x="1845564" y="920496"/>
                  </a:lnTo>
                  <a:lnTo>
                    <a:pt x="1830324" y="920496"/>
                  </a:lnTo>
                  <a:lnTo>
                    <a:pt x="1830324" y="935736"/>
                  </a:lnTo>
                  <a:lnTo>
                    <a:pt x="1830336" y="937260"/>
                  </a:lnTo>
                  <a:lnTo>
                    <a:pt x="1845576" y="937260"/>
                  </a:lnTo>
                  <a:lnTo>
                    <a:pt x="1845576" y="922020"/>
                  </a:lnTo>
                  <a:close/>
                </a:path>
                <a:path w="3676015" h="2415540">
                  <a:moveTo>
                    <a:pt x="1845576" y="890016"/>
                  </a:moveTo>
                  <a:lnTo>
                    <a:pt x="1830336" y="890016"/>
                  </a:lnTo>
                  <a:lnTo>
                    <a:pt x="1830324" y="905256"/>
                  </a:lnTo>
                  <a:lnTo>
                    <a:pt x="1830336" y="906780"/>
                  </a:lnTo>
                  <a:lnTo>
                    <a:pt x="1845576" y="906780"/>
                  </a:lnTo>
                  <a:lnTo>
                    <a:pt x="1845576" y="890016"/>
                  </a:lnTo>
                  <a:close/>
                </a:path>
                <a:path w="3676015" h="2415540">
                  <a:moveTo>
                    <a:pt x="1845576" y="859536"/>
                  </a:moveTo>
                  <a:lnTo>
                    <a:pt x="1845564" y="858012"/>
                  </a:lnTo>
                  <a:lnTo>
                    <a:pt x="1830324" y="858012"/>
                  </a:lnTo>
                  <a:lnTo>
                    <a:pt x="1830324" y="874776"/>
                  </a:lnTo>
                  <a:lnTo>
                    <a:pt x="1845564" y="874776"/>
                  </a:lnTo>
                  <a:lnTo>
                    <a:pt x="1845576" y="859536"/>
                  </a:lnTo>
                  <a:close/>
                </a:path>
                <a:path w="3676015" h="2415540">
                  <a:moveTo>
                    <a:pt x="1845576" y="826008"/>
                  </a:moveTo>
                  <a:lnTo>
                    <a:pt x="1842528" y="821436"/>
                  </a:lnTo>
                  <a:lnTo>
                    <a:pt x="1839468" y="821436"/>
                  </a:lnTo>
                  <a:lnTo>
                    <a:pt x="1837956" y="821436"/>
                  </a:lnTo>
                  <a:lnTo>
                    <a:pt x="1833372" y="821436"/>
                  </a:lnTo>
                  <a:lnTo>
                    <a:pt x="1830324" y="826008"/>
                  </a:lnTo>
                  <a:lnTo>
                    <a:pt x="1830324" y="842772"/>
                  </a:lnTo>
                  <a:lnTo>
                    <a:pt x="1830336" y="844296"/>
                  </a:lnTo>
                  <a:lnTo>
                    <a:pt x="1845576" y="844296"/>
                  </a:lnTo>
                  <a:lnTo>
                    <a:pt x="1845576" y="836676"/>
                  </a:lnTo>
                  <a:lnTo>
                    <a:pt x="1845576" y="826008"/>
                  </a:lnTo>
                  <a:close/>
                </a:path>
                <a:path w="3676015" h="2415540">
                  <a:moveTo>
                    <a:pt x="1845576" y="731520"/>
                  </a:moveTo>
                  <a:lnTo>
                    <a:pt x="1830336" y="731520"/>
                  </a:lnTo>
                  <a:lnTo>
                    <a:pt x="1830324" y="746760"/>
                  </a:lnTo>
                  <a:lnTo>
                    <a:pt x="1845564" y="746760"/>
                  </a:lnTo>
                  <a:lnTo>
                    <a:pt x="1845576" y="731520"/>
                  </a:lnTo>
                  <a:close/>
                </a:path>
                <a:path w="3676015" h="2415540">
                  <a:moveTo>
                    <a:pt x="1845576" y="701040"/>
                  </a:moveTo>
                  <a:lnTo>
                    <a:pt x="1830336" y="701040"/>
                  </a:lnTo>
                  <a:lnTo>
                    <a:pt x="1830324" y="716280"/>
                  </a:lnTo>
                  <a:lnTo>
                    <a:pt x="1845564" y="716280"/>
                  </a:lnTo>
                  <a:lnTo>
                    <a:pt x="1845576" y="701040"/>
                  </a:lnTo>
                  <a:close/>
                </a:path>
                <a:path w="3676015" h="2415540">
                  <a:moveTo>
                    <a:pt x="1845576" y="669036"/>
                  </a:moveTo>
                  <a:lnTo>
                    <a:pt x="1830336" y="669036"/>
                  </a:lnTo>
                  <a:lnTo>
                    <a:pt x="1830324" y="685800"/>
                  </a:lnTo>
                  <a:lnTo>
                    <a:pt x="1845564" y="685800"/>
                  </a:lnTo>
                  <a:lnTo>
                    <a:pt x="1845576" y="669036"/>
                  </a:lnTo>
                  <a:close/>
                </a:path>
                <a:path w="3676015" h="2415540">
                  <a:moveTo>
                    <a:pt x="1845576" y="638556"/>
                  </a:moveTo>
                  <a:lnTo>
                    <a:pt x="1830336" y="638556"/>
                  </a:lnTo>
                  <a:lnTo>
                    <a:pt x="1830324" y="653796"/>
                  </a:lnTo>
                  <a:lnTo>
                    <a:pt x="1845564" y="653796"/>
                  </a:lnTo>
                  <a:lnTo>
                    <a:pt x="1845576" y="638556"/>
                  </a:lnTo>
                  <a:close/>
                </a:path>
                <a:path w="3676015" h="2415540">
                  <a:moveTo>
                    <a:pt x="1845576" y="608076"/>
                  </a:moveTo>
                  <a:lnTo>
                    <a:pt x="1830336" y="608076"/>
                  </a:lnTo>
                  <a:lnTo>
                    <a:pt x="1830324" y="623316"/>
                  </a:lnTo>
                  <a:lnTo>
                    <a:pt x="1845564" y="623316"/>
                  </a:lnTo>
                  <a:lnTo>
                    <a:pt x="1845576" y="608076"/>
                  </a:lnTo>
                  <a:close/>
                </a:path>
                <a:path w="3676015" h="2415540">
                  <a:moveTo>
                    <a:pt x="1845576" y="577596"/>
                  </a:moveTo>
                  <a:lnTo>
                    <a:pt x="1830336" y="577596"/>
                  </a:lnTo>
                  <a:lnTo>
                    <a:pt x="1830324" y="592836"/>
                  </a:lnTo>
                  <a:lnTo>
                    <a:pt x="1845564" y="592836"/>
                  </a:lnTo>
                  <a:lnTo>
                    <a:pt x="1845576" y="577596"/>
                  </a:lnTo>
                  <a:close/>
                </a:path>
                <a:path w="3676015" h="2415540">
                  <a:moveTo>
                    <a:pt x="1845576" y="545592"/>
                  </a:moveTo>
                  <a:lnTo>
                    <a:pt x="1830336" y="545592"/>
                  </a:lnTo>
                  <a:lnTo>
                    <a:pt x="1830324" y="562356"/>
                  </a:lnTo>
                  <a:lnTo>
                    <a:pt x="1845564" y="562356"/>
                  </a:lnTo>
                  <a:lnTo>
                    <a:pt x="1845576" y="545592"/>
                  </a:lnTo>
                  <a:close/>
                </a:path>
                <a:path w="3676015" h="2415540">
                  <a:moveTo>
                    <a:pt x="1845576" y="515112"/>
                  </a:moveTo>
                  <a:lnTo>
                    <a:pt x="1830336" y="515112"/>
                  </a:lnTo>
                  <a:lnTo>
                    <a:pt x="1830324" y="530352"/>
                  </a:lnTo>
                  <a:lnTo>
                    <a:pt x="1845564" y="530352"/>
                  </a:lnTo>
                  <a:lnTo>
                    <a:pt x="1845576" y="515112"/>
                  </a:lnTo>
                  <a:close/>
                </a:path>
                <a:path w="3676015" h="2415540">
                  <a:moveTo>
                    <a:pt x="1845576" y="484632"/>
                  </a:moveTo>
                  <a:lnTo>
                    <a:pt x="1830336" y="484632"/>
                  </a:lnTo>
                  <a:lnTo>
                    <a:pt x="1830324" y="499872"/>
                  </a:lnTo>
                  <a:lnTo>
                    <a:pt x="1845564" y="499872"/>
                  </a:lnTo>
                  <a:lnTo>
                    <a:pt x="1845576" y="484632"/>
                  </a:lnTo>
                  <a:close/>
                </a:path>
                <a:path w="3676015" h="2415540">
                  <a:moveTo>
                    <a:pt x="1845576" y="454152"/>
                  </a:moveTo>
                  <a:lnTo>
                    <a:pt x="1830336" y="454152"/>
                  </a:lnTo>
                  <a:lnTo>
                    <a:pt x="1830324" y="469392"/>
                  </a:lnTo>
                  <a:lnTo>
                    <a:pt x="1845564" y="469392"/>
                  </a:lnTo>
                  <a:lnTo>
                    <a:pt x="1845576" y="454152"/>
                  </a:lnTo>
                  <a:close/>
                </a:path>
                <a:path w="3676015" h="2415540">
                  <a:moveTo>
                    <a:pt x="1845576" y="422148"/>
                  </a:moveTo>
                  <a:lnTo>
                    <a:pt x="1830336" y="422148"/>
                  </a:lnTo>
                  <a:lnTo>
                    <a:pt x="1830324" y="438912"/>
                  </a:lnTo>
                  <a:lnTo>
                    <a:pt x="1845564" y="438912"/>
                  </a:lnTo>
                  <a:lnTo>
                    <a:pt x="1845576" y="422148"/>
                  </a:lnTo>
                  <a:close/>
                </a:path>
                <a:path w="3676015" h="2415540">
                  <a:moveTo>
                    <a:pt x="1845576" y="318516"/>
                  </a:moveTo>
                  <a:lnTo>
                    <a:pt x="1845564" y="316992"/>
                  </a:lnTo>
                  <a:lnTo>
                    <a:pt x="1830324" y="316992"/>
                  </a:lnTo>
                  <a:lnTo>
                    <a:pt x="1830324" y="332232"/>
                  </a:lnTo>
                  <a:lnTo>
                    <a:pt x="1830336" y="333756"/>
                  </a:lnTo>
                  <a:lnTo>
                    <a:pt x="1845576" y="333756"/>
                  </a:lnTo>
                  <a:lnTo>
                    <a:pt x="1845576" y="318516"/>
                  </a:lnTo>
                  <a:close/>
                </a:path>
                <a:path w="3676015" h="2415540">
                  <a:moveTo>
                    <a:pt x="1845576" y="286512"/>
                  </a:moveTo>
                  <a:lnTo>
                    <a:pt x="1830336" y="286512"/>
                  </a:lnTo>
                  <a:lnTo>
                    <a:pt x="1830324" y="301752"/>
                  </a:lnTo>
                  <a:lnTo>
                    <a:pt x="1845564" y="301752"/>
                  </a:lnTo>
                  <a:lnTo>
                    <a:pt x="1845576" y="286512"/>
                  </a:lnTo>
                  <a:close/>
                </a:path>
                <a:path w="3676015" h="2415540">
                  <a:moveTo>
                    <a:pt x="1845576" y="256032"/>
                  </a:moveTo>
                  <a:lnTo>
                    <a:pt x="1845564" y="254508"/>
                  </a:lnTo>
                  <a:lnTo>
                    <a:pt x="1830324" y="254508"/>
                  </a:lnTo>
                  <a:lnTo>
                    <a:pt x="1830324" y="269748"/>
                  </a:lnTo>
                  <a:lnTo>
                    <a:pt x="1830336" y="271272"/>
                  </a:lnTo>
                  <a:lnTo>
                    <a:pt x="1845576" y="271272"/>
                  </a:lnTo>
                  <a:lnTo>
                    <a:pt x="1845576" y="256032"/>
                  </a:lnTo>
                  <a:close/>
                </a:path>
                <a:path w="3676015" h="2415540">
                  <a:moveTo>
                    <a:pt x="1845576" y="225552"/>
                  </a:moveTo>
                  <a:lnTo>
                    <a:pt x="1845564" y="224028"/>
                  </a:lnTo>
                  <a:lnTo>
                    <a:pt x="1830324" y="224028"/>
                  </a:lnTo>
                  <a:lnTo>
                    <a:pt x="1830324" y="239268"/>
                  </a:lnTo>
                  <a:lnTo>
                    <a:pt x="1830336" y="240792"/>
                  </a:lnTo>
                  <a:lnTo>
                    <a:pt x="1845576" y="240792"/>
                  </a:lnTo>
                  <a:lnTo>
                    <a:pt x="1845576" y="225552"/>
                  </a:lnTo>
                  <a:close/>
                </a:path>
                <a:path w="3676015" h="2415540">
                  <a:moveTo>
                    <a:pt x="1845576" y="195072"/>
                  </a:moveTo>
                  <a:lnTo>
                    <a:pt x="1845564" y="193548"/>
                  </a:lnTo>
                  <a:lnTo>
                    <a:pt x="1830324" y="193548"/>
                  </a:lnTo>
                  <a:lnTo>
                    <a:pt x="1830324" y="208788"/>
                  </a:lnTo>
                  <a:lnTo>
                    <a:pt x="1830336" y="210312"/>
                  </a:lnTo>
                  <a:lnTo>
                    <a:pt x="1845576" y="210312"/>
                  </a:lnTo>
                  <a:lnTo>
                    <a:pt x="1845576" y="195072"/>
                  </a:lnTo>
                  <a:close/>
                </a:path>
                <a:path w="3676015" h="2415540">
                  <a:moveTo>
                    <a:pt x="1845576" y="163068"/>
                  </a:moveTo>
                  <a:lnTo>
                    <a:pt x="1830336" y="163068"/>
                  </a:lnTo>
                  <a:lnTo>
                    <a:pt x="1830324" y="178308"/>
                  </a:lnTo>
                  <a:lnTo>
                    <a:pt x="1845564" y="178308"/>
                  </a:lnTo>
                  <a:lnTo>
                    <a:pt x="1845576" y="163068"/>
                  </a:lnTo>
                  <a:close/>
                </a:path>
                <a:path w="3676015" h="2415540">
                  <a:moveTo>
                    <a:pt x="1845576" y="132588"/>
                  </a:moveTo>
                  <a:lnTo>
                    <a:pt x="1845564" y="131064"/>
                  </a:lnTo>
                  <a:lnTo>
                    <a:pt x="1830324" y="131064"/>
                  </a:lnTo>
                  <a:lnTo>
                    <a:pt x="1830324" y="146304"/>
                  </a:lnTo>
                  <a:lnTo>
                    <a:pt x="1830336" y="147828"/>
                  </a:lnTo>
                  <a:lnTo>
                    <a:pt x="1845576" y="147828"/>
                  </a:lnTo>
                  <a:lnTo>
                    <a:pt x="1845576" y="132588"/>
                  </a:lnTo>
                  <a:close/>
                </a:path>
                <a:path w="3676015" h="2415540">
                  <a:moveTo>
                    <a:pt x="1845576" y="102108"/>
                  </a:moveTo>
                  <a:lnTo>
                    <a:pt x="1845564" y="100584"/>
                  </a:lnTo>
                  <a:lnTo>
                    <a:pt x="1830324" y="100584"/>
                  </a:lnTo>
                  <a:lnTo>
                    <a:pt x="1830324" y="115824"/>
                  </a:lnTo>
                  <a:lnTo>
                    <a:pt x="1830336" y="117348"/>
                  </a:lnTo>
                  <a:lnTo>
                    <a:pt x="1845576" y="117348"/>
                  </a:lnTo>
                  <a:lnTo>
                    <a:pt x="1845576" y="102108"/>
                  </a:lnTo>
                  <a:close/>
                </a:path>
                <a:path w="3676015" h="2415540">
                  <a:moveTo>
                    <a:pt x="1845576" y="71628"/>
                  </a:moveTo>
                  <a:lnTo>
                    <a:pt x="1845564" y="70104"/>
                  </a:lnTo>
                  <a:lnTo>
                    <a:pt x="1830324" y="70104"/>
                  </a:lnTo>
                  <a:lnTo>
                    <a:pt x="1830324" y="85344"/>
                  </a:lnTo>
                  <a:lnTo>
                    <a:pt x="1830336" y="86868"/>
                  </a:lnTo>
                  <a:lnTo>
                    <a:pt x="1845576" y="86868"/>
                  </a:lnTo>
                  <a:lnTo>
                    <a:pt x="1845576" y="71628"/>
                  </a:lnTo>
                  <a:close/>
                </a:path>
                <a:path w="3676015" h="2415540">
                  <a:moveTo>
                    <a:pt x="1845576" y="39624"/>
                  </a:moveTo>
                  <a:lnTo>
                    <a:pt x="1830336" y="39624"/>
                  </a:lnTo>
                  <a:lnTo>
                    <a:pt x="1830324" y="54864"/>
                  </a:lnTo>
                  <a:lnTo>
                    <a:pt x="1845564" y="54864"/>
                  </a:lnTo>
                  <a:lnTo>
                    <a:pt x="1845576" y="39624"/>
                  </a:lnTo>
                  <a:close/>
                </a:path>
                <a:path w="3676015" h="2415540">
                  <a:moveTo>
                    <a:pt x="1845576" y="9144"/>
                  </a:moveTo>
                  <a:lnTo>
                    <a:pt x="1845564" y="7620"/>
                  </a:lnTo>
                  <a:lnTo>
                    <a:pt x="1830324" y="7620"/>
                  </a:lnTo>
                  <a:lnTo>
                    <a:pt x="1830324" y="22860"/>
                  </a:lnTo>
                  <a:lnTo>
                    <a:pt x="1830336" y="24384"/>
                  </a:lnTo>
                  <a:lnTo>
                    <a:pt x="1845576" y="24384"/>
                  </a:lnTo>
                  <a:lnTo>
                    <a:pt x="1845576" y="9144"/>
                  </a:lnTo>
                  <a:close/>
                </a:path>
                <a:path w="3676015" h="2415540">
                  <a:moveTo>
                    <a:pt x="1848612" y="1987296"/>
                  </a:moveTo>
                  <a:lnTo>
                    <a:pt x="1839468" y="1987296"/>
                  </a:lnTo>
                  <a:lnTo>
                    <a:pt x="1839468" y="1988820"/>
                  </a:lnTo>
                  <a:lnTo>
                    <a:pt x="1836432" y="1988820"/>
                  </a:lnTo>
                  <a:lnTo>
                    <a:pt x="1837944" y="1987308"/>
                  </a:lnTo>
                  <a:lnTo>
                    <a:pt x="1839468" y="1988820"/>
                  </a:lnTo>
                  <a:lnTo>
                    <a:pt x="1839468" y="1987296"/>
                  </a:lnTo>
                  <a:lnTo>
                    <a:pt x="1837956" y="1987296"/>
                  </a:lnTo>
                  <a:lnTo>
                    <a:pt x="1827288" y="1987296"/>
                  </a:lnTo>
                  <a:lnTo>
                    <a:pt x="1827288" y="2002536"/>
                  </a:lnTo>
                  <a:lnTo>
                    <a:pt x="1833372" y="2002536"/>
                  </a:lnTo>
                  <a:lnTo>
                    <a:pt x="1842528" y="2002536"/>
                  </a:lnTo>
                  <a:lnTo>
                    <a:pt x="1848612" y="2002536"/>
                  </a:lnTo>
                  <a:lnTo>
                    <a:pt x="1848612" y="1994916"/>
                  </a:lnTo>
                  <a:lnTo>
                    <a:pt x="1848612" y="1988820"/>
                  </a:lnTo>
                  <a:lnTo>
                    <a:pt x="1848612" y="1987296"/>
                  </a:lnTo>
                  <a:close/>
                </a:path>
                <a:path w="3676015" h="2415540">
                  <a:moveTo>
                    <a:pt x="1848612" y="1164336"/>
                  </a:moveTo>
                  <a:lnTo>
                    <a:pt x="1840484" y="1164336"/>
                  </a:lnTo>
                  <a:lnTo>
                    <a:pt x="1840484" y="1167384"/>
                  </a:lnTo>
                  <a:lnTo>
                    <a:pt x="1835416" y="1167384"/>
                  </a:lnTo>
                  <a:lnTo>
                    <a:pt x="1837944" y="1164348"/>
                  </a:lnTo>
                  <a:lnTo>
                    <a:pt x="1840484" y="1167384"/>
                  </a:lnTo>
                  <a:lnTo>
                    <a:pt x="1840484" y="1164336"/>
                  </a:lnTo>
                  <a:lnTo>
                    <a:pt x="1837956" y="1164336"/>
                  </a:lnTo>
                  <a:lnTo>
                    <a:pt x="1827288" y="1164336"/>
                  </a:lnTo>
                  <a:lnTo>
                    <a:pt x="1827288" y="1181100"/>
                  </a:lnTo>
                  <a:lnTo>
                    <a:pt x="1833372" y="1181100"/>
                  </a:lnTo>
                  <a:lnTo>
                    <a:pt x="1842528" y="1181100"/>
                  </a:lnTo>
                  <a:lnTo>
                    <a:pt x="1848612" y="1181100"/>
                  </a:lnTo>
                  <a:lnTo>
                    <a:pt x="1848612" y="1173480"/>
                  </a:lnTo>
                  <a:lnTo>
                    <a:pt x="1848612" y="1167384"/>
                  </a:lnTo>
                  <a:lnTo>
                    <a:pt x="1848612" y="1164336"/>
                  </a:lnTo>
                  <a:close/>
                </a:path>
                <a:path w="3676015" h="2415540">
                  <a:moveTo>
                    <a:pt x="1850136" y="342900"/>
                  </a:moveTo>
                  <a:lnTo>
                    <a:pt x="1842516" y="342900"/>
                  </a:lnTo>
                  <a:lnTo>
                    <a:pt x="1842516" y="347472"/>
                  </a:lnTo>
                  <a:lnTo>
                    <a:pt x="1833384" y="347472"/>
                  </a:lnTo>
                  <a:lnTo>
                    <a:pt x="1837944" y="342912"/>
                  </a:lnTo>
                  <a:lnTo>
                    <a:pt x="1842516" y="347472"/>
                  </a:lnTo>
                  <a:lnTo>
                    <a:pt x="1842516" y="342900"/>
                  </a:lnTo>
                  <a:lnTo>
                    <a:pt x="1837956" y="342900"/>
                  </a:lnTo>
                  <a:lnTo>
                    <a:pt x="1824240" y="342900"/>
                  </a:lnTo>
                  <a:lnTo>
                    <a:pt x="1824240" y="358140"/>
                  </a:lnTo>
                  <a:lnTo>
                    <a:pt x="1833372" y="358140"/>
                  </a:lnTo>
                  <a:lnTo>
                    <a:pt x="1842528" y="358140"/>
                  </a:lnTo>
                  <a:lnTo>
                    <a:pt x="1850136" y="358140"/>
                  </a:lnTo>
                  <a:lnTo>
                    <a:pt x="1850136" y="350520"/>
                  </a:lnTo>
                  <a:lnTo>
                    <a:pt x="1850136" y="347472"/>
                  </a:lnTo>
                  <a:lnTo>
                    <a:pt x="1850136" y="342900"/>
                  </a:lnTo>
                  <a:close/>
                </a:path>
                <a:path w="3676015" h="2415540">
                  <a:moveTo>
                    <a:pt x="1854708" y="754380"/>
                  </a:moveTo>
                  <a:lnTo>
                    <a:pt x="1839468" y="754380"/>
                  </a:lnTo>
                  <a:lnTo>
                    <a:pt x="1839468" y="769620"/>
                  </a:lnTo>
                  <a:lnTo>
                    <a:pt x="1854708" y="769620"/>
                  </a:lnTo>
                  <a:lnTo>
                    <a:pt x="1854708" y="754380"/>
                  </a:lnTo>
                  <a:close/>
                </a:path>
                <a:path w="3676015" h="2415540">
                  <a:moveTo>
                    <a:pt x="1865376" y="411480"/>
                  </a:moveTo>
                  <a:lnTo>
                    <a:pt x="1848612" y="411480"/>
                  </a:lnTo>
                  <a:lnTo>
                    <a:pt x="1848612" y="426720"/>
                  </a:lnTo>
                  <a:lnTo>
                    <a:pt x="1865376" y="426720"/>
                  </a:lnTo>
                  <a:lnTo>
                    <a:pt x="1865376" y="411480"/>
                  </a:lnTo>
                  <a:close/>
                </a:path>
                <a:path w="3676015" h="2415540">
                  <a:moveTo>
                    <a:pt x="1868436" y="2403348"/>
                  </a:moveTo>
                  <a:lnTo>
                    <a:pt x="1856994" y="2403348"/>
                  </a:lnTo>
                  <a:lnTo>
                    <a:pt x="1860804" y="2398776"/>
                  </a:lnTo>
                  <a:lnTo>
                    <a:pt x="1848612" y="2398776"/>
                  </a:lnTo>
                  <a:lnTo>
                    <a:pt x="1848612" y="2415540"/>
                  </a:lnTo>
                  <a:lnTo>
                    <a:pt x="1865376" y="2415540"/>
                  </a:lnTo>
                  <a:lnTo>
                    <a:pt x="1868436" y="2410968"/>
                  </a:lnTo>
                  <a:lnTo>
                    <a:pt x="1868436" y="2407920"/>
                  </a:lnTo>
                  <a:lnTo>
                    <a:pt x="1868436" y="2403348"/>
                  </a:lnTo>
                  <a:close/>
                </a:path>
                <a:path w="3676015" h="2415540">
                  <a:moveTo>
                    <a:pt x="1868436" y="2372868"/>
                  </a:moveTo>
                  <a:lnTo>
                    <a:pt x="1853184" y="2372868"/>
                  </a:lnTo>
                  <a:lnTo>
                    <a:pt x="1853184" y="2388108"/>
                  </a:lnTo>
                  <a:lnTo>
                    <a:pt x="1868436" y="2388108"/>
                  </a:lnTo>
                  <a:lnTo>
                    <a:pt x="1868436" y="2372868"/>
                  </a:lnTo>
                  <a:close/>
                </a:path>
                <a:path w="3676015" h="2415540">
                  <a:moveTo>
                    <a:pt x="1868436" y="2342388"/>
                  </a:moveTo>
                  <a:lnTo>
                    <a:pt x="1853184" y="2342388"/>
                  </a:lnTo>
                  <a:lnTo>
                    <a:pt x="1853184" y="2357628"/>
                  </a:lnTo>
                  <a:lnTo>
                    <a:pt x="1868436" y="2357628"/>
                  </a:lnTo>
                  <a:lnTo>
                    <a:pt x="1868436" y="2342388"/>
                  </a:lnTo>
                  <a:close/>
                </a:path>
                <a:path w="3676015" h="2415540">
                  <a:moveTo>
                    <a:pt x="1868436" y="2310384"/>
                  </a:moveTo>
                  <a:lnTo>
                    <a:pt x="1853184" y="2310384"/>
                  </a:lnTo>
                  <a:lnTo>
                    <a:pt x="1853184" y="2325624"/>
                  </a:lnTo>
                  <a:lnTo>
                    <a:pt x="1868436" y="2325624"/>
                  </a:lnTo>
                  <a:lnTo>
                    <a:pt x="1868436" y="2310384"/>
                  </a:lnTo>
                  <a:close/>
                </a:path>
                <a:path w="3676015" h="2415540">
                  <a:moveTo>
                    <a:pt x="1868436" y="2279904"/>
                  </a:moveTo>
                  <a:lnTo>
                    <a:pt x="1853184" y="2279904"/>
                  </a:lnTo>
                  <a:lnTo>
                    <a:pt x="1853184" y="2295144"/>
                  </a:lnTo>
                  <a:lnTo>
                    <a:pt x="1868436" y="2295144"/>
                  </a:lnTo>
                  <a:lnTo>
                    <a:pt x="1868436" y="2279904"/>
                  </a:lnTo>
                  <a:close/>
                </a:path>
                <a:path w="3676015" h="2415540">
                  <a:moveTo>
                    <a:pt x="1868436" y="2249424"/>
                  </a:moveTo>
                  <a:lnTo>
                    <a:pt x="1853184" y="2249424"/>
                  </a:lnTo>
                  <a:lnTo>
                    <a:pt x="1853184" y="2264664"/>
                  </a:lnTo>
                  <a:lnTo>
                    <a:pt x="1868436" y="2264664"/>
                  </a:lnTo>
                  <a:lnTo>
                    <a:pt x="1868436" y="2249424"/>
                  </a:lnTo>
                  <a:close/>
                </a:path>
                <a:path w="3676015" h="2415540">
                  <a:moveTo>
                    <a:pt x="1868436" y="2218944"/>
                  </a:moveTo>
                  <a:lnTo>
                    <a:pt x="1853184" y="2218944"/>
                  </a:lnTo>
                  <a:lnTo>
                    <a:pt x="1853184" y="2234184"/>
                  </a:lnTo>
                  <a:lnTo>
                    <a:pt x="1868436" y="2234184"/>
                  </a:lnTo>
                  <a:lnTo>
                    <a:pt x="1868436" y="2218944"/>
                  </a:lnTo>
                  <a:close/>
                </a:path>
                <a:path w="3676015" h="2415540">
                  <a:moveTo>
                    <a:pt x="1868436" y="2186940"/>
                  </a:moveTo>
                  <a:lnTo>
                    <a:pt x="1853184" y="2186940"/>
                  </a:lnTo>
                  <a:lnTo>
                    <a:pt x="1853184" y="2202180"/>
                  </a:lnTo>
                  <a:lnTo>
                    <a:pt x="1868436" y="2202180"/>
                  </a:lnTo>
                  <a:lnTo>
                    <a:pt x="1868436" y="2186940"/>
                  </a:lnTo>
                  <a:close/>
                </a:path>
                <a:path w="3676015" h="2415540">
                  <a:moveTo>
                    <a:pt x="1868436" y="2156460"/>
                  </a:moveTo>
                  <a:lnTo>
                    <a:pt x="1853184" y="2156460"/>
                  </a:lnTo>
                  <a:lnTo>
                    <a:pt x="1853184" y="2171700"/>
                  </a:lnTo>
                  <a:lnTo>
                    <a:pt x="1868436" y="2171700"/>
                  </a:lnTo>
                  <a:lnTo>
                    <a:pt x="1868436" y="2156460"/>
                  </a:lnTo>
                  <a:close/>
                </a:path>
                <a:path w="3676015" h="2415540">
                  <a:moveTo>
                    <a:pt x="1868436" y="2125980"/>
                  </a:moveTo>
                  <a:lnTo>
                    <a:pt x="1853184" y="2125980"/>
                  </a:lnTo>
                  <a:lnTo>
                    <a:pt x="1853184" y="2141220"/>
                  </a:lnTo>
                  <a:lnTo>
                    <a:pt x="1868436" y="2141220"/>
                  </a:lnTo>
                  <a:lnTo>
                    <a:pt x="1868436" y="2125980"/>
                  </a:lnTo>
                  <a:close/>
                </a:path>
                <a:path w="3676015" h="2415540">
                  <a:moveTo>
                    <a:pt x="1868436" y="2095500"/>
                  </a:moveTo>
                  <a:lnTo>
                    <a:pt x="1853184" y="2095500"/>
                  </a:lnTo>
                  <a:lnTo>
                    <a:pt x="1853184" y="2110740"/>
                  </a:lnTo>
                  <a:lnTo>
                    <a:pt x="1868436" y="2110740"/>
                  </a:lnTo>
                  <a:lnTo>
                    <a:pt x="1868436" y="2095500"/>
                  </a:lnTo>
                  <a:close/>
                </a:path>
                <a:path w="3676015" h="2415540">
                  <a:moveTo>
                    <a:pt x="1868436" y="2063496"/>
                  </a:moveTo>
                  <a:lnTo>
                    <a:pt x="1854708" y="2063496"/>
                  </a:lnTo>
                  <a:lnTo>
                    <a:pt x="1854708" y="2055876"/>
                  </a:lnTo>
                  <a:lnTo>
                    <a:pt x="1839468" y="2055876"/>
                  </a:lnTo>
                  <a:lnTo>
                    <a:pt x="1839468" y="2071116"/>
                  </a:lnTo>
                  <a:lnTo>
                    <a:pt x="1853184" y="2071116"/>
                  </a:lnTo>
                  <a:lnTo>
                    <a:pt x="1853184" y="2078736"/>
                  </a:lnTo>
                  <a:lnTo>
                    <a:pt x="1868436" y="2078736"/>
                  </a:lnTo>
                  <a:lnTo>
                    <a:pt x="1868436" y="2071116"/>
                  </a:lnTo>
                  <a:lnTo>
                    <a:pt x="1868436" y="2063496"/>
                  </a:lnTo>
                  <a:close/>
                </a:path>
                <a:path w="3676015" h="2415540">
                  <a:moveTo>
                    <a:pt x="1868436" y="0"/>
                  </a:moveTo>
                  <a:lnTo>
                    <a:pt x="1853184" y="0"/>
                  </a:lnTo>
                  <a:lnTo>
                    <a:pt x="1853184" y="15240"/>
                  </a:lnTo>
                  <a:lnTo>
                    <a:pt x="1868436" y="15240"/>
                  </a:lnTo>
                  <a:lnTo>
                    <a:pt x="1868436" y="0"/>
                  </a:lnTo>
                  <a:close/>
                </a:path>
                <a:path w="3676015" h="2415540">
                  <a:moveTo>
                    <a:pt x="1871484" y="1645920"/>
                  </a:moveTo>
                  <a:lnTo>
                    <a:pt x="1856232" y="1645920"/>
                  </a:lnTo>
                  <a:lnTo>
                    <a:pt x="1856232" y="1661160"/>
                  </a:lnTo>
                  <a:lnTo>
                    <a:pt x="1871484" y="1661160"/>
                  </a:lnTo>
                  <a:lnTo>
                    <a:pt x="1871484" y="1645920"/>
                  </a:lnTo>
                  <a:close/>
                </a:path>
                <a:path w="3676015" h="2415540">
                  <a:moveTo>
                    <a:pt x="1871484" y="821436"/>
                  </a:moveTo>
                  <a:lnTo>
                    <a:pt x="1854708" y="821436"/>
                  </a:lnTo>
                  <a:lnTo>
                    <a:pt x="1854708" y="836676"/>
                  </a:lnTo>
                  <a:lnTo>
                    <a:pt x="1871484" y="836676"/>
                  </a:lnTo>
                  <a:lnTo>
                    <a:pt x="1871484" y="821436"/>
                  </a:lnTo>
                  <a:close/>
                </a:path>
                <a:path w="3676015" h="2415540">
                  <a:moveTo>
                    <a:pt x="1874532" y="1575816"/>
                  </a:moveTo>
                  <a:lnTo>
                    <a:pt x="1859280" y="1575816"/>
                  </a:lnTo>
                  <a:lnTo>
                    <a:pt x="1859280" y="1591056"/>
                  </a:lnTo>
                  <a:lnTo>
                    <a:pt x="1874532" y="1591056"/>
                  </a:lnTo>
                  <a:lnTo>
                    <a:pt x="1874532" y="1575816"/>
                  </a:lnTo>
                  <a:close/>
                </a:path>
                <a:path w="3676015" h="2415540">
                  <a:moveTo>
                    <a:pt x="1876056" y="1234440"/>
                  </a:moveTo>
                  <a:lnTo>
                    <a:pt x="1860804" y="1234440"/>
                  </a:lnTo>
                  <a:lnTo>
                    <a:pt x="1860804" y="1249680"/>
                  </a:lnTo>
                  <a:lnTo>
                    <a:pt x="1876056" y="1249680"/>
                  </a:lnTo>
                  <a:lnTo>
                    <a:pt x="1876056" y="1234440"/>
                  </a:lnTo>
                  <a:close/>
                </a:path>
                <a:path w="3676015" h="2415540">
                  <a:moveTo>
                    <a:pt x="1879104" y="1987296"/>
                  </a:moveTo>
                  <a:lnTo>
                    <a:pt x="1863852" y="1987296"/>
                  </a:lnTo>
                  <a:lnTo>
                    <a:pt x="1863852" y="2002536"/>
                  </a:lnTo>
                  <a:lnTo>
                    <a:pt x="1879104" y="2002536"/>
                  </a:lnTo>
                  <a:lnTo>
                    <a:pt x="1879104" y="1987296"/>
                  </a:lnTo>
                  <a:close/>
                </a:path>
                <a:path w="3676015" h="2415540">
                  <a:moveTo>
                    <a:pt x="1879104" y="1164336"/>
                  </a:moveTo>
                  <a:lnTo>
                    <a:pt x="1863852" y="1164336"/>
                  </a:lnTo>
                  <a:lnTo>
                    <a:pt x="1863852" y="1181100"/>
                  </a:lnTo>
                  <a:lnTo>
                    <a:pt x="1879104" y="1181100"/>
                  </a:lnTo>
                  <a:lnTo>
                    <a:pt x="1879104" y="1164336"/>
                  </a:lnTo>
                  <a:close/>
                </a:path>
                <a:path w="3676015" h="2415540">
                  <a:moveTo>
                    <a:pt x="1882152" y="342900"/>
                  </a:moveTo>
                  <a:lnTo>
                    <a:pt x="1865376" y="342900"/>
                  </a:lnTo>
                  <a:lnTo>
                    <a:pt x="1865376" y="358140"/>
                  </a:lnTo>
                  <a:lnTo>
                    <a:pt x="1882152" y="358140"/>
                  </a:lnTo>
                  <a:lnTo>
                    <a:pt x="1882152" y="342900"/>
                  </a:lnTo>
                  <a:close/>
                </a:path>
                <a:path w="3676015" h="2415540">
                  <a:moveTo>
                    <a:pt x="1885200" y="754380"/>
                  </a:moveTo>
                  <a:lnTo>
                    <a:pt x="1869960" y="754380"/>
                  </a:lnTo>
                  <a:lnTo>
                    <a:pt x="1869960" y="769620"/>
                  </a:lnTo>
                  <a:lnTo>
                    <a:pt x="1885200" y="769620"/>
                  </a:lnTo>
                  <a:lnTo>
                    <a:pt x="1885200" y="754380"/>
                  </a:lnTo>
                  <a:close/>
                </a:path>
                <a:path w="3676015" h="2415540">
                  <a:moveTo>
                    <a:pt x="1895868" y="411480"/>
                  </a:moveTo>
                  <a:lnTo>
                    <a:pt x="1880628" y="411480"/>
                  </a:lnTo>
                  <a:lnTo>
                    <a:pt x="1880628" y="426720"/>
                  </a:lnTo>
                  <a:lnTo>
                    <a:pt x="1895868" y="426720"/>
                  </a:lnTo>
                  <a:lnTo>
                    <a:pt x="1895868" y="411480"/>
                  </a:lnTo>
                  <a:close/>
                </a:path>
                <a:path w="3676015" h="2415540">
                  <a:moveTo>
                    <a:pt x="1898916" y="0"/>
                  </a:moveTo>
                  <a:lnTo>
                    <a:pt x="1883676" y="0"/>
                  </a:lnTo>
                  <a:lnTo>
                    <a:pt x="1883676" y="15240"/>
                  </a:lnTo>
                  <a:lnTo>
                    <a:pt x="1898916" y="15240"/>
                  </a:lnTo>
                  <a:lnTo>
                    <a:pt x="1898916" y="0"/>
                  </a:lnTo>
                  <a:close/>
                </a:path>
                <a:path w="3676015" h="2415540">
                  <a:moveTo>
                    <a:pt x="1901964" y="821436"/>
                  </a:moveTo>
                  <a:lnTo>
                    <a:pt x="1886724" y="821436"/>
                  </a:lnTo>
                  <a:lnTo>
                    <a:pt x="1886724" y="836676"/>
                  </a:lnTo>
                  <a:lnTo>
                    <a:pt x="1901964" y="836676"/>
                  </a:lnTo>
                  <a:lnTo>
                    <a:pt x="1901964" y="821436"/>
                  </a:lnTo>
                  <a:close/>
                </a:path>
                <a:path w="3676015" h="2415540">
                  <a:moveTo>
                    <a:pt x="1903488" y="1645920"/>
                  </a:moveTo>
                  <a:lnTo>
                    <a:pt x="1888248" y="1645920"/>
                  </a:lnTo>
                  <a:lnTo>
                    <a:pt x="1888248" y="1661160"/>
                  </a:lnTo>
                  <a:lnTo>
                    <a:pt x="1903488" y="1661160"/>
                  </a:lnTo>
                  <a:lnTo>
                    <a:pt x="1903488" y="1645920"/>
                  </a:lnTo>
                  <a:close/>
                </a:path>
                <a:path w="3676015" h="2415540">
                  <a:moveTo>
                    <a:pt x="1906536" y="1575816"/>
                  </a:moveTo>
                  <a:lnTo>
                    <a:pt x="1891296" y="1575816"/>
                  </a:lnTo>
                  <a:lnTo>
                    <a:pt x="1891296" y="1591056"/>
                  </a:lnTo>
                  <a:lnTo>
                    <a:pt x="1906536" y="1591056"/>
                  </a:lnTo>
                  <a:lnTo>
                    <a:pt x="1906536" y="1575816"/>
                  </a:lnTo>
                  <a:close/>
                </a:path>
                <a:path w="3676015" h="2415540">
                  <a:moveTo>
                    <a:pt x="1906536" y="1234440"/>
                  </a:moveTo>
                  <a:lnTo>
                    <a:pt x="1891296" y="1234440"/>
                  </a:lnTo>
                  <a:lnTo>
                    <a:pt x="1891296" y="1249680"/>
                  </a:lnTo>
                  <a:lnTo>
                    <a:pt x="1906536" y="1249680"/>
                  </a:lnTo>
                  <a:lnTo>
                    <a:pt x="1906536" y="1234440"/>
                  </a:lnTo>
                  <a:close/>
                </a:path>
                <a:path w="3676015" h="2415540">
                  <a:moveTo>
                    <a:pt x="1909584" y="1987296"/>
                  </a:moveTo>
                  <a:lnTo>
                    <a:pt x="1894344" y="1987296"/>
                  </a:lnTo>
                  <a:lnTo>
                    <a:pt x="1894344" y="2002536"/>
                  </a:lnTo>
                  <a:lnTo>
                    <a:pt x="1909584" y="2002536"/>
                  </a:lnTo>
                  <a:lnTo>
                    <a:pt x="1909584" y="1987296"/>
                  </a:lnTo>
                  <a:close/>
                </a:path>
                <a:path w="3676015" h="2415540">
                  <a:moveTo>
                    <a:pt x="1909584" y="1164336"/>
                  </a:moveTo>
                  <a:lnTo>
                    <a:pt x="1894344" y="1164336"/>
                  </a:lnTo>
                  <a:lnTo>
                    <a:pt x="1894344" y="1181100"/>
                  </a:lnTo>
                  <a:lnTo>
                    <a:pt x="1909584" y="1181100"/>
                  </a:lnTo>
                  <a:lnTo>
                    <a:pt x="1909584" y="1164336"/>
                  </a:lnTo>
                  <a:close/>
                </a:path>
                <a:path w="3676015" h="2415540">
                  <a:moveTo>
                    <a:pt x="1912632" y="342900"/>
                  </a:moveTo>
                  <a:lnTo>
                    <a:pt x="1897392" y="342900"/>
                  </a:lnTo>
                  <a:lnTo>
                    <a:pt x="1897392" y="358140"/>
                  </a:lnTo>
                  <a:lnTo>
                    <a:pt x="1912632" y="358140"/>
                  </a:lnTo>
                  <a:lnTo>
                    <a:pt x="1912632" y="342900"/>
                  </a:lnTo>
                  <a:close/>
                </a:path>
                <a:path w="3676015" h="2415540">
                  <a:moveTo>
                    <a:pt x="1915680" y="754380"/>
                  </a:moveTo>
                  <a:lnTo>
                    <a:pt x="1900440" y="754380"/>
                  </a:lnTo>
                  <a:lnTo>
                    <a:pt x="1900440" y="769620"/>
                  </a:lnTo>
                  <a:lnTo>
                    <a:pt x="1915680" y="769620"/>
                  </a:lnTo>
                  <a:lnTo>
                    <a:pt x="1915680" y="754380"/>
                  </a:lnTo>
                  <a:close/>
                </a:path>
                <a:path w="3676015" h="2415540">
                  <a:moveTo>
                    <a:pt x="1926348" y="411480"/>
                  </a:moveTo>
                  <a:lnTo>
                    <a:pt x="1911108" y="411480"/>
                  </a:lnTo>
                  <a:lnTo>
                    <a:pt x="1911108" y="426720"/>
                  </a:lnTo>
                  <a:lnTo>
                    <a:pt x="1926348" y="426720"/>
                  </a:lnTo>
                  <a:lnTo>
                    <a:pt x="1926348" y="411480"/>
                  </a:lnTo>
                  <a:close/>
                </a:path>
                <a:path w="3676015" h="2415540">
                  <a:moveTo>
                    <a:pt x="1930920" y="0"/>
                  </a:moveTo>
                  <a:lnTo>
                    <a:pt x="1914156" y="0"/>
                  </a:lnTo>
                  <a:lnTo>
                    <a:pt x="1914156" y="15240"/>
                  </a:lnTo>
                  <a:lnTo>
                    <a:pt x="1930920" y="15240"/>
                  </a:lnTo>
                  <a:lnTo>
                    <a:pt x="1930920" y="0"/>
                  </a:lnTo>
                  <a:close/>
                </a:path>
                <a:path w="3676015" h="2415540">
                  <a:moveTo>
                    <a:pt x="1932444" y="821436"/>
                  </a:moveTo>
                  <a:lnTo>
                    <a:pt x="1917204" y="821436"/>
                  </a:lnTo>
                  <a:lnTo>
                    <a:pt x="1917204" y="836676"/>
                  </a:lnTo>
                  <a:lnTo>
                    <a:pt x="1932444" y="836676"/>
                  </a:lnTo>
                  <a:lnTo>
                    <a:pt x="1932444" y="821436"/>
                  </a:lnTo>
                  <a:close/>
                </a:path>
                <a:path w="3676015" h="2415540">
                  <a:moveTo>
                    <a:pt x="1933968" y="1645920"/>
                  </a:moveTo>
                  <a:lnTo>
                    <a:pt x="1918728" y="1645920"/>
                  </a:lnTo>
                  <a:lnTo>
                    <a:pt x="1918728" y="1661160"/>
                  </a:lnTo>
                  <a:lnTo>
                    <a:pt x="1933968" y="1661160"/>
                  </a:lnTo>
                  <a:lnTo>
                    <a:pt x="1933968" y="1645920"/>
                  </a:lnTo>
                  <a:close/>
                </a:path>
                <a:path w="3676015" h="2415540">
                  <a:moveTo>
                    <a:pt x="1937016" y="1575816"/>
                  </a:moveTo>
                  <a:lnTo>
                    <a:pt x="1921776" y="1575816"/>
                  </a:lnTo>
                  <a:lnTo>
                    <a:pt x="1921776" y="1591056"/>
                  </a:lnTo>
                  <a:lnTo>
                    <a:pt x="1937016" y="1591056"/>
                  </a:lnTo>
                  <a:lnTo>
                    <a:pt x="1937016" y="1575816"/>
                  </a:lnTo>
                  <a:close/>
                </a:path>
                <a:path w="3676015" h="2415540">
                  <a:moveTo>
                    <a:pt x="1937016" y="1234440"/>
                  </a:moveTo>
                  <a:lnTo>
                    <a:pt x="1921776" y="1234440"/>
                  </a:lnTo>
                  <a:lnTo>
                    <a:pt x="1921776" y="1249680"/>
                  </a:lnTo>
                  <a:lnTo>
                    <a:pt x="1937016" y="1249680"/>
                  </a:lnTo>
                  <a:lnTo>
                    <a:pt x="1937016" y="1234440"/>
                  </a:lnTo>
                  <a:close/>
                </a:path>
                <a:path w="3676015" h="2415540">
                  <a:moveTo>
                    <a:pt x="1940064" y="1987296"/>
                  </a:moveTo>
                  <a:lnTo>
                    <a:pt x="1924824" y="1987296"/>
                  </a:lnTo>
                  <a:lnTo>
                    <a:pt x="1924824" y="2002536"/>
                  </a:lnTo>
                  <a:lnTo>
                    <a:pt x="1940064" y="2002536"/>
                  </a:lnTo>
                  <a:lnTo>
                    <a:pt x="1940064" y="1987296"/>
                  </a:lnTo>
                  <a:close/>
                </a:path>
                <a:path w="3676015" h="2415540">
                  <a:moveTo>
                    <a:pt x="1940064" y="1164336"/>
                  </a:moveTo>
                  <a:lnTo>
                    <a:pt x="1924824" y="1164336"/>
                  </a:lnTo>
                  <a:lnTo>
                    <a:pt x="1924824" y="1181100"/>
                  </a:lnTo>
                  <a:lnTo>
                    <a:pt x="1940064" y="1181100"/>
                  </a:lnTo>
                  <a:lnTo>
                    <a:pt x="1940064" y="1164336"/>
                  </a:lnTo>
                  <a:close/>
                </a:path>
                <a:path w="3676015" h="2415540">
                  <a:moveTo>
                    <a:pt x="1943112" y="342900"/>
                  </a:moveTo>
                  <a:lnTo>
                    <a:pt x="1927872" y="342900"/>
                  </a:lnTo>
                  <a:lnTo>
                    <a:pt x="1927872" y="358140"/>
                  </a:lnTo>
                  <a:lnTo>
                    <a:pt x="1943112" y="358140"/>
                  </a:lnTo>
                  <a:lnTo>
                    <a:pt x="1943112" y="342900"/>
                  </a:lnTo>
                  <a:close/>
                </a:path>
                <a:path w="3676015" h="2415540">
                  <a:moveTo>
                    <a:pt x="1946160" y="754380"/>
                  </a:moveTo>
                  <a:lnTo>
                    <a:pt x="1930920" y="754380"/>
                  </a:lnTo>
                  <a:lnTo>
                    <a:pt x="1930920" y="769620"/>
                  </a:lnTo>
                  <a:lnTo>
                    <a:pt x="1946160" y="769620"/>
                  </a:lnTo>
                  <a:lnTo>
                    <a:pt x="1946160" y="754380"/>
                  </a:lnTo>
                  <a:close/>
                </a:path>
                <a:path w="3676015" h="2415540">
                  <a:moveTo>
                    <a:pt x="1956828" y="411480"/>
                  </a:moveTo>
                  <a:lnTo>
                    <a:pt x="1941588" y="411480"/>
                  </a:lnTo>
                  <a:lnTo>
                    <a:pt x="1941588" y="426720"/>
                  </a:lnTo>
                  <a:lnTo>
                    <a:pt x="1956828" y="426720"/>
                  </a:lnTo>
                  <a:lnTo>
                    <a:pt x="1956828" y="411480"/>
                  </a:lnTo>
                  <a:close/>
                </a:path>
                <a:path w="3676015" h="2415540">
                  <a:moveTo>
                    <a:pt x="1961400" y="0"/>
                  </a:moveTo>
                  <a:lnTo>
                    <a:pt x="1946160" y="0"/>
                  </a:lnTo>
                  <a:lnTo>
                    <a:pt x="1946160" y="15240"/>
                  </a:lnTo>
                  <a:lnTo>
                    <a:pt x="1961400" y="15240"/>
                  </a:lnTo>
                  <a:lnTo>
                    <a:pt x="1961400" y="0"/>
                  </a:lnTo>
                  <a:close/>
                </a:path>
                <a:path w="3676015" h="2415540">
                  <a:moveTo>
                    <a:pt x="1962924" y="821436"/>
                  </a:moveTo>
                  <a:lnTo>
                    <a:pt x="1947684" y="821436"/>
                  </a:lnTo>
                  <a:lnTo>
                    <a:pt x="1947684" y="836676"/>
                  </a:lnTo>
                  <a:lnTo>
                    <a:pt x="1962924" y="836676"/>
                  </a:lnTo>
                  <a:lnTo>
                    <a:pt x="1962924" y="821436"/>
                  </a:lnTo>
                  <a:close/>
                </a:path>
                <a:path w="3676015" h="2415540">
                  <a:moveTo>
                    <a:pt x="1964448" y="1645920"/>
                  </a:moveTo>
                  <a:lnTo>
                    <a:pt x="1949208" y="1645920"/>
                  </a:lnTo>
                  <a:lnTo>
                    <a:pt x="1949208" y="1661160"/>
                  </a:lnTo>
                  <a:lnTo>
                    <a:pt x="1964448" y="1661160"/>
                  </a:lnTo>
                  <a:lnTo>
                    <a:pt x="1964448" y="1645920"/>
                  </a:lnTo>
                  <a:close/>
                </a:path>
                <a:path w="3676015" h="2415540">
                  <a:moveTo>
                    <a:pt x="1967496" y="1575816"/>
                  </a:moveTo>
                  <a:lnTo>
                    <a:pt x="1952256" y="1575816"/>
                  </a:lnTo>
                  <a:lnTo>
                    <a:pt x="1952256" y="1591056"/>
                  </a:lnTo>
                  <a:lnTo>
                    <a:pt x="1967496" y="1591056"/>
                  </a:lnTo>
                  <a:lnTo>
                    <a:pt x="1967496" y="1575816"/>
                  </a:lnTo>
                  <a:close/>
                </a:path>
                <a:path w="3676015" h="2415540">
                  <a:moveTo>
                    <a:pt x="1969020" y="1234440"/>
                  </a:moveTo>
                  <a:lnTo>
                    <a:pt x="1952256" y="1234440"/>
                  </a:lnTo>
                  <a:lnTo>
                    <a:pt x="1952256" y="1249680"/>
                  </a:lnTo>
                  <a:lnTo>
                    <a:pt x="1969020" y="1249680"/>
                  </a:lnTo>
                  <a:lnTo>
                    <a:pt x="1969020" y="1234440"/>
                  </a:lnTo>
                  <a:close/>
                </a:path>
                <a:path w="3676015" h="2415540">
                  <a:moveTo>
                    <a:pt x="1972068" y="1987296"/>
                  </a:moveTo>
                  <a:lnTo>
                    <a:pt x="1956828" y="1987296"/>
                  </a:lnTo>
                  <a:lnTo>
                    <a:pt x="1956828" y="2002536"/>
                  </a:lnTo>
                  <a:lnTo>
                    <a:pt x="1972068" y="2002536"/>
                  </a:lnTo>
                  <a:lnTo>
                    <a:pt x="1972068" y="1987296"/>
                  </a:lnTo>
                  <a:close/>
                </a:path>
                <a:path w="3676015" h="2415540">
                  <a:moveTo>
                    <a:pt x="1972068" y="1164336"/>
                  </a:moveTo>
                  <a:lnTo>
                    <a:pt x="1956828" y="1164336"/>
                  </a:lnTo>
                  <a:lnTo>
                    <a:pt x="1956828" y="1181100"/>
                  </a:lnTo>
                  <a:lnTo>
                    <a:pt x="1972068" y="1181100"/>
                  </a:lnTo>
                  <a:lnTo>
                    <a:pt x="1972068" y="1164336"/>
                  </a:lnTo>
                  <a:close/>
                </a:path>
                <a:path w="3676015" h="2415540">
                  <a:moveTo>
                    <a:pt x="1973592" y="342900"/>
                  </a:moveTo>
                  <a:lnTo>
                    <a:pt x="1958352" y="342900"/>
                  </a:lnTo>
                  <a:lnTo>
                    <a:pt x="1958352" y="358140"/>
                  </a:lnTo>
                  <a:lnTo>
                    <a:pt x="1973592" y="358140"/>
                  </a:lnTo>
                  <a:lnTo>
                    <a:pt x="1973592" y="342900"/>
                  </a:lnTo>
                  <a:close/>
                </a:path>
                <a:path w="3676015" h="2415540">
                  <a:moveTo>
                    <a:pt x="1978164" y="754380"/>
                  </a:moveTo>
                  <a:lnTo>
                    <a:pt x="1962924" y="754380"/>
                  </a:lnTo>
                  <a:lnTo>
                    <a:pt x="1962924" y="769620"/>
                  </a:lnTo>
                  <a:lnTo>
                    <a:pt x="1978164" y="769620"/>
                  </a:lnTo>
                  <a:lnTo>
                    <a:pt x="1978164" y="754380"/>
                  </a:lnTo>
                  <a:close/>
                </a:path>
                <a:path w="3676015" h="2415540">
                  <a:moveTo>
                    <a:pt x="1988832" y="411480"/>
                  </a:moveTo>
                  <a:lnTo>
                    <a:pt x="1972068" y="411480"/>
                  </a:lnTo>
                  <a:lnTo>
                    <a:pt x="1972068" y="426720"/>
                  </a:lnTo>
                  <a:lnTo>
                    <a:pt x="1988832" y="426720"/>
                  </a:lnTo>
                  <a:lnTo>
                    <a:pt x="1988832" y="411480"/>
                  </a:lnTo>
                  <a:close/>
                </a:path>
                <a:path w="3676015" h="2415540">
                  <a:moveTo>
                    <a:pt x="1991880" y="0"/>
                  </a:moveTo>
                  <a:lnTo>
                    <a:pt x="1976640" y="0"/>
                  </a:lnTo>
                  <a:lnTo>
                    <a:pt x="1976640" y="15240"/>
                  </a:lnTo>
                  <a:lnTo>
                    <a:pt x="1991880" y="15240"/>
                  </a:lnTo>
                  <a:lnTo>
                    <a:pt x="1991880" y="0"/>
                  </a:lnTo>
                  <a:close/>
                </a:path>
                <a:path w="3676015" h="2415540">
                  <a:moveTo>
                    <a:pt x="1994928" y="821436"/>
                  </a:moveTo>
                  <a:lnTo>
                    <a:pt x="1978164" y="821436"/>
                  </a:lnTo>
                  <a:lnTo>
                    <a:pt x="1978164" y="836676"/>
                  </a:lnTo>
                  <a:lnTo>
                    <a:pt x="1994928" y="836676"/>
                  </a:lnTo>
                  <a:lnTo>
                    <a:pt x="1994928" y="821436"/>
                  </a:lnTo>
                  <a:close/>
                </a:path>
                <a:path w="3676015" h="2415540">
                  <a:moveTo>
                    <a:pt x="1997976" y="1575816"/>
                  </a:moveTo>
                  <a:lnTo>
                    <a:pt x="1982736" y="1575816"/>
                  </a:lnTo>
                  <a:lnTo>
                    <a:pt x="1982736" y="1591056"/>
                  </a:lnTo>
                  <a:lnTo>
                    <a:pt x="1997976" y="1591056"/>
                  </a:lnTo>
                  <a:lnTo>
                    <a:pt x="1997976" y="1575816"/>
                  </a:lnTo>
                  <a:close/>
                </a:path>
                <a:path w="3676015" h="2415540">
                  <a:moveTo>
                    <a:pt x="1999500" y="1234440"/>
                  </a:moveTo>
                  <a:lnTo>
                    <a:pt x="1984260" y="1234440"/>
                  </a:lnTo>
                  <a:lnTo>
                    <a:pt x="1984260" y="1249680"/>
                  </a:lnTo>
                  <a:lnTo>
                    <a:pt x="1999500" y="1249680"/>
                  </a:lnTo>
                  <a:lnTo>
                    <a:pt x="1999500" y="1234440"/>
                  </a:lnTo>
                  <a:close/>
                </a:path>
                <a:path w="3676015" h="2415540">
                  <a:moveTo>
                    <a:pt x="2002548" y="1164336"/>
                  </a:moveTo>
                  <a:lnTo>
                    <a:pt x="1987308" y="1164336"/>
                  </a:lnTo>
                  <a:lnTo>
                    <a:pt x="1987308" y="1181100"/>
                  </a:lnTo>
                  <a:lnTo>
                    <a:pt x="2002548" y="1181100"/>
                  </a:lnTo>
                  <a:lnTo>
                    <a:pt x="2002548" y="1164336"/>
                  </a:lnTo>
                  <a:close/>
                </a:path>
                <a:path w="3676015" h="2415540">
                  <a:moveTo>
                    <a:pt x="2005596" y="342900"/>
                  </a:moveTo>
                  <a:lnTo>
                    <a:pt x="1988832" y="342900"/>
                  </a:lnTo>
                  <a:lnTo>
                    <a:pt x="1988832" y="358140"/>
                  </a:lnTo>
                  <a:lnTo>
                    <a:pt x="2005596" y="358140"/>
                  </a:lnTo>
                  <a:lnTo>
                    <a:pt x="2005596" y="342900"/>
                  </a:lnTo>
                  <a:close/>
                </a:path>
                <a:path w="3676015" h="2415540">
                  <a:moveTo>
                    <a:pt x="2007120" y="1991868"/>
                  </a:moveTo>
                  <a:lnTo>
                    <a:pt x="1994928" y="1991868"/>
                  </a:lnTo>
                  <a:lnTo>
                    <a:pt x="1999500" y="1987296"/>
                  </a:lnTo>
                  <a:lnTo>
                    <a:pt x="1987308" y="1987296"/>
                  </a:lnTo>
                  <a:lnTo>
                    <a:pt x="1987308" y="2002536"/>
                  </a:lnTo>
                  <a:lnTo>
                    <a:pt x="2004072" y="2002536"/>
                  </a:lnTo>
                  <a:lnTo>
                    <a:pt x="2007120" y="1999488"/>
                  </a:lnTo>
                  <a:lnTo>
                    <a:pt x="2007120" y="1994916"/>
                  </a:lnTo>
                  <a:lnTo>
                    <a:pt x="2007120" y="1991868"/>
                  </a:lnTo>
                  <a:close/>
                </a:path>
                <a:path w="3676015" h="2415540">
                  <a:moveTo>
                    <a:pt x="2007120" y="1961388"/>
                  </a:moveTo>
                  <a:lnTo>
                    <a:pt x="1991880" y="1961388"/>
                  </a:lnTo>
                  <a:lnTo>
                    <a:pt x="1991880" y="1976628"/>
                  </a:lnTo>
                  <a:lnTo>
                    <a:pt x="2007120" y="1976628"/>
                  </a:lnTo>
                  <a:lnTo>
                    <a:pt x="2007120" y="1961388"/>
                  </a:lnTo>
                  <a:close/>
                </a:path>
                <a:path w="3676015" h="2415540">
                  <a:moveTo>
                    <a:pt x="2007120" y="1930908"/>
                  </a:moveTo>
                  <a:lnTo>
                    <a:pt x="1991880" y="1930908"/>
                  </a:lnTo>
                  <a:lnTo>
                    <a:pt x="1991880" y="1946148"/>
                  </a:lnTo>
                  <a:lnTo>
                    <a:pt x="2007120" y="1946148"/>
                  </a:lnTo>
                  <a:lnTo>
                    <a:pt x="2007120" y="1930908"/>
                  </a:lnTo>
                  <a:close/>
                </a:path>
                <a:path w="3676015" h="2415540">
                  <a:moveTo>
                    <a:pt x="2007120" y="1900428"/>
                  </a:moveTo>
                  <a:lnTo>
                    <a:pt x="1991880" y="1900428"/>
                  </a:lnTo>
                  <a:lnTo>
                    <a:pt x="1991880" y="1915668"/>
                  </a:lnTo>
                  <a:lnTo>
                    <a:pt x="2007120" y="1915668"/>
                  </a:lnTo>
                  <a:lnTo>
                    <a:pt x="2007120" y="1900428"/>
                  </a:lnTo>
                  <a:close/>
                </a:path>
                <a:path w="3676015" h="2415540">
                  <a:moveTo>
                    <a:pt x="2007120" y="1868424"/>
                  </a:moveTo>
                  <a:lnTo>
                    <a:pt x="1991880" y="1868424"/>
                  </a:lnTo>
                  <a:lnTo>
                    <a:pt x="1991880" y="1883664"/>
                  </a:lnTo>
                  <a:lnTo>
                    <a:pt x="2007120" y="1883664"/>
                  </a:lnTo>
                  <a:lnTo>
                    <a:pt x="2007120" y="1868424"/>
                  </a:lnTo>
                  <a:close/>
                </a:path>
                <a:path w="3676015" h="2415540">
                  <a:moveTo>
                    <a:pt x="2007120" y="1837944"/>
                  </a:moveTo>
                  <a:lnTo>
                    <a:pt x="1991880" y="1837944"/>
                  </a:lnTo>
                  <a:lnTo>
                    <a:pt x="1991880" y="1853184"/>
                  </a:lnTo>
                  <a:lnTo>
                    <a:pt x="2007120" y="1853184"/>
                  </a:lnTo>
                  <a:lnTo>
                    <a:pt x="2007120" y="1837944"/>
                  </a:lnTo>
                  <a:close/>
                </a:path>
                <a:path w="3676015" h="2415540">
                  <a:moveTo>
                    <a:pt x="2007120" y="1807464"/>
                  </a:moveTo>
                  <a:lnTo>
                    <a:pt x="1991880" y="1807464"/>
                  </a:lnTo>
                  <a:lnTo>
                    <a:pt x="1991880" y="1822704"/>
                  </a:lnTo>
                  <a:lnTo>
                    <a:pt x="2007120" y="1822704"/>
                  </a:lnTo>
                  <a:lnTo>
                    <a:pt x="2007120" y="1807464"/>
                  </a:lnTo>
                  <a:close/>
                </a:path>
                <a:path w="3676015" h="2415540">
                  <a:moveTo>
                    <a:pt x="2007120" y="1776984"/>
                  </a:moveTo>
                  <a:lnTo>
                    <a:pt x="1991880" y="1776984"/>
                  </a:lnTo>
                  <a:lnTo>
                    <a:pt x="1991880" y="1792224"/>
                  </a:lnTo>
                  <a:lnTo>
                    <a:pt x="2007120" y="1792224"/>
                  </a:lnTo>
                  <a:lnTo>
                    <a:pt x="2007120" y="1776984"/>
                  </a:lnTo>
                  <a:close/>
                </a:path>
                <a:path w="3676015" h="2415540">
                  <a:moveTo>
                    <a:pt x="2007120" y="1744980"/>
                  </a:moveTo>
                  <a:lnTo>
                    <a:pt x="1991880" y="1744980"/>
                  </a:lnTo>
                  <a:lnTo>
                    <a:pt x="1991880" y="1760220"/>
                  </a:lnTo>
                  <a:lnTo>
                    <a:pt x="2007120" y="1760220"/>
                  </a:lnTo>
                  <a:lnTo>
                    <a:pt x="2007120" y="1744980"/>
                  </a:lnTo>
                  <a:close/>
                </a:path>
                <a:path w="3676015" h="2415540">
                  <a:moveTo>
                    <a:pt x="2007120" y="1714500"/>
                  </a:moveTo>
                  <a:lnTo>
                    <a:pt x="1991880" y="1714500"/>
                  </a:lnTo>
                  <a:lnTo>
                    <a:pt x="1991880" y="1729740"/>
                  </a:lnTo>
                  <a:lnTo>
                    <a:pt x="2007120" y="1729740"/>
                  </a:lnTo>
                  <a:lnTo>
                    <a:pt x="2007120" y="1714500"/>
                  </a:lnTo>
                  <a:close/>
                </a:path>
                <a:path w="3676015" h="2415540">
                  <a:moveTo>
                    <a:pt x="2007120" y="1684020"/>
                  </a:moveTo>
                  <a:lnTo>
                    <a:pt x="1991880" y="1684020"/>
                  </a:lnTo>
                  <a:lnTo>
                    <a:pt x="1991880" y="1699260"/>
                  </a:lnTo>
                  <a:lnTo>
                    <a:pt x="2007120" y="1699260"/>
                  </a:lnTo>
                  <a:lnTo>
                    <a:pt x="2007120" y="1684020"/>
                  </a:lnTo>
                  <a:close/>
                </a:path>
                <a:path w="3676015" h="2415540">
                  <a:moveTo>
                    <a:pt x="2007120" y="1653540"/>
                  </a:moveTo>
                  <a:lnTo>
                    <a:pt x="1994928" y="1653540"/>
                  </a:lnTo>
                  <a:lnTo>
                    <a:pt x="1994928" y="1645920"/>
                  </a:lnTo>
                  <a:lnTo>
                    <a:pt x="1979688" y="1645920"/>
                  </a:lnTo>
                  <a:lnTo>
                    <a:pt x="1979688" y="1661160"/>
                  </a:lnTo>
                  <a:lnTo>
                    <a:pt x="1991880" y="1661160"/>
                  </a:lnTo>
                  <a:lnTo>
                    <a:pt x="1991880" y="1668780"/>
                  </a:lnTo>
                  <a:lnTo>
                    <a:pt x="2007120" y="1668780"/>
                  </a:lnTo>
                  <a:lnTo>
                    <a:pt x="2007120" y="1661160"/>
                  </a:lnTo>
                  <a:lnTo>
                    <a:pt x="2007120" y="1653540"/>
                  </a:lnTo>
                  <a:close/>
                </a:path>
                <a:path w="3676015" h="2415540">
                  <a:moveTo>
                    <a:pt x="2008644" y="754380"/>
                  </a:moveTo>
                  <a:lnTo>
                    <a:pt x="1993404" y="754380"/>
                  </a:lnTo>
                  <a:lnTo>
                    <a:pt x="1993404" y="769620"/>
                  </a:lnTo>
                  <a:lnTo>
                    <a:pt x="2008644" y="769620"/>
                  </a:lnTo>
                  <a:lnTo>
                    <a:pt x="2008644" y="754380"/>
                  </a:lnTo>
                  <a:close/>
                </a:path>
                <a:path w="3676015" h="2415540">
                  <a:moveTo>
                    <a:pt x="2019312" y="411480"/>
                  </a:moveTo>
                  <a:lnTo>
                    <a:pt x="2004072" y="411480"/>
                  </a:lnTo>
                  <a:lnTo>
                    <a:pt x="2004072" y="426720"/>
                  </a:lnTo>
                  <a:lnTo>
                    <a:pt x="2019312" y="426720"/>
                  </a:lnTo>
                  <a:lnTo>
                    <a:pt x="2019312" y="411480"/>
                  </a:lnTo>
                  <a:close/>
                </a:path>
                <a:path w="3676015" h="2415540">
                  <a:moveTo>
                    <a:pt x="2022360" y="0"/>
                  </a:moveTo>
                  <a:lnTo>
                    <a:pt x="2007120" y="0"/>
                  </a:lnTo>
                  <a:lnTo>
                    <a:pt x="2007120" y="15240"/>
                  </a:lnTo>
                  <a:lnTo>
                    <a:pt x="2022360" y="15240"/>
                  </a:lnTo>
                  <a:lnTo>
                    <a:pt x="2022360" y="0"/>
                  </a:lnTo>
                  <a:close/>
                </a:path>
                <a:path w="3676015" h="2415540">
                  <a:moveTo>
                    <a:pt x="2029980" y="1575816"/>
                  </a:moveTo>
                  <a:lnTo>
                    <a:pt x="2014740" y="1575816"/>
                  </a:lnTo>
                  <a:lnTo>
                    <a:pt x="2014740" y="1591056"/>
                  </a:lnTo>
                  <a:lnTo>
                    <a:pt x="2029980" y="1591056"/>
                  </a:lnTo>
                  <a:lnTo>
                    <a:pt x="2029980" y="1575816"/>
                  </a:lnTo>
                  <a:close/>
                </a:path>
                <a:path w="3676015" h="2415540">
                  <a:moveTo>
                    <a:pt x="2029980" y="1234440"/>
                  </a:moveTo>
                  <a:lnTo>
                    <a:pt x="2014740" y="1234440"/>
                  </a:lnTo>
                  <a:lnTo>
                    <a:pt x="2014740" y="1249680"/>
                  </a:lnTo>
                  <a:lnTo>
                    <a:pt x="2029980" y="1249680"/>
                  </a:lnTo>
                  <a:lnTo>
                    <a:pt x="2029980" y="1234440"/>
                  </a:lnTo>
                  <a:close/>
                </a:path>
                <a:path w="3676015" h="2415540">
                  <a:moveTo>
                    <a:pt x="2036076" y="342900"/>
                  </a:moveTo>
                  <a:lnTo>
                    <a:pt x="2020836" y="342900"/>
                  </a:lnTo>
                  <a:lnTo>
                    <a:pt x="2020836" y="358140"/>
                  </a:lnTo>
                  <a:lnTo>
                    <a:pt x="2036076" y="358140"/>
                  </a:lnTo>
                  <a:lnTo>
                    <a:pt x="2036076" y="342900"/>
                  </a:lnTo>
                  <a:close/>
                </a:path>
                <a:path w="3676015" h="2415540">
                  <a:moveTo>
                    <a:pt x="2037600" y="1168908"/>
                  </a:moveTo>
                  <a:lnTo>
                    <a:pt x="2026170" y="1168908"/>
                  </a:lnTo>
                  <a:lnTo>
                    <a:pt x="2029980" y="1164336"/>
                  </a:lnTo>
                  <a:lnTo>
                    <a:pt x="2017788" y="1164336"/>
                  </a:lnTo>
                  <a:lnTo>
                    <a:pt x="2017788" y="1181100"/>
                  </a:lnTo>
                  <a:lnTo>
                    <a:pt x="2034552" y="1181100"/>
                  </a:lnTo>
                  <a:lnTo>
                    <a:pt x="2037600" y="1176528"/>
                  </a:lnTo>
                  <a:lnTo>
                    <a:pt x="2037600" y="1173480"/>
                  </a:lnTo>
                  <a:lnTo>
                    <a:pt x="2037600" y="1168908"/>
                  </a:lnTo>
                  <a:close/>
                </a:path>
                <a:path w="3676015" h="2415540">
                  <a:moveTo>
                    <a:pt x="2037600" y="1138428"/>
                  </a:moveTo>
                  <a:lnTo>
                    <a:pt x="2022360" y="1138428"/>
                  </a:lnTo>
                  <a:lnTo>
                    <a:pt x="2022360" y="1153668"/>
                  </a:lnTo>
                  <a:lnTo>
                    <a:pt x="2037600" y="1153668"/>
                  </a:lnTo>
                  <a:lnTo>
                    <a:pt x="2037600" y="1138428"/>
                  </a:lnTo>
                  <a:close/>
                </a:path>
                <a:path w="3676015" h="2415540">
                  <a:moveTo>
                    <a:pt x="2037600" y="1107948"/>
                  </a:moveTo>
                  <a:lnTo>
                    <a:pt x="2022360" y="1107948"/>
                  </a:lnTo>
                  <a:lnTo>
                    <a:pt x="2022360" y="1123188"/>
                  </a:lnTo>
                  <a:lnTo>
                    <a:pt x="2037600" y="1123188"/>
                  </a:lnTo>
                  <a:lnTo>
                    <a:pt x="2037600" y="1107948"/>
                  </a:lnTo>
                  <a:close/>
                </a:path>
                <a:path w="3676015" h="2415540">
                  <a:moveTo>
                    <a:pt x="2037600" y="1075944"/>
                  </a:moveTo>
                  <a:lnTo>
                    <a:pt x="2022360" y="1075944"/>
                  </a:lnTo>
                  <a:lnTo>
                    <a:pt x="2022360" y="1091184"/>
                  </a:lnTo>
                  <a:lnTo>
                    <a:pt x="2037600" y="1091184"/>
                  </a:lnTo>
                  <a:lnTo>
                    <a:pt x="2037600" y="1075944"/>
                  </a:lnTo>
                  <a:close/>
                </a:path>
                <a:path w="3676015" h="2415540">
                  <a:moveTo>
                    <a:pt x="2037600" y="1045464"/>
                  </a:moveTo>
                  <a:lnTo>
                    <a:pt x="2022360" y="1045464"/>
                  </a:lnTo>
                  <a:lnTo>
                    <a:pt x="2022360" y="1060704"/>
                  </a:lnTo>
                  <a:lnTo>
                    <a:pt x="2037600" y="1060704"/>
                  </a:lnTo>
                  <a:lnTo>
                    <a:pt x="2037600" y="1045464"/>
                  </a:lnTo>
                  <a:close/>
                </a:path>
                <a:path w="3676015" h="2415540">
                  <a:moveTo>
                    <a:pt x="2037600" y="1014984"/>
                  </a:moveTo>
                  <a:lnTo>
                    <a:pt x="2022360" y="1014984"/>
                  </a:lnTo>
                  <a:lnTo>
                    <a:pt x="2022360" y="1030224"/>
                  </a:lnTo>
                  <a:lnTo>
                    <a:pt x="2037600" y="1030224"/>
                  </a:lnTo>
                  <a:lnTo>
                    <a:pt x="2037600" y="1014984"/>
                  </a:lnTo>
                  <a:close/>
                </a:path>
                <a:path w="3676015" h="2415540">
                  <a:moveTo>
                    <a:pt x="2037600" y="984504"/>
                  </a:moveTo>
                  <a:lnTo>
                    <a:pt x="2022360" y="984504"/>
                  </a:lnTo>
                  <a:lnTo>
                    <a:pt x="2022360" y="999744"/>
                  </a:lnTo>
                  <a:lnTo>
                    <a:pt x="2037600" y="999744"/>
                  </a:lnTo>
                  <a:lnTo>
                    <a:pt x="2037600" y="984504"/>
                  </a:lnTo>
                  <a:close/>
                </a:path>
                <a:path w="3676015" h="2415540">
                  <a:moveTo>
                    <a:pt x="2037600" y="952500"/>
                  </a:moveTo>
                  <a:lnTo>
                    <a:pt x="2022360" y="952500"/>
                  </a:lnTo>
                  <a:lnTo>
                    <a:pt x="2022360" y="967740"/>
                  </a:lnTo>
                  <a:lnTo>
                    <a:pt x="2037600" y="967740"/>
                  </a:lnTo>
                  <a:lnTo>
                    <a:pt x="2037600" y="952500"/>
                  </a:lnTo>
                  <a:close/>
                </a:path>
                <a:path w="3676015" h="2415540">
                  <a:moveTo>
                    <a:pt x="2037600" y="922020"/>
                  </a:moveTo>
                  <a:lnTo>
                    <a:pt x="2022360" y="922020"/>
                  </a:lnTo>
                  <a:lnTo>
                    <a:pt x="2022360" y="937260"/>
                  </a:lnTo>
                  <a:lnTo>
                    <a:pt x="2037600" y="937260"/>
                  </a:lnTo>
                  <a:lnTo>
                    <a:pt x="2037600" y="922020"/>
                  </a:lnTo>
                  <a:close/>
                </a:path>
                <a:path w="3676015" h="2415540">
                  <a:moveTo>
                    <a:pt x="2037600" y="891540"/>
                  </a:moveTo>
                  <a:lnTo>
                    <a:pt x="2022360" y="891540"/>
                  </a:lnTo>
                  <a:lnTo>
                    <a:pt x="2022360" y="906780"/>
                  </a:lnTo>
                  <a:lnTo>
                    <a:pt x="2037600" y="906780"/>
                  </a:lnTo>
                  <a:lnTo>
                    <a:pt x="2037600" y="891540"/>
                  </a:lnTo>
                  <a:close/>
                </a:path>
                <a:path w="3676015" h="2415540">
                  <a:moveTo>
                    <a:pt x="2037600" y="861060"/>
                  </a:moveTo>
                  <a:lnTo>
                    <a:pt x="2022360" y="861060"/>
                  </a:lnTo>
                  <a:lnTo>
                    <a:pt x="2022360" y="876300"/>
                  </a:lnTo>
                  <a:lnTo>
                    <a:pt x="2037600" y="876300"/>
                  </a:lnTo>
                  <a:lnTo>
                    <a:pt x="2037600" y="861060"/>
                  </a:lnTo>
                  <a:close/>
                </a:path>
                <a:path w="3676015" h="2415540">
                  <a:moveTo>
                    <a:pt x="2037600" y="829056"/>
                  </a:moveTo>
                  <a:lnTo>
                    <a:pt x="2025408" y="829056"/>
                  </a:lnTo>
                  <a:lnTo>
                    <a:pt x="2025408" y="821436"/>
                  </a:lnTo>
                  <a:lnTo>
                    <a:pt x="2010168" y="821436"/>
                  </a:lnTo>
                  <a:lnTo>
                    <a:pt x="2010168" y="836676"/>
                  </a:lnTo>
                  <a:lnTo>
                    <a:pt x="2022360" y="836676"/>
                  </a:lnTo>
                  <a:lnTo>
                    <a:pt x="2022360" y="844296"/>
                  </a:lnTo>
                  <a:lnTo>
                    <a:pt x="2037600" y="844296"/>
                  </a:lnTo>
                  <a:lnTo>
                    <a:pt x="2037600" y="836676"/>
                  </a:lnTo>
                  <a:lnTo>
                    <a:pt x="2037600" y="829056"/>
                  </a:lnTo>
                  <a:close/>
                </a:path>
                <a:path w="3676015" h="2415540">
                  <a:moveTo>
                    <a:pt x="2039124" y="754380"/>
                  </a:moveTo>
                  <a:lnTo>
                    <a:pt x="2023884" y="754380"/>
                  </a:lnTo>
                  <a:lnTo>
                    <a:pt x="2023884" y="769620"/>
                  </a:lnTo>
                  <a:lnTo>
                    <a:pt x="2039124" y="769620"/>
                  </a:lnTo>
                  <a:lnTo>
                    <a:pt x="2039124" y="754380"/>
                  </a:lnTo>
                  <a:close/>
                </a:path>
                <a:path w="3676015" h="2415540">
                  <a:moveTo>
                    <a:pt x="2049792" y="411480"/>
                  </a:moveTo>
                  <a:lnTo>
                    <a:pt x="2034552" y="411480"/>
                  </a:lnTo>
                  <a:lnTo>
                    <a:pt x="2034552" y="426720"/>
                  </a:lnTo>
                  <a:lnTo>
                    <a:pt x="2049792" y="426720"/>
                  </a:lnTo>
                  <a:lnTo>
                    <a:pt x="2049792" y="411480"/>
                  </a:lnTo>
                  <a:close/>
                </a:path>
                <a:path w="3676015" h="2415540">
                  <a:moveTo>
                    <a:pt x="2054364" y="0"/>
                  </a:moveTo>
                  <a:lnTo>
                    <a:pt x="2037600" y="0"/>
                  </a:lnTo>
                  <a:lnTo>
                    <a:pt x="2037600" y="15240"/>
                  </a:lnTo>
                  <a:lnTo>
                    <a:pt x="2054364" y="15240"/>
                  </a:lnTo>
                  <a:lnTo>
                    <a:pt x="2054364" y="0"/>
                  </a:lnTo>
                  <a:close/>
                </a:path>
                <a:path w="3676015" h="2415540">
                  <a:moveTo>
                    <a:pt x="2060460" y="1575816"/>
                  </a:moveTo>
                  <a:lnTo>
                    <a:pt x="2045220" y="1575816"/>
                  </a:lnTo>
                  <a:lnTo>
                    <a:pt x="2045220" y="1591056"/>
                  </a:lnTo>
                  <a:lnTo>
                    <a:pt x="2060460" y="1591056"/>
                  </a:lnTo>
                  <a:lnTo>
                    <a:pt x="2060460" y="1575816"/>
                  </a:lnTo>
                  <a:close/>
                </a:path>
                <a:path w="3676015" h="2415540">
                  <a:moveTo>
                    <a:pt x="2060460" y="1234440"/>
                  </a:moveTo>
                  <a:lnTo>
                    <a:pt x="2045220" y="1234440"/>
                  </a:lnTo>
                  <a:lnTo>
                    <a:pt x="2045220" y="1249680"/>
                  </a:lnTo>
                  <a:lnTo>
                    <a:pt x="2060460" y="1249680"/>
                  </a:lnTo>
                  <a:lnTo>
                    <a:pt x="2060460" y="1234440"/>
                  </a:lnTo>
                  <a:close/>
                </a:path>
                <a:path w="3676015" h="2415540">
                  <a:moveTo>
                    <a:pt x="2066556" y="342900"/>
                  </a:moveTo>
                  <a:lnTo>
                    <a:pt x="2051316" y="342900"/>
                  </a:lnTo>
                  <a:lnTo>
                    <a:pt x="2051316" y="358140"/>
                  </a:lnTo>
                  <a:lnTo>
                    <a:pt x="2066556" y="358140"/>
                  </a:lnTo>
                  <a:lnTo>
                    <a:pt x="2066556" y="342900"/>
                  </a:lnTo>
                  <a:close/>
                </a:path>
                <a:path w="3676015" h="2415540">
                  <a:moveTo>
                    <a:pt x="2069604" y="754380"/>
                  </a:moveTo>
                  <a:lnTo>
                    <a:pt x="2054364" y="754380"/>
                  </a:lnTo>
                  <a:lnTo>
                    <a:pt x="2054364" y="769620"/>
                  </a:lnTo>
                  <a:lnTo>
                    <a:pt x="2069604" y="769620"/>
                  </a:lnTo>
                  <a:lnTo>
                    <a:pt x="2069604" y="754380"/>
                  </a:lnTo>
                  <a:close/>
                </a:path>
                <a:path w="3676015" h="2415540">
                  <a:moveTo>
                    <a:pt x="2080272" y="411480"/>
                  </a:moveTo>
                  <a:lnTo>
                    <a:pt x="2065032" y="411480"/>
                  </a:lnTo>
                  <a:lnTo>
                    <a:pt x="2065032" y="426720"/>
                  </a:lnTo>
                  <a:lnTo>
                    <a:pt x="2080272" y="426720"/>
                  </a:lnTo>
                  <a:lnTo>
                    <a:pt x="2080272" y="411480"/>
                  </a:lnTo>
                  <a:close/>
                </a:path>
                <a:path w="3676015" h="2415540">
                  <a:moveTo>
                    <a:pt x="2084844" y="0"/>
                  </a:moveTo>
                  <a:lnTo>
                    <a:pt x="2069604" y="0"/>
                  </a:lnTo>
                  <a:lnTo>
                    <a:pt x="2069604" y="15240"/>
                  </a:lnTo>
                  <a:lnTo>
                    <a:pt x="2084844" y="15240"/>
                  </a:lnTo>
                  <a:lnTo>
                    <a:pt x="2084844" y="0"/>
                  </a:lnTo>
                  <a:close/>
                </a:path>
                <a:path w="3676015" h="2415540">
                  <a:moveTo>
                    <a:pt x="2097036" y="1581912"/>
                  </a:moveTo>
                  <a:lnTo>
                    <a:pt x="2083320" y="1581912"/>
                  </a:lnTo>
                  <a:lnTo>
                    <a:pt x="2089416" y="1575816"/>
                  </a:lnTo>
                  <a:lnTo>
                    <a:pt x="2075700" y="1575816"/>
                  </a:lnTo>
                  <a:lnTo>
                    <a:pt x="2075700" y="1591056"/>
                  </a:lnTo>
                  <a:lnTo>
                    <a:pt x="2092464" y="1591056"/>
                  </a:lnTo>
                  <a:lnTo>
                    <a:pt x="2097036" y="1588008"/>
                  </a:lnTo>
                  <a:lnTo>
                    <a:pt x="2097036" y="1583436"/>
                  </a:lnTo>
                  <a:lnTo>
                    <a:pt x="2097036" y="1581912"/>
                  </a:lnTo>
                  <a:close/>
                </a:path>
                <a:path w="3676015" h="2415540">
                  <a:moveTo>
                    <a:pt x="2097036" y="1549908"/>
                  </a:moveTo>
                  <a:lnTo>
                    <a:pt x="2081796" y="1549908"/>
                  </a:lnTo>
                  <a:lnTo>
                    <a:pt x="2081796" y="1566672"/>
                  </a:lnTo>
                  <a:lnTo>
                    <a:pt x="2097036" y="1566672"/>
                  </a:lnTo>
                  <a:lnTo>
                    <a:pt x="2097036" y="1549908"/>
                  </a:lnTo>
                  <a:close/>
                </a:path>
                <a:path w="3676015" h="2415540">
                  <a:moveTo>
                    <a:pt x="2097036" y="1519428"/>
                  </a:moveTo>
                  <a:lnTo>
                    <a:pt x="2081796" y="1519428"/>
                  </a:lnTo>
                  <a:lnTo>
                    <a:pt x="2081796" y="1534668"/>
                  </a:lnTo>
                  <a:lnTo>
                    <a:pt x="2097036" y="1534668"/>
                  </a:lnTo>
                  <a:lnTo>
                    <a:pt x="2097036" y="1519428"/>
                  </a:lnTo>
                  <a:close/>
                </a:path>
                <a:path w="3676015" h="2415540">
                  <a:moveTo>
                    <a:pt x="2097036" y="1488948"/>
                  </a:moveTo>
                  <a:lnTo>
                    <a:pt x="2081796" y="1488948"/>
                  </a:lnTo>
                  <a:lnTo>
                    <a:pt x="2081796" y="1504188"/>
                  </a:lnTo>
                  <a:lnTo>
                    <a:pt x="2097036" y="1504188"/>
                  </a:lnTo>
                  <a:lnTo>
                    <a:pt x="2097036" y="1488948"/>
                  </a:lnTo>
                  <a:close/>
                </a:path>
                <a:path w="3676015" h="2415540">
                  <a:moveTo>
                    <a:pt x="2097036" y="1458468"/>
                  </a:moveTo>
                  <a:lnTo>
                    <a:pt x="2081796" y="1458468"/>
                  </a:lnTo>
                  <a:lnTo>
                    <a:pt x="2081796" y="1473708"/>
                  </a:lnTo>
                  <a:lnTo>
                    <a:pt x="2097036" y="1473708"/>
                  </a:lnTo>
                  <a:lnTo>
                    <a:pt x="2097036" y="1458468"/>
                  </a:lnTo>
                  <a:close/>
                </a:path>
                <a:path w="3676015" h="2415540">
                  <a:moveTo>
                    <a:pt x="2097036" y="1426464"/>
                  </a:moveTo>
                  <a:lnTo>
                    <a:pt x="2081796" y="1426464"/>
                  </a:lnTo>
                  <a:lnTo>
                    <a:pt x="2081796" y="1443228"/>
                  </a:lnTo>
                  <a:lnTo>
                    <a:pt x="2097036" y="1443228"/>
                  </a:lnTo>
                  <a:lnTo>
                    <a:pt x="2097036" y="1426464"/>
                  </a:lnTo>
                  <a:close/>
                </a:path>
                <a:path w="3676015" h="2415540">
                  <a:moveTo>
                    <a:pt x="2097036" y="1395984"/>
                  </a:moveTo>
                  <a:lnTo>
                    <a:pt x="2081796" y="1395984"/>
                  </a:lnTo>
                  <a:lnTo>
                    <a:pt x="2081796" y="1411224"/>
                  </a:lnTo>
                  <a:lnTo>
                    <a:pt x="2097036" y="1411224"/>
                  </a:lnTo>
                  <a:lnTo>
                    <a:pt x="2097036" y="1395984"/>
                  </a:lnTo>
                  <a:close/>
                </a:path>
                <a:path w="3676015" h="2415540">
                  <a:moveTo>
                    <a:pt x="2097036" y="1365504"/>
                  </a:moveTo>
                  <a:lnTo>
                    <a:pt x="2081796" y="1365504"/>
                  </a:lnTo>
                  <a:lnTo>
                    <a:pt x="2081796" y="1380744"/>
                  </a:lnTo>
                  <a:lnTo>
                    <a:pt x="2097036" y="1380744"/>
                  </a:lnTo>
                  <a:lnTo>
                    <a:pt x="2097036" y="1365504"/>
                  </a:lnTo>
                  <a:close/>
                </a:path>
                <a:path w="3676015" h="2415540">
                  <a:moveTo>
                    <a:pt x="2097036" y="1335024"/>
                  </a:moveTo>
                  <a:lnTo>
                    <a:pt x="2081796" y="1335024"/>
                  </a:lnTo>
                  <a:lnTo>
                    <a:pt x="2081796" y="1350264"/>
                  </a:lnTo>
                  <a:lnTo>
                    <a:pt x="2097036" y="1350264"/>
                  </a:lnTo>
                  <a:lnTo>
                    <a:pt x="2097036" y="1335024"/>
                  </a:lnTo>
                  <a:close/>
                </a:path>
                <a:path w="3676015" h="2415540">
                  <a:moveTo>
                    <a:pt x="2097036" y="1303020"/>
                  </a:moveTo>
                  <a:lnTo>
                    <a:pt x="2081796" y="1303020"/>
                  </a:lnTo>
                  <a:lnTo>
                    <a:pt x="2081796" y="1319784"/>
                  </a:lnTo>
                  <a:lnTo>
                    <a:pt x="2097036" y="1319784"/>
                  </a:lnTo>
                  <a:lnTo>
                    <a:pt x="2097036" y="1303020"/>
                  </a:lnTo>
                  <a:close/>
                </a:path>
                <a:path w="3676015" h="2415540">
                  <a:moveTo>
                    <a:pt x="2097036" y="1272540"/>
                  </a:moveTo>
                  <a:lnTo>
                    <a:pt x="2081796" y="1272540"/>
                  </a:lnTo>
                  <a:lnTo>
                    <a:pt x="2081796" y="1287780"/>
                  </a:lnTo>
                  <a:lnTo>
                    <a:pt x="2097036" y="1287780"/>
                  </a:lnTo>
                  <a:lnTo>
                    <a:pt x="2097036" y="1272540"/>
                  </a:lnTo>
                  <a:close/>
                </a:path>
                <a:path w="3676015" h="2415540">
                  <a:moveTo>
                    <a:pt x="2097036" y="1242060"/>
                  </a:moveTo>
                  <a:lnTo>
                    <a:pt x="2089416" y="1242060"/>
                  </a:lnTo>
                  <a:lnTo>
                    <a:pt x="2089416" y="1234440"/>
                  </a:lnTo>
                  <a:lnTo>
                    <a:pt x="2075700" y="1234440"/>
                  </a:lnTo>
                  <a:lnTo>
                    <a:pt x="2075700" y="1249680"/>
                  </a:lnTo>
                  <a:lnTo>
                    <a:pt x="2081796" y="1249680"/>
                  </a:lnTo>
                  <a:lnTo>
                    <a:pt x="2081796" y="1257300"/>
                  </a:lnTo>
                  <a:lnTo>
                    <a:pt x="2097036" y="1257300"/>
                  </a:lnTo>
                  <a:lnTo>
                    <a:pt x="2097036" y="1249680"/>
                  </a:lnTo>
                  <a:lnTo>
                    <a:pt x="2097036" y="1242060"/>
                  </a:lnTo>
                  <a:close/>
                </a:path>
                <a:path w="3676015" h="2415540">
                  <a:moveTo>
                    <a:pt x="2097036" y="342900"/>
                  </a:moveTo>
                  <a:lnTo>
                    <a:pt x="2081796" y="342900"/>
                  </a:lnTo>
                  <a:lnTo>
                    <a:pt x="2081796" y="358140"/>
                  </a:lnTo>
                  <a:lnTo>
                    <a:pt x="2097036" y="358140"/>
                  </a:lnTo>
                  <a:lnTo>
                    <a:pt x="2097036" y="342900"/>
                  </a:lnTo>
                  <a:close/>
                </a:path>
                <a:path w="3676015" h="2415540">
                  <a:moveTo>
                    <a:pt x="2101608" y="754380"/>
                  </a:moveTo>
                  <a:lnTo>
                    <a:pt x="2086368" y="754380"/>
                  </a:lnTo>
                  <a:lnTo>
                    <a:pt x="2086368" y="769620"/>
                  </a:lnTo>
                  <a:lnTo>
                    <a:pt x="2101608" y="769620"/>
                  </a:lnTo>
                  <a:lnTo>
                    <a:pt x="2101608" y="754380"/>
                  </a:lnTo>
                  <a:close/>
                </a:path>
                <a:path w="3676015" h="2415540">
                  <a:moveTo>
                    <a:pt x="2112276" y="411480"/>
                  </a:moveTo>
                  <a:lnTo>
                    <a:pt x="2095512" y="411480"/>
                  </a:lnTo>
                  <a:lnTo>
                    <a:pt x="2095512" y="426720"/>
                  </a:lnTo>
                  <a:lnTo>
                    <a:pt x="2112276" y="426720"/>
                  </a:lnTo>
                  <a:lnTo>
                    <a:pt x="2112276" y="411480"/>
                  </a:lnTo>
                  <a:close/>
                </a:path>
                <a:path w="3676015" h="2415540">
                  <a:moveTo>
                    <a:pt x="2115324" y="0"/>
                  </a:moveTo>
                  <a:lnTo>
                    <a:pt x="2100084" y="0"/>
                  </a:lnTo>
                  <a:lnTo>
                    <a:pt x="2100084" y="15240"/>
                  </a:lnTo>
                  <a:lnTo>
                    <a:pt x="2115324" y="15240"/>
                  </a:lnTo>
                  <a:lnTo>
                    <a:pt x="2115324" y="0"/>
                  </a:lnTo>
                  <a:close/>
                </a:path>
                <a:path w="3676015" h="2415540">
                  <a:moveTo>
                    <a:pt x="2129040" y="342900"/>
                  </a:moveTo>
                  <a:lnTo>
                    <a:pt x="2112276" y="342900"/>
                  </a:lnTo>
                  <a:lnTo>
                    <a:pt x="2112276" y="358140"/>
                  </a:lnTo>
                  <a:lnTo>
                    <a:pt x="2129040" y="358140"/>
                  </a:lnTo>
                  <a:lnTo>
                    <a:pt x="2129040" y="342900"/>
                  </a:lnTo>
                  <a:close/>
                </a:path>
                <a:path w="3676015" h="2415540">
                  <a:moveTo>
                    <a:pt x="2132088" y="754380"/>
                  </a:moveTo>
                  <a:lnTo>
                    <a:pt x="2116848" y="754380"/>
                  </a:lnTo>
                  <a:lnTo>
                    <a:pt x="2116848" y="769620"/>
                  </a:lnTo>
                  <a:lnTo>
                    <a:pt x="2132088" y="769620"/>
                  </a:lnTo>
                  <a:lnTo>
                    <a:pt x="2132088" y="754380"/>
                  </a:lnTo>
                  <a:close/>
                </a:path>
                <a:path w="3676015" h="2415540">
                  <a:moveTo>
                    <a:pt x="2142756" y="411480"/>
                  </a:moveTo>
                  <a:lnTo>
                    <a:pt x="2127516" y="411480"/>
                  </a:lnTo>
                  <a:lnTo>
                    <a:pt x="2127516" y="426720"/>
                  </a:lnTo>
                  <a:lnTo>
                    <a:pt x="2142756" y="426720"/>
                  </a:lnTo>
                  <a:lnTo>
                    <a:pt x="2142756" y="411480"/>
                  </a:lnTo>
                  <a:close/>
                </a:path>
                <a:path w="3676015" h="2415540">
                  <a:moveTo>
                    <a:pt x="2145804" y="0"/>
                  </a:moveTo>
                  <a:lnTo>
                    <a:pt x="2130564" y="0"/>
                  </a:lnTo>
                  <a:lnTo>
                    <a:pt x="2130564" y="15240"/>
                  </a:lnTo>
                  <a:lnTo>
                    <a:pt x="2145804" y="15240"/>
                  </a:lnTo>
                  <a:lnTo>
                    <a:pt x="2145804" y="0"/>
                  </a:lnTo>
                  <a:close/>
                </a:path>
                <a:path w="3676015" h="2415540">
                  <a:moveTo>
                    <a:pt x="2159520" y="342900"/>
                  </a:moveTo>
                  <a:lnTo>
                    <a:pt x="2144280" y="342900"/>
                  </a:lnTo>
                  <a:lnTo>
                    <a:pt x="2144280" y="358140"/>
                  </a:lnTo>
                  <a:lnTo>
                    <a:pt x="2159520" y="358140"/>
                  </a:lnTo>
                  <a:lnTo>
                    <a:pt x="2159520" y="342900"/>
                  </a:lnTo>
                  <a:close/>
                </a:path>
                <a:path w="3676015" h="2415540">
                  <a:moveTo>
                    <a:pt x="2162568" y="754380"/>
                  </a:moveTo>
                  <a:lnTo>
                    <a:pt x="2147328" y="754380"/>
                  </a:lnTo>
                  <a:lnTo>
                    <a:pt x="2147328" y="769620"/>
                  </a:lnTo>
                  <a:lnTo>
                    <a:pt x="2162568" y="769620"/>
                  </a:lnTo>
                  <a:lnTo>
                    <a:pt x="2162568" y="754380"/>
                  </a:lnTo>
                  <a:close/>
                </a:path>
                <a:path w="3676015" h="2415540">
                  <a:moveTo>
                    <a:pt x="2173236" y="411480"/>
                  </a:moveTo>
                  <a:lnTo>
                    <a:pt x="2157996" y="411480"/>
                  </a:lnTo>
                  <a:lnTo>
                    <a:pt x="2157996" y="426720"/>
                  </a:lnTo>
                  <a:lnTo>
                    <a:pt x="2173236" y="426720"/>
                  </a:lnTo>
                  <a:lnTo>
                    <a:pt x="2173236" y="411480"/>
                  </a:lnTo>
                  <a:close/>
                </a:path>
                <a:path w="3676015" h="2415540">
                  <a:moveTo>
                    <a:pt x="2177808" y="0"/>
                  </a:moveTo>
                  <a:lnTo>
                    <a:pt x="2161044" y="0"/>
                  </a:lnTo>
                  <a:lnTo>
                    <a:pt x="2161044" y="15240"/>
                  </a:lnTo>
                  <a:lnTo>
                    <a:pt x="2177808" y="15240"/>
                  </a:lnTo>
                  <a:lnTo>
                    <a:pt x="2177808" y="0"/>
                  </a:lnTo>
                  <a:close/>
                </a:path>
                <a:path w="3676015" h="2415540">
                  <a:moveTo>
                    <a:pt x="2190000" y="342900"/>
                  </a:moveTo>
                  <a:lnTo>
                    <a:pt x="2174760" y="342900"/>
                  </a:lnTo>
                  <a:lnTo>
                    <a:pt x="2174760" y="358140"/>
                  </a:lnTo>
                  <a:lnTo>
                    <a:pt x="2190000" y="358140"/>
                  </a:lnTo>
                  <a:lnTo>
                    <a:pt x="2190000" y="342900"/>
                  </a:lnTo>
                  <a:close/>
                </a:path>
                <a:path w="3676015" h="2415540">
                  <a:moveTo>
                    <a:pt x="2193048" y="754380"/>
                  </a:moveTo>
                  <a:lnTo>
                    <a:pt x="2177808" y="754380"/>
                  </a:lnTo>
                  <a:lnTo>
                    <a:pt x="2177808" y="769620"/>
                  </a:lnTo>
                  <a:lnTo>
                    <a:pt x="2193048" y="769620"/>
                  </a:lnTo>
                  <a:lnTo>
                    <a:pt x="2193048" y="754380"/>
                  </a:lnTo>
                  <a:close/>
                </a:path>
                <a:path w="3676015" h="2415540">
                  <a:moveTo>
                    <a:pt x="2203716" y="411480"/>
                  </a:moveTo>
                  <a:lnTo>
                    <a:pt x="2188476" y="411480"/>
                  </a:lnTo>
                  <a:lnTo>
                    <a:pt x="2188476" y="426720"/>
                  </a:lnTo>
                  <a:lnTo>
                    <a:pt x="2203716" y="426720"/>
                  </a:lnTo>
                  <a:lnTo>
                    <a:pt x="2203716" y="411480"/>
                  </a:lnTo>
                  <a:close/>
                </a:path>
                <a:path w="3676015" h="2415540">
                  <a:moveTo>
                    <a:pt x="2208288" y="0"/>
                  </a:moveTo>
                  <a:lnTo>
                    <a:pt x="2193048" y="0"/>
                  </a:lnTo>
                  <a:lnTo>
                    <a:pt x="2193048" y="15240"/>
                  </a:lnTo>
                  <a:lnTo>
                    <a:pt x="2208288" y="15240"/>
                  </a:lnTo>
                  <a:lnTo>
                    <a:pt x="2208288" y="0"/>
                  </a:lnTo>
                  <a:close/>
                </a:path>
                <a:path w="3676015" h="2415540">
                  <a:moveTo>
                    <a:pt x="2220480" y="342900"/>
                  </a:moveTo>
                  <a:lnTo>
                    <a:pt x="2205240" y="342900"/>
                  </a:lnTo>
                  <a:lnTo>
                    <a:pt x="2205240" y="358140"/>
                  </a:lnTo>
                  <a:lnTo>
                    <a:pt x="2220480" y="358140"/>
                  </a:lnTo>
                  <a:lnTo>
                    <a:pt x="2220480" y="342900"/>
                  </a:lnTo>
                  <a:close/>
                </a:path>
                <a:path w="3676015" h="2415540">
                  <a:moveTo>
                    <a:pt x="2225052" y="754380"/>
                  </a:moveTo>
                  <a:lnTo>
                    <a:pt x="2209812" y="754380"/>
                  </a:lnTo>
                  <a:lnTo>
                    <a:pt x="2209812" y="769620"/>
                  </a:lnTo>
                  <a:lnTo>
                    <a:pt x="2225052" y="769620"/>
                  </a:lnTo>
                  <a:lnTo>
                    <a:pt x="2225052" y="754380"/>
                  </a:lnTo>
                  <a:close/>
                </a:path>
                <a:path w="3676015" h="2415540">
                  <a:moveTo>
                    <a:pt x="2235720" y="411480"/>
                  </a:moveTo>
                  <a:lnTo>
                    <a:pt x="2218956" y="411480"/>
                  </a:lnTo>
                  <a:lnTo>
                    <a:pt x="2218956" y="426720"/>
                  </a:lnTo>
                  <a:lnTo>
                    <a:pt x="2235720" y="426720"/>
                  </a:lnTo>
                  <a:lnTo>
                    <a:pt x="2235720" y="411480"/>
                  </a:lnTo>
                  <a:close/>
                </a:path>
                <a:path w="3676015" h="2415540">
                  <a:moveTo>
                    <a:pt x="2238768" y="0"/>
                  </a:moveTo>
                  <a:lnTo>
                    <a:pt x="2223528" y="0"/>
                  </a:lnTo>
                  <a:lnTo>
                    <a:pt x="2223528" y="15240"/>
                  </a:lnTo>
                  <a:lnTo>
                    <a:pt x="2238768" y="15240"/>
                  </a:lnTo>
                  <a:lnTo>
                    <a:pt x="2238768" y="0"/>
                  </a:lnTo>
                  <a:close/>
                </a:path>
                <a:path w="3676015" h="2415540">
                  <a:moveTo>
                    <a:pt x="2252484" y="342900"/>
                  </a:moveTo>
                  <a:lnTo>
                    <a:pt x="2235720" y="342900"/>
                  </a:lnTo>
                  <a:lnTo>
                    <a:pt x="2235720" y="358140"/>
                  </a:lnTo>
                  <a:lnTo>
                    <a:pt x="2252484" y="358140"/>
                  </a:lnTo>
                  <a:lnTo>
                    <a:pt x="2252484" y="342900"/>
                  </a:lnTo>
                  <a:close/>
                </a:path>
                <a:path w="3676015" h="2415540">
                  <a:moveTo>
                    <a:pt x="2260104" y="757428"/>
                  </a:moveTo>
                  <a:lnTo>
                    <a:pt x="2248827" y="757428"/>
                  </a:lnTo>
                  <a:lnTo>
                    <a:pt x="2252484" y="754380"/>
                  </a:lnTo>
                  <a:lnTo>
                    <a:pt x="2240292" y="754380"/>
                  </a:lnTo>
                  <a:lnTo>
                    <a:pt x="2240292" y="769620"/>
                  </a:lnTo>
                  <a:lnTo>
                    <a:pt x="2255532" y="769620"/>
                  </a:lnTo>
                  <a:lnTo>
                    <a:pt x="2260104" y="766572"/>
                  </a:lnTo>
                  <a:lnTo>
                    <a:pt x="2260104" y="762000"/>
                  </a:lnTo>
                  <a:lnTo>
                    <a:pt x="2260104" y="757428"/>
                  </a:lnTo>
                  <a:close/>
                </a:path>
                <a:path w="3676015" h="2415540">
                  <a:moveTo>
                    <a:pt x="2260104" y="726948"/>
                  </a:moveTo>
                  <a:lnTo>
                    <a:pt x="2243340" y="726948"/>
                  </a:lnTo>
                  <a:lnTo>
                    <a:pt x="2243340" y="742188"/>
                  </a:lnTo>
                  <a:lnTo>
                    <a:pt x="2260104" y="742188"/>
                  </a:lnTo>
                  <a:lnTo>
                    <a:pt x="2260104" y="726948"/>
                  </a:lnTo>
                  <a:close/>
                </a:path>
                <a:path w="3676015" h="2415540">
                  <a:moveTo>
                    <a:pt x="2260104" y="696468"/>
                  </a:moveTo>
                  <a:lnTo>
                    <a:pt x="2243340" y="696468"/>
                  </a:lnTo>
                  <a:lnTo>
                    <a:pt x="2243340" y="711708"/>
                  </a:lnTo>
                  <a:lnTo>
                    <a:pt x="2260104" y="711708"/>
                  </a:lnTo>
                  <a:lnTo>
                    <a:pt x="2260104" y="696468"/>
                  </a:lnTo>
                  <a:close/>
                </a:path>
                <a:path w="3676015" h="2415540">
                  <a:moveTo>
                    <a:pt x="2260104" y="665988"/>
                  </a:moveTo>
                  <a:lnTo>
                    <a:pt x="2243340" y="665988"/>
                  </a:lnTo>
                  <a:lnTo>
                    <a:pt x="2243340" y="681228"/>
                  </a:lnTo>
                  <a:lnTo>
                    <a:pt x="2260104" y="681228"/>
                  </a:lnTo>
                  <a:lnTo>
                    <a:pt x="2260104" y="665988"/>
                  </a:lnTo>
                  <a:close/>
                </a:path>
                <a:path w="3676015" h="2415540">
                  <a:moveTo>
                    <a:pt x="2260104" y="633984"/>
                  </a:moveTo>
                  <a:lnTo>
                    <a:pt x="2243340" y="633984"/>
                  </a:lnTo>
                  <a:lnTo>
                    <a:pt x="2243340" y="649224"/>
                  </a:lnTo>
                  <a:lnTo>
                    <a:pt x="2260104" y="649224"/>
                  </a:lnTo>
                  <a:lnTo>
                    <a:pt x="2260104" y="633984"/>
                  </a:lnTo>
                  <a:close/>
                </a:path>
                <a:path w="3676015" h="2415540">
                  <a:moveTo>
                    <a:pt x="2260104" y="603504"/>
                  </a:moveTo>
                  <a:lnTo>
                    <a:pt x="2243340" y="603504"/>
                  </a:lnTo>
                  <a:lnTo>
                    <a:pt x="2243340" y="618744"/>
                  </a:lnTo>
                  <a:lnTo>
                    <a:pt x="2260104" y="618744"/>
                  </a:lnTo>
                  <a:lnTo>
                    <a:pt x="2260104" y="603504"/>
                  </a:lnTo>
                  <a:close/>
                </a:path>
                <a:path w="3676015" h="2415540">
                  <a:moveTo>
                    <a:pt x="2260104" y="573024"/>
                  </a:moveTo>
                  <a:lnTo>
                    <a:pt x="2243340" y="573024"/>
                  </a:lnTo>
                  <a:lnTo>
                    <a:pt x="2243340" y="588264"/>
                  </a:lnTo>
                  <a:lnTo>
                    <a:pt x="2260104" y="588264"/>
                  </a:lnTo>
                  <a:lnTo>
                    <a:pt x="2260104" y="573024"/>
                  </a:lnTo>
                  <a:close/>
                </a:path>
                <a:path w="3676015" h="2415540">
                  <a:moveTo>
                    <a:pt x="2260104" y="542544"/>
                  </a:moveTo>
                  <a:lnTo>
                    <a:pt x="2243340" y="542544"/>
                  </a:lnTo>
                  <a:lnTo>
                    <a:pt x="2243340" y="557784"/>
                  </a:lnTo>
                  <a:lnTo>
                    <a:pt x="2260104" y="557784"/>
                  </a:lnTo>
                  <a:lnTo>
                    <a:pt x="2260104" y="542544"/>
                  </a:lnTo>
                  <a:close/>
                </a:path>
                <a:path w="3676015" h="2415540">
                  <a:moveTo>
                    <a:pt x="2260104" y="510540"/>
                  </a:moveTo>
                  <a:lnTo>
                    <a:pt x="2243340" y="510540"/>
                  </a:lnTo>
                  <a:lnTo>
                    <a:pt x="2243340" y="525780"/>
                  </a:lnTo>
                  <a:lnTo>
                    <a:pt x="2260104" y="525780"/>
                  </a:lnTo>
                  <a:lnTo>
                    <a:pt x="2260104" y="510540"/>
                  </a:lnTo>
                  <a:close/>
                </a:path>
                <a:path w="3676015" h="2415540">
                  <a:moveTo>
                    <a:pt x="2260104" y="480060"/>
                  </a:moveTo>
                  <a:lnTo>
                    <a:pt x="2243340" y="480060"/>
                  </a:lnTo>
                  <a:lnTo>
                    <a:pt x="2243340" y="495300"/>
                  </a:lnTo>
                  <a:lnTo>
                    <a:pt x="2260104" y="495300"/>
                  </a:lnTo>
                  <a:lnTo>
                    <a:pt x="2260104" y="480060"/>
                  </a:lnTo>
                  <a:close/>
                </a:path>
                <a:path w="3676015" h="2415540">
                  <a:moveTo>
                    <a:pt x="2260104" y="449580"/>
                  </a:moveTo>
                  <a:lnTo>
                    <a:pt x="2243340" y="449580"/>
                  </a:lnTo>
                  <a:lnTo>
                    <a:pt x="2243340" y="464820"/>
                  </a:lnTo>
                  <a:lnTo>
                    <a:pt x="2260104" y="464820"/>
                  </a:lnTo>
                  <a:lnTo>
                    <a:pt x="2260104" y="449580"/>
                  </a:lnTo>
                  <a:close/>
                </a:path>
                <a:path w="3676015" h="2415540">
                  <a:moveTo>
                    <a:pt x="2260104" y="419100"/>
                  </a:moveTo>
                  <a:lnTo>
                    <a:pt x="2252484" y="419100"/>
                  </a:lnTo>
                  <a:lnTo>
                    <a:pt x="2252484" y="411480"/>
                  </a:lnTo>
                  <a:lnTo>
                    <a:pt x="2250960" y="411480"/>
                  </a:lnTo>
                  <a:lnTo>
                    <a:pt x="2250960" y="419100"/>
                  </a:lnTo>
                  <a:lnTo>
                    <a:pt x="2243340" y="419100"/>
                  </a:lnTo>
                  <a:lnTo>
                    <a:pt x="2243340" y="434340"/>
                  </a:lnTo>
                  <a:lnTo>
                    <a:pt x="2260104" y="434340"/>
                  </a:lnTo>
                  <a:lnTo>
                    <a:pt x="2260104" y="426720"/>
                  </a:lnTo>
                  <a:lnTo>
                    <a:pt x="2260104" y="419100"/>
                  </a:lnTo>
                  <a:close/>
                </a:path>
                <a:path w="3676015" h="2415540">
                  <a:moveTo>
                    <a:pt x="2269248" y="0"/>
                  </a:moveTo>
                  <a:lnTo>
                    <a:pt x="2254008" y="0"/>
                  </a:lnTo>
                  <a:lnTo>
                    <a:pt x="2254008" y="15240"/>
                  </a:lnTo>
                  <a:lnTo>
                    <a:pt x="2269248" y="15240"/>
                  </a:lnTo>
                  <a:lnTo>
                    <a:pt x="2269248" y="0"/>
                  </a:lnTo>
                  <a:close/>
                </a:path>
                <a:path w="3676015" h="2415540">
                  <a:moveTo>
                    <a:pt x="2282964" y="342900"/>
                  </a:moveTo>
                  <a:lnTo>
                    <a:pt x="2267724" y="342900"/>
                  </a:lnTo>
                  <a:lnTo>
                    <a:pt x="2267724" y="358140"/>
                  </a:lnTo>
                  <a:lnTo>
                    <a:pt x="2282964" y="358140"/>
                  </a:lnTo>
                  <a:lnTo>
                    <a:pt x="2282964" y="342900"/>
                  </a:lnTo>
                  <a:close/>
                </a:path>
                <a:path w="3676015" h="2415540">
                  <a:moveTo>
                    <a:pt x="2301252" y="0"/>
                  </a:moveTo>
                  <a:lnTo>
                    <a:pt x="2284488" y="0"/>
                  </a:lnTo>
                  <a:lnTo>
                    <a:pt x="2284488" y="15240"/>
                  </a:lnTo>
                  <a:lnTo>
                    <a:pt x="2301252" y="15240"/>
                  </a:lnTo>
                  <a:lnTo>
                    <a:pt x="2301252" y="0"/>
                  </a:lnTo>
                  <a:close/>
                </a:path>
                <a:path w="3676015" h="2415540">
                  <a:moveTo>
                    <a:pt x="2313444" y="342900"/>
                  </a:moveTo>
                  <a:lnTo>
                    <a:pt x="2298204" y="342900"/>
                  </a:lnTo>
                  <a:lnTo>
                    <a:pt x="2298204" y="358140"/>
                  </a:lnTo>
                  <a:lnTo>
                    <a:pt x="2313444" y="358140"/>
                  </a:lnTo>
                  <a:lnTo>
                    <a:pt x="2313444" y="342900"/>
                  </a:lnTo>
                  <a:close/>
                </a:path>
                <a:path w="3676015" h="2415540">
                  <a:moveTo>
                    <a:pt x="2331732" y="0"/>
                  </a:moveTo>
                  <a:lnTo>
                    <a:pt x="2316492" y="0"/>
                  </a:lnTo>
                  <a:lnTo>
                    <a:pt x="2316492" y="15240"/>
                  </a:lnTo>
                  <a:lnTo>
                    <a:pt x="2331732" y="15240"/>
                  </a:lnTo>
                  <a:lnTo>
                    <a:pt x="2331732" y="0"/>
                  </a:lnTo>
                  <a:close/>
                </a:path>
                <a:path w="3676015" h="2415540">
                  <a:moveTo>
                    <a:pt x="2343924" y="342900"/>
                  </a:moveTo>
                  <a:lnTo>
                    <a:pt x="2328684" y="342900"/>
                  </a:lnTo>
                  <a:lnTo>
                    <a:pt x="2328684" y="358140"/>
                  </a:lnTo>
                  <a:lnTo>
                    <a:pt x="2343924" y="358140"/>
                  </a:lnTo>
                  <a:lnTo>
                    <a:pt x="2343924" y="342900"/>
                  </a:lnTo>
                  <a:close/>
                </a:path>
                <a:path w="3676015" h="2415540">
                  <a:moveTo>
                    <a:pt x="2362212" y="0"/>
                  </a:moveTo>
                  <a:lnTo>
                    <a:pt x="2346972" y="0"/>
                  </a:lnTo>
                  <a:lnTo>
                    <a:pt x="2346972" y="15240"/>
                  </a:lnTo>
                  <a:lnTo>
                    <a:pt x="2362212" y="15240"/>
                  </a:lnTo>
                  <a:lnTo>
                    <a:pt x="2362212" y="0"/>
                  </a:lnTo>
                  <a:close/>
                </a:path>
                <a:path w="3676015" h="2415540">
                  <a:moveTo>
                    <a:pt x="2375928" y="342900"/>
                  </a:moveTo>
                  <a:lnTo>
                    <a:pt x="2359164" y="342900"/>
                  </a:lnTo>
                  <a:lnTo>
                    <a:pt x="2359164" y="358140"/>
                  </a:lnTo>
                  <a:lnTo>
                    <a:pt x="2375928" y="358140"/>
                  </a:lnTo>
                  <a:lnTo>
                    <a:pt x="2375928" y="342900"/>
                  </a:lnTo>
                  <a:close/>
                </a:path>
                <a:path w="3676015" h="2415540">
                  <a:moveTo>
                    <a:pt x="2392692" y="0"/>
                  </a:moveTo>
                  <a:lnTo>
                    <a:pt x="2377452" y="0"/>
                  </a:lnTo>
                  <a:lnTo>
                    <a:pt x="2377452" y="15240"/>
                  </a:lnTo>
                  <a:lnTo>
                    <a:pt x="2392692" y="15240"/>
                  </a:lnTo>
                  <a:lnTo>
                    <a:pt x="2392692" y="0"/>
                  </a:lnTo>
                  <a:close/>
                </a:path>
                <a:path w="3676015" h="2415540">
                  <a:moveTo>
                    <a:pt x="2406408" y="342900"/>
                  </a:moveTo>
                  <a:lnTo>
                    <a:pt x="2391168" y="342900"/>
                  </a:lnTo>
                  <a:lnTo>
                    <a:pt x="2391168" y="358140"/>
                  </a:lnTo>
                  <a:lnTo>
                    <a:pt x="2406408" y="358140"/>
                  </a:lnTo>
                  <a:lnTo>
                    <a:pt x="2406408" y="342900"/>
                  </a:lnTo>
                  <a:close/>
                </a:path>
                <a:path w="3676015" h="2415540">
                  <a:moveTo>
                    <a:pt x="2424696" y="0"/>
                  </a:moveTo>
                  <a:lnTo>
                    <a:pt x="2407932" y="0"/>
                  </a:lnTo>
                  <a:lnTo>
                    <a:pt x="2407932" y="15240"/>
                  </a:lnTo>
                  <a:lnTo>
                    <a:pt x="2424696" y="15240"/>
                  </a:lnTo>
                  <a:lnTo>
                    <a:pt x="2424696" y="0"/>
                  </a:lnTo>
                  <a:close/>
                </a:path>
                <a:path w="3676015" h="2415540">
                  <a:moveTo>
                    <a:pt x="2436888" y="342900"/>
                  </a:moveTo>
                  <a:lnTo>
                    <a:pt x="2421648" y="342900"/>
                  </a:lnTo>
                  <a:lnTo>
                    <a:pt x="2421648" y="358140"/>
                  </a:lnTo>
                  <a:lnTo>
                    <a:pt x="2436888" y="358140"/>
                  </a:lnTo>
                  <a:lnTo>
                    <a:pt x="2436888" y="342900"/>
                  </a:lnTo>
                  <a:close/>
                </a:path>
                <a:path w="3676015" h="2415540">
                  <a:moveTo>
                    <a:pt x="2455176" y="0"/>
                  </a:moveTo>
                  <a:lnTo>
                    <a:pt x="2439936" y="0"/>
                  </a:lnTo>
                  <a:lnTo>
                    <a:pt x="2439936" y="15240"/>
                  </a:lnTo>
                  <a:lnTo>
                    <a:pt x="2455176" y="15240"/>
                  </a:lnTo>
                  <a:lnTo>
                    <a:pt x="2455176" y="0"/>
                  </a:lnTo>
                  <a:close/>
                </a:path>
                <a:path w="3676015" h="2415540">
                  <a:moveTo>
                    <a:pt x="2467368" y="342900"/>
                  </a:moveTo>
                  <a:lnTo>
                    <a:pt x="2452128" y="342900"/>
                  </a:lnTo>
                  <a:lnTo>
                    <a:pt x="2452128" y="358140"/>
                  </a:lnTo>
                  <a:lnTo>
                    <a:pt x="2467368" y="358140"/>
                  </a:lnTo>
                  <a:lnTo>
                    <a:pt x="2467368" y="342900"/>
                  </a:lnTo>
                  <a:close/>
                </a:path>
                <a:path w="3676015" h="2415540">
                  <a:moveTo>
                    <a:pt x="2485656" y="0"/>
                  </a:moveTo>
                  <a:lnTo>
                    <a:pt x="2470416" y="0"/>
                  </a:lnTo>
                  <a:lnTo>
                    <a:pt x="2470416" y="15240"/>
                  </a:lnTo>
                  <a:lnTo>
                    <a:pt x="2485656" y="15240"/>
                  </a:lnTo>
                  <a:lnTo>
                    <a:pt x="2485656" y="0"/>
                  </a:lnTo>
                  <a:close/>
                </a:path>
                <a:path w="3676015" h="2415540">
                  <a:moveTo>
                    <a:pt x="2499372" y="342900"/>
                  </a:moveTo>
                  <a:lnTo>
                    <a:pt x="2482608" y="342900"/>
                  </a:lnTo>
                  <a:lnTo>
                    <a:pt x="2482608" y="358140"/>
                  </a:lnTo>
                  <a:lnTo>
                    <a:pt x="2499372" y="358140"/>
                  </a:lnTo>
                  <a:lnTo>
                    <a:pt x="2499372" y="342900"/>
                  </a:lnTo>
                  <a:close/>
                </a:path>
                <a:path w="3676015" h="2415540">
                  <a:moveTo>
                    <a:pt x="2516136" y="0"/>
                  </a:moveTo>
                  <a:lnTo>
                    <a:pt x="2500896" y="0"/>
                  </a:lnTo>
                  <a:lnTo>
                    <a:pt x="2500896" y="15240"/>
                  </a:lnTo>
                  <a:lnTo>
                    <a:pt x="2516136" y="15240"/>
                  </a:lnTo>
                  <a:lnTo>
                    <a:pt x="2516136" y="0"/>
                  </a:lnTo>
                  <a:close/>
                </a:path>
                <a:path w="3676015" h="2415540">
                  <a:moveTo>
                    <a:pt x="2529852" y="342900"/>
                  </a:moveTo>
                  <a:lnTo>
                    <a:pt x="2514612" y="342900"/>
                  </a:lnTo>
                  <a:lnTo>
                    <a:pt x="2514612" y="358140"/>
                  </a:lnTo>
                  <a:lnTo>
                    <a:pt x="2529852" y="358140"/>
                  </a:lnTo>
                  <a:lnTo>
                    <a:pt x="2529852" y="342900"/>
                  </a:lnTo>
                  <a:close/>
                </a:path>
                <a:path w="3676015" h="2415540">
                  <a:moveTo>
                    <a:pt x="2548140" y="0"/>
                  </a:moveTo>
                  <a:lnTo>
                    <a:pt x="2531376" y="0"/>
                  </a:lnTo>
                  <a:lnTo>
                    <a:pt x="2531376" y="15240"/>
                  </a:lnTo>
                  <a:lnTo>
                    <a:pt x="2548140" y="15240"/>
                  </a:lnTo>
                  <a:lnTo>
                    <a:pt x="2548140" y="0"/>
                  </a:lnTo>
                  <a:close/>
                </a:path>
                <a:path w="3676015" h="2415540">
                  <a:moveTo>
                    <a:pt x="2560332" y="342900"/>
                  </a:moveTo>
                  <a:lnTo>
                    <a:pt x="2545092" y="342900"/>
                  </a:lnTo>
                  <a:lnTo>
                    <a:pt x="2545092" y="358140"/>
                  </a:lnTo>
                  <a:lnTo>
                    <a:pt x="2560332" y="358140"/>
                  </a:lnTo>
                  <a:lnTo>
                    <a:pt x="2560332" y="342900"/>
                  </a:lnTo>
                  <a:close/>
                </a:path>
                <a:path w="3676015" h="2415540">
                  <a:moveTo>
                    <a:pt x="2578620" y="0"/>
                  </a:moveTo>
                  <a:lnTo>
                    <a:pt x="2563380" y="0"/>
                  </a:lnTo>
                  <a:lnTo>
                    <a:pt x="2563380" y="15240"/>
                  </a:lnTo>
                  <a:lnTo>
                    <a:pt x="2578620" y="15240"/>
                  </a:lnTo>
                  <a:lnTo>
                    <a:pt x="2578620" y="0"/>
                  </a:lnTo>
                  <a:close/>
                </a:path>
                <a:path w="3676015" h="2415540">
                  <a:moveTo>
                    <a:pt x="2590812" y="342900"/>
                  </a:moveTo>
                  <a:lnTo>
                    <a:pt x="2575572" y="342900"/>
                  </a:lnTo>
                  <a:lnTo>
                    <a:pt x="2575572" y="358140"/>
                  </a:lnTo>
                  <a:lnTo>
                    <a:pt x="2590812" y="358140"/>
                  </a:lnTo>
                  <a:lnTo>
                    <a:pt x="2590812" y="342900"/>
                  </a:lnTo>
                  <a:close/>
                </a:path>
                <a:path w="3676015" h="2415540">
                  <a:moveTo>
                    <a:pt x="2609100" y="0"/>
                  </a:moveTo>
                  <a:lnTo>
                    <a:pt x="2593860" y="0"/>
                  </a:lnTo>
                  <a:lnTo>
                    <a:pt x="2593860" y="15240"/>
                  </a:lnTo>
                  <a:lnTo>
                    <a:pt x="2609100" y="15240"/>
                  </a:lnTo>
                  <a:lnTo>
                    <a:pt x="2609100" y="0"/>
                  </a:lnTo>
                  <a:close/>
                </a:path>
                <a:path w="3676015" h="2415540">
                  <a:moveTo>
                    <a:pt x="2622816" y="342900"/>
                  </a:moveTo>
                  <a:lnTo>
                    <a:pt x="2606052" y="342900"/>
                  </a:lnTo>
                  <a:lnTo>
                    <a:pt x="2606052" y="358140"/>
                  </a:lnTo>
                  <a:lnTo>
                    <a:pt x="2622816" y="358140"/>
                  </a:lnTo>
                  <a:lnTo>
                    <a:pt x="2622816" y="342900"/>
                  </a:lnTo>
                  <a:close/>
                </a:path>
                <a:path w="3676015" h="2415540">
                  <a:moveTo>
                    <a:pt x="2639580" y="0"/>
                  </a:moveTo>
                  <a:lnTo>
                    <a:pt x="2624340" y="0"/>
                  </a:lnTo>
                  <a:lnTo>
                    <a:pt x="2624340" y="15240"/>
                  </a:lnTo>
                  <a:lnTo>
                    <a:pt x="2639580" y="15240"/>
                  </a:lnTo>
                  <a:lnTo>
                    <a:pt x="2639580" y="0"/>
                  </a:lnTo>
                  <a:close/>
                </a:path>
                <a:path w="3676015" h="2415540">
                  <a:moveTo>
                    <a:pt x="2653296" y="342900"/>
                  </a:moveTo>
                  <a:lnTo>
                    <a:pt x="2638056" y="342900"/>
                  </a:lnTo>
                  <a:lnTo>
                    <a:pt x="2638056" y="358140"/>
                  </a:lnTo>
                  <a:lnTo>
                    <a:pt x="2653296" y="358140"/>
                  </a:lnTo>
                  <a:lnTo>
                    <a:pt x="2653296" y="342900"/>
                  </a:lnTo>
                  <a:close/>
                </a:path>
                <a:path w="3676015" h="2415540">
                  <a:moveTo>
                    <a:pt x="2671584" y="0"/>
                  </a:moveTo>
                  <a:lnTo>
                    <a:pt x="2654820" y="0"/>
                  </a:lnTo>
                  <a:lnTo>
                    <a:pt x="2654820" y="15240"/>
                  </a:lnTo>
                  <a:lnTo>
                    <a:pt x="2671584" y="15240"/>
                  </a:lnTo>
                  <a:lnTo>
                    <a:pt x="2671584" y="0"/>
                  </a:lnTo>
                  <a:close/>
                </a:path>
                <a:path w="3676015" h="2415540">
                  <a:moveTo>
                    <a:pt x="2683776" y="342900"/>
                  </a:moveTo>
                  <a:lnTo>
                    <a:pt x="2668536" y="342900"/>
                  </a:lnTo>
                  <a:lnTo>
                    <a:pt x="2668536" y="358140"/>
                  </a:lnTo>
                  <a:lnTo>
                    <a:pt x="2683776" y="358140"/>
                  </a:lnTo>
                  <a:lnTo>
                    <a:pt x="2683776" y="342900"/>
                  </a:lnTo>
                  <a:close/>
                </a:path>
                <a:path w="3676015" h="2415540">
                  <a:moveTo>
                    <a:pt x="2702064" y="0"/>
                  </a:moveTo>
                  <a:lnTo>
                    <a:pt x="2686824" y="0"/>
                  </a:lnTo>
                  <a:lnTo>
                    <a:pt x="2686824" y="15240"/>
                  </a:lnTo>
                  <a:lnTo>
                    <a:pt x="2702064" y="15240"/>
                  </a:lnTo>
                  <a:lnTo>
                    <a:pt x="2702064" y="0"/>
                  </a:lnTo>
                  <a:close/>
                </a:path>
                <a:path w="3676015" h="2415540">
                  <a:moveTo>
                    <a:pt x="2714256" y="342900"/>
                  </a:moveTo>
                  <a:lnTo>
                    <a:pt x="2699016" y="342900"/>
                  </a:lnTo>
                  <a:lnTo>
                    <a:pt x="2699016" y="358140"/>
                  </a:lnTo>
                  <a:lnTo>
                    <a:pt x="2714256" y="358140"/>
                  </a:lnTo>
                  <a:lnTo>
                    <a:pt x="2714256" y="342900"/>
                  </a:lnTo>
                  <a:close/>
                </a:path>
                <a:path w="3676015" h="2415540">
                  <a:moveTo>
                    <a:pt x="2732544" y="0"/>
                  </a:moveTo>
                  <a:lnTo>
                    <a:pt x="2717304" y="0"/>
                  </a:lnTo>
                  <a:lnTo>
                    <a:pt x="2717304" y="15240"/>
                  </a:lnTo>
                  <a:lnTo>
                    <a:pt x="2732544" y="15240"/>
                  </a:lnTo>
                  <a:lnTo>
                    <a:pt x="2732544" y="0"/>
                  </a:lnTo>
                  <a:close/>
                </a:path>
                <a:path w="3676015" h="2415540">
                  <a:moveTo>
                    <a:pt x="2746260" y="342900"/>
                  </a:moveTo>
                  <a:lnTo>
                    <a:pt x="2729496" y="342900"/>
                  </a:lnTo>
                  <a:lnTo>
                    <a:pt x="2729496" y="358140"/>
                  </a:lnTo>
                  <a:lnTo>
                    <a:pt x="2746260" y="358140"/>
                  </a:lnTo>
                  <a:lnTo>
                    <a:pt x="2746260" y="342900"/>
                  </a:lnTo>
                  <a:close/>
                </a:path>
                <a:path w="3676015" h="2415540">
                  <a:moveTo>
                    <a:pt x="2763024" y="0"/>
                  </a:moveTo>
                  <a:lnTo>
                    <a:pt x="2747784" y="0"/>
                  </a:lnTo>
                  <a:lnTo>
                    <a:pt x="2747784" y="15240"/>
                  </a:lnTo>
                  <a:lnTo>
                    <a:pt x="2763024" y="15240"/>
                  </a:lnTo>
                  <a:lnTo>
                    <a:pt x="2763024" y="0"/>
                  </a:lnTo>
                  <a:close/>
                </a:path>
                <a:path w="3676015" h="2415540">
                  <a:moveTo>
                    <a:pt x="2776740" y="342900"/>
                  </a:moveTo>
                  <a:lnTo>
                    <a:pt x="2761500" y="342900"/>
                  </a:lnTo>
                  <a:lnTo>
                    <a:pt x="2761500" y="358140"/>
                  </a:lnTo>
                  <a:lnTo>
                    <a:pt x="2776740" y="358140"/>
                  </a:lnTo>
                  <a:lnTo>
                    <a:pt x="2776740" y="342900"/>
                  </a:lnTo>
                  <a:close/>
                </a:path>
                <a:path w="3676015" h="2415540">
                  <a:moveTo>
                    <a:pt x="2795028" y="0"/>
                  </a:moveTo>
                  <a:lnTo>
                    <a:pt x="2778264" y="0"/>
                  </a:lnTo>
                  <a:lnTo>
                    <a:pt x="2778264" y="15240"/>
                  </a:lnTo>
                  <a:lnTo>
                    <a:pt x="2795028" y="15240"/>
                  </a:lnTo>
                  <a:lnTo>
                    <a:pt x="2795028" y="0"/>
                  </a:lnTo>
                  <a:close/>
                </a:path>
                <a:path w="3676015" h="2415540">
                  <a:moveTo>
                    <a:pt x="2807220" y="342900"/>
                  </a:moveTo>
                  <a:lnTo>
                    <a:pt x="2791980" y="342900"/>
                  </a:lnTo>
                  <a:lnTo>
                    <a:pt x="2791980" y="358140"/>
                  </a:lnTo>
                  <a:lnTo>
                    <a:pt x="2807220" y="358140"/>
                  </a:lnTo>
                  <a:lnTo>
                    <a:pt x="2807220" y="342900"/>
                  </a:lnTo>
                  <a:close/>
                </a:path>
                <a:path w="3676015" h="2415540">
                  <a:moveTo>
                    <a:pt x="2825508" y="0"/>
                  </a:moveTo>
                  <a:lnTo>
                    <a:pt x="2810268" y="0"/>
                  </a:lnTo>
                  <a:lnTo>
                    <a:pt x="2810268" y="15240"/>
                  </a:lnTo>
                  <a:lnTo>
                    <a:pt x="2825508" y="15240"/>
                  </a:lnTo>
                  <a:lnTo>
                    <a:pt x="2825508" y="0"/>
                  </a:lnTo>
                  <a:close/>
                </a:path>
                <a:path w="3676015" h="2415540">
                  <a:moveTo>
                    <a:pt x="2837700" y="342900"/>
                  </a:moveTo>
                  <a:lnTo>
                    <a:pt x="2822460" y="342900"/>
                  </a:lnTo>
                  <a:lnTo>
                    <a:pt x="2822460" y="358140"/>
                  </a:lnTo>
                  <a:lnTo>
                    <a:pt x="2837700" y="358140"/>
                  </a:lnTo>
                  <a:lnTo>
                    <a:pt x="2837700" y="342900"/>
                  </a:lnTo>
                  <a:close/>
                </a:path>
                <a:path w="3676015" h="2415540">
                  <a:moveTo>
                    <a:pt x="2855988" y="0"/>
                  </a:moveTo>
                  <a:lnTo>
                    <a:pt x="2840748" y="0"/>
                  </a:lnTo>
                  <a:lnTo>
                    <a:pt x="2840748" y="15240"/>
                  </a:lnTo>
                  <a:lnTo>
                    <a:pt x="2855988" y="15240"/>
                  </a:lnTo>
                  <a:lnTo>
                    <a:pt x="2855988" y="0"/>
                  </a:lnTo>
                  <a:close/>
                </a:path>
                <a:path w="3676015" h="2415540">
                  <a:moveTo>
                    <a:pt x="2869704" y="342900"/>
                  </a:moveTo>
                  <a:lnTo>
                    <a:pt x="2852940" y="342900"/>
                  </a:lnTo>
                  <a:lnTo>
                    <a:pt x="2852940" y="358140"/>
                  </a:lnTo>
                  <a:lnTo>
                    <a:pt x="2869704" y="358140"/>
                  </a:lnTo>
                  <a:lnTo>
                    <a:pt x="2869704" y="342900"/>
                  </a:lnTo>
                  <a:close/>
                </a:path>
                <a:path w="3676015" h="2415540">
                  <a:moveTo>
                    <a:pt x="2886468" y="0"/>
                  </a:moveTo>
                  <a:lnTo>
                    <a:pt x="2871228" y="0"/>
                  </a:lnTo>
                  <a:lnTo>
                    <a:pt x="2871228" y="15240"/>
                  </a:lnTo>
                  <a:lnTo>
                    <a:pt x="2886468" y="15240"/>
                  </a:lnTo>
                  <a:lnTo>
                    <a:pt x="2886468" y="0"/>
                  </a:lnTo>
                  <a:close/>
                </a:path>
                <a:path w="3676015" h="2415540">
                  <a:moveTo>
                    <a:pt x="2900184" y="342900"/>
                  </a:moveTo>
                  <a:lnTo>
                    <a:pt x="2884944" y="342900"/>
                  </a:lnTo>
                  <a:lnTo>
                    <a:pt x="2884944" y="358140"/>
                  </a:lnTo>
                  <a:lnTo>
                    <a:pt x="2900184" y="358140"/>
                  </a:lnTo>
                  <a:lnTo>
                    <a:pt x="2900184" y="342900"/>
                  </a:lnTo>
                  <a:close/>
                </a:path>
                <a:path w="3676015" h="2415540">
                  <a:moveTo>
                    <a:pt x="2918472" y="0"/>
                  </a:moveTo>
                  <a:lnTo>
                    <a:pt x="2901708" y="0"/>
                  </a:lnTo>
                  <a:lnTo>
                    <a:pt x="2901708" y="15240"/>
                  </a:lnTo>
                  <a:lnTo>
                    <a:pt x="2918472" y="15240"/>
                  </a:lnTo>
                  <a:lnTo>
                    <a:pt x="2918472" y="0"/>
                  </a:lnTo>
                  <a:close/>
                </a:path>
                <a:path w="3676015" h="2415540">
                  <a:moveTo>
                    <a:pt x="2930664" y="342900"/>
                  </a:moveTo>
                  <a:lnTo>
                    <a:pt x="2915424" y="342900"/>
                  </a:lnTo>
                  <a:lnTo>
                    <a:pt x="2915424" y="358140"/>
                  </a:lnTo>
                  <a:lnTo>
                    <a:pt x="2930664" y="358140"/>
                  </a:lnTo>
                  <a:lnTo>
                    <a:pt x="2930664" y="342900"/>
                  </a:lnTo>
                  <a:close/>
                </a:path>
                <a:path w="3676015" h="2415540">
                  <a:moveTo>
                    <a:pt x="2948952" y="0"/>
                  </a:moveTo>
                  <a:lnTo>
                    <a:pt x="2933712" y="0"/>
                  </a:lnTo>
                  <a:lnTo>
                    <a:pt x="2933712" y="15240"/>
                  </a:lnTo>
                  <a:lnTo>
                    <a:pt x="2948952" y="15240"/>
                  </a:lnTo>
                  <a:lnTo>
                    <a:pt x="2948952" y="0"/>
                  </a:lnTo>
                  <a:close/>
                </a:path>
                <a:path w="3676015" h="2415540">
                  <a:moveTo>
                    <a:pt x="2961144" y="342900"/>
                  </a:moveTo>
                  <a:lnTo>
                    <a:pt x="2945904" y="342900"/>
                  </a:lnTo>
                  <a:lnTo>
                    <a:pt x="2945904" y="358140"/>
                  </a:lnTo>
                  <a:lnTo>
                    <a:pt x="2961144" y="358140"/>
                  </a:lnTo>
                  <a:lnTo>
                    <a:pt x="2961144" y="342900"/>
                  </a:lnTo>
                  <a:close/>
                </a:path>
                <a:path w="3676015" h="2415540">
                  <a:moveTo>
                    <a:pt x="2979432" y="0"/>
                  </a:moveTo>
                  <a:lnTo>
                    <a:pt x="2964192" y="0"/>
                  </a:lnTo>
                  <a:lnTo>
                    <a:pt x="2964192" y="15240"/>
                  </a:lnTo>
                  <a:lnTo>
                    <a:pt x="2979432" y="15240"/>
                  </a:lnTo>
                  <a:lnTo>
                    <a:pt x="2979432" y="0"/>
                  </a:lnTo>
                  <a:close/>
                </a:path>
                <a:path w="3676015" h="2415540">
                  <a:moveTo>
                    <a:pt x="2993148" y="342900"/>
                  </a:moveTo>
                  <a:lnTo>
                    <a:pt x="2976384" y="342900"/>
                  </a:lnTo>
                  <a:lnTo>
                    <a:pt x="2976384" y="358140"/>
                  </a:lnTo>
                  <a:lnTo>
                    <a:pt x="2993148" y="358140"/>
                  </a:lnTo>
                  <a:lnTo>
                    <a:pt x="2993148" y="342900"/>
                  </a:lnTo>
                  <a:close/>
                </a:path>
                <a:path w="3676015" h="2415540">
                  <a:moveTo>
                    <a:pt x="3009912" y="0"/>
                  </a:moveTo>
                  <a:lnTo>
                    <a:pt x="2994672" y="0"/>
                  </a:lnTo>
                  <a:lnTo>
                    <a:pt x="2994672" y="15240"/>
                  </a:lnTo>
                  <a:lnTo>
                    <a:pt x="3009912" y="15240"/>
                  </a:lnTo>
                  <a:lnTo>
                    <a:pt x="3009912" y="0"/>
                  </a:lnTo>
                  <a:close/>
                </a:path>
                <a:path w="3676015" h="2415540">
                  <a:moveTo>
                    <a:pt x="3023628" y="342900"/>
                  </a:moveTo>
                  <a:lnTo>
                    <a:pt x="3008388" y="342900"/>
                  </a:lnTo>
                  <a:lnTo>
                    <a:pt x="3008388" y="358140"/>
                  </a:lnTo>
                  <a:lnTo>
                    <a:pt x="3023628" y="358140"/>
                  </a:lnTo>
                  <a:lnTo>
                    <a:pt x="3023628" y="342900"/>
                  </a:lnTo>
                  <a:close/>
                </a:path>
                <a:path w="3676015" h="2415540">
                  <a:moveTo>
                    <a:pt x="3041916" y="0"/>
                  </a:moveTo>
                  <a:lnTo>
                    <a:pt x="3025152" y="0"/>
                  </a:lnTo>
                  <a:lnTo>
                    <a:pt x="3025152" y="15240"/>
                  </a:lnTo>
                  <a:lnTo>
                    <a:pt x="3041916" y="15240"/>
                  </a:lnTo>
                  <a:lnTo>
                    <a:pt x="3041916" y="0"/>
                  </a:lnTo>
                  <a:close/>
                </a:path>
                <a:path w="3676015" h="2415540">
                  <a:moveTo>
                    <a:pt x="3054108" y="342900"/>
                  </a:moveTo>
                  <a:lnTo>
                    <a:pt x="3038868" y="342900"/>
                  </a:lnTo>
                  <a:lnTo>
                    <a:pt x="3038868" y="358140"/>
                  </a:lnTo>
                  <a:lnTo>
                    <a:pt x="3054108" y="358140"/>
                  </a:lnTo>
                  <a:lnTo>
                    <a:pt x="3054108" y="342900"/>
                  </a:lnTo>
                  <a:close/>
                </a:path>
                <a:path w="3676015" h="2415540">
                  <a:moveTo>
                    <a:pt x="3072396" y="0"/>
                  </a:moveTo>
                  <a:lnTo>
                    <a:pt x="3057156" y="0"/>
                  </a:lnTo>
                  <a:lnTo>
                    <a:pt x="3057156" y="15240"/>
                  </a:lnTo>
                  <a:lnTo>
                    <a:pt x="3072396" y="15240"/>
                  </a:lnTo>
                  <a:lnTo>
                    <a:pt x="3072396" y="0"/>
                  </a:lnTo>
                  <a:close/>
                </a:path>
                <a:path w="3676015" h="2415540">
                  <a:moveTo>
                    <a:pt x="3084588" y="342900"/>
                  </a:moveTo>
                  <a:lnTo>
                    <a:pt x="3069348" y="342900"/>
                  </a:lnTo>
                  <a:lnTo>
                    <a:pt x="3069348" y="358140"/>
                  </a:lnTo>
                  <a:lnTo>
                    <a:pt x="3084588" y="358140"/>
                  </a:lnTo>
                  <a:lnTo>
                    <a:pt x="3084588" y="342900"/>
                  </a:lnTo>
                  <a:close/>
                </a:path>
                <a:path w="3676015" h="2415540">
                  <a:moveTo>
                    <a:pt x="3102876" y="0"/>
                  </a:moveTo>
                  <a:lnTo>
                    <a:pt x="3087636" y="0"/>
                  </a:lnTo>
                  <a:lnTo>
                    <a:pt x="3087636" y="15240"/>
                  </a:lnTo>
                  <a:lnTo>
                    <a:pt x="3102876" y="15240"/>
                  </a:lnTo>
                  <a:lnTo>
                    <a:pt x="3102876" y="0"/>
                  </a:lnTo>
                  <a:close/>
                </a:path>
                <a:path w="3676015" h="2415540">
                  <a:moveTo>
                    <a:pt x="3116592" y="342900"/>
                  </a:moveTo>
                  <a:lnTo>
                    <a:pt x="3099828" y="342900"/>
                  </a:lnTo>
                  <a:lnTo>
                    <a:pt x="3099828" y="358140"/>
                  </a:lnTo>
                  <a:lnTo>
                    <a:pt x="3116592" y="358140"/>
                  </a:lnTo>
                  <a:lnTo>
                    <a:pt x="3116592" y="342900"/>
                  </a:lnTo>
                  <a:close/>
                </a:path>
                <a:path w="3676015" h="2415540">
                  <a:moveTo>
                    <a:pt x="3133356" y="0"/>
                  </a:moveTo>
                  <a:lnTo>
                    <a:pt x="3118116" y="0"/>
                  </a:lnTo>
                  <a:lnTo>
                    <a:pt x="3118116" y="15240"/>
                  </a:lnTo>
                  <a:lnTo>
                    <a:pt x="3133356" y="15240"/>
                  </a:lnTo>
                  <a:lnTo>
                    <a:pt x="3133356" y="0"/>
                  </a:lnTo>
                  <a:close/>
                </a:path>
                <a:path w="3676015" h="2415540">
                  <a:moveTo>
                    <a:pt x="3147072" y="342900"/>
                  </a:moveTo>
                  <a:lnTo>
                    <a:pt x="3131832" y="342900"/>
                  </a:lnTo>
                  <a:lnTo>
                    <a:pt x="3131832" y="358140"/>
                  </a:lnTo>
                  <a:lnTo>
                    <a:pt x="3147072" y="358140"/>
                  </a:lnTo>
                  <a:lnTo>
                    <a:pt x="3147072" y="342900"/>
                  </a:lnTo>
                  <a:close/>
                </a:path>
                <a:path w="3676015" h="2415540">
                  <a:moveTo>
                    <a:pt x="3165360" y="0"/>
                  </a:moveTo>
                  <a:lnTo>
                    <a:pt x="3148596" y="0"/>
                  </a:lnTo>
                  <a:lnTo>
                    <a:pt x="3148596" y="15240"/>
                  </a:lnTo>
                  <a:lnTo>
                    <a:pt x="3165360" y="15240"/>
                  </a:lnTo>
                  <a:lnTo>
                    <a:pt x="3165360" y="0"/>
                  </a:lnTo>
                  <a:close/>
                </a:path>
                <a:path w="3676015" h="2415540">
                  <a:moveTo>
                    <a:pt x="3177552" y="342900"/>
                  </a:moveTo>
                  <a:lnTo>
                    <a:pt x="3162312" y="342900"/>
                  </a:lnTo>
                  <a:lnTo>
                    <a:pt x="3162312" y="358140"/>
                  </a:lnTo>
                  <a:lnTo>
                    <a:pt x="3177552" y="358140"/>
                  </a:lnTo>
                  <a:lnTo>
                    <a:pt x="3177552" y="342900"/>
                  </a:lnTo>
                  <a:close/>
                </a:path>
                <a:path w="3676015" h="2415540">
                  <a:moveTo>
                    <a:pt x="3195840" y="0"/>
                  </a:moveTo>
                  <a:lnTo>
                    <a:pt x="3180600" y="0"/>
                  </a:lnTo>
                  <a:lnTo>
                    <a:pt x="3180600" y="15240"/>
                  </a:lnTo>
                  <a:lnTo>
                    <a:pt x="3195840" y="15240"/>
                  </a:lnTo>
                  <a:lnTo>
                    <a:pt x="3195840" y="0"/>
                  </a:lnTo>
                  <a:close/>
                </a:path>
                <a:path w="3676015" h="2415540">
                  <a:moveTo>
                    <a:pt x="3208032" y="342900"/>
                  </a:moveTo>
                  <a:lnTo>
                    <a:pt x="3192792" y="342900"/>
                  </a:lnTo>
                  <a:lnTo>
                    <a:pt x="3192792" y="358140"/>
                  </a:lnTo>
                  <a:lnTo>
                    <a:pt x="3208032" y="358140"/>
                  </a:lnTo>
                  <a:lnTo>
                    <a:pt x="3208032" y="342900"/>
                  </a:lnTo>
                  <a:close/>
                </a:path>
                <a:path w="3676015" h="2415540">
                  <a:moveTo>
                    <a:pt x="3226320" y="0"/>
                  </a:moveTo>
                  <a:lnTo>
                    <a:pt x="3211080" y="0"/>
                  </a:lnTo>
                  <a:lnTo>
                    <a:pt x="3211080" y="15240"/>
                  </a:lnTo>
                  <a:lnTo>
                    <a:pt x="3226320" y="15240"/>
                  </a:lnTo>
                  <a:lnTo>
                    <a:pt x="3226320" y="0"/>
                  </a:lnTo>
                  <a:close/>
                </a:path>
                <a:path w="3676015" h="2415540">
                  <a:moveTo>
                    <a:pt x="3240036" y="342900"/>
                  </a:moveTo>
                  <a:lnTo>
                    <a:pt x="3223272" y="342900"/>
                  </a:lnTo>
                  <a:lnTo>
                    <a:pt x="3223272" y="358140"/>
                  </a:lnTo>
                  <a:lnTo>
                    <a:pt x="3240036" y="358140"/>
                  </a:lnTo>
                  <a:lnTo>
                    <a:pt x="3240036" y="342900"/>
                  </a:lnTo>
                  <a:close/>
                </a:path>
                <a:path w="3676015" h="2415540">
                  <a:moveTo>
                    <a:pt x="3256800" y="0"/>
                  </a:moveTo>
                  <a:lnTo>
                    <a:pt x="3241560" y="0"/>
                  </a:lnTo>
                  <a:lnTo>
                    <a:pt x="3241560" y="15240"/>
                  </a:lnTo>
                  <a:lnTo>
                    <a:pt x="3256800" y="15240"/>
                  </a:lnTo>
                  <a:lnTo>
                    <a:pt x="3256800" y="0"/>
                  </a:lnTo>
                  <a:close/>
                </a:path>
                <a:path w="3676015" h="2415540">
                  <a:moveTo>
                    <a:pt x="3270516" y="342900"/>
                  </a:moveTo>
                  <a:lnTo>
                    <a:pt x="3255276" y="342900"/>
                  </a:lnTo>
                  <a:lnTo>
                    <a:pt x="3255276" y="358140"/>
                  </a:lnTo>
                  <a:lnTo>
                    <a:pt x="3270516" y="358140"/>
                  </a:lnTo>
                  <a:lnTo>
                    <a:pt x="3270516" y="342900"/>
                  </a:lnTo>
                  <a:close/>
                </a:path>
                <a:path w="3676015" h="2415540">
                  <a:moveTo>
                    <a:pt x="3288804" y="0"/>
                  </a:moveTo>
                  <a:lnTo>
                    <a:pt x="3272040" y="0"/>
                  </a:lnTo>
                  <a:lnTo>
                    <a:pt x="3272040" y="15240"/>
                  </a:lnTo>
                  <a:lnTo>
                    <a:pt x="3288804" y="15240"/>
                  </a:lnTo>
                  <a:lnTo>
                    <a:pt x="3288804" y="0"/>
                  </a:lnTo>
                  <a:close/>
                </a:path>
                <a:path w="3676015" h="2415540">
                  <a:moveTo>
                    <a:pt x="3300996" y="342900"/>
                  </a:moveTo>
                  <a:lnTo>
                    <a:pt x="3285756" y="342900"/>
                  </a:lnTo>
                  <a:lnTo>
                    <a:pt x="3285756" y="358140"/>
                  </a:lnTo>
                  <a:lnTo>
                    <a:pt x="3300996" y="358140"/>
                  </a:lnTo>
                  <a:lnTo>
                    <a:pt x="3300996" y="342900"/>
                  </a:lnTo>
                  <a:close/>
                </a:path>
                <a:path w="3676015" h="2415540">
                  <a:moveTo>
                    <a:pt x="3319284" y="0"/>
                  </a:moveTo>
                  <a:lnTo>
                    <a:pt x="3304044" y="0"/>
                  </a:lnTo>
                  <a:lnTo>
                    <a:pt x="3304044" y="15240"/>
                  </a:lnTo>
                  <a:lnTo>
                    <a:pt x="3319284" y="15240"/>
                  </a:lnTo>
                  <a:lnTo>
                    <a:pt x="3319284" y="0"/>
                  </a:lnTo>
                  <a:close/>
                </a:path>
                <a:path w="3676015" h="2415540">
                  <a:moveTo>
                    <a:pt x="3331476" y="342900"/>
                  </a:moveTo>
                  <a:lnTo>
                    <a:pt x="3316236" y="342900"/>
                  </a:lnTo>
                  <a:lnTo>
                    <a:pt x="3316236" y="358140"/>
                  </a:lnTo>
                  <a:lnTo>
                    <a:pt x="3331476" y="358140"/>
                  </a:lnTo>
                  <a:lnTo>
                    <a:pt x="3331476" y="342900"/>
                  </a:lnTo>
                  <a:close/>
                </a:path>
                <a:path w="3676015" h="2415540">
                  <a:moveTo>
                    <a:pt x="3349764" y="0"/>
                  </a:moveTo>
                  <a:lnTo>
                    <a:pt x="3334524" y="0"/>
                  </a:lnTo>
                  <a:lnTo>
                    <a:pt x="3334524" y="15240"/>
                  </a:lnTo>
                  <a:lnTo>
                    <a:pt x="3349764" y="15240"/>
                  </a:lnTo>
                  <a:lnTo>
                    <a:pt x="3349764" y="0"/>
                  </a:lnTo>
                  <a:close/>
                </a:path>
                <a:path w="3676015" h="2415540">
                  <a:moveTo>
                    <a:pt x="3363480" y="342900"/>
                  </a:moveTo>
                  <a:lnTo>
                    <a:pt x="3346716" y="342900"/>
                  </a:lnTo>
                  <a:lnTo>
                    <a:pt x="3346716" y="358140"/>
                  </a:lnTo>
                  <a:lnTo>
                    <a:pt x="3363480" y="358140"/>
                  </a:lnTo>
                  <a:lnTo>
                    <a:pt x="3363480" y="342900"/>
                  </a:lnTo>
                  <a:close/>
                </a:path>
                <a:path w="3676015" h="2415540">
                  <a:moveTo>
                    <a:pt x="3380244" y="0"/>
                  </a:moveTo>
                  <a:lnTo>
                    <a:pt x="3365004" y="0"/>
                  </a:lnTo>
                  <a:lnTo>
                    <a:pt x="3365004" y="15240"/>
                  </a:lnTo>
                  <a:lnTo>
                    <a:pt x="3380244" y="15240"/>
                  </a:lnTo>
                  <a:lnTo>
                    <a:pt x="3380244" y="0"/>
                  </a:lnTo>
                  <a:close/>
                </a:path>
                <a:path w="3676015" h="2415540">
                  <a:moveTo>
                    <a:pt x="3393960" y="342900"/>
                  </a:moveTo>
                  <a:lnTo>
                    <a:pt x="3378720" y="342900"/>
                  </a:lnTo>
                  <a:lnTo>
                    <a:pt x="3378720" y="358140"/>
                  </a:lnTo>
                  <a:lnTo>
                    <a:pt x="3393960" y="358140"/>
                  </a:lnTo>
                  <a:lnTo>
                    <a:pt x="3393960" y="342900"/>
                  </a:lnTo>
                  <a:close/>
                </a:path>
                <a:path w="3676015" h="2415540">
                  <a:moveTo>
                    <a:pt x="3412248" y="0"/>
                  </a:moveTo>
                  <a:lnTo>
                    <a:pt x="3395484" y="0"/>
                  </a:lnTo>
                  <a:lnTo>
                    <a:pt x="3395484" y="15240"/>
                  </a:lnTo>
                  <a:lnTo>
                    <a:pt x="3412248" y="15240"/>
                  </a:lnTo>
                  <a:lnTo>
                    <a:pt x="3412248" y="0"/>
                  </a:lnTo>
                  <a:close/>
                </a:path>
                <a:path w="3676015" h="2415540">
                  <a:moveTo>
                    <a:pt x="3424440" y="342900"/>
                  </a:moveTo>
                  <a:lnTo>
                    <a:pt x="3409200" y="342900"/>
                  </a:lnTo>
                  <a:lnTo>
                    <a:pt x="3409200" y="358140"/>
                  </a:lnTo>
                  <a:lnTo>
                    <a:pt x="3424440" y="358140"/>
                  </a:lnTo>
                  <a:lnTo>
                    <a:pt x="3424440" y="342900"/>
                  </a:lnTo>
                  <a:close/>
                </a:path>
                <a:path w="3676015" h="2415540">
                  <a:moveTo>
                    <a:pt x="3442728" y="0"/>
                  </a:moveTo>
                  <a:lnTo>
                    <a:pt x="3427488" y="0"/>
                  </a:lnTo>
                  <a:lnTo>
                    <a:pt x="3427488" y="15240"/>
                  </a:lnTo>
                  <a:lnTo>
                    <a:pt x="3442728" y="15240"/>
                  </a:lnTo>
                  <a:lnTo>
                    <a:pt x="3442728" y="0"/>
                  </a:lnTo>
                  <a:close/>
                </a:path>
                <a:path w="3676015" h="2415540">
                  <a:moveTo>
                    <a:pt x="3454920" y="342900"/>
                  </a:moveTo>
                  <a:lnTo>
                    <a:pt x="3439680" y="342900"/>
                  </a:lnTo>
                  <a:lnTo>
                    <a:pt x="3439680" y="358140"/>
                  </a:lnTo>
                  <a:lnTo>
                    <a:pt x="3454920" y="358140"/>
                  </a:lnTo>
                  <a:lnTo>
                    <a:pt x="3454920" y="342900"/>
                  </a:lnTo>
                  <a:close/>
                </a:path>
                <a:path w="3676015" h="2415540">
                  <a:moveTo>
                    <a:pt x="3473208" y="0"/>
                  </a:moveTo>
                  <a:lnTo>
                    <a:pt x="3457968" y="0"/>
                  </a:lnTo>
                  <a:lnTo>
                    <a:pt x="3457968" y="15240"/>
                  </a:lnTo>
                  <a:lnTo>
                    <a:pt x="3473208" y="15240"/>
                  </a:lnTo>
                  <a:lnTo>
                    <a:pt x="3473208" y="0"/>
                  </a:lnTo>
                  <a:close/>
                </a:path>
                <a:path w="3676015" h="2415540">
                  <a:moveTo>
                    <a:pt x="3486924" y="342900"/>
                  </a:moveTo>
                  <a:lnTo>
                    <a:pt x="3470160" y="342900"/>
                  </a:lnTo>
                  <a:lnTo>
                    <a:pt x="3470160" y="358140"/>
                  </a:lnTo>
                  <a:lnTo>
                    <a:pt x="3486924" y="358140"/>
                  </a:lnTo>
                  <a:lnTo>
                    <a:pt x="3486924" y="342900"/>
                  </a:lnTo>
                  <a:close/>
                </a:path>
                <a:path w="3676015" h="2415540">
                  <a:moveTo>
                    <a:pt x="3503688" y="0"/>
                  </a:moveTo>
                  <a:lnTo>
                    <a:pt x="3488448" y="0"/>
                  </a:lnTo>
                  <a:lnTo>
                    <a:pt x="3488448" y="15240"/>
                  </a:lnTo>
                  <a:lnTo>
                    <a:pt x="3503688" y="15240"/>
                  </a:lnTo>
                  <a:lnTo>
                    <a:pt x="3503688" y="0"/>
                  </a:lnTo>
                  <a:close/>
                </a:path>
                <a:path w="3676015" h="2415540">
                  <a:moveTo>
                    <a:pt x="3517404" y="342900"/>
                  </a:moveTo>
                  <a:lnTo>
                    <a:pt x="3502164" y="342900"/>
                  </a:lnTo>
                  <a:lnTo>
                    <a:pt x="3502164" y="358140"/>
                  </a:lnTo>
                  <a:lnTo>
                    <a:pt x="3517404" y="358140"/>
                  </a:lnTo>
                  <a:lnTo>
                    <a:pt x="3517404" y="342900"/>
                  </a:lnTo>
                  <a:close/>
                </a:path>
                <a:path w="3676015" h="2415540">
                  <a:moveTo>
                    <a:pt x="3535692" y="0"/>
                  </a:moveTo>
                  <a:lnTo>
                    <a:pt x="3518928" y="0"/>
                  </a:lnTo>
                  <a:lnTo>
                    <a:pt x="3518928" y="15240"/>
                  </a:lnTo>
                  <a:lnTo>
                    <a:pt x="3535692" y="15240"/>
                  </a:lnTo>
                  <a:lnTo>
                    <a:pt x="3535692" y="0"/>
                  </a:lnTo>
                  <a:close/>
                </a:path>
                <a:path w="3676015" h="2415540">
                  <a:moveTo>
                    <a:pt x="3547884" y="342900"/>
                  </a:moveTo>
                  <a:lnTo>
                    <a:pt x="3532644" y="342900"/>
                  </a:lnTo>
                  <a:lnTo>
                    <a:pt x="3532644" y="358140"/>
                  </a:lnTo>
                  <a:lnTo>
                    <a:pt x="3547884" y="358140"/>
                  </a:lnTo>
                  <a:lnTo>
                    <a:pt x="3547884" y="342900"/>
                  </a:lnTo>
                  <a:close/>
                </a:path>
                <a:path w="3676015" h="2415540">
                  <a:moveTo>
                    <a:pt x="3566172" y="0"/>
                  </a:moveTo>
                  <a:lnTo>
                    <a:pt x="3550932" y="0"/>
                  </a:lnTo>
                  <a:lnTo>
                    <a:pt x="3550932" y="15240"/>
                  </a:lnTo>
                  <a:lnTo>
                    <a:pt x="3566172" y="15240"/>
                  </a:lnTo>
                  <a:lnTo>
                    <a:pt x="3566172" y="0"/>
                  </a:lnTo>
                  <a:close/>
                </a:path>
                <a:path w="3676015" h="2415540">
                  <a:moveTo>
                    <a:pt x="3578364" y="342900"/>
                  </a:moveTo>
                  <a:lnTo>
                    <a:pt x="3563124" y="342900"/>
                  </a:lnTo>
                  <a:lnTo>
                    <a:pt x="3563124" y="358140"/>
                  </a:lnTo>
                  <a:lnTo>
                    <a:pt x="3578364" y="358140"/>
                  </a:lnTo>
                  <a:lnTo>
                    <a:pt x="3578364" y="342900"/>
                  </a:lnTo>
                  <a:close/>
                </a:path>
                <a:path w="3676015" h="2415540">
                  <a:moveTo>
                    <a:pt x="3596652" y="0"/>
                  </a:moveTo>
                  <a:lnTo>
                    <a:pt x="3581412" y="0"/>
                  </a:lnTo>
                  <a:lnTo>
                    <a:pt x="3581412" y="15240"/>
                  </a:lnTo>
                  <a:lnTo>
                    <a:pt x="3596652" y="15240"/>
                  </a:lnTo>
                  <a:lnTo>
                    <a:pt x="3596652" y="0"/>
                  </a:lnTo>
                  <a:close/>
                </a:path>
                <a:path w="3676015" h="2415540">
                  <a:moveTo>
                    <a:pt x="3610368" y="342900"/>
                  </a:moveTo>
                  <a:lnTo>
                    <a:pt x="3593604" y="342900"/>
                  </a:lnTo>
                  <a:lnTo>
                    <a:pt x="3593604" y="358140"/>
                  </a:lnTo>
                  <a:lnTo>
                    <a:pt x="3610368" y="358140"/>
                  </a:lnTo>
                  <a:lnTo>
                    <a:pt x="3610368" y="342900"/>
                  </a:lnTo>
                  <a:close/>
                </a:path>
                <a:path w="3676015" h="2415540">
                  <a:moveTo>
                    <a:pt x="3627132" y="0"/>
                  </a:moveTo>
                  <a:lnTo>
                    <a:pt x="3611892" y="0"/>
                  </a:lnTo>
                  <a:lnTo>
                    <a:pt x="3611892" y="15240"/>
                  </a:lnTo>
                  <a:lnTo>
                    <a:pt x="3627132" y="15240"/>
                  </a:lnTo>
                  <a:lnTo>
                    <a:pt x="3627132" y="0"/>
                  </a:lnTo>
                  <a:close/>
                </a:path>
                <a:path w="3676015" h="2415540">
                  <a:moveTo>
                    <a:pt x="3640848" y="342900"/>
                  </a:moveTo>
                  <a:lnTo>
                    <a:pt x="3625608" y="342900"/>
                  </a:lnTo>
                  <a:lnTo>
                    <a:pt x="3625608" y="358140"/>
                  </a:lnTo>
                  <a:lnTo>
                    <a:pt x="3640848" y="358140"/>
                  </a:lnTo>
                  <a:lnTo>
                    <a:pt x="3640848" y="342900"/>
                  </a:lnTo>
                  <a:close/>
                </a:path>
                <a:path w="3676015" h="2415540">
                  <a:moveTo>
                    <a:pt x="3659136" y="0"/>
                  </a:moveTo>
                  <a:lnTo>
                    <a:pt x="3642372" y="0"/>
                  </a:lnTo>
                  <a:lnTo>
                    <a:pt x="3642372" y="15240"/>
                  </a:lnTo>
                  <a:lnTo>
                    <a:pt x="3659136" y="15240"/>
                  </a:lnTo>
                  <a:lnTo>
                    <a:pt x="3659136" y="0"/>
                  </a:lnTo>
                  <a:close/>
                </a:path>
                <a:path w="3676015" h="2415540">
                  <a:moveTo>
                    <a:pt x="3675900" y="347472"/>
                  </a:moveTo>
                  <a:lnTo>
                    <a:pt x="3663708" y="347472"/>
                  </a:lnTo>
                  <a:lnTo>
                    <a:pt x="3668280" y="342900"/>
                  </a:lnTo>
                  <a:lnTo>
                    <a:pt x="3656088" y="342900"/>
                  </a:lnTo>
                  <a:lnTo>
                    <a:pt x="3656088" y="358140"/>
                  </a:lnTo>
                  <a:lnTo>
                    <a:pt x="3671328" y="358140"/>
                  </a:lnTo>
                  <a:lnTo>
                    <a:pt x="3675900" y="355092"/>
                  </a:lnTo>
                  <a:lnTo>
                    <a:pt x="3675900" y="350520"/>
                  </a:lnTo>
                  <a:lnTo>
                    <a:pt x="3675900" y="347472"/>
                  </a:lnTo>
                  <a:close/>
                </a:path>
                <a:path w="3676015" h="2415540">
                  <a:moveTo>
                    <a:pt x="3675900" y="315468"/>
                  </a:moveTo>
                  <a:lnTo>
                    <a:pt x="3660660" y="315468"/>
                  </a:lnTo>
                  <a:lnTo>
                    <a:pt x="3660660" y="332232"/>
                  </a:lnTo>
                  <a:lnTo>
                    <a:pt x="3675900" y="332232"/>
                  </a:lnTo>
                  <a:lnTo>
                    <a:pt x="3675900" y="315468"/>
                  </a:lnTo>
                  <a:close/>
                </a:path>
                <a:path w="3676015" h="2415540">
                  <a:moveTo>
                    <a:pt x="3675900" y="284988"/>
                  </a:moveTo>
                  <a:lnTo>
                    <a:pt x="3660660" y="284988"/>
                  </a:lnTo>
                  <a:lnTo>
                    <a:pt x="3660660" y="300228"/>
                  </a:lnTo>
                  <a:lnTo>
                    <a:pt x="3675900" y="300228"/>
                  </a:lnTo>
                  <a:lnTo>
                    <a:pt x="3675900" y="284988"/>
                  </a:lnTo>
                  <a:close/>
                </a:path>
                <a:path w="3676015" h="2415540">
                  <a:moveTo>
                    <a:pt x="3675900" y="254508"/>
                  </a:moveTo>
                  <a:lnTo>
                    <a:pt x="3660660" y="254508"/>
                  </a:lnTo>
                  <a:lnTo>
                    <a:pt x="3660660" y="269748"/>
                  </a:lnTo>
                  <a:lnTo>
                    <a:pt x="3675900" y="269748"/>
                  </a:lnTo>
                  <a:lnTo>
                    <a:pt x="3675900" y="254508"/>
                  </a:lnTo>
                  <a:close/>
                </a:path>
                <a:path w="3676015" h="2415540">
                  <a:moveTo>
                    <a:pt x="3675900" y="224028"/>
                  </a:moveTo>
                  <a:lnTo>
                    <a:pt x="3660660" y="224028"/>
                  </a:lnTo>
                  <a:lnTo>
                    <a:pt x="3660660" y="239268"/>
                  </a:lnTo>
                  <a:lnTo>
                    <a:pt x="3675900" y="239268"/>
                  </a:lnTo>
                  <a:lnTo>
                    <a:pt x="3675900" y="224028"/>
                  </a:lnTo>
                  <a:close/>
                </a:path>
                <a:path w="3676015" h="2415540">
                  <a:moveTo>
                    <a:pt x="3675900" y="192024"/>
                  </a:moveTo>
                  <a:lnTo>
                    <a:pt x="3660660" y="192024"/>
                  </a:lnTo>
                  <a:lnTo>
                    <a:pt x="3660660" y="208788"/>
                  </a:lnTo>
                  <a:lnTo>
                    <a:pt x="3675900" y="208788"/>
                  </a:lnTo>
                  <a:lnTo>
                    <a:pt x="3675900" y="192024"/>
                  </a:lnTo>
                  <a:close/>
                </a:path>
                <a:path w="3676015" h="2415540">
                  <a:moveTo>
                    <a:pt x="3675900" y="161544"/>
                  </a:moveTo>
                  <a:lnTo>
                    <a:pt x="3660660" y="161544"/>
                  </a:lnTo>
                  <a:lnTo>
                    <a:pt x="3660660" y="176784"/>
                  </a:lnTo>
                  <a:lnTo>
                    <a:pt x="3675900" y="176784"/>
                  </a:lnTo>
                  <a:lnTo>
                    <a:pt x="3675900" y="161544"/>
                  </a:lnTo>
                  <a:close/>
                </a:path>
                <a:path w="3676015" h="2415540">
                  <a:moveTo>
                    <a:pt x="3675900" y="131064"/>
                  </a:moveTo>
                  <a:lnTo>
                    <a:pt x="3660660" y="131064"/>
                  </a:lnTo>
                  <a:lnTo>
                    <a:pt x="3660660" y="146304"/>
                  </a:lnTo>
                  <a:lnTo>
                    <a:pt x="3675900" y="146304"/>
                  </a:lnTo>
                  <a:lnTo>
                    <a:pt x="3675900" y="131064"/>
                  </a:lnTo>
                  <a:close/>
                </a:path>
                <a:path w="3676015" h="2415540">
                  <a:moveTo>
                    <a:pt x="3675900" y="100584"/>
                  </a:moveTo>
                  <a:lnTo>
                    <a:pt x="3660660" y="100584"/>
                  </a:lnTo>
                  <a:lnTo>
                    <a:pt x="3660660" y="115824"/>
                  </a:lnTo>
                  <a:lnTo>
                    <a:pt x="3675900" y="115824"/>
                  </a:lnTo>
                  <a:lnTo>
                    <a:pt x="3675900" y="100584"/>
                  </a:lnTo>
                  <a:close/>
                </a:path>
                <a:path w="3676015" h="2415540">
                  <a:moveTo>
                    <a:pt x="3675900" y="68580"/>
                  </a:moveTo>
                  <a:lnTo>
                    <a:pt x="3660660" y="68580"/>
                  </a:lnTo>
                  <a:lnTo>
                    <a:pt x="3660660" y="85344"/>
                  </a:lnTo>
                  <a:lnTo>
                    <a:pt x="3675900" y="85344"/>
                  </a:lnTo>
                  <a:lnTo>
                    <a:pt x="3675900" y="68580"/>
                  </a:lnTo>
                  <a:close/>
                </a:path>
                <a:path w="3676015" h="2415540">
                  <a:moveTo>
                    <a:pt x="3675900" y="38100"/>
                  </a:moveTo>
                  <a:lnTo>
                    <a:pt x="3660660" y="38100"/>
                  </a:lnTo>
                  <a:lnTo>
                    <a:pt x="3660660" y="53340"/>
                  </a:lnTo>
                  <a:lnTo>
                    <a:pt x="3675900" y="53340"/>
                  </a:lnTo>
                  <a:lnTo>
                    <a:pt x="3675900" y="38100"/>
                  </a:lnTo>
                  <a:close/>
                </a:path>
                <a:path w="3676015" h="2415540">
                  <a:moveTo>
                    <a:pt x="3675900" y="7620"/>
                  </a:moveTo>
                  <a:lnTo>
                    <a:pt x="3660660" y="7620"/>
                  </a:lnTo>
                  <a:lnTo>
                    <a:pt x="3660660" y="22860"/>
                  </a:lnTo>
                  <a:lnTo>
                    <a:pt x="3675900" y="22860"/>
                  </a:lnTo>
                  <a:lnTo>
                    <a:pt x="3675900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946681" y="1385582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4593113" y="2655074"/>
            <a:ext cx="353695" cy="3416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444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93113" y="1832114"/>
            <a:ext cx="35369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4445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180365" y="1420634"/>
            <a:ext cx="1766570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62%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9594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65671" y="354801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2%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65671" y="3136599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6%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93324" y="2725241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665671" y="231381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6%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0491" y="1832114"/>
            <a:ext cx="46863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0491" y="1492507"/>
            <a:ext cx="18910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66%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57066" y="3950270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78978" y="3538842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7696" y="3127502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3947" y="2716073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69101" y="2304645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21860" y="1893217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88367" y="148186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5245" y="4794770"/>
            <a:ext cx="803147" cy="562902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7745" y="4724666"/>
            <a:ext cx="806195" cy="633006"/>
          </a:xfrm>
          <a:prstGeom prst="rect">
            <a:avLst/>
          </a:prstGeom>
        </p:spPr>
      </p:pic>
      <p:sp>
        <p:nvSpPr>
          <p:cNvPr id="32" name="object 32" descr=""/>
          <p:cNvSpPr txBox="1"/>
          <p:nvPr/>
        </p:nvSpPr>
        <p:spPr>
          <a:xfrm>
            <a:off x="2786720" y="4986621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105844" y="4986621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8107552" y="4132130"/>
            <a:ext cx="1097280" cy="1096645"/>
            <a:chOff x="8107552" y="4132130"/>
            <a:chExt cx="1097280" cy="1096645"/>
          </a:xfrm>
        </p:grpSpPr>
        <p:sp>
          <p:nvSpPr>
            <p:cNvPr id="35" name="object 35" descr=""/>
            <p:cNvSpPr/>
            <p:nvPr/>
          </p:nvSpPr>
          <p:spPr>
            <a:xfrm>
              <a:off x="8107552" y="4134878"/>
              <a:ext cx="548640" cy="1019810"/>
            </a:xfrm>
            <a:custGeom>
              <a:avLst/>
              <a:gdLst/>
              <a:ahLst/>
              <a:cxnLst/>
              <a:rect l="l" t="t" r="r" b="b"/>
              <a:pathLst>
                <a:path w="548640" h="1019810">
                  <a:moveTo>
                    <a:pt x="274225" y="1019555"/>
                  </a:moveTo>
                  <a:lnTo>
                    <a:pt x="234277" y="994238"/>
                  </a:lnTo>
                  <a:lnTo>
                    <a:pt x="197252" y="966081"/>
                  </a:lnTo>
                  <a:lnTo>
                    <a:pt x="163209" y="935310"/>
                  </a:lnTo>
                  <a:lnTo>
                    <a:pt x="132208" y="902150"/>
                  </a:lnTo>
                  <a:lnTo>
                    <a:pt x="104310" y="866826"/>
                  </a:lnTo>
                  <a:lnTo>
                    <a:pt x="79573" y="829563"/>
                  </a:lnTo>
                  <a:lnTo>
                    <a:pt x="58059" y="790588"/>
                  </a:lnTo>
                  <a:lnTo>
                    <a:pt x="39827" y="750125"/>
                  </a:lnTo>
                  <a:lnTo>
                    <a:pt x="24937" y="708399"/>
                  </a:lnTo>
                  <a:lnTo>
                    <a:pt x="13450" y="665636"/>
                  </a:lnTo>
                  <a:lnTo>
                    <a:pt x="5424" y="622061"/>
                  </a:lnTo>
                  <a:lnTo>
                    <a:pt x="921" y="577900"/>
                  </a:lnTo>
                  <a:lnTo>
                    <a:pt x="0" y="533377"/>
                  </a:lnTo>
                  <a:lnTo>
                    <a:pt x="2720" y="488719"/>
                  </a:lnTo>
                  <a:lnTo>
                    <a:pt x="9143" y="444149"/>
                  </a:lnTo>
                  <a:lnTo>
                    <a:pt x="19329" y="399895"/>
                  </a:lnTo>
                  <a:lnTo>
                    <a:pt x="33336" y="356180"/>
                  </a:lnTo>
                  <a:lnTo>
                    <a:pt x="51225" y="313230"/>
                  </a:lnTo>
                  <a:lnTo>
                    <a:pt x="73057" y="271271"/>
                  </a:lnTo>
                  <a:lnTo>
                    <a:pt x="98827" y="230638"/>
                  </a:lnTo>
                  <a:lnTo>
                    <a:pt x="127779" y="192786"/>
                  </a:lnTo>
                  <a:lnTo>
                    <a:pt x="159691" y="157854"/>
                  </a:lnTo>
                  <a:lnTo>
                    <a:pt x="194345" y="125980"/>
                  </a:lnTo>
                  <a:lnTo>
                    <a:pt x="231520" y="97300"/>
                  </a:lnTo>
                  <a:lnTo>
                    <a:pt x="270996" y="71952"/>
                  </a:lnTo>
                  <a:lnTo>
                    <a:pt x="312554" y="50073"/>
                  </a:lnTo>
                  <a:lnTo>
                    <a:pt x="355974" y="31801"/>
                  </a:lnTo>
                  <a:lnTo>
                    <a:pt x="401035" y="17273"/>
                  </a:lnTo>
                  <a:lnTo>
                    <a:pt x="447519" y="6627"/>
                  </a:lnTo>
                  <a:lnTo>
                    <a:pt x="495205" y="0"/>
                  </a:lnTo>
                  <a:lnTo>
                    <a:pt x="548545" y="545591"/>
                  </a:lnTo>
                  <a:lnTo>
                    <a:pt x="274225" y="101955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381777" y="4132130"/>
              <a:ext cx="822960" cy="1096645"/>
            </a:xfrm>
            <a:custGeom>
              <a:avLst/>
              <a:gdLst/>
              <a:ahLst/>
              <a:cxnLst/>
              <a:rect l="l" t="t" r="r" b="b"/>
              <a:pathLst>
                <a:path w="822959" h="1096645">
                  <a:moveTo>
                    <a:pt x="277758" y="1096362"/>
                  </a:moveTo>
                  <a:lnTo>
                    <a:pt x="229488" y="1094527"/>
                  </a:lnTo>
                  <a:lnTo>
                    <a:pt x="181618" y="1088453"/>
                  </a:lnTo>
                  <a:lnTo>
                    <a:pt x="134440" y="1078167"/>
                  </a:lnTo>
                  <a:lnTo>
                    <a:pt x="88249" y="1063696"/>
                  </a:lnTo>
                  <a:lnTo>
                    <a:pt x="43338" y="1045066"/>
                  </a:lnTo>
                  <a:lnTo>
                    <a:pt x="0" y="1022303"/>
                  </a:lnTo>
                  <a:lnTo>
                    <a:pt x="274319" y="548339"/>
                  </a:lnTo>
                  <a:lnTo>
                    <a:pt x="220979" y="2747"/>
                  </a:lnTo>
                  <a:lnTo>
                    <a:pt x="268304" y="0"/>
                  </a:lnTo>
                  <a:lnTo>
                    <a:pt x="314870" y="1282"/>
                  </a:lnTo>
                  <a:lnTo>
                    <a:pt x="360501" y="6445"/>
                  </a:lnTo>
                  <a:lnTo>
                    <a:pt x="405022" y="15339"/>
                  </a:lnTo>
                  <a:lnTo>
                    <a:pt x="448256" y="27816"/>
                  </a:lnTo>
                  <a:lnTo>
                    <a:pt x="490028" y="43725"/>
                  </a:lnTo>
                  <a:lnTo>
                    <a:pt x="530162" y="62918"/>
                  </a:lnTo>
                  <a:lnTo>
                    <a:pt x="568481" y="85246"/>
                  </a:lnTo>
                  <a:lnTo>
                    <a:pt x="604810" y="110558"/>
                  </a:lnTo>
                  <a:lnTo>
                    <a:pt x="638972" y="138705"/>
                  </a:lnTo>
                  <a:lnTo>
                    <a:pt x="670792" y="169539"/>
                  </a:lnTo>
                  <a:lnTo>
                    <a:pt x="700094" y="202910"/>
                  </a:lnTo>
                  <a:lnTo>
                    <a:pt x="726701" y="238669"/>
                  </a:lnTo>
                  <a:lnTo>
                    <a:pt x="750438" y="276666"/>
                  </a:lnTo>
                  <a:lnTo>
                    <a:pt x="771129" y="316752"/>
                  </a:lnTo>
                  <a:lnTo>
                    <a:pt x="788598" y="358777"/>
                  </a:lnTo>
                  <a:lnTo>
                    <a:pt x="802669" y="402593"/>
                  </a:lnTo>
                  <a:lnTo>
                    <a:pt x="813165" y="448050"/>
                  </a:lnTo>
                  <a:lnTo>
                    <a:pt x="819911" y="494999"/>
                  </a:lnTo>
                  <a:lnTo>
                    <a:pt x="822431" y="542324"/>
                  </a:lnTo>
                  <a:lnTo>
                    <a:pt x="820945" y="588890"/>
                  </a:lnTo>
                  <a:lnTo>
                    <a:pt x="815600" y="634521"/>
                  </a:lnTo>
                  <a:lnTo>
                    <a:pt x="806545" y="679042"/>
                  </a:lnTo>
                  <a:lnTo>
                    <a:pt x="793929" y="722276"/>
                  </a:lnTo>
                  <a:lnTo>
                    <a:pt x="777898" y="764048"/>
                  </a:lnTo>
                  <a:lnTo>
                    <a:pt x="758600" y="804182"/>
                  </a:lnTo>
                  <a:lnTo>
                    <a:pt x="736185" y="842501"/>
                  </a:lnTo>
                  <a:lnTo>
                    <a:pt x="710799" y="878829"/>
                  </a:lnTo>
                  <a:lnTo>
                    <a:pt x="682592" y="912992"/>
                  </a:lnTo>
                  <a:lnTo>
                    <a:pt x="651709" y="944812"/>
                  </a:lnTo>
                  <a:lnTo>
                    <a:pt x="618301" y="974113"/>
                  </a:lnTo>
                  <a:lnTo>
                    <a:pt x="582514" y="1000721"/>
                  </a:lnTo>
                  <a:lnTo>
                    <a:pt x="544497" y="1024458"/>
                  </a:lnTo>
                  <a:lnTo>
                    <a:pt x="504398" y="1045149"/>
                  </a:lnTo>
                  <a:lnTo>
                    <a:pt x="462364" y="1062618"/>
                  </a:lnTo>
                  <a:lnTo>
                    <a:pt x="418543" y="1076689"/>
                  </a:lnTo>
                  <a:lnTo>
                    <a:pt x="373085" y="1087185"/>
                  </a:lnTo>
                  <a:lnTo>
                    <a:pt x="326135" y="1093931"/>
                  </a:lnTo>
                  <a:lnTo>
                    <a:pt x="277758" y="109636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8190762" y="4497813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727258" y="4613646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3802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 DE</a:t>
            </a:r>
            <a:r>
              <a:rPr dirty="0" spc="-15"/>
              <a:t> </a:t>
            </a:r>
            <a:r>
              <a:rPr dirty="0"/>
              <a:t>PROTOCOLOS</a:t>
            </a:r>
            <a:r>
              <a:rPr dirty="0" spc="30"/>
              <a:t> </a:t>
            </a:r>
            <a:r>
              <a:rPr dirty="0"/>
              <a:t>POR</a:t>
            </a:r>
            <a:r>
              <a:rPr dirty="0" spc="5"/>
              <a:t> </a:t>
            </a:r>
            <a:r>
              <a:rPr dirty="0" spc="-10"/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/>
              <a:t>(pessoa física</a:t>
            </a:r>
            <a:r>
              <a:rPr dirty="0" spc="10"/>
              <a:t> </a:t>
            </a:r>
            <a:r>
              <a:rPr dirty="0"/>
              <a:t>+</a:t>
            </a:r>
            <a:r>
              <a:rPr dirty="0" spc="-30"/>
              <a:t> </a:t>
            </a:r>
            <a:r>
              <a:rPr dirty="0"/>
              <a:t>pessoa</a:t>
            </a:r>
            <a:r>
              <a:rPr dirty="0" spc="30"/>
              <a:t> </a:t>
            </a:r>
            <a:r>
              <a:rPr dirty="0" spc="-10"/>
              <a:t>jurídica)</a:t>
            </a:r>
          </a:p>
        </p:txBody>
      </p:sp>
      <p:sp>
        <p:nvSpPr>
          <p:cNvPr id="40" name="object 40" descr=""/>
          <p:cNvSpPr/>
          <p:nvPr/>
        </p:nvSpPr>
        <p:spPr>
          <a:xfrm>
            <a:off x="266477" y="326402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503692" y="915594"/>
            <a:ext cx="52768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JAN</a:t>
            </a:r>
            <a:r>
              <a:rPr dirty="0" sz="1150" spc="4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42" name="object 4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88941" y="1438922"/>
            <a:ext cx="309371" cy="286512"/>
          </a:xfrm>
          <a:prstGeom prst="rect">
            <a:avLst/>
          </a:prstGeom>
        </p:spPr>
      </p:pic>
      <p:pic>
        <p:nvPicPr>
          <p:cNvPr id="43" name="object 43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1101" y="2267978"/>
            <a:ext cx="309371" cy="286512"/>
          </a:xfrm>
          <a:prstGeom prst="rect">
            <a:avLst/>
          </a:prstGeom>
        </p:spPr>
      </p:pic>
      <p:pic>
        <p:nvPicPr>
          <p:cNvPr id="44" name="object 4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11101" y="1438922"/>
            <a:ext cx="309371" cy="288036"/>
          </a:xfrm>
          <a:prstGeom prst="rect">
            <a:avLst/>
          </a:prstGeom>
        </p:spPr>
      </p:pic>
      <p:pic>
        <p:nvPicPr>
          <p:cNvPr id="45" name="object 4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11101" y="1853450"/>
            <a:ext cx="309371" cy="286512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11101" y="3097034"/>
            <a:ext cx="309371" cy="286512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11101" y="3923042"/>
            <a:ext cx="309371" cy="286512"/>
          </a:xfrm>
          <a:prstGeom prst="rect">
            <a:avLst/>
          </a:prstGeom>
        </p:spPr>
      </p:pic>
      <p:sp>
        <p:nvSpPr>
          <p:cNvPr id="48" name="object 48" descr=""/>
          <p:cNvSpPr/>
          <p:nvPr/>
        </p:nvSpPr>
        <p:spPr>
          <a:xfrm>
            <a:off x="7845330" y="3595382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9001" y="4698758"/>
            <a:ext cx="1437131" cy="65891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993986" y="5000423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71760" y="5000423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941097" y="1528838"/>
            <a:ext cx="4203700" cy="2595880"/>
            <a:chOff x="2941097" y="1528838"/>
            <a:chExt cx="4203700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801901" y="3414026"/>
              <a:ext cx="144780" cy="307975"/>
            </a:xfrm>
            <a:custGeom>
              <a:avLst/>
              <a:gdLst/>
              <a:ahLst/>
              <a:cxnLst/>
              <a:rect l="l" t="t" r="r" b="b"/>
              <a:pathLst>
                <a:path w="144779" h="307975">
                  <a:moveTo>
                    <a:pt x="144780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307848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46681" y="3414026"/>
              <a:ext cx="134620" cy="307975"/>
            </a:xfrm>
            <a:custGeom>
              <a:avLst/>
              <a:gdLst/>
              <a:ahLst/>
              <a:cxnLst/>
              <a:rect l="l" t="t" r="r" b="b"/>
              <a:pathLst>
                <a:path w="134620" h="307975">
                  <a:moveTo>
                    <a:pt x="134112" y="307848"/>
                  </a:moveTo>
                  <a:lnTo>
                    <a:pt x="0" y="307848"/>
                  </a:lnTo>
                  <a:lnTo>
                    <a:pt x="0" y="0"/>
                  </a:lnTo>
                  <a:lnTo>
                    <a:pt x="134112" y="0"/>
                  </a:lnTo>
                  <a:lnTo>
                    <a:pt x="134112" y="30784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751609" y="2671838"/>
              <a:ext cx="195580" cy="309880"/>
            </a:xfrm>
            <a:custGeom>
              <a:avLst/>
              <a:gdLst/>
              <a:ahLst/>
              <a:cxnLst/>
              <a:rect l="l" t="t" r="r" b="b"/>
              <a:pathLst>
                <a:path w="195579" h="309880">
                  <a:moveTo>
                    <a:pt x="195072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195072" y="0"/>
                  </a:lnTo>
                  <a:lnTo>
                    <a:pt x="195072" y="309372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46669" y="1559318"/>
              <a:ext cx="2197735" cy="1792605"/>
            </a:xfrm>
            <a:custGeom>
              <a:avLst/>
              <a:gdLst/>
              <a:ahLst/>
              <a:cxnLst/>
              <a:rect l="l" t="t" r="r" b="b"/>
              <a:pathLst>
                <a:path w="2197734" h="1792604">
                  <a:moveTo>
                    <a:pt x="44196" y="1484376"/>
                  </a:moveTo>
                  <a:lnTo>
                    <a:pt x="0" y="1484376"/>
                  </a:lnTo>
                  <a:lnTo>
                    <a:pt x="0" y="1792224"/>
                  </a:lnTo>
                  <a:lnTo>
                    <a:pt x="44196" y="1792224"/>
                  </a:lnTo>
                  <a:lnTo>
                    <a:pt x="44196" y="1484376"/>
                  </a:lnTo>
                  <a:close/>
                </a:path>
                <a:path w="2197734" h="1792604">
                  <a:moveTo>
                    <a:pt x="44196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44196" y="1050036"/>
                  </a:lnTo>
                  <a:lnTo>
                    <a:pt x="44196" y="742188"/>
                  </a:lnTo>
                  <a:close/>
                </a:path>
                <a:path w="2197734" h="1792604">
                  <a:moveTo>
                    <a:pt x="89916" y="1112520"/>
                  </a:moveTo>
                  <a:lnTo>
                    <a:pt x="0" y="1112520"/>
                  </a:lnTo>
                  <a:lnTo>
                    <a:pt x="0" y="1421892"/>
                  </a:lnTo>
                  <a:lnTo>
                    <a:pt x="89916" y="1421892"/>
                  </a:lnTo>
                  <a:lnTo>
                    <a:pt x="89916" y="1112520"/>
                  </a:lnTo>
                  <a:close/>
                </a:path>
                <a:path w="2197734" h="1792604">
                  <a:moveTo>
                    <a:pt x="219762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2197620" y="309372"/>
                  </a:lnTo>
                  <a:lnTo>
                    <a:pt x="219762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41085" y="1551698"/>
              <a:ext cx="4013200" cy="2178050"/>
            </a:xfrm>
            <a:custGeom>
              <a:avLst/>
              <a:gdLst/>
              <a:ahLst/>
              <a:cxnLst/>
              <a:rect l="l" t="t" r="r" b="b"/>
              <a:pathLst>
                <a:path w="4013200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4013200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4013200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4013200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4013200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4013200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4013200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4013200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4013200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4013200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4013200" h="21780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4013200" h="2178050">
                  <a:moveTo>
                    <a:pt x="51816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1816" y="324612"/>
                  </a:lnTo>
                  <a:lnTo>
                    <a:pt x="51816" y="309372"/>
                  </a:lnTo>
                  <a:close/>
                </a:path>
                <a:path w="4013200" h="21780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4013200" h="2178050">
                  <a:moveTo>
                    <a:pt x="83820" y="309372"/>
                  </a:moveTo>
                  <a:lnTo>
                    <a:pt x="67056" y="309372"/>
                  </a:lnTo>
                  <a:lnTo>
                    <a:pt x="67056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4013200" h="2178050">
                  <a:moveTo>
                    <a:pt x="86868" y="0"/>
                  </a:moveTo>
                  <a:lnTo>
                    <a:pt x="71628" y="0"/>
                  </a:lnTo>
                  <a:lnTo>
                    <a:pt x="71628" y="15240"/>
                  </a:lnTo>
                  <a:lnTo>
                    <a:pt x="86868" y="15240"/>
                  </a:lnTo>
                  <a:lnTo>
                    <a:pt x="86868" y="0"/>
                  </a:lnTo>
                  <a:close/>
                </a:path>
                <a:path w="4013200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4013200" h="2178050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4013200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4013200" h="21780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4013200" h="2178050">
                  <a:moveTo>
                    <a:pt x="175260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5260" y="324612"/>
                  </a:lnTo>
                  <a:lnTo>
                    <a:pt x="175260" y="309372"/>
                  </a:lnTo>
                  <a:close/>
                </a:path>
                <a:path w="4013200" h="21780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4013200" h="2178050">
                  <a:moveTo>
                    <a:pt x="207264" y="309372"/>
                  </a:moveTo>
                  <a:lnTo>
                    <a:pt x="190500" y="309372"/>
                  </a:lnTo>
                  <a:lnTo>
                    <a:pt x="190500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4013200" h="2178050">
                  <a:moveTo>
                    <a:pt x="210312" y="0"/>
                  </a:moveTo>
                  <a:lnTo>
                    <a:pt x="195072" y="0"/>
                  </a:lnTo>
                  <a:lnTo>
                    <a:pt x="195072" y="15240"/>
                  </a:lnTo>
                  <a:lnTo>
                    <a:pt x="210312" y="15240"/>
                  </a:lnTo>
                  <a:lnTo>
                    <a:pt x="210312" y="0"/>
                  </a:lnTo>
                  <a:close/>
                </a:path>
                <a:path w="4013200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4013200" h="2178050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4013200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4013200" h="21780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4013200" h="2178050">
                  <a:moveTo>
                    <a:pt x="298704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298704" y="324612"/>
                  </a:lnTo>
                  <a:lnTo>
                    <a:pt x="298704" y="309372"/>
                  </a:lnTo>
                  <a:close/>
                </a:path>
                <a:path w="4013200" h="21780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4013200" h="2178050">
                  <a:moveTo>
                    <a:pt x="330708" y="309372"/>
                  </a:moveTo>
                  <a:lnTo>
                    <a:pt x="313944" y="309372"/>
                  </a:lnTo>
                  <a:lnTo>
                    <a:pt x="313944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4013200" h="2178050">
                  <a:moveTo>
                    <a:pt x="333756" y="0"/>
                  </a:moveTo>
                  <a:lnTo>
                    <a:pt x="318516" y="0"/>
                  </a:lnTo>
                  <a:lnTo>
                    <a:pt x="318516" y="15240"/>
                  </a:lnTo>
                  <a:lnTo>
                    <a:pt x="333756" y="15240"/>
                  </a:lnTo>
                  <a:lnTo>
                    <a:pt x="333756" y="0"/>
                  </a:lnTo>
                  <a:close/>
                </a:path>
                <a:path w="4013200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4013200" h="2178050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4013200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4013200" h="21780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4013200" h="2178050">
                  <a:moveTo>
                    <a:pt x="422148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2148" y="324612"/>
                  </a:lnTo>
                  <a:lnTo>
                    <a:pt x="422148" y="309372"/>
                  </a:lnTo>
                  <a:close/>
                </a:path>
                <a:path w="4013200" h="21780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4013200" h="2178050">
                  <a:moveTo>
                    <a:pt x="454152" y="309372"/>
                  </a:moveTo>
                  <a:lnTo>
                    <a:pt x="437388" y="309372"/>
                  </a:lnTo>
                  <a:lnTo>
                    <a:pt x="437388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4013200" h="2178050">
                  <a:moveTo>
                    <a:pt x="457200" y="0"/>
                  </a:moveTo>
                  <a:lnTo>
                    <a:pt x="441960" y="0"/>
                  </a:lnTo>
                  <a:lnTo>
                    <a:pt x="441960" y="15240"/>
                  </a:lnTo>
                  <a:lnTo>
                    <a:pt x="457200" y="15240"/>
                  </a:lnTo>
                  <a:lnTo>
                    <a:pt x="457200" y="0"/>
                  </a:lnTo>
                  <a:close/>
                </a:path>
                <a:path w="4013200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4013200" h="2178050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4013200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4013200" h="21780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4013200" h="2178050">
                  <a:moveTo>
                    <a:pt x="545592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5592" y="324612"/>
                  </a:lnTo>
                  <a:lnTo>
                    <a:pt x="545592" y="309372"/>
                  </a:lnTo>
                  <a:close/>
                </a:path>
                <a:path w="4013200" h="21780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4013200" h="2178050">
                  <a:moveTo>
                    <a:pt x="577596" y="309372"/>
                  </a:moveTo>
                  <a:lnTo>
                    <a:pt x="560832" y="309372"/>
                  </a:lnTo>
                  <a:lnTo>
                    <a:pt x="560832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4013200" h="2178050">
                  <a:moveTo>
                    <a:pt x="580644" y="0"/>
                  </a:moveTo>
                  <a:lnTo>
                    <a:pt x="565404" y="0"/>
                  </a:lnTo>
                  <a:lnTo>
                    <a:pt x="565404" y="15240"/>
                  </a:lnTo>
                  <a:lnTo>
                    <a:pt x="580644" y="15240"/>
                  </a:lnTo>
                  <a:lnTo>
                    <a:pt x="580644" y="0"/>
                  </a:lnTo>
                  <a:close/>
                </a:path>
                <a:path w="4013200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4013200" h="2178050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4013200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4013200" h="21780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4013200" h="2178050">
                  <a:moveTo>
                    <a:pt x="669036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69036" y="324612"/>
                  </a:lnTo>
                  <a:lnTo>
                    <a:pt x="669036" y="309372"/>
                  </a:lnTo>
                  <a:close/>
                </a:path>
                <a:path w="4013200" h="2178050">
                  <a:moveTo>
                    <a:pt x="673608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08" y="15240"/>
                  </a:lnTo>
                  <a:lnTo>
                    <a:pt x="673608" y="0"/>
                  </a:lnTo>
                  <a:close/>
                </a:path>
                <a:path w="4013200" h="2178050">
                  <a:moveTo>
                    <a:pt x="701040" y="309372"/>
                  </a:moveTo>
                  <a:lnTo>
                    <a:pt x="684276" y="309372"/>
                  </a:lnTo>
                  <a:lnTo>
                    <a:pt x="684276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4013200" h="2178050">
                  <a:moveTo>
                    <a:pt x="704088" y="0"/>
                  </a:moveTo>
                  <a:lnTo>
                    <a:pt x="688848" y="0"/>
                  </a:lnTo>
                  <a:lnTo>
                    <a:pt x="688848" y="15240"/>
                  </a:lnTo>
                  <a:lnTo>
                    <a:pt x="704088" y="15240"/>
                  </a:lnTo>
                  <a:lnTo>
                    <a:pt x="704088" y="0"/>
                  </a:lnTo>
                  <a:close/>
                </a:path>
                <a:path w="4013200" h="217805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4013200" h="2178050">
                  <a:moveTo>
                    <a:pt x="736092" y="0"/>
                  </a:moveTo>
                  <a:lnTo>
                    <a:pt x="720852" y="0"/>
                  </a:lnTo>
                  <a:lnTo>
                    <a:pt x="720852" y="15240"/>
                  </a:lnTo>
                  <a:lnTo>
                    <a:pt x="736092" y="15240"/>
                  </a:lnTo>
                  <a:lnTo>
                    <a:pt x="736092" y="0"/>
                  </a:lnTo>
                  <a:close/>
                </a:path>
                <a:path w="4013200" h="217805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4013200" h="2178050">
                  <a:moveTo>
                    <a:pt x="766572" y="0"/>
                  </a:moveTo>
                  <a:lnTo>
                    <a:pt x="751332" y="0"/>
                  </a:lnTo>
                  <a:lnTo>
                    <a:pt x="751332" y="15240"/>
                  </a:lnTo>
                  <a:lnTo>
                    <a:pt x="766572" y="15240"/>
                  </a:lnTo>
                  <a:lnTo>
                    <a:pt x="766572" y="0"/>
                  </a:lnTo>
                  <a:close/>
                </a:path>
                <a:path w="4013200" h="2178050">
                  <a:moveTo>
                    <a:pt x="792480" y="309372"/>
                  </a:moveTo>
                  <a:lnTo>
                    <a:pt x="777240" y="309372"/>
                  </a:lnTo>
                  <a:lnTo>
                    <a:pt x="777240" y="324612"/>
                  </a:lnTo>
                  <a:lnTo>
                    <a:pt x="792480" y="324612"/>
                  </a:lnTo>
                  <a:lnTo>
                    <a:pt x="792480" y="309372"/>
                  </a:lnTo>
                  <a:close/>
                </a:path>
                <a:path w="4013200" h="2178050">
                  <a:moveTo>
                    <a:pt x="797052" y="0"/>
                  </a:moveTo>
                  <a:lnTo>
                    <a:pt x="781812" y="0"/>
                  </a:lnTo>
                  <a:lnTo>
                    <a:pt x="781812" y="15240"/>
                  </a:lnTo>
                  <a:lnTo>
                    <a:pt x="797052" y="15240"/>
                  </a:lnTo>
                  <a:lnTo>
                    <a:pt x="797052" y="0"/>
                  </a:lnTo>
                  <a:close/>
                </a:path>
                <a:path w="4013200" h="2178050">
                  <a:moveTo>
                    <a:pt x="824484" y="309372"/>
                  </a:moveTo>
                  <a:lnTo>
                    <a:pt x="807720" y="309372"/>
                  </a:lnTo>
                  <a:lnTo>
                    <a:pt x="807720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4013200" h="2178050">
                  <a:moveTo>
                    <a:pt x="827532" y="0"/>
                  </a:moveTo>
                  <a:lnTo>
                    <a:pt x="812292" y="0"/>
                  </a:lnTo>
                  <a:lnTo>
                    <a:pt x="812292" y="15240"/>
                  </a:lnTo>
                  <a:lnTo>
                    <a:pt x="827532" y="15240"/>
                  </a:lnTo>
                  <a:lnTo>
                    <a:pt x="827532" y="0"/>
                  </a:lnTo>
                  <a:close/>
                </a:path>
                <a:path w="4013200" h="217805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4013200" h="2178050">
                  <a:moveTo>
                    <a:pt x="859536" y="0"/>
                  </a:moveTo>
                  <a:lnTo>
                    <a:pt x="844296" y="0"/>
                  </a:lnTo>
                  <a:lnTo>
                    <a:pt x="844296" y="15240"/>
                  </a:lnTo>
                  <a:lnTo>
                    <a:pt x="859536" y="15240"/>
                  </a:lnTo>
                  <a:lnTo>
                    <a:pt x="859536" y="0"/>
                  </a:lnTo>
                  <a:close/>
                </a:path>
                <a:path w="4013200" h="2178050">
                  <a:moveTo>
                    <a:pt x="885444" y="309372"/>
                  </a:moveTo>
                  <a:lnTo>
                    <a:pt x="870204" y="309372"/>
                  </a:lnTo>
                  <a:lnTo>
                    <a:pt x="870204" y="324612"/>
                  </a:lnTo>
                  <a:lnTo>
                    <a:pt x="885444" y="324612"/>
                  </a:lnTo>
                  <a:lnTo>
                    <a:pt x="885444" y="309372"/>
                  </a:lnTo>
                  <a:close/>
                </a:path>
                <a:path w="4013200" h="2178050">
                  <a:moveTo>
                    <a:pt x="890016" y="0"/>
                  </a:moveTo>
                  <a:lnTo>
                    <a:pt x="874776" y="0"/>
                  </a:lnTo>
                  <a:lnTo>
                    <a:pt x="874776" y="15240"/>
                  </a:lnTo>
                  <a:lnTo>
                    <a:pt x="890016" y="15240"/>
                  </a:lnTo>
                  <a:lnTo>
                    <a:pt x="890016" y="0"/>
                  </a:lnTo>
                  <a:close/>
                </a:path>
                <a:path w="4013200" h="2178050">
                  <a:moveTo>
                    <a:pt x="915924" y="309372"/>
                  </a:moveTo>
                  <a:lnTo>
                    <a:pt x="900684" y="309372"/>
                  </a:lnTo>
                  <a:lnTo>
                    <a:pt x="900684" y="324612"/>
                  </a:lnTo>
                  <a:lnTo>
                    <a:pt x="915924" y="324612"/>
                  </a:lnTo>
                  <a:lnTo>
                    <a:pt x="915924" y="309372"/>
                  </a:lnTo>
                  <a:close/>
                </a:path>
                <a:path w="4013200" h="2178050">
                  <a:moveTo>
                    <a:pt x="920496" y="0"/>
                  </a:moveTo>
                  <a:lnTo>
                    <a:pt x="905256" y="0"/>
                  </a:lnTo>
                  <a:lnTo>
                    <a:pt x="905256" y="15240"/>
                  </a:lnTo>
                  <a:lnTo>
                    <a:pt x="920496" y="15240"/>
                  </a:lnTo>
                  <a:lnTo>
                    <a:pt x="920496" y="0"/>
                  </a:lnTo>
                  <a:close/>
                </a:path>
                <a:path w="4013200" h="2178050">
                  <a:moveTo>
                    <a:pt x="947928" y="309372"/>
                  </a:moveTo>
                  <a:lnTo>
                    <a:pt x="931164" y="309372"/>
                  </a:lnTo>
                  <a:lnTo>
                    <a:pt x="931164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4013200" h="2178050">
                  <a:moveTo>
                    <a:pt x="950976" y="0"/>
                  </a:moveTo>
                  <a:lnTo>
                    <a:pt x="935736" y="0"/>
                  </a:lnTo>
                  <a:lnTo>
                    <a:pt x="935736" y="15240"/>
                  </a:lnTo>
                  <a:lnTo>
                    <a:pt x="950976" y="15240"/>
                  </a:lnTo>
                  <a:lnTo>
                    <a:pt x="950976" y="0"/>
                  </a:lnTo>
                  <a:close/>
                </a:path>
                <a:path w="4013200" h="217805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4013200" h="2178050">
                  <a:moveTo>
                    <a:pt x="982980" y="0"/>
                  </a:moveTo>
                  <a:lnTo>
                    <a:pt x="967740" y="0"/>
                  </a:lnTo>
                  <a:lnTo>
                    <a:pt x="967740" y="15240"/>
                  </a:lnTo>
                  <a:lnTo>
                    <a:pt x="982980" y="15240"/>
                  </a:lnTo>
                  <a:lnTo>
                    <a:pt x="982980" y="0"/>
                  </a:lnTo>
                  <a:close/>
                </a:path>
                <a:path w="4013200" h="2178050">
                  <a:moveTo>
                    <a:pt x="1008888" y="309372"/>
                  </a:moveTo>
                  <a:lnTo>
                    <a:pt x="993648" y="309372"/>
                  </a:lnTo>
                  <a:lnTo>
                    <a:pt x="993648" y="324612"/>
                  </a:lnTo>
                  <a:lnTo>
                    <a:pt x="1008888" y="324612"/>
                  </a:lnTo>
                  <a:lnTo>
                    <a:pt x="1008888" y="309372"/>
                  </a:lnTo>
                  <a:close/>
                </a:path>
                <a:path w="4013200" h="2178050">
                  <a:moveTo>
                    <a:pt x="1013460" y="0"/>
                  </a:moveTo>
                  <a:lnTo>
                    <a:pt x="998220" y="0"/>
                  </a:lnTo>
                  <a:lnTo>
                    <a:pt x="998220" y="15240"/>
                  </a:lnTo>
                  <a:lnTo>
                    <a:pt x="1013460" y="15240"/>
                  </a:lnTo>
                  <a:lnTo>
                    <a:pt x="1013460" y="0"/>
                  </a:lnTo>
                  <a:close/>
                </a:path>
                <a:path w="4013200" h="2178050">
                  <a:moveTo>
                    <a:pt x="1039368" y="309372"/>
                  </a:moveTo>
                  <a:lnTo>
                    <a:pt x="1024128" y="309372"/>
                  </a:lnTo>
                  <a:lnTo>
                    <a:pt x="1024128" y="324612"/>
                  </a:lnTo>
                  <a:lnTo>
                    <a:pt x="1039368" y="324612"/>
                  </a:lnTo>
                  <a:lnTo>
                    <a:pt x="1039368" y="309372"/>
                  </a:lnTo>
                  <a:close/>
                </a:path>
                <a:path w="4013200" h="2178050">
                  <a:moveTo>
                    <a:pt x="1043940" y="0"/>
                  </a:moveTo>
                  <a:lnTo>
                    <a:pt x="1028700" y="0"/>
                  </a:lnTo>
                  <a:lnTo>
                    <a:pt x="1028700" y="15240"/>
                  </a:lnTo>
                  <a:lnTo>
                    <a:pt x="1043940" y="15240"/>
                  </a:lnTo>
                  <a:lnTo>
                    <a:pt x="1043940" y="0"/>
                  </a:lnTo>
                  <a:close/>
                </a:path>
                <a:path w="4013200" h="2178050">
                  <a:moveTo>
                    <a:pt x="1071372" y="309372"/>
                  </a:moveTo>
                  <a:lnTo>
                    <a:pt x="1054608" y="309372"/>
                  </a:lnTo>
                  <a:lnTo>
                    <a:pt x="1054608" y="324612"/>
                  </a:lnTo>
                  <a:lnTo>
                    <a:pt x="1071372" y="324612"/>
                  </a:lnTo>
                  <a:lnTo>
                    <a:pt x="1071372" y="309372"/>
                  </a:lnTo>
                  <a:close/>
                </a:path>
                <a:path w="4013200" h="2178050">
                  <a:moveTo>
                    <a:pt x="1074420" y="0"/>
                  </a:moveTo>
                  <a:lnTo>
                    <a:pt x="1059180" y="0"/>
                  </a:lnTo>
                  <a:lnTo>
                    <a:pt x="1059180" y="15240"/>
                  </a:lnTo>
                  <a:lnTo>
                    <a:pt x="1074420" y="15240"/>
                  </a:lnTo>
                  <a:lnTo>
                    <a:pt x="1074420" y="0"/>
                  </a:lnTo>
                  <a:close/>
                </a:path>
                <a:path w="4013200" h="2178050">
                  <a:moveTo>
                    <a:pt x="1101852" y="309372"/>
                  </a:moveTo>
                  <a:lnTo>
                    <a:pt x="1086612" y="309372"/>
                  </a:lnTo>
                  <a:lnTo>
                    <a:pt x="1086612" y="324612"/>
                  </a:lnTo>
                  <a:lnTo>
                    <a:pt x="1101852" y="324612"/>
                  </a:lnTo>
                  <a:lnTo>
                    <a:pt x="1101852" y="309372"/>
                  </a:lnTo>
                  <a:close/>
                </a:path>
                <a:path w="4013200" h="2178050">
                  <a:moveTo>
                    <a:pt x="1106424" y="0"/>
                  </a:moveTo>
                  <a:lnTo>
                    <a:pt x="1091184" y="0"/>
                  </a:lnTo>
                  <a:lnTo>
                    <a:pt x="1091184" y="15240"/>
                  </a:lnTo>
                  <a:lnTo>
                    <a:pt x="1106424" y="15240"/>
                  </a:lnTo>
                  <a:lnTo>
                    <a:pt x="1106424" y="0"/>
                  </a:lnTo>
                  <a:close/>
                </a:path>
                <a:path w="4013200" h="2178050">
                  <a:moveTo>
                    <a:pt x="1132332" y="309372"/>
                  </a:moveTo>
                  <a:lnTo>
                    <a:pt x="1117092" y="309372"/>
                  </a:lnTo>
                  <a:lnTo>
                    <a:pt x="1117092" y="324612"/>
                  </a:lnTo>
                  <a:lnTo>
                    <a:pt x="1132332" y="324612"/>
                  </a:lnTo>
                  <a:lnTo>
                    <a:pt x="1132332" y="309372"/>
                  </a:lnTo>
                  <a:close/>
                </a:path>
                <a:path w="4013200" h="2178050">
                  <a:moveTo>
                    <a:pt x="1136904" y="0"/>
                  </a:moveTo>
                  <a:lnTo>
                    <a:pt x="1121664" y="0"/>
                  </a:lnTo>
                  <a:lnTo>
                    <a:pt x="1121664" y="15240"/>
                  </a:lnTo>
                  <a:lnTo>
                    <a:pt x="1136904" y="15240"/>
                  </a:lnTo>
                  <a:lnTo>
                    <a:pt x="1136904" y="0"/>
                  </a:lnTo>
                  <a:close/>
                </a:path>
                <a:path w="4013200" h="2178050">
                  <a:moveTo>
                    <a:pt x="1162812" y="309372"/>
                  </a:moveTo>
                  <a:lnTo>
                    <a:pt x="1147572" y="309372"/>
                  </a:lnTo>
                  <a:lnTo>
                    <a:pt x="1147572" y="324612"/>
                  </a:lnTo>
                  <a:lnTo>
                    <a:pt x="1162812" y="324612"/>
                  </a:lnTo>
                  <a:lnTo>
                    <a:pt x="1162812" y="309372"/>
                  </a:lnTo>
                  <a:close/>
                </a:path>
                <a:path w="4013200" h="2178050">
                  <a:moveTo>
                    <a:pt x="1167384" y="0"/>
                  </a:moveTo>
                  <a:lnTo>
                    <a:pt x="1152144" y="0"/>
                  </a:lnTo>
                  <a:lnTo>
                    <a:pt x="1152144" y="15240"/>
                  </a:lnTo>
                  <a:lnTo>
                    <a:pt x="1167384" y="15240"/>
                  </a:lnTo>
                  <a:lnTo>
                    <a:pt x="1167384" y="0"/>
                  </a:lnTo>
                  <a:close/>
                </a:path>
                <a:path w="4013200" h="2178050">
                  <a:moveTo>
                    <a:pt x="1194816" y="309372"/>
                  </a:moveTo>
                  <a:lnTo>
                    <a:pt x="1178052" y="309372"/>
                  </a:lnTo>
                  <a:lnTo>
                    <a:pt x="1178052" y="324612"/>
                  </a:lnTo>
                  <a:lnTo>
                    <a:pt x="1194816" y="324612"/>
                  </a:lnTo>
                  <a:lnTo>
                    <a:pt x="1194816" y="309372"/>
                  </a:lnTo>
                  <a:close/>
                </a:path>
                <a:path w="4013200" h="2178050">
                  <a:moveTo>
                    <a:pt x="1197864" y="0"/>
                  </a:moveTo>
                  <a:lnTo>
                    <a:pt x="1182624" y="0"/>
                  </a:lnTo>
                  <a:lnTo>
                    <a:pt x="1182624" y="15240"/>
                  </a:lnTo>
                  <a:lnTo>
                    <a:pt x="1197864" y="15240"/>
                  </a:lnTo>
                  <a:lnTo>
                    <a:pt x="1197864" y="0"/>
                  </a:lnTo>
                  <a:close/>
                </a:path>
                <a:path w="4013200" h="2178050">
                  <a:moveTo>
                    <a:pt x="1225296" y="309372"/>
                  </a:moveTo>
                  <a:lnTo>
                    <a:pt x="1210056" y="309372"/>
                  </a:lnTo>
                  <a:lnTo>
                    <a:pt x="1210056" y="324612"/>
                  </a:lnTo>
                  <a:lnTo>
                    <a:pt x="1225296" y="324612"/>
                  </a:lnTo>
                  <a:lnTo>
                    <a:pt x="1225296" y="309372"/>
                  </a:lnTo>
                  <a:close/>
                </a:path>
                <a:path w="4013200" h="2178050">
                  <a:moveTo>
                    <a:pt x="1229868" y="0"/>
                  </a:moveTo>
                  <a:lnTo>
                    <a:pt x="1214628" y="0"/>
                  </a:lnTo>
                  <a:lnTo>
                    <a:pt x="1214628" y="15240"/>
                  </a:lnTo>
                  <a:lnTo>
                    <a:pt x="1229868" y="15240"/>
                  </a:lnTo>
                  <a:lnTo>
                    <a:pt x="1229868" y="0"/>
                  </a:lnTo>
                  <a:close/>
                </a:path>
                <a:path w="4013200" h="2178050">
                  <a:moveTo>
                    <a:pt x="1255776" y="309372"/>
                  </a:moveTo>
                  <a:lnTo>
                    <a:pt x="1240536" y="309372"/>
                  </a:lnTo>
                  <a:lnTo>
                    <a:pt x="1240536" y="324612"/>
                  </a:lnTo>
                  <a:lnTo>
                    <a:pt x="1255776" y="324612"/>
                  </a:lnTo>
                  <a:lnTo>
                    <a:pt x="1255776" y="309372"/>
                  </a:lnTo>
                  <a:close/>
                </a:path>
                <a:path w="4013200" h="2178050">
                  <a:moveTo>
                    <a:pt x="1260348" y="0"/>
                  </a:moveTo>
                  <a:lnTo>
                    <a:pt x="1245108" y="0"/>
                  </a:lnTo>
                  <a:lnTo>
                    <a:pt x="1245108" y="15240"/>
                  </a:lnTo>
                  <a:lnTo>
                    <a:pt x="1260348" y="15240"/>
                  </a:lnTo>
                  <a:lnTo>
                    <a:pt x="1260348" y="0"/>
                  </a:lnTo>
                  <a:close/>
                </a:path>
                <a:path w="4013200" h="2178050">
                  <a:moveTo>
                    <a:pt x="1286256" y="309372"/>
                  </a:moveTo>
                  <a:lnTo>
                    <a:pt x="1271016" y="309372"/>
                  </a:lnTo>
                  <a:lnTo>
                    <a:pt x="1271016" y="324612"/>
                  </a:lnTo>
                  <a:lnTo>
                    <a:pt x="1286256" y="324612"/>
                  </a:lnTo>
                  <a:lnTo>
                    <a:pt x="1286256" y="309372"/>
                  </a:lnTo>
                  <a:close/>
                </a:path>
                <a:path w="4013200" h="2178050">
                  <a:moveTo>
                    <a:pt x="1290828" y="0"/>
                  </a:moveTo>
                  <a:lnTo>
                    <a:pt x="1275588" y="0"/>
                  </a:lnTo>
                  <a:lnTo>
                    <a:pt x="1275588" y="15240"/>
                  </a:lnTo>
                  <a:lnTo>
                    <a:pt x="1290828" y="15240"/>
                  </a:lnTo>
                  <a:lnTo>
                    <a:pt x="1290828" y="0"/>
                  </a:lnTo>
                  <a:close/>
                </a:path>
                <a:path w="4013200" h="2178050">
                  <a:moveTo>
                    <a:pt x="1318260" y="309372"/>
                  </a:moveTo>
                  <a:lnTo>
                    <a:pt x="1301496" y="309372"/>
                  </a:lnTo>
                  <a:lnTo>
                    <a:pt x="1301496" y="324612"/>
                  </a:lnTo>
                  <a:lnTo>
                    <a:pt x="1318260" y="324612"/>
                  </a:lnTo>
                  <a:lnTo>
                    <a:pt x="1318260" y="309372"/>
                  </a:lnTo>
                  <a:close/>
                </a:path>
                <a:path w="4013200" h="2178050">
                  <a:moveTo>
                    <a:pt x="1321308" y="0"/>
                  </a:moveTo>
                  <a:lnTo>
                    <a:pt x="1306068" y="0"/>
                  </a:lnTo>
                  <a:lnTo>
                    <a:pt x="1306068" y="15240"/>
                  </a:lnTo>
                  <a:lnTo>
                    <a:pt x="1321308" y="15240"/>
                  </a:lnTo>
                  <a:lnTo>
                    <a:pt x="1321308" y="0"/>
                  </a:lnTo>
                  <a:close/>
                </a:path>
                <a:path w="4013200" h="2178050">
                  <a:moveTo>
                    <a:pt x="1348740" y="309372"/>
                  </a:moveTo>
                  <a:lnTo>
                    <a:pt x="1333500" y="309372"/>
                  </a:lnTo>
                  <a:lnTo>
                    <a:pt x="1333500" y="324612"/>
                  </a:lnTo>
                  <a:lnTo>
                    <a:pt x="1348740" y="324612"/>
                  </a:lnTo>
                  <a:lnTo>
                    <a:pt x="1348740" y="309372"/>
                  </a:lnTo>
                  <a:close/>
                </a:path>
                <a:path w="4013200" h="2178050">
                  <a:moveTo>
                    <a:pt x="1353312" y="0"/>
                  </a:moveTo>
                  <a:lnTo>
                    <a:pt x="1338072" y="0"/>
                  </a:lnTo>
                  <a:lnTo>
                    <a:pt x="1338072" y="15240"/>
                  </a:lnTo>
                  <a:lnTo>
                    <a:pt x="1353312" y="15240"/>
                  </a:lnTo>
                  <a:lnTo>
                    <a:pt x="1353312" y="0"/>
                  </a:lnTo>
                  <a:close/>
                </a:path>
                <a:path w="4013200" h="2178050">
                  <a:moveTo>
                    <a:pt x="1379220" y="309372"/>
                  </a:moveTo>
                  <a:lnTo>
                    <a:pt x="1363980" y="309372"/>
                  </a:lnTo>
                  <a:lnTo>
                    <a:pt x="1363980" y="324612"/>
                  </a:lnTo>
                  <a:lnTo>
                    <a:pt x="1379220" y="324612"/>
                  </a:lnTo>
                  <a:lnTo>
                    <a:pt x="1379220" y="309372"/>
                  </a:lnTo>
                  <a:close/>
                </a:path>
                <a:path w="4013200" h="2178050">
                  <a:moveTo>
                    <a:pt x="1383792" y="0"/>
                  </a:moveTo>
                  <a:lnTo>
                    <a:pt x="1368552" y="0"/>
                  </a:lnTo>
                  <a:lnTo>
                    <a:pt x="1368552" y="15240"/>
                  </a:lnTo>
                  <a:lnTo>
                    <a:pt x="1383792" y="15240"/>
                  </a:lnTo>
                  <a:lnTo>
                    <a:pt x="1383792" y="0"/>
                  </a:lnTo>
                  <a:close/>
                </a:path>
                <a:path w="4013200" h="2178050">
                  <a:moveTo>
                    <a:pt x="1409700" y="309372"/>
                  </a:moveTo>
                  <a:lnTo>
                    <a:pt x="1394460" y="309372"/>
                  </a:lnTo>
                  <a:lnTo>
                    <a:pt x="1394460" y="324612"/>
                  </a:lnTo>
                  <a:lnTo>
                    <a:pt x="1409700" y="324612"/>
                  </a:lnTo>
                  <a:lnTo>
                    <a:pt x="1409700" y="309372"/>
                  </a:lnTo>
                  <a:close/>
                </a:path>
                <a:path w="4013200" h="2178050">
                  <a:moveTo>
                    <a:pt x="1414272" y="0"/>
                  </a:moveTo>
                  <a:lnTo>
                    <a:pt x="1399032" y="0"/>
                  </a:lnTo>
                  <a:lnTo>
                    <a:pt x="1399032" y="15240"/>
                  </a:lnTo>
                  <a:lnTo>
                    <a:pt x="1414272" y="15240"/>
                  </a:lnTo>
                  <a:lnTo>
                    <a:pt x="1414272" y="0"/>
                  </a:lnTo>
                  <a:close/>
                </a:path>
                <a:path w="4013200" h="2178050">
                  <a:moveTo>
                    <a:pt x="1441704" y="309372"/>
                  </a:moveTo>
                  <a:lnTo>
                    <a:pt x="1424940" y="309372"/>
                  </a:lnTo>
                  <a:lnTo>
                    <a:pt x="1424940" y="324612"/>
                  </a:lnTo>
                  <a:lnTo>
                    <a:pt x="1441704" y="324612"/>
                  </a:lnTo>
                  <a:lnTo>
                    <a:pt x="1441704" y="309372"/>
                  </a:lnTo>
                  <a:close/>
                </a:path>
                <a:path w="4013200" h="2178050">
                  <a:moveTo>
                    <a:pt x="1444752" y="0"/>
                  </a:moveTo>
                  <a:lnTo>
                    <a:pt x="1429512" y="0"/>
                  </a:lnTo>
                  <a:lnTo>
                    <a:pt x="1429512" y="15240"/>
                  </a:lnTo>
                  <a:lnTo>
                    <a:pt x="1444752" y="15240"/>
                  </a:lnTo>
                  <a:lnTo>
                    <a:pt x="1444752" y="0"/>
                  </a:lnTo>
                  <a:close/>
                </a:path>
                <a:path w="4013200" h="2178050">
                  <a:moveTo>
                    <a:pt x="1472184" y="309372"/>
                  </a:moveTo>
                  <a:lnTo>
                    <a:pt x="1456944" y="309372"/>
                  </a:lnTo>
                  <a:lnTo>
                    <a:pt x="1456944" y="324612"/>
                  </a:lnTo>
                  <a:lnTo>
                    <a:pt x="1472184" y="324612"/>
                  </a:lnTo>
                  <a:lnTo>
                    <a:pt x="1472184" y="309372"/>
                  </a:lnTo>
                  <a:close/>
                </a:path>
                <a:path w="4013200" h="2178050">
                  <a:moveTo>
                    <a:pt x="1476756" y="0"/>
                  </a:moveTo>
                  <a:lnTo>
                    <a:pt x="1461516" y="0"/>
                  </a:lnTo>
                  <a:lnTo>
                    <a:pt x="1461516" y="15240"/>
                  </a:lnTo>
                  <a:lnTo>
                    <a:pt x="1476756" y="15240"/>
                  </a:lnTo>
                  <a:lnTo>
                    <a:pt x="1476756" y="0"/>
                  </a:lnTo>
                  <a:close/>
                </a:path>
                <a:path w="4013200" h="2178050">
                  <a:moveTo>
                    <a:pt x="1502664" y="309372"/>
                  </a:moveTo>
                  <a:lnTo>
                    <a:pt x="1487424" y="309372"/>
                  </a:lnTo>
                  <a:lnTo>
                    <a:pt x="1487424" y="324612"/>
                  </a:lnTo>
                  <a:lnTo>
                    <a:pt x="1502664" y="324612"/>
                  </a:lnTo>
                  <a:lnTo>
                    <a:pt x="1502664" y="309372"/>
                  </a:lnTo>
                  <a:close/>
                </a:path>
                <a:path w="4013200" h="2178050">
                  <a:moveTo>
                    <a:pt x="1507236" y="0"/>
                  </a:moveTo>
                  <a:lnTo>
                    <a:pt x="1491996" y="0"/>
                  </a:lnTo>
                  <a:lnTo>
                    <a:pt x="1491996" y="15240"/>
                  </a:lnTo>
                  <a:lnTo>
                    <a:pt x="1507236" y="15240"/>
                  </a:lnTo>
                  <a:lnTo>
                    <a:pt x="1507236" y="0"/>
                  </a:lnTo>
                  <a:close/>
                </a:path>
                <a:path w="4013200" h="2178050">
                  <a:moveTo>
                    <a:pt x="1533144" y="309372"/>
                  </a:moveTo>
                  <a:lnTo>
                    <a:pt x="1517904" y="309372"/>
                  </a:lnTo>
                  <a:lnTo>
                    <a:pt x="1517904" y="324612"/>
                  </a:lnTo>
                  <a:lnTo>
                    <a:pt x="1533144" y="324612"/>
                  </a:lnTo>
                  <a:lnTo>
                    <a:pt x="1533144" y="309372"/>
                  </a:lnTo>
                  <a:close/>
                </a:path>
                <a:path w="4013200" h="2178050">
                  <a:moveTo>
                    <a:pt x="1537716" y="0"/>
                  </a:moveTo>
                  <a:lnTo>
                    <a:pt x="1522476" y="0"/>
                  </a:lnTo>
                  <a:lnTo>
                    <a:pt x="1522476" y="15240"/>
                  </a:lnTo>
                  <a:lnTo>
                    <a:pt x="1537716" y="15240"/>
                  </a:lnTo>
                  <a:lnTo>
                    <a:pt x="1537716" y="0"/>
                  </a:lnTo>
                  <a:close/>
                </a:path>
                <a:path w="4013200" h="2178050">
                  <a:moveTo>
                    <a:pt x="1565148" y="309372"/>
                  </a:moveTo>
                  <a:lnTo>
                    <a:pt x="1548384" y="309372"/>
                  </a:lnTo>
                  <a:lnTo>
                    <a:pt x="1548384" y="324612"/>
                  </a:lnTo>
                  <a:lnTo>
                    <a:pt x="1565148" y="324612"/>
                  </a:lnTo>
                  <a:lnTo>
                    <a:pt x="1565148" y="309372"/>
                  </a:lnTo>
                  <a:close/>
                </a:path>
                <a:path w="4013200" h="2178050">
                  <a:moveTo>
                    <a:pt x="1568196" y="0"/>
                  </a:moveTo>
                  <a:lnTo>
                    <a:pt x="1552956" y="0"/>
                  </a:lnTo>
                  <a:lnTo>
                    <a:pt x="1552956" y="15240"/>
                  </a:lnTo>
                  <a:lnTo>
                    <a:pt x="1568196" y="15240"/>
                  </a:lnTo>
                  <a:lnTo>
                    <a:pt x="1568196" y="0"/>
                  </a:lnTo>
                  <a:close/>
                </a:path>
                <a:path w="4013200" h="2178050">
                  <a:moveTo>
                    <a:pt x="1595628" y="309372"/>
                  </a:moveTo>
                  <a:lnTo>
                    <a:pt x="1580388" y="309372"/>
                  </a:lnTo>
                  <a:lnTo>
                    <a:pt x="1580388" y="324612"/>
                  </a:lnTo>
                  <a:lnTo>
                    <a:pt x="1595628" y="324612"/>
                  </a:lnTo>
                  <a:lnTo>
                    <a:pt x="1595628" y="309372"/>
                  </a:lnTo>
                  <a:close/>
                </a:path>
                <a:path w="4013200" h="2178050">
                  <a:moveTo>
                    <a:pt x="1600200" y="0"/>
                  </a:moveTo>
                  <a:lnTo>
                    <a:pt x="1584960" y="0"/>
                  </a:lnTo>
                  <a:lnTo>
                    <a:pt x="1584960" y="15240"/>
                  </a:lnTo>
                  <a:lnTo>
                    <a:pt x="1600200" y="15240"/>
                  </a:lnTo>
                  <a:lnTo>
                    <a:pt x="1600200" y="0"/>
                  </a:lnTo>
                  <a:close/>
                </a:path>
                <a:path w="4013200" h="2178050">
                  <a:moveTo>
                    <a:pt x="1626108" y="309372"/>
                  </a:moveTo>
                  <a:lnTo>
                    <a:pt x="1610868" y="309372"/>
                  </a:lnTo>
                  <a:lnTo>
                    <a:pt x="1610868" y="324612"/>
                  </a:lnTo>
                  <a:lnTo>
                    <a:pt x="1626108" y="324612"/>
                  </a:lnTo>
                  <a:lnTo>
                    <a:pt x="1626108" y="309372"/>
                  </a:lnTo>
                  <a:close/>
                </a:path>
                <a:path w="4013200" h="2178050">
                  <a:moveTo>
                    <a:pt x="1630680" y="0"/>
                  </a:moveTo>
                  <a:lnTo>
                    <a:pt x="1615440" y="0"/>
                  </a:lnTo>
                  <a:lnTo>
                    <a:pt x="1615440" y="15240"/>
                  </a:lnTo>
                  <a:lnTo>
                    <a:pt x="1630680" y="15240"/>
                  </a:lnTo>
                  <a:lnTo>
                    <a:pt x="1630680" y="0"/>
                  </a:lnTo>
                  <a:close/>
                </a:path>
                <a:path w="4013200" h="2178050">
                  <a:moveTo>
                    <a:pt x="1639824" y="656844"/>
                  </a:moveTo>
                  <a:lnTo>
                    <a:pt x="1624584" y="656844"/>
                  </a:lnTo>
                  <a:lnTo>
                    <a:pt x="1624584" y="672084"/>
                  </a:lnTo>
                  <a:lnTo>
                    <a:pt x="1639824" y="672084"/>
                  </a:lnTo>
                  <a:lnTo>
                    <a:pt x="1639824" y="656844"/>
                  </a:lnTo>
                  <a:close/>
                </a:path>
                <a:path w="4013200" h="2178050">
                  <a:moveTo>
                    <a:pt x="1639824" y="626364"/>
                  </a:moveTo>
                  <a:lnTo>
                    <a:pt x="1624584" y="626364"/>
                  </a:lnTo>
                  <a:lnTo>
                    <a:pt x="1624584" y="641604"/>
                  </a:lnTo>
                  <a:lnTo>
                    <a:pt x="1639824" y="641604"/>
                  </a:lnTo>
                  <a:lnTo>
                    <a:pt x="1639824" y="626364"/>
                  </a:lnTo>
                  <a:close/>
                </a:path>
                <a:path w="4013200" h="2178050">
                  <a:moveTo>
                    <a:pt x="1639824" y="595884"/>
                  </a:moveTo>
                  <a:lnTo>
                    <a:pt x="1624584" y="595884"/>
                  </a:lnTo>
                  <a:lnTo>
                    <a:pt x="1624584" y="611124"/>
                  </a:lnTo>
                  <a:lnTo>
                    <a:pt x="1639824" y="611124"/>
                  </a:lnTo>
                  <a:lnTo>
                    <a:pt x="1639824" y="595884"/>
                  </a:lnTo>
                  <a:close/>
                </a:path>
                <a:path w="4013200" h="2178050">
                  <a:moveTo>
                    <a:pt x="1639824" y="563880"/>
                  </a:moveTo>
                  <a:lnTo>
                    <a:pt x="1624584" y="563880"/>
                  </a:lnTo>
                  <a:lnTo>
                    <a:pt x="1624584" y="579120"/>
                  </a:lnTo>
                  <a:lnTo>
                    <a:pt x="1639824" y="579120"/>
                  </a:lnTo>
                  <a:lnTo>
                    <a:pt x="1639824" y="563880"/>
                  </a:lnTo>
                  <a:close/>
                </a:path>
                <a:path w="4013200" h="2178050">
                  <a:moveTo>
                    <a:pt x="1639824" y="533400"/>
                  </a:moveTo>
                  <a:lnTo>
                    <a:pt x="1624584" y="533400"/>
                  </a:lnTo>
                  <a:lnTo>
                    <a:pt x="1624584" y="548640"/>
                  </a:lnTo>
                  <a:lnTo>
                    <a:pt x="1639824" y="548640"/>
                  </a:lnTo>
                  <a:lnTo>
                    <a:pt x="1639824" y="533400"/>
                  </a:lnTo>
                  <a:close/>
                </a:path>
                <a:path w="4013200" h="2178050">
                  <a:moveTo>
                    <a:pt x="1639824" y="502920"/>
                  </a:moveTo>
                  <a:lnTo>
                    <a:pt x="1624584" y="502920"/>
                  </a:lnTo>
                  <a:lnTo>
                    <a:pt x="1624584" y="518160"/>
                  </a:lnTo>
                  <a:lnTo>
                    <a:pt x="1639824" y="518160"/>
                  </a:lnTo>
                  <a:lnTo>
                    <a:pt x="1639824" y="502920"/>
                  </a:lnTo>
                  <a:close/>
                </a:path>
                <a:path w="4013200" h="2178050">
                  <a:moveTo>
                    <a:pt x="1639824" y="472440"/>
                  </a:moveTo>
                  <a:lnTo>
                    <a:pt x="1624584" y="472440"/>
                  </a:lnTo>
                  <a:lnTo>
                    <a:pt x="1624584" y="487680"/>
                  </a:lnTo>
                  <a:lnTo>
                    <a:pt x="1639824" y="487680"/>
                  </a:lnTo>
                  <a:lnTo>
                    <a:pt x="1639824" y="472440"/>
                  </a:lnTo>
                  <a:close/>
                </a:path>
                <a:path w="4013200" h="2178050">
                  <a:moveTo>
                    <a:pt x="1639824" y="440436"/>
                  </a:moveTo>
                  <a:lnTo>
                    <a:pt x="1624584" y="440436"/>
                  </a:lnTo>
                  <a:lnTo>
                    <a:pt x="1624584" y="455676"/>
                  </a:lnTo>
                  <a:lnTo>
                    <a:pt x="1639824" y="455676"/>
                  </a:lnTo>
                  <a:lnTo>
                    <a:pt x="1639824" y="440436"/>
                  </a:lnTo>
                  <a:close/>
                </a:path>
                <a:path w="4013200" h="2178050">
                  <a:moveTo>
                    <a:pt x="1639824" y="409956"/>
                  </a:moveTo>
                  <a:lnTo>
                    <a:pt x="1624584" y="409956"/>
                  </a:lnTo>
                  <a:lnTo>
                    <a:pt x="1624584" y="425196"/>
                  </a:lnTo>
                  <a:lnTo>
                    <a:pt x="1639824" y="425196"/>
                  </a:lnTo>
                  <a:lnTo>
                    <a:pt x="1639824" y="409956"/>
                  </a:lnTo>
                  <a:close/>
                </a:path>
                <a:path w="4013200" h="2178050">
                  <a:moveTo>
                    <a:pt x="1639824" y="371856"/>
                  </a:moveTo>
                  <a:lnTo>
                    <a:pt x="1632204" y="371856"/>
                  </a:lnTo>
                  <a:lnTo>
                    <a:pt x="1632204" y="379476"/>
                  </a:lnTo>
                  <a:lnTo>
                    <a:pt x="1624584" y="379476"/>
                  </a:lnTo>
                  <a:lnTo>
                    <a:pt x="1624584" y="394716"/>
                  </a:lnTo>
                  <a:lnTo>
                    <a:pt x="1639824" y="394716"/>
                  </a:lnTo>
                  <a:lnTo>
                    <a:pt x="1639824" y="387096"/>
                  </a:lnTo>
                  <a:lnTo>
                    <a:pt x="1639824" y="371856"/>
                  </a:lnTo>
                  <a:close/>
                </a:path>
                <a:path w="4013200" h="2178050">
                  <a:moveTo>
                    <a:pt x="1647444" y="679704"/>
                  </a:moveTo>
                  <a:lnTo>
                    <a:pt x="1632204" y="679704"/>
                  </a:lnTo>
                  <a:lnTo>
                    <a:pt x="1632204" y="694944"/>
                  </a:lnTo>
                  <a:lnTo>
                    <a:pt x="1647444" y="694944"/>
                  </a:lnTo>
                  <a:lnTo>
                    <a:pt x="1647444" y="679704"/>
                  </a:lnTo>
                  <a:close/>
                </a:path>
                <a:path w="4013200" h="2178050">
                  <a:moveTo>
                    <a:pt x="1656588" y="309372"/>
                  </a:moveTo>
                  <a:lnTo>
                    <a:pt x="1641348" y="309372"/>
                  </a:lnTo>
                  <a:lnTo>
                    <a:pt x="1641348" y="324612"/>
                  </a:lnTo>
                  <a:lnTo>
                    <a:pt x="1656588" y="324612"/>
                  </a:lnTo>
                  <a:lnTo>
                    <a:pt x="1656588" y="309372"/>
                  </a:lnTo>
                  <a:close/>
                </a:path>
                <a:path w="4013200" h="2178050">
                  <a:moveTo>
                    <a:pt x="1661160" y="0"/>
                  </a:moveTo>
                  <a:lnTo>
                    <a:pt x="1645920" y="0"/>
                  </a:lnTo>
                  <a:lnTo>
                    <a:pt x="1645920" y="15240"/>
                  </a:lnTo>
                  <a:lnTo>
                    <a:pt x="1661160" y="15240"/>
                  </a:lnTo>
                  <a:lnTo>
                    <a:pt x="1661160" y="0"/>
                  </a:lnTo>
                  <a:close/>
                </a:path>
                <a:path w="4013200" h="2178050">
                  <a:moveTo>
                    <a:pt x="1670304" y="371856"/>
                  </a:moveTo>
                  <a:lnTo>
                    <a:pt x="1655064" y="371856"/>
                  </a:lnTo>
                  <a:lnTo>
                    <a:pt x="1655064" y="387096"/>
                  </a:lnTo>
                  <a:lnTo>
                    <a:pt x="1670304" y="387096"/>
                  </a:lnTo>
                  <a:lnTo>
                    <a:pt x="1670304" y="371856"/>
                  </a:lnTo>
                  <a:close/>
                </a:path>
                <a:path w="4013200" h="2178050">
                  <a:moveTo>
                    <a:pt x="1677924" y="679704"/>
                  </a:moveTo>
                  <a:lnTo>
                    <a:pt x="1662684" y="679704"/>
                  </a:lnTo>
                  <a:lnTo>
                    <a:pt x="1662684" y="694944"/>
                  </a:lnTo>
                  <a:lnTo>
                    <a:pt x="1677924" y="694944"/>
                  </a:lnTo>
                  <a:lnTo>
                    <a:pt x="1677924" y="679704"/>
                  </a:lnTo>
                  <a:close/>
                </a:path>
                <a:path w="4013200" h="2178050">
                  <a:moveTo>
                    <a:pt x="1688592" y="309372"/>
                  </a:moveTo>
                  <a:lnTo>
                    <a:pt x="1671828" y="309372"/>
                  </a:lnTo>
                  <a:lnTo>
                    <a:pt x="1671828" y="324612"/>
                  </a:lnTo>
                  <a:lnTo>
                    <a:pt x="1688592" y="324612"/>
                  </a:lnTo>
                  <a:lnTo>
                    <a:pt x="1688592" y="309372"/>
                  </a:lnTo>
                  <a:close/>
                </a:path>
                <a:path w="4013200" h="2178050">
                  <a:moveTo>
                    <a:pt x="1691640" y="0"/>
                  </a:moveTo>
                  <a:lnTo>
                    <a:pt x="1676400" y="0"/>
                  </a:lnTo>
                  <a:lnTo>
                    <a:pt x="1676400" y="15240"/>
                  </a:lnTo>
                  <a:lnTo>
                    <a:pt x="1691640" y="15240"/>
                  </a:lnTo>
                  <a:lnTo>
                    <a:pt x="1691640" y="0"/>
                  </a:lnTo>
                  <a:close/>
                </a:path>
                <a:path w="4013200" h="2178050">
                  <a:moveTo>
                    <a:pt x="1700784" y="371856"/>
                  </a:moveTo>
                  <a:lnTo>
                    <a:pt x="1685544" y="371856"/>
                  </a:lnTo>
                  <a:lnTo>
                    <a:pt x="1685544" y="387096"/>
                  </a:lnTo>
                  <a:lnTo>
                    <a:pt x="1700784" y="387096"/>
                  </a:lnTo>
                  <a:lnTo>
                    <a:pt x="1700784" y="371856"/>
                  </a:lnTo>
                  <a:close/>
                </a:path>
                <a:path w="4013200" h="2178050">
                  <a:moveTo>
                    <a:pt x="1708404" y="679704"/>
                  </a:moveTo>
                  <a:lnTo>
                    <a:pt x="1693164" y="679704"/>
                  </a:lnTo>
                  <a:lnTo>
                    <a:pt x="1693164" y="694944"/>
                  </a:lnTo>
                  <a:lnTo>
                    <a:pt x="1708404" y="694944"/>
                  </a:lnTo>
                  <a:lnTo>
                    <a:pt x="1708404" y="679704"/>
                  </a:lnTo>
                  <a:close/>
                </a:path>
                <a:path w="4013200" h="2178050">
                  <a:moveTo>
                    <a:pt x="1719072" y="309372"/>
                  </a:moveTo>
                  <a:lnTo>
                    <a:pt x="1703832" y="309372"/>
                  </a:lnTo>
                  <a:lnTo>
                    <a:pt x="1703832" y="324612"/>
                  </a:lnTo>
                  <a:lnTo>
                    <a:pt x="1719072" y="324612"/>
                  </a:lnTo>
                  <a:lnTo>
                    <a:pt x="1719072" y="309372"/>
                  </a:lnTo>
                  <a:close/>
                </a:path>
                <a:path w="4013200" h="2178050">
                  <a:moveTo>
                    <a:pt x="1723644" y="0"/>
                  </a:moveTo>
                  <a:lnTo>
                    <a:pt x="1708404" y="0"/>
                  </a:lnTo>
                  <a:lnTo>
                    <a:pt x="1708404" y="15240"/>
                  </a:lnTo>
                  <a:lnTo>
                    <a:pt x="1723644" y="15240"/>
                  </a:lnTo>
                  <a:lnTo>
                    <a:pt x="1723644" y="0"/>
                  </a:lnTo>
                  <a:close/>
                </a:path>
                <a:path w="4013200" h="2178050">
                  <a:moveTo>
                    <a:pt x="1731264" y="371856"/>
                  </a:moveTo>
                  <a:lnTo>
                    <a:pt x="1716024" y="371856"/>
                  </a:lnTo>
                  <a:lnTo>
                    <a:pt x="1716024" y="387096"/>
                  </a:lnTo>
                  <a:lnTo>
                    <a:pt x="1731264" y="387096"/>
                  </a:lnTo>
                  <a:lnTo>
                    <a:pt x="1731264" y="371856"/>
                  </a:lnTo>
                  <a:close/>
                </a:path>
                <a:path w="4013200" h="2178050">
                  <a:moveTo>
                    <a:pt x="1740408" y="679704"/>
                  </a:moveTo>
                  <a:lnTo>
                    <a:pt x="1723644" y="679704"/>
                  </a:lnTo>
                  <a:lnTo>
                    <a:pt x="1723644" y="694944"/>
                  </a:lnTo>
                  <a:lnTo>
                    <a:pt x="1740408" y="694944"/>
                  </a:lnTo>
                  <a:lnTo>
                    <a:pt x="1740408" y="679704"/>
                  </a:lnTo>
                  <a:close/>
                </a:path>
                <a:path w="4013200" h="2178050">
                  <a:moveTo>
                    <a:pt x="1749552" y="309372"/>
                  </a:moveTo>
                  <a:lnTo>
                    <a:pt x="1734312" y="309372"/>
                  </a:lnTo>
                  <a:lnTo>
                    <a:pt x="1734312" y="324612"/>
                  </a:lnTo>
                  <a:lnTo>
                    <a:pt x="1749552" y="324612"/>
                  </a:lnTo>
                  <a:lnTo>
                    <a:pt x="1749552" y="309372"/>
                  </a:lnTo>
                  <a:close/>
                </a:path>
                <a:path w="4013200" h="2178050">
                  <a:moveTo>
                    <a:pt x="1754124" y="0"/>
                  </a:moveTo>
                  <a:lnTo>
                    <a:pt x="1738884" y="0"/>
                  </a:lnTo>
                  <a:lnTo>
                    <a:pt x="1738884" y="15240"/>
                  </a:lnTo>
                  <a:lnTo>
                    <a:pt x="1754124" y="15240"/>
                  </a:lnTo>
                  <a:lnTo>
                    <a:pt x="1754124" y="0"/>
                  </a:lnTo>
                  <a:close/>
                </a:path>
                <a:path w="4013200" h="2178050">
                  <a:moveTo>
                    <a:pt x="1763268" y="371856"/>
                  </a:moveTo>
                  <a:lnTo>
                    <a:pt x="1746504" y="371856"/>
                  </a:lnTo>
                  <a:lnTo>
                    <a:pt x="1746504" y="387096"/>
                  </a:lnTo>
                  <a:lnTo>
                    <a:pt x="1763268" y="387096"/>
                  </a:lnTo>
                  <a:lnTo>
                    <a:pt x="1763268" y="371856"/>
                  </a:lnTo>
                  <a:close/>
                </a:path>
                <a:path w="4013200" h="2178050">
                  <a:moveTo>
                    <a:pt x="1770888" y="679704"/>
                  </a:moveTo>
                  <a:lnTo>
                    <a:pt x="1755648" y="679704"/>
                  </a:lnTo>
                  <a:lnTo>
                    <a:pt x="1755648" y="694944"/>
                  </a:lnTo>
                  <a:lnTo>
                    <a:pt x="1770888" y="694944"/>
                  </a:lnTo>
                  <a:lnTo>
                    <a:pt x="1770888" y="679704"/>
                  </a:lnTo>
                  <a:close/>
                </a:path>
                <a:path w="4013200" h="2178050">
                  <a:moveTo>
                    <a:pt x="1780032" y="309372"/>
                  </a:moveTo>
                  <a:lnTo>
                    <a:pt x="1764792" y="309372"/>
                  </a:lnTo>
                  <a:lnTo>
                    <a:pt x="1764792" y="324612"/>
                  </a:lnTo>
                  <a:lnTo>
                    <a:pt x="1780032" y="324612"/>
                  </a:lnTo>
                  <a:lnTo>
                    <a:pt x="1780032" y="309372"/>
                  </a:lnTo>
                  <a:close/>
                </a:path>
                <a:path w="4013200" h="2178050">
                  <a:moveTo>
                    <a:pt x="1784604" y="0"/>
                  </a:moveTo>
                  <a:lnTo>
                    <a:pt x="1769364" y="0"/>
                  </a:lnTo>
                  <a:lnTo>
                    <a:pt x="1769364" y="15240"/>
                  </a:lnTo>
                  <a:lnTo>
                    <a:pt x="1784604" y="15240"/>
                  </a:lnTo>
                  <a:lnTo>
                    <a:pt x="1784604" y="0"/>
                  </a:lnTo>
                  <a:close/>
                </a:path>
                <a:path w="4013200" h="2178050">
                  <a:moveTo>
                    <a:pt x="1793748" y="371856"/>
                  </a:moveTo>
                  <a:lnTo>
                    <a:pt x="1778508" y="371856"/>
                  </a:lnTo>
                  <a:lnTo>
                    <a:pt x="1778508" y="387096"/>
                  </a:lnTo>
                  <a:lnTo>
                    <a:pt x="1793748" y="387096"/>
                  </a:lnTo>
                  <a:lnTo>
                    <a:pt x="1793748" y="371856"/>
                  </a:lnTo>
                  <a:close/>
                </a:path>
                <a:path w="4013200" h="2178050">
                  <a:moveTo>
                    <a:pt x="1801368" y="679704"/>
                  </a:moveTo>
                  <a:lnTo>
                    <a:pt x="1786128" y="679704"/>
                  </a:lnTo>
                  <a:lnTo>
                    <a:pt x="1786128" y="694944"/>
                  </a:lnTo>
                  <a:lnTo>
                    <a:pt x="1801368" y="694944"/>
                  </a:lnTo>
                  <a:lnTo>
                    <a:pt x="1801368" y="679704"/>
                  </a:lnTo>
                  <a:close/>
                </a:path>
                <a:path w="4013200" h="2178050">
                  <a:moveTo>
                    <a:pt x="1812036" y="309372"/>
                  </a:moveTo>
                  <a:lnTo>
                    <a:pt x="1795272" y="309372"/>
                  </a:lnTo>
                  <a:lnTo>
                    <a:pt x="1795272" y="324612"/>
                  </a:lnTo>
                  <a:lnTo>
                    <a:pt x="1812036" y="324612"/>
                  </a:lnTo>
                  <a:lnTo>
                    <a:pt x="1812036" y="309372"/>
                  </a:lnTo>
                  <a:close/>
                </a:path>
                <a:path w="4013200" h="2178050">
                  <a:moveTo>
                    <a:pt x="1815084" y="0"/>
                  </a:moveTo>
                  <a:lnTo>
                    <a:pt x="1799844" y="0"/>
                  </a:lnTo>
                  <a:lnTo>
                    <a:pt x="1799844" y="15240"/>
                  </a:lnTo>
                  <a:lnTo>
                    <a:pt x="1815084" y="15240"/>
                  </a:lnTo>
                  <a:lnTo>
                    <a:pt x="1815084" y="0"/>
                  </a:lnTo>
                  <a:close/>
                </a:path>
                <a:path w="4013200" h="2178050">
                  <a:moveTo>
                    <a:pt x="1821180" y="1027176"/>
                  </a:moveTo>
                  <a:lnTo>
                    <a:pt x="1805940" y="1027176"/>
                  </a:lnTo>
                  <a:lnTo>
                    <a:pt x="1805940" y="1042416"/>
                  </a:lnTo>
                  <a:lnTo>
                    <a:pt x="1821180" y="1042416"/>
                  </a:lnTo>
                  <a:lnTo>
                    <a:pt x="1821180" y="1027176"/>
                  </a:lnTo>
                  <a:close/>
                </a:path>
                <a:path w="4013200" h="2178050">
                  <a:moveTo>
                    <a:pt x="1821180" y="996696"/>
                  </a:moveTo>
                  <a:lnTo>
                    <a:pt x="1805940" y="996696"/>
                  </a:lnTo>
                  <a:lnTo>
                    <a:pt x="1805940" y="1011936"/>
                  </a:lnTo>
                  <a:lnTo>
                    <a:pt x="1821180" y="1011936"/>
                  </a:lnTo>
                  <a:lnTo>
                    <a:pt x="1821180" y="996696"/>
                  </a:lnTo>
                  <a:close/>
                </a:path>
                <a:path w="4013200" h="2178050">
                  <a:moveTo>
                    <a:pt x="1821180" y="966216"/>
                  </a:moveTo>
                  <a:lnTo>
                    <a:pt x="1805940" y="966216"/>
                  </a:lnTo>
                  <a:lnTo>
                    <a:pt x="1805940" y="981456"/>
                  </a:lnTo>
                  <a:lnTo>
                    <a:pt x="1821180" y="981456"/>
                  </a:lnTo>
                  <a:lnTo>
                    <a:pt x="1821180" y="966216"/>
                  </a:lnTo>
                  <a:close/>
                </a:path>
                <a:path w="4013200" h="2178050">
                  <a:moveTo>
                    <a:pt x="1821180" y="934212"/>
                  </a:moveTo>
                  <a:lnTo>
                    <a:pt x="1805940" y="934212"/>
                  </a:lnTo>
                  <a:lnTo>
                    <a:pt x="1805940" y="949452"/>
                  </a:lnTo>
                  <a:lnTo>
                    <a:pt x="1821180" y="949452"/>
                  </a:lnTo>
                  <a:lnTo>
                    <a:pt x="1821180" y="934212"/>
                  </a:lnTo>
                  <a:close/>
                </a:path>
                <a:path w="4013200" h="2178050">
                  <a:moveTo>
                    <a:pt x="1821180" y="903732"/>
                  </a:moveTo>
                  <a:lnTo>
                    <a:pt x="1805940" y="903732"/>
                  </a:lnTo>
                  <a:lnTo>
                    <a:pt x="1805940" y="918972"/>
                  </a:lnTo>
                  <a:lnTo>
                    <a:pt x="1821180" y="918972"/>
                  </a:lnTo>
                  <a:lnTo>
                    <a:pt x="1821180" y="903732"/>
                  </a:lnTo>
                  <a:close/>
                </a:path>
                <a:path w="4013200" h="2178050">
                  <a:moveTo>
                    <a:pt x="1821180" y="873252"/>
                  </a:moveTo>
                  <a:lnTo>
                    <a:pt x="1805940" y="873252"/>
                  </a:lnTo>
                  <a:lnTo>
                    <a:pt x="1805940" y="888492"/>
                  </a:lnTo>
                  <a:lnTo>
                    <a:pt x="1821180" y="888492"/>
                  </a:lnTo>
                  <a:lnTo>
                    <a:pt x="1821180" y="873252"/>
                  </a:lnTo>
                  <a:close/>
                </a:path>
                <a:path w="4013200" h="2178050">
                  <a:moveTo>
                    <a:pt x="1821180" y="842772"/>
                  </a:moveTo>
                  <a:lnTo>
                    <a:pt x="1805940" y="842772"/>
                  </a:lnTo>
                  <a:lnTo>
                    <a:pt x="1805940" y="858012"/>
                  </a:lnTo>
                  <a:lnTo>
                    <a:pt x="1821180" y="858012"/>
                  </a:lnTo>
                  <a:lnTo>
                    <a:pt x="1821180" y="842772"/>
                  </a:lnTo>
                  <a:close/>
                </a:path>
                <a:path w="4013200" h="2178050">
                  <a:moveTo>
                    <a:pt x="1821180" y="810768"/>
                  </a:moveTo>
                  <a:lnTo>
                    <a:pt x="1805940" y="810768"/>
                  </a:lnTo>
                  <a:lnTo>
                    <a:pt x="1805940" y="826008"/>
                  </a:lnTo>
                  <a:lnTo>
                    <a:pt x="1821180" y="826008"/>
                  </a:lnTo>
                  <a:lnTo>
                    <a:pt x="1821180" y="810768"/>
                  </a:lnTo>
                  <a:close/>
                </a:path>
                <a:path w="4013200" h="2178050">
                  <a:moveTo>
                    <a:pt x="1821180" y="780288"/>
                  </a:moveTo>
                  <a:lnTo>
                    <a:pt x="1805940" y="780288"/>
                  </a:lnTo>
                  <a:lnTo>
                    <a:pt x="1805940" y="795528"/>
                  </a:lnTo>
                  <a:lnTo>
                    <a:pt x="1821180" y="795528"/>
                  </a:lnTo>
                  <a:lnTo>
                    <a:pt x="1821180" y="780288"/>
                  </a:lnTo>
                  <a:close/>
                </a:path>
                <a:path w="4013200" h="2178050">
                  <a:moveTo>
                    <a:pt x="1824228" y="371856"/>
                  </a:moveTo>
                  <a:lnTo>
                    <a:pt x="1808988" y="371856"/>
                  </a:lnTo>
                  <a:lnTo>
                    <a:pt x="1808988" y="387096"/>
                  </a:lnTo>
                  <a:lnTo>
                    <a:pt x="1824228" y="387096"/>
                  </a:lnTo>
                  <a:lnTo>
                    <a:pt x="1824228" y="371856"/>
                  </a:lnTo>
                  <a:close/>
                </a:path>
                <a:path w="4013200" h="2178050">
                  <a:moveTo>
                    <a:pt x="1828800" y="1050036"/>
                  </a:moveTo>
                  <a:lnTo>
                    <a:pt x="1813560" y="1050036"/>
                  </a:lnTo>
                  <a:lnTo>
                    <a:pt x="1813560" y="1065276"/>
                  </a:lnTo>
                  <a:lnTo>
                    <a:pt x="1828800" y="1065276"/>
                  </a:lnTo>
                  <a:lnTo>
                    <a:pt x="1828800" y="1050036"/>
                  </a:lnTo>
                  <a:close/>
                </a:path>
                <a:path w="4013200" h="2178050">
                  <a:moveTo>
                    <a:pt x="1828800" y="742188"/>
                  </a:moveTo>
                  <a:lnTo>
                    <a:pt x="1813560" y="742188"/>
                  </a:lnTo>
                  <a:lnTo>
                    <a:pt x="1813560" y="749808"/>
                  </a:lnTo>
                  <a:lnTo>
                    <a:pt x="1805940" y="749808"/>
                  </a:lnTo>
                  <a:lnTo>
                    <a:pt x="1805940" y="765048"/>
                  </a:lnTo>
                  <a:lnTo>
                    <a:pt x="1821180" y="765048"/>
                  </a:lnTo>
                  <a:lnTo>
                    <a:pt x="1821180" y="757428"/>
                  </a:lnTo>
                  <a:lnTo>
                    <a:pt x="1828800" y="757428"/>
                  </a:lnTo>
                  <a:lnTo>
                    <a:pt x="1828800" y="749808"/>
                  </a:lnTo>
                  <a:lnTo>
                    <a:pt x="1828800" y="742188"/>
                  </a:lnTo>
                  <a:close/>
                </a:path>
                <a:path w="4013200" h="2178050">
                  <a:moveTo>
                    <a:pt x="1831848" y="679704"/>
                  </a:moveTo>
                  <a:lnTo>
                    <a:pt x="1816608" y="679704"/>
                  </a:lnTo>
                  <a:lnTo>
                    <a:pt x="1816608" y="694944"/>
                  </a:lnTo>
                  <a:lnTo>
                    <a:pt x="1831848" y="694944"/>
                  </a:lnTo>
                  <a:lnTo>
                    <a:pt x="1831848" y="679704"/>
                  </a:lnTo>
                  <a:close/>
                </a:path>
                <a:path w="4013200" h="2178050">
                  <a:moveTo>
                    <a:pt x="1842516" y="309372"/>
                  </a:moveTo>
                  <a:lnTo>
                    <a:pt x="1827276" y="309372"/>
                  </a:lnTo>
                  <a:lnTo>
                    <a:pt x="1827276" y="324612"/>
                  </a:lnTo>
                  <a:lnTo>
                    <a:pt x="1842516" y="324612"/>
                  </a:lnTo>
                  <a:lnTo>
                    <a:pt x="1842516" y="309372"/>
                  </a:lnTo>
                  <a:close/>
                </a:path>
                <a:path w="4013200" h="2178050">
                  <a:moveTo>
                    <a:pt x="1847088" y="0"/>
                  </a:moveTo>
                  <a:lnTo>
                    <a:pt x="1831848" y="0"/>
                  </a:lnTo>
                  <a:lnTo>
                    <a:pt x="1831848" y="15240"/>
                  </a:lnTo>
                  <a:lnTo>
                    <a:pt x="1847088" y="15240"/>
                  </a:lnTo>
                  <a:lnTo>
                    <a:pt x="1847088" y="0"/>
                  </a:lnTo>
                  <a:close/>
                </a:path>
                <a:path w="4013200" h="2178050">
                  <a:moveTo>
                    <a:pt x="1854708" y="371856"/>
                  </a:moveTo>
                  <a:lnTo>
                    <a:pt x="1839468" y="371856"/>
                  </a:lnTo>
                  <a:lnTo>
                    <a:pt x="1839468" y="387096"/>
                  </a:lnTo>
                  <a:lnTo>
                    <a:pt x="1854708" y="387096"/>
                  </a:lnTo>
                  <a:lnTo>
                    <a:pt x="1854708" y="371856"/>
                  </a:lnTo>
                  <a:close/>
                </a:path>
                <a:path w="4013200" h="2178050">
                  <a:moveTo>
                    <a:pt x="1859280" y="1050036"/>
                  </a:moveTo>
                  <a:lnTo>
                    <a:pt x="1844040" y="1050036"/>
                  </a:lnTo>
                  <a:lnTo>
                    <a:pt x="1844040" y="1065276"/>
                  </a:lnTo>
                  <a:lnTo>
                    <a:pt x="1859280" y="1065276"/>
                  </a:lnTo>
                  <a:lnTo>
                    <a:pt x="1859280" y="1050036"/>
                  </a:lnTo>
                  <a:close/>
                </a:path>
                <a:path w="4013200" h="2178050">
                  <a:moveTo>
                    <a:pt x="1859280" y="742188"/>
                  </a:moveTo>
                  <a:lnTo>
                    <a:pt x="1844040" y="742188"/>
                  </a:lnTo>
                  <a:lnTo>
                    <a:pt x="1844040" y="757428"/>
                  </a:lnTo>
                  <a:lnTo>
                    <a:pt x="1859280" y="757428"/>
                  </a:lnTo>
                  <a:lnTo>
                    <a:pt x="1859280" y="742188"/>
                  </a:lnTo>
                  <a:close/>
                </a:path>
                <a:path w="4013200" h="2178050">
                  <a:moveTo>
                    <a:pt x="1863852" y="679704"/>
                  </a:moveTo>
                  <a:lnTo>
                    <a:pt x="1847088" y="679704"/>
                  </a:lnTo>
                  <a:lnTo>
                    <a:pt x="1847088" y="694944"/>
                  </a:lnTo>
                  <a:lnTo>
                    <a:pt x="1863852" y="694944"/>
                  </a:lnTo>
                  <a:lnTo>
                    <a:pt x="1863852" y="679704"/>
                  </a:lnTo>
                  <a:close/>
                </a:path>
                <a:path w="4013200" h="2178050">
                  <a:moveTo>
                    <a:pt x="1871484" y="1397520"/>
                  </a:moveTo>
                  <a:lnTo>
                    <a:pt x="1856244" y="1397520"/>
                  </a:lnTo>
                  <a:lnTo>
                    <a:pt x="1856244" y="1414284"/>
                  </a:lnTo>
                  <a:lnTo>
                    <a:pt x="1871484" y="1414284"/>
                  </a:lnTo>
                  <a:lnTo>
                    <a:pt x="1871484" y="1397520"/>
                  </a:lnTo>
                  <a:close/>
                </a:path>
                <a:path w="4013200" h="2178050">
                  <a:moveTo>
                    <a:pt x="1871484" y="1367040"/>
                  </a:moveTo>
                  <a:lnTo>
                    <a:pt x="1856244" y="1367040"/>
                  </a:lnTo>
                  <a:lnTo>
                    <a:pt x="1856244" y="1382280"/>
                  </a:lnTo>
                  <a:lnTo>
                    <a:pt x="1871484" y="1382280"/>
                  </a:lnTo>
                  <a:lnTo>
                    <a:pt x="1871484" y="1367040"/>
                  </a:lnTo>
                  <a:close/>
                </a:path>
                <a:path w="4013200" h="2178050">
                  <a:moveTo>
                    <a:pt x="1871484" y="1336560"/>
                  </a:moveTo>
                  <a:lnTo>
                    <a:pt x="1856244" y="1336560"/>
                  </a:lnTo>
                  <a:lnTo>
                    <a:pt x="1856244" y="1351800"/>
                  </a:lnTo>
                  <a:lnTo>
                    <a:pt x="1871484" y="1351800"/>
                  </a:lnTo>
                  <a:lnTo>
                    <a:pt x="1871484" y="1336560"/>
                  </a:lnTo>
                  <a:close/>
                </a:path>
                <a:path w="4013200" h="2178050">
                  <a:moveTo>
                    <a:pt x="1871484" y="1306080"/>
                  </a:moveTo>
                  <a:lnTo>
                    <a:pt x="1856244" y="1306080"/>
                  </a:lnTo>
                  <a:lnTo>
                    <a:pt x="1856244" y="1321320"/>
                  </a:lnTo>
                  <a:lnTo>
                    <a:pt x="1871484" y="1321320"/>
                  </a:lnTo>
                  <a:lnTo>
                    <a:pt x="1871484" y="1306080"/>
                  </a:lnTo>
                  <a:close/>
                </a:path>
                <a:path w="4013200" h="2178050">
                  <a:moveTo>
                    <a:pt x="1871484" y="1274076"/>
                  </a:moveTo>
                  <a:lnTo>
                    <a:pt x="1856244" y="1274076"/>
                  </a:lnTo>
                  <a:lnTo>
                    <a:pt x="1856244" y="1290840"/>
                  </a:lnTo>
                  <a:lnTo>
                    <a:pt x="1871484" y="1290840"/>
                  </a:lnTo>
                  <a:lnTo>
                    <a:pt x="1871484" y="1274076"/>
                  </a:lnTo>
                  <a:close/>
                </a:path>
                <a:path w="4013200" h="2178050">
                  <a:moveTo>
                    <a:pt x="1871484" y="1243596"/>
                  </a:moveTo>
                  <a:lnTo>
                    <a:pt x="1856244" y="1243596"/>
                  </a:lnTo>
                  <a:lnTo>
                    <a:pt x="1856244" y="1258836"/>
                  </a:lnTo>
                  <a:lnTo>
                    <a:pt x="1871484" y="1258836"/>
                  </a:lnTo>
                  <a:lnTo>
                    <a:pt x="1871484" y="1243596"/>
                  </a:lnTo>
                  <a:close/>
                </a:path>
                <a:path w="4013200" h="2178050">
                  <a:moveTo>
                    <a:pt x="1871484" y="1213116"/>
                  </a:moveTo>
                  <a:lnTo>
                    <a:pt x="1856244" y="1213116"/>
                  </a:lnTo>
                  <a:lnTo>
                    <a:pt x="1856244" y="1228356"/>
                  </a:lnTo>
                  <a:lnTo>
                    <a:pt x="1871484" y="1228356"/>
                  </a:lnTo>
                  <a:lnTo>
                    <a:pt x="1871484" y="1213116"/>
                  </a:lnTo>
                  <a:close/>
                </a:path>
                <a:path w="4013200" h="2178050">
                  <a:moveTo>
                    <a:pt x="1871484" y="1182636"/>
                  </a:moveTo>
                  <a:lnTo>
                    <a:pt x="1856244" y="1182636"/>
                  </a:lnTo>
                  <a:lnTo>
                    <a:pt x="1856244" y="1197876"/>
                  </a:lnTo>
                  <a:lnTo>
                    <a:pt x="1871484" y="1197876"/>
                  </a:lnTo>
                  <a:lnTo>
                    <a:pt x="1871484" y="1182636"/>
                  </a:lnTo>
                  <a:close/>
                </a:path>
                <a:path w="4013200" h="2178050">
                  <a:moveTo>
                    <a:pt x="1871484" y="1150632"/>
                  </a:moveTo>
                  <a:lnTo>
                    <a:pt x="1856244" y="1150632"/>
                  </a:lnTo>
                  <a:lnTo>
                    <a:pt x="1856244" y="1167396"/>
                  </a:lnTo>
                  <a:lnTo>
                    <a:pt x="1871484" y="1167396"/>
                  </a:lnTo>
                  <a:lnTo>
                    <a:pt x="1871484" y="1150632"/>
                  </a:lnTo>
                  <a:close/>
                </a:path>
                <a:path w="4013200" h="2178050">
                  <a:moveTo>
                    <a:pt x="1871484" y="1112532"/>
                  </a:moveTo>
                  <a:lnTo>
                    <a:pt x="1863864" y="1112532"/>
                  </a:lnTo>
                  <a:lnTo>
                    <a:pt x="1863864" y="1120152"/>
                  </a:lnTo>
                  <a:lnTo>
                    <a:pt x="1856244" y="1120152"/>
                  </a:lnTo>
                  <a:lnTo>
                    <a:pt x="1856244" y="1135392"/>
                  </a:lnTo>
                  <a:lnTo>
                    <a:pt x="1871484" y="1135392"/>
                  </a:lnTo>
                  <a:lnTo>
                    <a:pt x="1871484" y="1127772"/>
                  </a:lnTo>
                  <a:lnTo>
                    <a:pt x="1871484" y="1112532"/>
                  </a:lnTo>
                  <a:close/>
                </a:path>
                <a:path w="4013200" h="2178050">
                  <a:moveTo>
                    <a:pt x="1873008" y="2139696"/>
                  </a:moveTo>
                  <a:lnTo>
                    <a:pt x="1857756" y="2139696"/>
                  </a:lnTo>
                  <a:lnTo>
                    <a:pt x="1857756" y="2154936"/>
                  </a:lnTo>
                  <a:lnTo>
                    <a:pt x="1873008" y="2154936"/>
                  </a:lnTo>
                  <a:lnTo>
                    <a:pt x="1873008" y="2139696"/>
                  </a:lnTo>
                  <a:close/>
                </a:path>
                <a:path w="4013200" h="2178050">
                  <a:moveTo>
                    <a:pt x="1873008" y="2109216"/>
                  </a:moveTo>
                  <a:lnTo>
                    <a:pt x="1857756" y="2109216"/>
                  </a:lnTo>
                  <a:lnTo>
                    <a:pt x="1857756" y="2124456"/>
                  </a:lnTo>
                  <a:lnTo>
                    <a:pt x="1873008" y="2124456"/>
                  </a:lnTo>
                  <a:lnTo>
                    <a:pt x="1873008" y="2109216"/>
                  </a:lnTo>
                  <a:close/>
                </a:path>
                <a:path w="4013200" h="2178050">
                  <a:moveTo>
                    <a:pt x="1873008" y="2077212"/>
                  </a:moveTo>
                  <a:lnTo>
                    <a:pt x="1857756" y="2077212"/>
                  </a:lnTo>
                  <a:lnTo>
                    <a:pt x="1857756" y="2093976"/>
                  </a:lnTo>
                  <a:lnTo>
                    <a:pt x="1873008" y="2093976"/>
                  </a:lnTo>
                  <a:lnTo>
                    <a:pt x="1873008" y="2077212"/>
                  </a:lnTo>
                  <a:close/>
                </a:path>
                <a:path w="4013200" h="2178050">
                  <a:moveTo>
                    <a:pt x="1873008" y="2046732"/>
                  </a:moveTo>
                  <a:lnTo>
                    <a:pt x="1857756" y="2046732"/>
                  </a:lnTo>
                  <a:lnTo>
                    <a:pt x="1857756" y="2061972"/>
                  </a:lnTo>
                  <a:lnTo>
                    <a:pt x="1873008" y="2061972"/>
                  </a:lnTo>
                  <a:lnTo>
                    <a:pt x="1873008" y="2046732"/>
                  </a:lnTo>
                  <a:close/>
                </a:path>
                <a:path w="4013200" h="2178050">
                  <a:moveTo>
                    <a:pt x="1873008" y="2016252"/>
                  </a:moveTo>
                  <a:lnTo>
                    <a:pt x="1857756" y="2016252"/>
                  </a:lnTo>
                  <a:lnTo>
                    <a:pt x="1857756" y="2031492"/>
                  </a:lnTo>
                  <a:lnTo>
                    <a:pt x="1873008" y="2031492"/>
                  </a:lnTo>
                  <a:lnTo>
                    <a:pt x="1873008" y="2016252"/>
                  </a:lnTo>
                  <a:close/>
                </a:path>
                <a:path w="4013200" h="2178050">
                  <a:moveTo>
                    <a:pt x="1873008" y="1985772"/>
                  </a:moveTo>
                  <a:lnTo>
                    <a:pt x="1857756" y="1985772"/>
                  </a:lnTo>
                  <a:lnTo>
                    <a:pt x="1857756" y="2001012"/>
                  </a:lnTo>
                  <a:lnTo>
                    <a:pt x="1873008" y="2001012"/>
                  </a:lnTo>
                  <a:lnTo>
                    <a:pt x="1873008" y="1985772"/>
                  </a:lnTo>
                  <a:close/>
                </a:path>
                <a:path w="4013200" h="2178050">
                  <a:moveTo>
                    <a:pt x="1873008" y="1953768"/>
                  </a:moveTo>
                  <a:lnTo>
                    <a:pt x="1857756" y="1953768"/>
                  </a:lnTo>
                  <a:lnTo>
                    <a:pt x="1857756" y="1970532"/>
                  </a:lnTo>
                  <a:lnTo>
                    <a:pt x="1873008" y="1970532"/>
                  </a:lnTo>
                  <a:lnTo>
                    <a:pt x="1873008" y="1953768"/>
                  </a:lnTo>
                  <a:close/>
                </a:path>
                <a:path w="4013200" h="2178050">
                  <a:moveTo>
                    <a:pt x="1873008" y="1923288"/>
                  </a:moveTo>
                  <a:lnTo>
                    <a:pt x="1857756" y="1923288"/>
                  </a:lnTo>
                  <a:lnTo>
                    <a:pt x="1857756" y="1938528"/>
                  </a:lnTo>
                  <a:lnTo>
                    <a:pt x="1873008" y="1938528"/>
                  </a:lnTo>
                  <a:lnTo>
                    <a:pt x="1873008" y="1923288"/>
                  </a:lnTo>
                  <a:close/>
                </a:path>
                <a:path w="4013200" h="2178050">
                  <a:moveTo>
                    <a:pt x="1873008" y="1892808"/>
                  </a:moveTo>
                  <a:lnTo>
                    <a:pt x="1857756" y="1892808"/>
                  </a:lnTo>
                  <a:lnTo>
                    <a:pt x="1857756" y="1908048"/>
                  </a:lnTo>
                  <a:lnTo>
                    <a:pt x="1873008" y="1908048"/>
                  </a:lnTo>
                  <a:lnTo>
                    <a:pt x="1873008" y="1892808"/>
                  </a:lnTo>
                  <a:close/>
                </a:path>
                <a:path w="4013200" h="2178050">
                  <a:moveTo>
                    <a:pt x="1873008" y="1862328"/>
                  </a:moveTo>
                  <a:lnTo>
                    <a:pt x="1868424" y="1862328"/>
                  </a:lnTo>
                  <a:lnTo>
                    <a:pt x="1868424" y="1854708"/>
                  </a:lnTo>
                  <a:lnTo>
                    <a:pt x="1865376" y="1854708"/>
                  </a:lnTo>
                  <a:lnTo>
                    <a:pt x="1865376" y="1862328"/>
                  </a:lnTo>
                  <a:lnTo>
                    <a:pt x="1857756" y="1862328"/>
                  </a:lnTo>
                  <a:lnTo>
                    <a:pt x="1857756" y="1877568"/>
                  </a:lnTo>
                  <a:lnTo>
                    <a:pt x="1873008" y="1877568"/>
                  </a:lnTo>
                  <a:lnTo>
                    <a:pt x="1873008" y="1869948"/>
                  </a:lnTo>
                  <a:lnTo>
                    <a:pt x="1873008" y="1862328"/>
                  </a:lnTo>
                  <a:close/>
                </a:path>
                <a:path w="4013200" h="2178050">
                  <a:moveTo>
                    <a:pt x="1873008" y="309372"/>
                  </a:moveTo>
                  <a:lnTo>
                    <a:pt x="1857756" y="309372"/>
                  </a:lnTo>
                  <a:lnTo>
                    <a:pt x="1857756" y="324612"/>
                  </a:lnTo>
                  <a:lnTo>
                    <a:pt x="1873008" y="324612"/>
                  </a:lnTo>
                  <a:lnTo>
                    <a:pt x="1873008" y="309372"/>
                  </a:lnTo>
                  <a:close/>
                </a:path>
                <a:path w="4013200" h="2178050">
                  <a:moveTo>
                    <a:pt x="1877580" y="0"/>
                  </a:moveTo>
                  <a:lnTo>
                    <a:pt x="1862328" y="0"/>
                  </a:lnTo>
                  <a:lnTo>
                    <a:pt x="1862328" y="15240"/>
                  </a:lnTo>
                  <a:lnTo>
                    <a:pt x="1877580" y="15240"/>
                  </a:lnTo>
                  <a:lnTo>
                    <a:pt x="1877580" y="0"/>
                  </a:lnTo>
                  <a:close/>
                </a:path>
                <a:path w="4013200" h="2178050">
                  <a:moveTo>
                    <a:pt x="1879104" y="1421904"/>
                  </a:moveTo>
                  <a:lnTo>
                    <a:pt x="1863864" y="1421904"/>
                  </a:lnTo>
                  <a:lnTo>
                    <a:pt x="1871484" y="1429524"/>
                  </a:lnTo>
                  <a:lnTo>
                    <a:pt x="1856244" y="1429524"/>
                  </a:lnTo>
                  <a:lnTo>
                    <a:pt x="1856244" y="1434096"/>
                  </a:lnTo>
                  <a:lnTo>
                    <a:pt x="1859292" y="1437144"/>
                  </a:lnTo>
                  <a:lnTo>
                    <a:pt x="1879104" y="1437144"/>
                  </a:lnTo>
                  <a:lnTo>
                    <a:pt x="1879104" y="1421904"/>
                  </a:lnTo>
                  <a:close/>
                </a:path>
                <a:path w="4013200" h="2178050">
                  <a:moveTo>
                    <a:pt x="1880628" y="2162556"/>
                  </a:moveTo>
                  <a:lnTo>
                    <a:pt x="1865376" y="2162556"/>
                  </a:lnTo>
                  <a:lnTo>
                    <a:pt x="1865376" y="2177796"/>
                  </a:lnTo>
                  <a:lnTo>
                    <a:pt x="1880628" y="2177796"/>
                  </a:lnTo>
                  <a:lnTo>
                    <a:pt x="1880628" y="2162556"/>
                  </a:lnTo>
                  <a:close/>
                </a:path>
                <a:path w="4013200" h="2178050">
                  <a:moveTo>
                    <a:pt x="1886724" y="371856"/>
                  </a:moveTo>
                  <a:lnTo>
                    <a:pt x="1869948" y="371856"/>
                  </a:lnTo>
                  <a:lnTo>
                    <a:pt x="1869948" y="387096"/>
                  </a:lnTo>
                  <a:lnTo>
                    <a:pt x="1886724" y="387096"/>
                  </a:lnTo>
                  <a:lnTo>
                    <a:pt x="1886724" y="371856"/>
                  </a:lnTo>
                  <a:close/>
                </a:path>
                <a:path w="4013200" h="2178050">
                  <a:moveTo>
                    <a:pt x="1889772" y="1050036"/>
                  </a:moveTo>
                  <a:lnTo>
                    <a:pt x="1874532" y="1050036"/>
                  </a:lnTo>
                  <a:lnTo>
                    <a:pt x="1874532" y="1065276"/>
                  </a:lnTo>
                  <a:lnTo>
                    <a:pt x="1889772" y="1065276"/>
                  </a:lnTo>
                  <a:lnTo>
                    <a:pt x="1889772" y="1050036"/>
                  </a:lnTo>
                  <a:close/>
                </a:path>
                <a:path w="4013200" h="2178050">
                  <a:moveTo>
                    <a:pt x="1889772" y="742188"/>
                  </a:moveTo>
                  <a:lnTo>
                    <a:pt x="1874532" y="742188"/>
                  </a:lnTo>
                  <a:lnTo>
                    <a:pt x="1874532" y="757428"/>
                  </a:lnTo>
                  <a:lnTo>
                    <a:pt x="1889772" y="757428"/>
                  </a:lnTo>
                  <a:lnTo>
                    <a:pt x="1889772" y="742188"/>
                  </a:lnTo>
                  <a:close/>
                </a:path>
                <a:path w="4013200" h="2178050">
                  <a:moveTo>
                    <a:pt x="1894344" y="679704"/>
                  </a:moveTo>
                  <a:lnTo>
                    <a:pt x="1879104" y="679704"/>
                  </a:lnTo>
                  <a:lnTo>
                    <a:pt x="1879104" y="694944"/>
                  </a:lnTo>
                  <a:lnTo>
                    <a:pt x="1894344" y="694944"/>
                  </a:lnTo>
                  <a:lnTo>
                    <a:pt x="1894344" y="679704"/>
                  </a:lnTo>
                  <a:close/>
                </a:path>
                <a:path w="4013200" h="2178050">
                  <a:moveTo>
                    <a:pt x="1898916" y="1854708"/>
                  </a:moveTo>
                  <a:lnTo>
                    <a:pt x="1883676" y="1854708"/>
                  </a:lnTo>
                  <a:lnTo>
                    <a:pt x="1883676" y="1869948"/>
                  </a:lnTo>
                  <a:lnTo>
                    <a:pt x="1898916" y="1869948"/>
                  </a:lnTo>
                  <a:lnTo>
                    <a:pt x="1898916" y="1854708"/>
                  </a:lnTo>
                  <a:close/>
                </a:path>
                <a:path w="4013200" h="2178050">
                  <a:moveTo>
                    <a:pt x="1901964" y="1112532"/>
                  </a:moveTo>
                  <a:lnTo>
                    <a:pt x="1886724" y="1112532"/>
                  </a:lnTo>
                  <a:lnTo>
                    <a:pt x="1886724" y="1127772"/>
                  </a:lnTo>
                  <a:lnTo>
                    <a:pt x="1901964" y="1127772"/>
                  </a:lnTo>
                  <a:lnTo>
                    <a:pt x="1901964" y="1112532"/>
                  </a:lnTo>
                  <a:close/>
                </a:path>
                <a:path w="4013200" h="2178050">
                  <a:moveTo>
                    <a:pt x="1903488" y="309372"/>
                  </a:moveTo>
                  <a:lnTo>
                    <a:pt x="1888248" y="309372"/>
                  </a:lnTo>
                  <a:lnTo>
                    <a:pt x="1888248" y="324612"/>
                  </a:lnTo>
                  <a:lnTo>
                    <a:pt x="1903488" y="324612"/>
                  </a:lnTo>
                  <a:lnTo>
                    <a:pt x="1903488" y="309372"/>
                  </a:lnTo>
                  <a:close/>
                </a:path>
                <a:path w="4013200" h="2178050">
                  <a:moveTo>
                    <a:pt x="1908060" y="0"/>
                  </a:moveTo>
                  <a:lnTo>
                    <a:pt x="1892820" y="0"/>
                  </a:lnTo>
                  <a:lnTo>
                    <a:pt x="1892820" y="15240"/>
                  </a:lnTo>
                  <a:lnTo>
                    <a:pt x="1908060" y="15240"/>
                  </a:lnTo>
                  <a:lnTo>
                    <a:pt x="1908060" y="0"/>
                  </a:lnTo>
                  <a:close/>
                </a:path>
                <a:path w="4013200" h="2178050">
                  <a:moveTo>
                    <a:pt x="1909584" y="1421904"/>
                  </a:moveTo>
                  <a:lnTo>
                    <a:pt x="1894344" y="1421904"/>
                  </a:lnTo>
                  <a:lnTo>
                    <a:pt x="1894344" y="1437144"/>
                  </a:lnTo>
                  <a:lnTo>
                    <a:pt x="1909584" y="1437144"/>
                  </a:lnTo>
                  <a:lnTo>
                    <a:pt x="1909584" y="1421904"/>
                  </a:lnTo>
                  <a:close/>
                </a:path>
                <a:path w="4013200" h="2178050">
                  <a:moveTo>
                    <a:pt x="1911108" y="2162556"/>
                  </a:moveTo>
                  <a:lnTo>
                    <a:pt x="1895868" y="2162556"/>
                  </a:lnTo>
                  <a:lnTo>
                    <a:pt x="1895868" y="2177796"/>
                  </a:lnTo>
                  <a:lnTo>
                    <a:pt x="1911108" y="2177796"/>
                  </a:lnTo>
                  <a:lnTo>
                    <a:pt x="1911108" y="2162556"/>
                  </a:lnTo>
                  <a:close/>
                </a:path>
                <a:path w="4013200" h="2178050">
                  <a:moveTo>
                    <a:pt x="1917204" y="371856"/>
                  </a:moveTo>
                  <a:lnTo>
                    <a:pt x="1901964" y="371856"/>
                  </a:lnTo>
                  <a:lnTo>
                    <a:pt x="1901964" y="387096"/>
                  </a:lnTo>
                  <a:lnTo>
                    <a:pt x="1917204" y="387096"/>
                  </a:lnTo>
                  <a:lnTo>
                    <a:pt x="1917204" y="371856"/>
                  </a:lnTo>
                  <a:close/>
                </a:path>
                <a:path w="4013200" h="2178050">
                  <a:moveTo>
                    <a:pt x="1920252" y="742188"/>
                  </a:moveTo>
                  <a:lnTo>
                    <a:pt x="1905012" y="742188"/>
                  </a:lnTo>
                  <a:lnTo>
                    <a:pt x="1905012" y="757428"/>
                  </a:lnTo>
                  <a:lnTo>
                    <a:pt x="1920252" y="757428"/>
                  </a:lnTo>
                  <a:lnTo>
                    <a:pt x="1920252" y="742188"/>
                  </a:lnTo>
                  <a:close/>
                </a:path>
                <a:path w="4013200" h="2178050">
                  <a:moveTo>
                    <a:pt x="1921776" y="1050036"/>
                  </a:moveTo>
                  <a:lnTo>
                    <a:pt x="1906536" y="1050036"/>
                  </a:lnTo>
                  <a:lnTo>
                    <a:pt x="1906536" y="1065276"/>
                  </a:lnTo>
                  <a:lnTo>
                    <a:pt x="1921776" y="1065276"/>
                  </a:lnTo>
                  <a:lnTo>
                    <a:pt x="1921776" y="1050036"/>
                  </a:lnTo>
                  <a:close/>
                </a:path>
                <a:path w="4013200" h="2178050">
                  <a:moveTo>
                    <a:pt x="1924824" y="679704"/>
                  </a:moveTo>
                  <a:lnTo>
                    <a:pt x="1909584" y="679704"/>
                  </a:lnTo>
                  <a:lnTo>
                    <a:pt x="1909584" y="694944"/>
                  </a:lnTo>
                  <a:lnTo>
                    <a:pt x="1924824" y="694944"/>
                  </a:lnTo>
                  <a:lnTo>
                    <a:pt x="1924824" y="679704"/>
                  </a:lnTo>
                  <a:close/>
                </a:path>
                <a:path w="4013200" h="2178050">
                  <a:moveTo>
                    <a:pt x="1930920" y="1854708"/>
                  </a:moveTo>
                  <a:lnTo>
                    <a:pt x="1915680" y="1854708"/>
                  </a:lnTo>
                  <a:lnTo>
                    <a:pt x="1915680" y="1869948"/>
                  </a:lnTo>
                  <a:lnTo>
                    <a:pt x="1930920" y="1869948"/>
                  </a:lnTo>
                  <a:lnTo>
                    <a:pt x="1930920" y="1854708"/>
                  </a:lnTo>
                  <a:close/>
                </a:path>
                <a:path w="4013200" h="2178050">
                  <a:moveTo>
                    <a:pt x="1932444" y="1112532"/>
                  </a:moveTo>
                  <a:lnTo>
                    <a:pt x="1917204" y="1112532"/>
                  </a:lnTo>
                  <a:lnTo>
                    <a:pt x="1917204" y="1127772"/>
                  </a:lnTo>
                  <a:lnTo>
                    <a:pt x="1932444" y="1127772"/>
                  </a:lnTo>
                  <a:lnTo>
                    <a:pt x="1932444" y="1112532"/>
                  </a:lnTo>
                  <a:close/>
                </a:path>
                <a:path w="4013200" h="2178050">
                  <a:moveTo>
                    <a:pt x="1935492" y="309372"/>
                  </a:moveTo>
                  <a:lnTo>
                    <a:pt x="1918728" y="309372"/>
                  </a:lnTo>
                  <a:lnTo>
                    <a:pt x="1918728" y="324612"/>
                  </a:lnTo>
                  <a:lnTo>
                    <a:pt x="1935492" y="324612"/>
                  </a:lnTo>
                  <a:lnTo>
                    <a:pt x="1935492" y="309372"/>
                  </a:lnTo>
                  <a:close/>
                </a:path>
                <a:path w="4013200" h="2178050">
                  <a:moveTo>
                    <a:pt x="1938540" y="0"/>
                  </a:moveTo>
                  <a:lnTo>
                    <a:pt x="1923300" y="0"/>
                  </a:lnTo>
                  <a:lnTo>
                    <a:pt x="1923300" y="15240"/>
                  </a:lnTo>
                  <a:lnTo>
                    <a:pt x="1938540" y="15240"/>
                  </a:lnTo>
                  <a:lnTo>
                    <a:pt x="1938540" y="0"/>
                  </a:lnTo>
                  <a:close/>
                </a:path>
                <a:path w="4013200" h="2178050">
                  <a:moveTo>
                    <a:pt x="1940064" y="1421904"/>
                  </a:moveTo>
                  <a:lnTo>
                    <a:pt x="1924824" y="1421904"/>
                  </a:lnTo>
                  <a:lnTo>
                    <a:pt x="1924824" y="1437144"/>
                  </a:lnTo>
                  <a:lnTo>
                    <a:pt x="1940064" y="1437144"/>
                  </a:lnTo>
                  <a:lnTo>
                    <a:pt x="1940064" y="1421904"/>
                  </a:lnTo>
                  <a:close/>
                </a:path>
                <a:path w="4013200" h="2178050">
                  <a:moveTo>
                    <a:pt x="1941588" y="2162556"/>
                  </a:moveTo>
                  <a:lnTo>
                    <a:pt x="1926348" y="2162556"/>
                  </a:lnTo>
                  <a:lnTo>
                    <a:pt x="1926348" y="2177796"/>
                  </a:lnTo>
                  <a:lnTo>
                    <a:pt x="1941588" y="2177796"/>
                  </a:lnTo>
                  <a:lnTo>
                    <a:pt x="1941588" y="2162556"/>
                  </a:lnTo>
                  <a:close/>
                </a:path>
                <a:path w="4013200" h="2178050">
                  <a:moveTo>
                    <a:pt x="1947684" y="371856"/>
                  </a:moveTo>
                  <a:lnTo>
                    <a:pt x="1932444" y="371856"/>
                  </a:lnTo>
                  <a:lnTo>
                    <a:pt x="1932444" y="387096"/>
                  </a:lnTo>
                  <a:lnTo>
                    <a:pt x="1947684" y="387096"/>
                  </a:lnTo>
                  <a:lnTo>
                    <a:pt x="1947684" y="371856"/>
                  </a:lnTo>
                  <a:close/>
                </a:path>
                <a:path w="4013200" h="2178050">
                  <a:moveTo>
                    <a:pt x="1952256" y="1050036"/>
                  </a:moveTo>
                  <a:lnTo>
                    <a:pt x="1937016" y="1050036"/>
                  </a:lnTo>
                  <a:lnTo>
                    <a:pt x="1937016" y="1065276"/>
                  </a:lnTo>
                  <a:lnTo>
                    <a:pt x="1952256" y="1065276"/>
                  </a:lnTo>
                  <a:lnTo>
                    <a:pt x="1952256" y="1050036"/>
                  </a:lnTo>
                  <a:close/>
                </a:path>
                <a:path w="4013200" h="2178050">
                  <a:moveTo>
                    <a:pt x="1952256" y="742188"/>
                  </a:moveTo>
                  <a:lnTo>
                    <a:pt x="1935492" y="742188"/>
                  </a:lnTo>
                  <a:lnTo>
                    <a:pt x="1935492" y="757428"/>
                  </a:lnTo>
                  <a:lnTo>
                    <a:pt x="1952256" y="757428"/>
                  </a:lnTo>
                  <a:lnTo>
                    <a:pt x="1952256" y="742188"/>
                  </a:lnTo>
                  <a:close/>
                </a:path>
                <a:path w="4013200" h="2178050">
                  <a:moveTo>
                    <a:pt x="1955304" y="679704"/>
                  </a:moveTo>
                  <a:lnTo>
                    <a:pt x="1940064" y="679704"/>
                  </a:lnTo>
                  <a:lnTo>
                    <a:pt x="1940064" y="694944"/>
                  </a:lnTo>
                  <a:lnTo>
                    <a:pt x="1955304" y="694944"/>
                  </a:lnTo>
                  <a:lnTo>
                    <a:pt x="1955304" y="679704"/>
                  </a:lnTo>
                  <a:close/>
                </a:path>
                <a:path w="4013200" h="2178050">
                  <a:moveTo>
                    <a:pt x="1961400" y="1854708"/>
                  </a:moveTo>
                  <a:lnTo>
                    <a:pt x="1946160" y="1854708"/>
                  </a:lnTo>
                  <a:lnTo>
                    <a:pt x="1946160" y="1869948"/>
                  </a:lnTo>
                  <a:lnTo>
                    <a:pt x="1961400" y="1869948"/>
                  </a:lnTo>
                  <a:lnTo>
                    <a:pt x="1961400" y="1854708"/>
                  </a:lnTo>
                  <a:close/>
                </a:path>
                <a:path w="4013200" h="2178050">
                  <a:moveTo>
                    <a:pt x="1962924" y="1112532"/>
                  </a:moveTo>
                  <a:lnTo>
                    <a:pt x="1947684" y="1112532"/>
                  </a:lnTo>
                  <a:lnTo>
                    <a:pt x="1947684" y="1127772"/>
                  </a:lnTo>
                  <a:lnTo>
                    <a:pt x="1962924" y="1127772"/>
                  </a:lnTo>
                  <a:lnTo>
                    <a:pt x="1962924" y="1112532"/>
                  </a:lnTo>
                  <a:close/>
                </a:path>
                <a:path w="4013200" h="2178050">
                  <a:moveTo>
                    <a:pt x="1965972" y="309372"/>
                  </a:moveTo>
                  <a:lnTo>
                    <a:pt x="1950732" y="309372"/>
                  </a:lnTo>
                  <a:lnTo>
                    <a:pt x="1950732" y="324612"/>
                  </a:lnTo>
                  <a:lnTo>
                    <a:pt x="1965972" y="324612"/>
                  </a:lnTo>
                  <a:lnTo>
                    <a:pt x="1965972" y="309372"/>
                  </a:lnTo>
                  <a:close/>
                </a:path>
                <a:path w="4013200" h="2178050">
                  <a:moveTo>
                    <a:pt x="1970544" y="1421904"/>
                  </a:moveTo>
                  <a:lnTo>
                    <a:pt x="1955304" y="1421904"/>
                  </a:lnTo>
                  <a:lnTo>
                    <a:pt x="1955304" y="1437144"/>
                  </a:lnTo>
                  <a:lnTo>
                    <a:pt x="1970544" y="1437144"/>
                  </a:lnTo>
                  <a:lnTo>
                    <a:pt x="1970544" y="1421904"/>
                  </a:lnTo>
                  <a:close/>
                </a:path>
                <a:path w="4013200" h="2178050">
                  <a:moveTo>
                    <a:pt x="1970544" y="0"/>
                  </a:moveTo>
                  <a:lnTo>
                    <a:pt x="1955304" y="0"/>
                  </a:lnTo>
                  <a:lnTo>
                    <a:pt x="1955304" y="15240"/>
                  </a:lnTo>
                  <a:lnTo>
                    <a:pt x="1970544" y="15240"/>
                  </a:lnTo>
                  <a:lnTo>
                    <a:pt x="1970544" y="0"/>
                  </a:lnTo>
                  <a:close/>
                </a:path>
                <a:path w="4013200" h="2178050">
                  <a:moveTo>
                    <a:pt x="1973592" y="2162556"/>
                  </a:moveTo>
                  <a:lnTo>
                    <a:pt x="1958352" y="2162556"/>
                  </a:lnTo>
                  <a:lnTo>
                    <a:pt x="1958352" y="2177796"/>
                  </a:lnTo>
                  <a:lnTo>
                    <a:pt x="1973592" y="2177796"/>
                  </a:lnTo>
                  <a:lnTo>
                    <a:pt x="1973592" y="2162556"/>
                  </a:lnTo>
                  <a:close/>
                </a:path>
                <a:path w="4013200" h="2178050">
                  <a:moveTo>
                    <a:pt x="1978164" y="371856"/>
                  </a:moveTo>
                  <a:lnTo>
                    <a:pt x="1962924" y="371856"/>
                  </a:lnTo>
                  <a:lnTo>
                    <a:pt x="1962924" y="387096"/>
                  </a:lnTo>
                  <a:lnTo>
                    <a:pt x="1978164" y="387096"/>
                  </a:lnTo>
                  <a:lnTo>
                    <a:pt x="1978164" y="371856"/>
                  </a:lnTo>
                  <a:close/>
                </a:path>
                <a:path w="4013200" h="2178050">
                  <a:moveTo>
                    <a:pt x="1982736" y="1050036"/>
                  </a:moveTo>
                  <a:lnTo>
                    <a:pt x="1967496" y="1050036"/>
                  </a:lnTo>
                  <a:lnTo>
                    <a:pt x="1967496" y="1065276"/>
                  </a:lnTo>
                  <a:lnTo>
                    <a:pt x="1982736" y="1065276"/>
                  </a:lnTo>
                  <a:lnTo>
                    <a:pt x="1982736" y="1050036"/>
                  </a:lnTo>
                  <a:close/>
                </a:path>
                <a:path w="4013200" h="2178050">
                  <a:moveTo>
                    <a:pt x="1982736" y="742188"/>
                  </a:moveTo>
                  <a:lnTo>
                    <a:pt x="1967496" y="742188"/>
                  </a:lnTo>
                  <a:lnTo>
                    <a:pt x="1967496" y="757428"/>
                  </a:lnTo>
                  <a:lnTo>
                    <a:pt x="1982736" y="757428"/>
                  </a:lnTo>
                  <a:lnTo>
                    <a:pt x="1982736" y="742188"/>
                  </a:lnTo>
                  <a:close/>
                </a:path>
                <a:path w="4013200" h="2178050">
                  <a:moveTo>
                    <a:pt x="1987308" y="679704"/>
                  </a:moveTo>
                  <a:lnTo>
                    <a:pt x="1970544" y="679704"/>
                  </a:lnTo>
                  <a:lnTo>
                    <a:pt x="1970544" y="694944"/>
                  </a:lnTo>
                  <a:lnTo>
                    <a:pt x="1987308" y="694944"/>
                  </a:lnTo>
                  <a:lnTo>
                    <a:pt x="1987308" y="679704"/>
                  </a:lnTo>
                  <a:close/>
                </a:path>
                <a:path w="4013200" h="2178050">
                  <a:moveTo>
                    <a:pt x="1991880" y="1854708"/>
                  </a:moveTo>
                  <a:lnTo>
                    <a:pt x="1976640" y="1854708"/>
                  </a:lnTo>
                  <a:lnTo>
                    <a:pt x="1976640" y="1869948"/>
                  </a:lnTo>
                  <a:lnTo>
                    <a:pt x="1991880" y="1869948"/>
                  </a:lnTo>
                  <a:lnTo>
                    <a:pt x="1991880" y="1854708"/>
                  </a:lnTo>
                  <a:close/>
                </a:path>
                <a:path w="4013200" h="2178050">
                  <a:moveTo>
                    <a:pt x="1991880" y="1769364"/>
                  </a:moveTo>
                  <a:lnTo>
                    <a:pt x="1976640" y="1769364"/>
                  </a:lnTo>
                  <a:lnTo>
                    <a:pt x="1976640" y="1784604"/>
                  </a:lnTo>
                  <a:lnTo>
                    <a:pt x="1991880" y="1784604"/>
                  </a:lnTo>
                  <a:lnTo>
                    <a:pt x="1991880" y="1769364"/>
                  </a:lnTo>
                  <a:close/>
                </a:path>
                <a:path w="4013200" h="2178050">
                  <a:moveTo>
                    <a:pt x="1991880" y="1738884"/>
                  </a:moveTo>
                  <a:lnTo>
                    <a:pt x="1976640" y="1738884"/>
                  </a:lnTo>
                  <a:lnTo>
                    <a:pt x="1976640" y="1754124"/>
                  </a:lnTo>
                  <a:lnTo>
                    <a:pt x="1991880" y="1754124"/>
                  </a:lnTo>
                  <a:lnTo>
                    <a:pt x="1991880" y="1738884"/>
                  </a:lnTo>
                  <a:close/>
                </a:path>
                <a:path w="4013200" h="2178050">
                  <a:moveTo>
                    <a:pt x="1991880" y="1706880"/>
                  </a:moveTo>
                  <a:lnTo>
                    <a:pt x="1976640" y="1706880"/>
                  </a:lnTo>
                  <a:lnTo>
                    <a:pt x="1976640" y="1723644"/>
                  </a:lnTo>
                  <a:lnTo>
                    <a:pt x="1991880" y="1723644"/>
                  </a:lnTo>
                  <a:lnTo>
                    <a:pt x="1991880" y="1706880"/>
                  </a:lnTo>
                  <a:close/>
                </a:path>
                <a:path w="4013200" h="2178050">
                  <a:moveTo>
                    <a:pt x="1991880" y="1676400"/>
                  </a:moveTo>
                  <a:lnTo>
                    <a:pt x="1976640" y="1676400"/>
                  </a:lnTo>
                  <a:lnTo>
                    <a:pt x="1976640" y="1691640"/>
                  </a:lnTo>
                  <a:lnTo>
                    <a:pt x="1991880" y="1691640"/>
                  </a:lnTo>
                  <a:lnTo>
                    <a:pt x="1991880" y="1676400"/>
                  </a:lnTo>
                  <a:close/>
                </a:path>
                <a:path w="4013200" h="2178050">
                  <a:moveTo>
                    <a:pt x="1991880" y="1645920"/>
                  </a:moveTo>
                  <a:lnTo>
                    <a:pt x="1976640" y="1645920"/>
                  </a:lnTo>
                  <a:lnTo>
                    <a:pt x="1976640" y="1661160"/>
                  </a:lnTo>
                  <a:lnTo>
                    <a:pt x="1991880" y="1661160"/>
                  </a:lnTo>
                  <a:lnTo>
                    <a:pt x="1991880" y="1645920"/>
                  </a:lnTo>
                  <a:close/>
                </a:path>
                <a:path w="4013200" h="2178050">
                  <a:moveTo>
                    <a:pt x="1991880" y="1615440"/>
                  </a:moveTo>
                  <a:lnTo>
                    <a:pt x="1976640" y="1615440"/>
                  </a:lnTo>
                  <a:lnTo>
                    <a:pt x="1976640" y="1630680"/>
                  </a:lnTo>
                  <a:lnTo>
                    <a:pt x="1991880" y="1630680"/>
                  </a:lnTo>
                  <a:lnTo>
                    <a:pt x="1991880" y="1615440"/>
                  </a:lnTo>
                  <a:close/>
                </a:path>
                <a:path w="4013200" h="2178050">
                  <a:moveTo>
                    <a:pt x="1991880" y="1583436"/>
                  </a:moveTo>
                  <a:lnTo>
                    <a:pt x="1976640" y="1583436"/>
                  </a:lnTo>
                  <a:lnTo>
                    <a:pt x="1976640" y="1600200"/>
                  </a:lnTo>
                  <a:lnTo>
                    <a:pt x="1991880" y="1600200"/>
                  </a:lnTo>
                  <a:lnTo>
                    <a:pt x="1991880" y="1583436"/>
                  </a:lnTo>
                  <a:close/>
                </a:path>
                <a:path w="4013200" h="2178050">
                  <a:moveTo>
                    <a:pt x="1991880" y="1552956"/>
                  </a:moveTo>
                  <a:lnTo>
                    <a:pt x="1976640" y="1552956"/>
                  </a:lnTo>
                  <a:lnTo>
                    <a:pt x="1976640" y="1568196"/>
                  </a:lnTo>
                  <a:lnTo>
                    <a:pt x="1991880" y="1568196"/>
                  </a:lnTo>
                  <a:lnTo>
                    <a:pt x="1991880" y="1552956"/>
                  </a:lnTo>
                  <a:close/>
                </a:path>
                <a:path w="4013200" h="2178050">
                  <a:moveTo>
                    <a:pt x="1991880" y="1522476"/>
                  </a:moveTo>
                  <a:lnTo>
                    <a:pt x="1976640" y="1522476"/>
                  </a:lnTo>
                  <a:lnTo>
                    <a:pt x="1976640" y="1537716"/>
                  </a:lnTo>
                  <a:lnTo>
                    <a:pt x="1991880" y="1537716"/>
                  </a:lnTo>
                  <a:lnTo>
                    <a:pt x="1991880" y="1522476"/>
                  </a:lnTo>
                  <a:close/>
                </a:path>
                <a:path w="4013200" h="2178050">
                  <a:moveTo>
                    <a:pt x="1994928" y="1112532"/>
                  </a:moveTo>
                  <a:lnTo>
                    <a:pt x="1978164" y="1112532"/>
                  </a:lnTo>
                  <a:lnTo>
                    <a:pt x="1978164" y="1127772"/>
                  </a:lnTo>
                  <a:lnTo>
                    <a:pt x="1994928" y="1127772"/>
                  </a:lnTo>
                  <a:lnTo>
                    <a:pt x="1994928" y="1112532"/>
                  </a:lnTo>
                  <a:close/>
                </a:path>
                <a:path w="4013200" h="2178050">
                  <a:moveTo>
                    <a:pt x="1996452" y="1484376"/>
                  </a:moveTo>
                  <a:lnTo>
                    <a:pt x="1984260" y="1484376"/>
                  </a:lnTo>
                  <a:lnTo>
                    <a:pt x="1984260" y="1491996"/>
                  </a:lnTo>
                  <a:lnTo>
                    <a:pt x="1976640" y="1491996"/>
                  </a:lnTo>
                  <a:lnTo>
                    <a:pt x="1976640" y="1507236"/>
                  </a:lnTo>
                  <a:lnTo>
                    <a:pt x="1991880" y="1507236"/>
                  </a:lnTo>
                  <a:lnTo>
                    <a:pt x="1991880" y="1499616"/>
                  </a:lnTo>
                  <a:lnTo>
                    <a:pt x="1996452" y="1499616"/>
                  </a:lnTo>
                  <a:lnTo>
                    <a:pt x="1996452" y="1491996"/>
                  </a:lnTo>
                  <a:lnTo>
                    <a:pt x="1996452" y="1484376"/>
                  </a:lnTo>
                  <a:close/>
                </a:path>
                <a:path w="4013200" h="2178050">
                  <a:moveTo>
                    <a:pt x="1996452" y="309372"/>
                  </a:moveTo>
                  <a:lnTo>
                    <a:pt x="1981212" y="309372"/>
                  </a:lnTo>
                  <a:lnTo>
                    <a:pt x="1981212" y="324612"/>
                  </a:lnTo>
                  <a:lnTo>
                    <a:pt x="1996452" y="324612"/>
                  </a:lnTo>
                  <a:lnTo>
                    <a:pt x="1996452" y="309372"/>
                  </a:lnTo>
                  <a:close/>
                </a:path>
                <a:path w="4013200" h="2178050">
                  <a:moveTo>
                    <a:pt x="1999500" y="1792224"/>
                  </a:moveTo>
                  <a:lnTo>
                    <a:pt x="1984260" y="1792224"/>
                  </a:lnTo>
                  <a:lnTo>
                    <a:pt x="1984260" y="1807464"/>
                  </a:lnTo>
                  <a:lnTo>
                    <a:pt x="1999500" y="1807464"/>
                  </a:lnTo>
                  <a:lnTo>
                    <a:pt x="1999500" y="1792224"/>
                  </a:lnTo>
                  <a:close/>
                </a:path>
                <a:path w="4013200" h="2178050">
                  <a:moveTo>
                    <a:pt x="2001024" y="0"/>
                  </a:moveTo>
                  <a:lnTo>
                    <a:pt x="1985784" y="0"/>
                  </a:lnTo>
                  <a:lnTo>
                    <a:pt x="1985784" y="15240"/>
                  </a:lnTo>
                  <a:lnTo>
                    <a:pt x="2001024" y="15240"/>
                  </a:lnTo>
                  <a:lnTo>
                    <a:pt x="2001024" y="0"/>
                  </a:lnTo>
                  <a:close/>
                </a:path>
                <a:path w="4013200" h="2178050">
                  <a:moveTo>
                    <a:pt x="2002548" y="1421904"/>
                  </a:moveTo>
                  <a:lnTo>
                    <a:pt x="1987308" y="1421904"/>
                  </a:lnTo>
                  <a:lnTo>
                    <a:pt x="1987308" y="1437144"/>
                  </a:lnTo>
                  <a:lnTo>
                    <a:pt x="2002548" y="1437144"/>
                  </a:lnTo>
                  <a:lnTo>
                    <a:pt x="2002548" y="1421904"/>
                  </a:lnTo>
                  <a:close/>
                </a:path>
                <a:path w="4013200" h="2178050">
                  <a:moveTo>
                    <a:pt x="2004072" y="2162556"/>
                  </a:moveTo>
                  <a:lnTo>
                    <a:pt x="1988832" y="2162556"/>
                  </a:lnTo>
                  <a:lnTo>
                    <a:pt x="1988832" y="2177796"/>
                  </a:lnTo>
                  <a:lnTo>
                    <a:pt x="2004072" y="2177796"/>
                  </a:lnTo>
                  <a:lnTo>
                    <a:pt x="2004072" y="2162556"/>
                  </a:lnTo>
                  <a:close/>
                </a:path>
                <a:path w="4013200" h="2178050">
                  <a:moveTo>
                    <a:pt x="2013216" y="2141220"/>
                  </a:moveTo>
                  <a:lnTo>
                    <a:pt x="1997976" y="2141220"/>
                  </a:lnTo>
                  <a:lnTo>
                    <a:pt x="1997964" y="2156460"/>
                  </a:lnTo>
                  <a:lnTo>
                    <a:pt x="2013204" y="2156460"/>
                  </a:lnTo>
                  <a:lnTo>
                    <a:pt x="2013216" y="2141220"/>
                  </a:lnTo>
                  <a:close/>
                </a:path>
                <a:path w="4013200" h="2178050">
                  <a:moveTo>
                    <a:pt x="2013216" y="2110740"/>
                  </a:moveTo>
                  <a:lnTo>
                    <a:pt x="1997976" y="2110740"/>
                  </a:lnTo>
                  <a:lnTo>
                    <a:pt x="1997964" y="2125980"/>
                  </a:lnTo>
                  <a:lnTo>
                    <a:pt x="2013204" y="2125980"/>
                  </a:lnTo>
                  <a:lnTo>
                    <a:pt x="2013216" y="2110740"/>
                  </a:lnTo>
                  <a:close/>
                </a:path>
                <a:path w="4013200" h="2178050">
                  <a:moveTo>
                    <a:pt x="2013216" y="2080260"/>
                  </a:moveTo>
                  <a:lnTo>
                    <a:pt x="1997976" y="2080260"/>
                  </a:lnTo>
                  <a:lnTo>
                    <a:pt x="1997964" y="2095500"/>
                  </a:lnTo>
                  <a:lnTo>
                    <a:pt x="2013204" y="2095500"/>
                  </a:lnTo>
                  <a:lnTo>
                    <a:pt x="2013216" y="2080260"/>
                  </a:lnTo>
                  <a:close/>
                </a:path>
                <a:path w="4013200" h="2178050">
                  <a:moveTo>
                    <a:pt x="2013216" y="2048256"/>
                  </a:moveTo>
                  <a:lnTo>
                    <a:pt x="1997976" y="2048256"/>
                  </a:lnTo>
                  <a:lnTo>
                    <a:pt x="1997964" y="2065020"/>
                  </a:lnTo>
                  <a:lnTo>
                    <a:pt x="2013204" y="2065020"/>
                  </a:lnTo>
                  <a:lnTo>
                    <a:pt x="2013216" y="2048256"/>
                  </a:lnTo>
                  <a:close/>
                </a:path>
                <a:path w="4013200" h="2178050">
                  <a:moveTo>
                    <a:pt x="2013216" y="2017776"/>
                  </a:moveTo>
                  <a:lnTo>
                    <a:pt x="1997976" y="2017776"/>
                  </a:lnTo>
                  <a:lnTo>
                    <a:pt x="1997964" y="2033016"/>
                  </a:lnTo>
                  <a:lnTo>
                    <a:pt x="2013204" y="2033016"/>
                  </a:lnTo>
                  <a:lnTo>
                    <a:pt x="2013216" y="2017776"/>
                  </a:lnTo>
                  <a:close/>
                </a:path>
                <a:path w="4013200" h="2178050">
                  <a:moveTo>
                    <a:pt x="2013216" y="1987296"/>
                  </a:moveTo>
                  <a:lnTo>
                    <a:pt x="1997976" y="1987296"/>
                  </a:lnTo>
                  <a:lnTo>
                    <a:pt x="1997964" y="2002536"/>
                  </a:lnTo>
                  <a:lnTo>
                    <a:pt x="2013204" y="2002536"/>
                  </a:lnTo>
                  <a:lnTo>
                    <a:pt x="2013216" y="1987296"/>
                  </a:lnTo>
                  <a:close/>
                </a:path>
                <a:path w="4013200" h="2178050">
                  <a:moveTo>
                    <a:pt x="2013216" y="1956816"/>
                  </a:moveTo>
                  <a:lnTo>
                    <a:pt x="1997976" y="1956816"/>
                  </a:lnTo>
                  <a:lnTo>
                    <a:pt x="1997964" y="1972056"/>
                  </a:lnTo>
                  <a:lnTo>
                    <a:pt x="2013204" y="1972056"/>
                  </a:lnTo>
                  <a:lnTo>
                    <a:pt x="2013216" y="1956816"/>
                  </a:lnTo>
                  <a:close/>
                </a:path>
                <a:path w="4013200" h="2178050">
                  <a:moveTo>
                    <a:pt x="2013216" y="1924812"/>
                  </a:moveTo>
                  <a:lnTo>
                    <a:pt x="1997976" y="1924812"/>
                  </a:lnTo>
                  <a:lnTo>
                    <a:pt x="1997964" y="1941576"/>
                  </a:lnTo>
                  <a:lnTo>
                    <a:pt x="2013204" y="1941576"/>
                  </a:lnTo>
                  <a:lnTo>
                    <a:pt x="2013216" y="1924812"/>
                  </a:lnTo>
                  <a:close/>
                </a:path>
                <a:path w="4013200" h="2178050">
                  <a:moveTo>
                    <a:pt x="2013216" y="1894332"/>
                  </a:moveTo>
                  <a:lnTo>
                    <a:pt x="1997976" y="1894332"/>
                  </a:lnTo>
                  <a:lnTo>
                    <a:pt x="1997964" y="1909572"/>
                  </a:lnTo>
                  <a:lnTo>
                    <a:pt x="2013204" y="1909572"/>
                  </a:lnTo>
                  <a:lnTo>
                    <a:pt x="2013216" y="1894332"/>
                  </a:lnTo>
                  <a:close/>
                </a:path>
                <a:path w="4013200" h="2178050">
                  <a:moveTo>
                    <a:pt x="2013216" y="1863852"/>
                  </a:moveTo>
                  <a:lnTo>
                    <a:pt x="1997976" y="1863852"/>
                  </a:lnTo>
                  <a:lnTo>
                    <a:pt x="1997964" y="1879092"/>
                  </a:lnTo>
                  <a:lnTo>
                    <a:pt x="2013204" y="1879092"/>
                  </a:lnTo>
                  <a:lnTo>
                    <a:pt x="2013216" y="1863852"/>
                  </a:lnTo>
                  <a:close/>
                </a:path>
                <a:path w="4013200" h="2178050">
                  <a:moveTo>
                    <a:pt x="2013216" y="1775460"/>
                  </a:moveTo>
                  <a:lnTo>
                    <a:pt x="1997976" y="1775460"/>
                  </a:lnTo>
                  <a:lnTo>
                    <a:pt x="1997964" y="1790700"/>
                  </a:lnTo>
                  <a:lnTo>
                    <a:pt x="2013204" y="1790700"/>
                  </a:lnTo>
                  <a:lnTo>
                    <a:pt x="2013216" y="1775460"/>
                  </a:lnTo>
                  <a:close/>
                </a:path>
                <a:path w="4013200" h="2178050">
                  <a:moveTo>
                    <a:pt x="2013216" y="1744980"/>
                  </a:moveTo>
                  <a:lnTo>
                    <a:pt x="1997976" y="1744980"/>
                  </a:lnTo>
                  <a:lnTo>
                    <a:pt x="1997964" y="1760220"/>
                  </a:lnTo>
                  <a:lnTo>
                    <a:pt x="2013204" y="1760220"/>
                  </a:lnTo>
                  <a:lnTo>
                    <a:pt x="2013216" y="1744980"/>
                  </a:lnTo>
                  <a:close/>
                </a:path>
                <a:path w="4013200" h="2178050">
                  <a:moveTo>
                    <a:pt x="2013216" y="1714500"/>
                  </a:moveTo>
                  <a:lnTo>
                    <a:pt x="1997976" y="1714500"/>
                  </a:lnTo>
                  <a:lnTo>
                    <a:pt x="1997964" y="1729740"/>
                  </a:lnTo>
                  <a:lnTo>
                    <a:pt x="2013204" y="1729740"/>
                  </a:lnTo>
                  <a:lnTo>
                    <a:pt x="2013216" y="1714500"/>
                  </a:lnTo>
                  <a:close/>
                </a:path>
                <a:path w="4013200" h="2178050">
                  <a:moveTo>
                    <a:pt x="2013216" y="1684020"/>
                  </a:moveTo>
                  <a:lnTo>
                    <a:pt x="1997976" y="1684020"/>
                  </a:lnTo>
                  <a:lnTo>
                    <a:pt x="1997964" y="1699260"/>
                  </a:lnTo>
                  <a:lnTo>
                    <a:pt x="2013204" y="1699260"/>
                  </a:lnTo>
                  <a:lnTo>
                    <a:pt x="2013216" y="1684020"/>
                  </a:lnTo>
                  <a:close/>
                </a:path>
                <a:path w="4013200" h="2178050">
                  <a:moveTo>
                    <a:pt x="2013216" y="1652016"/>
                  </a:moveTo>
                  <a:lnTo>
                    <a:pt x="1997976" y="1652016"/>
                  </a:lnTo>
                  <a:lnTo>
                    <a:pt x="1997964" y="1667256"/>
                  </a:lnTo>
                  <a:lnTo>
                    <a:pt x="2013204" y="1667256"/>
                  </a:lnTo>
                  <a:lnTo>
                    <a:pt x="2013216" y="1652016"/>
                  </a:lnTo>
                  <a:close/>
                </a:path>
                <a:path w="4013200" h="2178050">
                  <a:moveTo>
                    <a:pt x="2013216" y="1621536"/>
                  </a:moveTo>
                  <a:lnTo>
                    <a:pt x="1997976" y="1621536"/>
                  </a:lnTo>
                  <a:lnTo>
                    <a:pt x="1997964" y="1636776"/>
                  </a:lnTo>
                  <a:lnTo>
                    <a:pt x="2013204" y="1636776"/>
                  </a:lnTo>
                  <a:lnTo>
                    <a:pt x="2013216" y="1621536"/>
                  </a:lnTo>
                  <a:close/>
                </a:path>
                <a:path w="4013200" h="2178050">
                  <a:moveTo>
                    <a:pt x="2013216" y="1591056"/>
                  </a:moveTo>
                  <a:lnTo>
                    <a:pt x="1997976" y="1591056"/>
                  </a:lnTo>
                  <a:lnTo>
                    <a:pt x="1997964" y="1606296"/>
                  </a:lnTo>
                  <a:lnTo>
                    <a:pt x="2013204" y="1606296"/>
                  </a:lnTo>
                  <a:lnTo>
                    <a:pt x="2013216" y="1591056"/>
                  </a:lnTo>
                  <a:close/>
                </a:path>
                <a:path w="4013200" h="2178050">
                  <a:moveTo>
                    <a:pt x="2013216" y="1560576"/>
                  </a:moveTo>
                  <a:lnTo>
                    <a:pt x="1997976" y="1560576"/>
                  </a:lnTo>
                  <a:lnTo>
                    <a:pt x="1997964" y="1575816"/>
                  </a:lnTo>
                  <a:lnTo>
                    <a:pt x="2013204" y="1575816"/>
                  </a:lnTo>
                  <a:lnTo>
                    <a:pt x="2013216" y="1560576"/>
                  </a:lnTo>
                  <a:close/>
                </a:path>
                <a:path w="4013200" h="2178050">
                  <a:moveTo>
                    <a:pt x="2013216" y="1528572"/>
                  </a:moveTo>
                  <a:lnTo>
                    <a:pt x="1997976" y="1528572"/>
                  </a:lnTo>
                  <a:lnTo>
                    <a:pt x="1997964" y="1543812"/>
                  </a:lnTo>
                  <a:lnTo>
                    <a:pt x="2013204" y="1543812"/>
                  </a:lnTo>
                  <a:lnTo>
                    <a:pt x="2013216" y="1528572"/>
                  </a:lnTo>
                  <a:close/>
                </a:path>
                <a:path w="4013200" h="2178050">
                  <a:moveTo>
                    <a:pt x="2013216" y="1498092"/>
                  </a:moveTo>
                  <a:lnTo>
                    <a:pt x="1997976" y="1498092"/>
                  </a:lnTo>
                  <a:lnTo>
                    <a:pt x="1997964" y="1513332"/>
                  </a:lnTo>
                  <a:lnTo>
                    <a:pt x="2013204" y="1513332"/>
                  </a:lnTo>
                  <a:lnTo>
                    <a:pt x="2013216" y="1498092"/>
                  </a:lnTo>
                  <a:close/>
                </a:path>
                <a:path w="4013200" h="2178050">
                  <a:moveTo>
                    <a:pt x="2013216" y="1402092"/>
                  </a:moveTo>
                  <a:lnTo>
                    <a:pt x="1997976" y="1402092"/>
                  </a:lnTo>
                  <a:lnTo>
                    <a:pt x="1997976" y="1403604"/>
                  </a:lnTo>
                  <a:lnTo>
                    <a:pt x="1997964" y="1418844"/>
                  </a:lnTo>
                  <a:lnTo>
                    <a:pt x="2013204" y="1418844"/>
                  </a:lnTo>
                  <a:lnTo>
                    <a:pt x="2013204" y="1417332"/>
                  </a:lnTo>
                  <a:lnTo>
                    <a:pt x="2013216" y="1402092"/>
                  </a:lnTo>
                  <a:close/>
                </a:path>
                <a:path w="4013200" h="2178050">
                  <a:moveTo>
                    <a:pt x="2013216" y="1371612"/>
                  </a:moveTo>
                  <a:lnTo>
                    <a:pt x="1997976" y="1371612"/>
                  </a:lnTo>
                  <a:lnTo>
                    <a:pt x="1997976" y="1373124"/>
                  </a:lnTo>
                  <a:lnTo>
                    <a:pt x="1997964" y="1388364"/>
                  </a:lnTo>
                  <a:lnTo>
                    <a:pt x="2013204" y="1388364"/>
                  </a:lnTo>
                  <a:lnTo>
                    <a:pt x="2013204" y="1386852"/>
                  </a:lnTo>
                  <a:lnTo>
                    <a:pt x="2013216" y="1371612"/>
                  </a:lnTo>
                  <a:close/>
                </a:path>
                <a:path w="4013200" h="2178050">
                  <a:moveTo>
                    <a:pt x="2013216" y="1339608"/>
                  </a:moveTo>
                  <a:lnTo>
                    <a:pt x="1997976" y="1339608"/>
                  </a:lnTo>
                  <a:lnTo>
                    <a:pt x="1997976" y="1341120"/>
                  </a:lnTo>
                  <a:lnTo>
                    <a:pt x="1997964" y="1356360"/>
                  </a:lnTo>
                  <a:lnTo>
                    <a:pt x="2013216" y="1356372"/>
                  </a:lnTo>
                  <a:lnTo>
                    <a:pt x="2013216" y="1339608"/>
                  </a:lnTo>
                  <a:close/>
                </a:path>
                <a:path w="4013200" h="2178050">
                  <a:moveTo>
                    <a:pt x="2013216" y="1309128"/>
                  </a:moveTo>
                  <a:lnTo>
                    <a:pt x="1997976" y="1309128"/>
                  </a:lnTo>
                  <a:lnTo>
                    <a:pt x="1997976" y="1310640"/>
                  </a:lnTo>
                  <a:lnTo>
                    <a:pt x="1997964" y="1325880"/>
                  </a:lnTo>
                  <a:lnTo>
                    <a:pt x="2013204" y="1325880"/>
                  </a:lnTo>
                  <a:lnTo>
                    <a:pt x="2013204" y="1324368"/>
                  </a:lnTo>
                  <a:lnTo>
                    <a:pt x="2013216" y="1309128"/>
                  </a:lnTo>
                  <a:close/>
                </a:path>
                <a:path w="4013200" h="2178050">
                  <a:moveTo>
                    <a:pt x="2013216" y="1278648"/>
                  </a:moveTo>
                  <a:lnTo>
                    <a:pt x="1997976" y="1278648"/>
                  </a:lnTo>
                  <a:lnTo>
                    <a:pt x="1997976" y="1280160"/>
                  </a:lnTo>
                  <a:lnTo>
                    <a:pt x="1997964" y="1295400"/>
                  </a:lnTo>
                  <a:lnTo>
                    <a:pt x="2013204" y="1295400"/>
                  </a:lnTo>
                  <a:lnTo>
                    <a:pt x="2013204" y="1293888"/>
                  </a:lnTo>
                  <a:lnTo>
                    <a:pt x="2013216" y="1278648"/>
                  </a:lnTo>
                  <a:close/>
                </a:path>
                <a:path w="4013200" h="2178050">
                  <a:moveTo>
                    <a:pt x="2013216" y="1248168"/>
                  </a:moveTo>
                  <a:lnTo>
                    <a:pt x="1997976" y="1248168"/>
                  </a:lnTo>
                  <a:lnTo>
                    <a:pt x="1997976" y="1249680"/>
                  </a:lnTo>
                  <a:lnTo>
                    <a:pt x="1997964" y="1264920"/>
                  </a:lnTo>
                  <a:lnTo>
                    <a:pt x="2013204" y="1264920"/>
                  </a:lnTo>
                  <a:lnTo>
                    <a:pt x="2013204" y="1263408"/>
                  </a:lnTo>
                  <a:lnTo>
                    <a:pt x="2013216" y="1248168"/>
                  </a:lnTo>
                  <a:close/>
                </a:path>
                <a:path w="4013200" h="2178050">
                  <a:moveTo>
                    <a:pt x="2013216" y="1216164"/>
                  </a:moveTo>
                  <a:lnTo>
                    <a:pt x="1997976" y="1216164"/>
                  </a:lnTo>
                  <a:lnTo>
                    <a:pt x="1997976" y="1217676"/>
                  </a:lnTo>
                  <a:lnTo>
                    <a:pt x="1997964" y="1232916"/>
                  </a:lnTo>
                  <a:lnTo>
                    <a:pt x="2013216" y="1232928"/>
                  </a:lnTo>
                  <a:lnTo>
                    <a:pt x="2013216" y="1216164"/>
                  </a:lnTo>
                  <a:close/>
                </a:path>
                <a:path w="4013200" h="2178050">
                  <a:moveTo>
                    <a:pt x="2013216" y="1185684"/>
                  </a:moveTo>
                  <a:lnTo>
                    <a:pt x="1997976" y="1185684"/>
                  </a:lnTo>
                  <a:lnTo>
                    <a:pt x="1997976" y="1187196"/>
                  </a:lnTo>
                  <a:lnTo>
                    <a:pt x="1997964" y="1202436"/>
                  </a:lnTo>
                  <a:lnTo>
                    <a:pt x="2013204" y="1202436"/>
                  </a:lnTo>
                  <a:lnTo>
                    <a:pt x="2013204" y="1200924"/>
                  </a:lnTo>
                  <a:lnTo>
                    <a:pt x="2013216" y="1185684"/>
                  </a:lnTo>
                  <a:close/>
                </a:path>
                <a:path w="4013200" h="2178050">
                  <a:moveTo>
                    <a:pt x="2013216" y="1155204"/>
                  </a:moveTo>
                  <a:lnTo>
                    <a:pt x="1997976" y="1155204"/>
                  </a:lnTo>
                  <a:lnTo>
                    <a:pt x="1997976" y="1156716"/>
                  </a:lnTo>
                  <a:lnTo>
                    <a:pt x="1997964" y="1171956"/>
                  </a:lnTo>
                  <a:lnTo>
                    <a:pt x="2013204" y="1171956"/>
                  </a:lnTo>
                  <a:lnTo>
                    <a:pt x="2013204" y="1170444"/>
                  </a:lnTo>
                  <a:lnTo>
                    <a:pt x="2013216" y="1155204"/>
                  </a:lnTo>
                  <a:close/>
                </a:path>
                <a:path w="4013200" h="2178050">
                  <a:moveTo>
                    <a:pt x="2013216" y="1124724"/>
                  </a:moveTo>
                  <a:lnTo>
                    <a:pt x="1997976" y="1124724"/>
                  </a:lnTo>
                  <a:lnTo>
                    <a:pt x="1997976" y="1126236"/>
                  </a:lnTo>
                  <a:lnTo>
                    <a:pt x="1997964" y="1141476"/>
                  </a:lnTo>
                  <a:lnTo>
                    <a:pt x="2013204" y="1141476"/>
                  </a:lnTo>
                  <a:lnTo>
                    <a:pt x="2013204" y="1139964"/>
                  </a:lnTo>
                  <a:lnTo>
                    <a:pt x="2013216" y="1124724"/>
                  </a:lnTo>
                  <a:close/>
                </a:path>
                <a:path w="4013200" h="2178050">
                  <a:moveTo>
                    <a:pt x="2013216" y="1050036"/>
                  </a:moveTo>
                  <a:lnTo>
                    <a:pt x="2013216" y="1050036"/>
                  </a:lnTo>
                  <a:lnTo>
                    <a:pt x="1997964" y="1050036"/>
                  </a:lnTo>
                  <a:lnTo>
                    <a:pt x="1997964" y="1062228"/>
                  </a:lnTo>
                  <a:lnTo>
                    <a:pt x="1997976" y="1065276"/>
                  </a:lnTo>
                  <a:lnTo>
                    <a:pt x="2001012" y="1065276"/>
                  </a:lnTo>
                  <a:lnTo>
                    <a:pt x="2010168" y="1065276"/>
                  </a:lnTo>
                  <a:lnTo>
                    <a:pt x="2013204" y="1065276"/>
                  </a:lnTo>
                  <a:lnTo>
                    <a:pt x="2013204" y="1062240"/>
                  </a:lnTo>
                  <a:lnTo>
                    <a:pt x="2013216" y="1050036"/>
                  </a:lnTo>
                  <a:close/>
                </a:path>
                <a:path w="4013200" h="2178050">
                  <a:moveTo>
                    <a:pt x="2013216" y="1019556"/>
                  </a:moveTo>
                  <a:lnTo>
                    <a:pt x="1997976" y="1019556"/>
                  </a:lnTo>
                  <a:lnTo>
                    <a:pt x="1997964" y="1034796"/>
                  </a:lnTo>
                  <a:lnTo>
                    <a:pt x="2013204" y="1034796"/>
                  </a:lnTo>
                  <a:lnTo>
                    <a:pt x="2013216" y="1019556"/>
                  </a:lnTo>
                  <a:close/>
                </a:path>
                <a:path w="4013200" h="2178050">
                  <a:moveTo>
                    <a:pt x="2013216" y="989076"/>
                  </a:moveTo>
                  <a:lnTo>
                    <a:pt x="1997976" y="989076"/>
                  </a:lnTo>
                  <a:lnTo>
                    <a:pt x="1997964" y="1004316"/>
                  </a:lnTo>
                  <a:lnTo>
                    <a:pt x="2013204" y="1004316"/>
                  </a:lnTo>
                  <a:lnTo>
                    <a:pt x="2013216" y="989076"/>
                  </a:lnTo>
                  <a:close/>
                </a:path>
                <a:path w="4013200" h="2178050">
                  <a:moveTo>
                    <a:pt x="2013216" y="957072"/>
                  </a:moveTo>
                  <a:lnTo>
                    <a:pt x="1997976" y="957072"/>
                  </a:lnTo>
                  <a:lnTo>
                    <a:pt x="1997964" y="972312"/>
                  </a:lnTo>
                  <a:lnTo>
                    <a:pt x="2013204" y="972312"/>
                  </a:lnTo>
                  <a:lnTo>
                    <a:pt x="2013216" y="957072"/>
                  </a:lnTo>
                  <a:close/>
                </a:path>
                <a:path w="4013200" h="2178050">
                  <a:moveTo>
                    <a:pt x="2013216" y="926592"/>
                  </a:moveTo>
                  <a:lnTo>
                    <a:pt x="1997976" y="926592"/>
                  </a:lnTo>
                  <a:lnTo>
                    <a:pt x="1997964" y="941832"/>
                  </a:lnTo>
                  <a:lnTo>
                    <a:pt x="2013204" y="941832"/>
                  </a:lnTo>
                  <a:lnTo>
                    <a:pt x="2013216" y="926592"/>
                  </a:lnTo>
                  <a:close/>
                </a:path>
                <a:path w="4013200" h="2178050">
                  <a:moveTo>
                    <a:pt x="2013216" y="896112"/>
                  </a:moveTo>
                  <a:lnTo>
                    <a:pt x="1997976" y="896112"/>
                  </a:lnTo>
                  <a:lnTo>
                    <a:pt x="1997964" y="911352"/>
                  </a:lnTo>
                  <a:lnTo>
                    <a:pt x="2013204" y="911352"/>
                  </a:lnTo>
                  <a:lnTo>
                    <a:pt x="2013216" y="896112"/>
                  </a:lnTo>
                  <a:close/>
                </a:path>
                <a:path w="4013200" h="2178050">
                  <a:moveTo>
                    <a:pt x="2013216" y="865632"/>
                  </a:moveTo>
                  <a:lnTo>
                    <a:pt x="1997976" y="865632"/>
                  </a:lnTo>
                  <a:lnTo>
                    <a:pt x="1997964" y="880872"/>
                  </a:lnTo>
                  <a:lnTo>
                    <a:pt x="2013204" y="880872"/>
                  </a:lnTo>
                  <a:lnTo>
                    <a:pt x="2013216" y="865632"/>
                  </a:lnTo>
                  <a:close/>
                </a:path>
                <a:path w="4013200" h="2178050">
                  <a:moveTo>
                    <a:pt x="2013216" y="833628"/>
                  </a:moveTo>
                  <a:lnTo>
                    <a:pt x="1997976" y="833628"/>
                  </a:lnTo>
                  <a:lnTo>
                    <a:pt x="1997964" y="848868"/>
                  </a:lnTo>
                  <a:lnTo>
                    <a:pt x="2013204" y="848868"/>
                  </a:lnTo>
                  <a:lnTo>
                    <a:pt x="2013216" y="833628"/>
                  </a:lnTo>
                  <a:close/>
                </a:path>
                <a:path w="4013200" h="2178050">
                  <a:moveTo>
                    <a:pt x="2013216" y="803148"/>
                  </a:moveTo>
                  <a:lnTo>
                    <a:pt x="1997976" y="803148"/>
                  </a:lnTo>
                  <a:lnTo>
                    <a:pt x="1997964" y="818388"/>
                  </a:lnTo>
                  <a:lnTo>
                    <a:pt x="2013204" y="818388"/>
                  </a:lnTo>
                  <a:lnTo>
                    <a:pt x="2013216" y="803148"/>
                  </a:lnTo>
                  <a:close/>
                </a:path>
                <a:path w="4013200" h="2178050">
                  <a:moveTo>
                    <a:pt x="2013216" y="772668"/>
                  </a:moveTo>
                  <a:lnTo>
                    <a:pt x="1997976" y="772668"/>
                  </a:lnTo>
                  <a:lnTo>
                    <a:pt x="1997964" y="787908"/>
                  </a:lnTo>
                  <a:lnTo>
                    <a:pt x="2013204" y="787908"/>
                  </a:lnTo>
                  <a:lnTo>
                    <a:pt x="2013216" y="772668"/>
                  </a:lnTo>
                  <a:close/>
                </a:path>
                <a:path w="4013200" h="2178050">
                  <a:moveTo>
                    <a:pt x="2013216" y="745236"/>
                  </a:moveTo>
                  <a:lnTo>
                    <a:pt x="2013204" y="742188"/>
                  </a:lnTo>
                  <a:lnTo>
                    <a:pt x="2010168" y="742188"/>
                  </a:lnTo>
                  <a:lnTo>
                    <a:pt x="2001012" y="742188"/>
                  </a:lnTo>
                  <a:lnTo>
                    <a:pt x="1997976" y="742188"/>
                  </a:lnTo>
                  <a:lnTo>
                    <a:pt x="1997976" y="745223"/>
                  </a:lnTo>
                  <a:lnTo>
                    <a:pt x="1997964" y="757428"/>
                  </a:lnTo>
                  <a:lnTo>
                    <a:pt x="2005584" y="757428"/>
                  </a:lnTo>
                  <a:lnTo>
                    <a:pt x="2013204" y="757428"/>
                  </a:lnTo>
                  <a:lnTo>
                    <a:pt x="2013216" y="745236"/>
                  </a:lnTo>
                  <a:close/>
                </a:path>
                <a:path w="4013200" h="2178050">
                  <a:moveTo>
                    <a:pt x="2013216" y="676656"/>
                  </a:moveTo>
                  <a:lnTo>
                    <a:pt x="1997976" y="676656"/>
                  </a:lnTo>
                  <a:lnTo>
                    <a:pt x="1997964" y="691896"/>
                  </a:lnTo>
                  <a:lnTo>
                    <a:pt x="2001012" y="694944"/>
                  </a:lnTo>
                  <a:lnTo>
                    <a:pt x="2002548" y="694944"/>
                  </a:lnTo>
                  <a:lnTo>
                    <a:pt x="2010156" y="694944"/>
                  </a:lnTo>
                  <a:lnTo>
                    <a:pt x="2013216" y="691896"/>
                  </a:lnTo>
                  <a:lnTo>
                    <a:pt x="2013216" y="679704"/>
                  </a:lnTo>
                  <a:lnTo>
                    <a:pt x="2013216" y="676656"/>
                  </a:lnTo>
                  <a:close/>
                </a:path>
                <a:path w="4013200" h="2178050">
                  <a:moveTo>
                    <a:pt x="2013216" y="644652"/>
                  </a:moveTo>
                  <a:lnTo>
                    <a:pt x="1997976" y="644652"/>
                  </a:lnTo>
                  <a:lnTo>
                    <a:pt x="1997964" y="661416"/>
                  </a:lnTo>
                  <a:lnTo>
                    <a:pt x="2013204" y="661416"/>
                  </a:lnTo>
                  <a:lnTo>
                    <a:pt x="2013216" y="644652"/>
                  </a:lnTo>
                  <a:close/>
                </a:path>
                <a:path w="4013200" h="2178050">
                  <a:moveTo>
                    <a:pt x="2013216" y="614172"/>
                  </a:moveTo>
                  <a:lnTo>
                    <a:pt x="1997976" y="614172"/>
                  </a:lnTo>
                  <a:lnTo>
                    <a:pt x="1997964" y="629412"/>
                  </a:lnTo>
                  <a:lnTo>
                    <a:pt x="2013204" y="629412"/>
                  </a:lnTo>
                  <a:lnTo>
                    <a:pt x="2013216" y="614172"/>
                  </a:lnTo>
                  <a:close/>
                </a:path>
                <a:path w="4013200" h="2178050">
                  <a:moveTo>
                    <a:pt x="2013216" y="583692"/>
                  </a:moveTo>
                  <a:lnTo>
                    <a:pt x="1997976" y="583692"/>
                  </a:lnTo>
                  <a:lnTo>
                    <a:pt x="1997964" y="598932"/>
                  </a:lnTo>
                  <a:lnTo>
                    <a:pt x="2013204" y="598932"/>
                  </a:lnTo>
                  <a:lnTo>
                    <a:pt x="2013216" y="583692"/>
                  </a:lnTo>
                  <a:close/>
                </a:path>
                <a:path w="4013200" h="2178050">
                  <a:moveTo>
                    <a:pt x="2013216" y="553212"/>
                  </a:moveTo>
                  <a:lnTo>
                    <a:pt x="1997976" y="553212"/>
                  </a:lnTo>
                  <a:lnTo>
                    <a:pt x="1997964" y="568452"/>
                  </a:lnTo>
                  <a:lnTo>
                    <a:pt x="2013204" y="568452"/>
                  </a:lnTo>
                  <a:lnTo>
                    <a:pt x="2013216" y="553212"/>
                  </a:lnTo>
                  <a:close/>
                </a:path>
                <a:path w="4013200" h="2178050">
                  <a:moveTo>
                    <a:pt x="2013216" y="521208"/>
                  </a:moveTo>
                  <a:lnTo>
                    <a:pt x="1997976" y="521208"/>
                  </a:lnTo>
                  <a:lnTo>
                    <a:pt x="1997964" y="537972"/>
                  </a:lnTo>
                  <a:lnTo>
                    <a:pt x="2013204" y="537972"/>
                  </a:lnTo>
                  <a:lnTo>
                    <a:pt x="2013216" y="521208"/>
                  </a:lnTo>
                  <a:close/>
                </a:path>
                <a:path w="4013200" h="2178050">
                  <a:moveTo>
                    <a:pt x="2013216" y="490728"/>
                  </a:moveTo>
                  <a:lnTo>
                    <a:pt x="1997976" y="490728"/>
                  </a:lnTo>
                  <a:lnTo>
                    <a:pt x="1997964" y="505968"/>
                  </a:lnTo>
                  <a:lnTo>
                    <a:pt x="2013204" y="505968"/>
                  </a:lnTo>
                  <a:lnTo>
                    <a:pt x="2013216" y="490728"/>
                  </a:lnTo>
                  <a:close/>
                </a:path>
                <a:path w="4013200" h="2178050">
                  <a:moveTo>
                    <a:pt x="2013216" y="460248"/>
                  </a:moveTo>
                  <a:lnTo>
                    <a:pt x="1997976" y="460248"/>
                  </a:lnTo>
                  <a:lnTo>
                    <a:pt x="1997964" y="475488"/>
                  </a:lnTo>
                  <a:lnTo>
                    <a:pt x="2013204" y="475488"/>
                  </a:lnTo>
                  <a:lnTo>
                    <a:pt x="2013216" y="460248"/>
                  </a:lnTo>
                  <a:close/>
                </a:path>
                <a:path w="4013200" h="2178050">
                  <a:moveTo>
                    <a:pt x="2013216" y="429768"/>
                  </a:moveTo>
                  <a:lnTo>
                    <a:pt x="1997976" y="429768"/>
                  </a:lnTo>
                  <a:lnTo>
                    <a:pt x="1997964" y="445008"/>
                  </a:lnTo>
                  <a:lnTo>
                    <a:pt x="2013204" y="445008"/>
                  </a:lnTo>
                  <a:lnTo>
                    <a:pt x="2013216" y="429768"/>
                  </a:lnTo>
                  <a:close/>
                </a:path>
                <a:path w="4013200" h="2178050">
                  <a:moveTo>
                    <a:pt x="2013216" y="397764"/>
                  </a:moveTo>
                  <a:lnTo>
                    <a:pt x="1997976" y="397764"/>
                  </a:lnTo>
                  <a:lnTo>
                    <a:pt x="1997964" y="414528"/>
                  </a:lnTo>
                  <a:lnTo>
                    <a:pt x="2013204" y="414528"/>
                  </a:lnTo>
                  <a:lnTo>
                    <a:pt x="2013216" y="397764"/>
                  </a:lnTo>
                  <a:close/>
                </a:path>
                <a:path w="4013200" h="2178050">
                  <a:moveTo>
                    <a:pt x="2013216" y="295656"/>
                  </a:moveTo>
                  <a:lnTo>
                    <a:pt x="1997976" y="295656"/>
                  </a:lnTo>
                  <a:lnTo>
                    <a:pt x="1997964" y="310896"/>
                  </a:lnTo>
                  <a:lnTo>
                    <a:pt x="2013204" y="310896"/>
                  </a:lnTo>
                  <a:lnTo>
                    <a:pt x="2013216" y="295656"/>
                  </a:lnTo>
                  <a:close/>
                </a:path>
                <a:path w="4013200" h="2178050">
                  <a:moveTo>
                    <a:pt x="2013216" y="265176"/>
                  </a:moveTo>
                  <a:lnTo>
                    <a:pt x="1997976" y="265176"/>
                  </a:lnTo>
                  <a:lnTo>
                    <a:pt x="1997964" y="280416"/>
                  </a:lnTo>
                  <a:lnTo>
                    <a:pt x="2013204" y="280416"/>
                  </a:lnTo>
                  <a:lnTo>
                    <a:pt x="2013216" y="265176"/>
                  </a:lnTo>
                  <a:close/>
                </a:path>
                <a:path w="4013200" h="2178050">
                  <a:moveTo>
                    <a:pt x="2013216" y="234696"/>
                  </a:moveTo>
                  <a:lnTo>
                    <a:pt x="1997976" y="234696"/>
                  </a:lnTo>
                  <a:lnTo>
                    <a:pt x="1997964" y="249936"/>
                  </a:lnTo>
                  <a:lnTo>
                    <a:pt x="2013204" y="249936"/>
                  </a:lnTo>
                  <a:lnTo>
                    <a:pt x="2013216" y="234696"/>
                  </a:lnTo>
                  <a:close/>
                </a:path>
                <a:path w="4013200" h="2178050">
                  <a:moveTo>
                    <a:pt x="2013216" y="202692"/>
                  </a:moveTo>
                  <a:lnTo>
                    <a:pt x="1997976" y="202692"/>
                  </a:lnTo>
                  <a:lnTo>
                    <a:pt x="1997964" y="219456"/>
                  </a:lnTo>
                  <a:lnTo>
                    <a:pt x="2013204" y="219456"/>
                  </a:lnTo>
                  <a:lnTo>
                    <a:pt x="2013216" y="202692"/>
                  </a:lnTo>
                  <a:close/>
                </a:path>
                <a:path w="4013200" h="2178050">
                  <a:moveTo>
                    <a:pt x="2013216" y="172212"/>
                  </a:moveTo>
                  <a:lnTo>
                    <a:pt x="1997976" y="172212"/>
                  </a:lnTo>
                  <a:lnTo>
                    <a:pt x="1997964" y="187452"/>
                  </a:lnTo>
                  <a:lnTo>
                    <a:pt x="2013204" y="187452"/>
                  </a:lnTo>
                  <a:lnTo>
                    <a:pt x="2013216" y="172212"/>
                  </a:lnTo>
                  <a:close/>
                </a:path>
                <a:path w="4013200" h="2178050">
                  <a:moveTo>
                    <a:pt x="2013216" y="141732"/>
                  </a:moveTo>
                  <a:lnTo>
                    <a:pt x="1997976" y="141732"/>
                  </a:lnTo>
                  <a:lnTo>
                    <a:pt x="1997964" y="156972"/>
                  </a:lnTo>
                  <a:lnTo>
                    <a:pt x="2013204" y="156972"/>
                  </a:lnTo>
                  <a:lnTo>
                    <a:pt x="2013216" y="141732"/>
                  </a:lnTo>
                  <a:close/>
                </a:path>
                <a:path w="4013200" h="2178050">
                  <a:moveTo>
                    <a:pt x="2013216" y="111252"/>
                  </a:moveTo>
                  <a:lnTo>
                    <a:pt x="1997976" y="111252"/>
                  </a:lnTo>
                  <a:lnTo>
                    <a:pt x="1997964" y="126492"/>
                  </a:lnTo>
                  <a:lnTo>
                    <a:pt x="2013204" y="126492"/>
                  </a:lnTo>
                  <a:lnTo>
                    <a:pt x="2013216" y="111252"/>
                  </a:lnTo>
                  <a:close/>
                </a:path>
                <a:path w="4013200" h="2178050">
                  <a:moveTo>
                    <a:pt x="2013216" y="79248"/>
                  </a:moveTo>
                  <a:lnTo>
                    <a:pt x="1997976" y="79248"/>
                  </a:lnTo>
                  <a:lnTo>
                    <a:pt x="1997964" y="96012"/>
                  </a:lnTo>
                  <a:lnTo>
                    <a:pt x="2013204" y="96012"/>
                  </a:lnTo>
                  <a:lnTo>
                    <a:pt x="2013216" y="79248"/>
                  </a:lnTo>
                  <a:close/>
                </a:path>
                <a:path w="4013200" h="2178050">
                  <a:moveTo>
                    <a:pt x="2013216" y="48768"/>
                  </a:moveTo>
                  <a:lnTo>
                    <a:pt x="1997976" y="48768"/>
                  </a:lnTo>
                  <a:lnTo>
                    <a:pt x="1997964" y="64008"/>
                  </a:lnTo>
                  <a:lnTo>
                    <a:pt x="2013204" y="64008"/>
                  </a:lnTo>
                  <a:lnTo>
                    <a:pt x="2013216" y="48768"/>
                  </a:lnTo>
                  <a:close/>
                </a:path>
                <a:path w="4013200" h="2178050">
                  <a:moveTo>
                    <a:pt x="2013216" y="18288"/>
                  </a:moveTo>
                  <a:lnTo>
                    <a:pt x="1997976" y="18288"/>
                  </a:lnTo>
                  <a:lnTo>
                    <a:pt x="1997964" y="33528"/>
                  </a:lnTo>
                  <a:lnTo>
                    <a:pt x="2013204" y="33528"/>
                  </a:lnTo>
                  <a:lnTo>
                    <a:pt x="2013216" y="18288"/>
                  </a:lnTo>
                  <a:close/>
                </a:path>
                <a:path w="4013200" h="2178050">
                  <a:moveTo>
                    <a:pt x="2017776" y="371856"/>
                  </a:moveTo>
                  <a:lnTo>
                    <a:pt x="2010168" y="371856"/>
                  </a:lnTo>
                  <a:lnTo>
                    <a:pt x="2001012" y="371856"/>
                  </a:lnTo>
                  <a:lnTo>
                    <a:pt x="1993404" y="371856"/>
                  </a:lnTo>
                  <a:lnTo>
                    <a:pt x="1993404" y="387096"/>
                  </a:lnTo>
                  <a:lnTo>
                    <a:pt x="2005584" y="387096"/>
                  </a:lnTo>
                  <a:lnTo>
                    <a:pt x="2001024" y="382524"/>
                  </a:lnTo>
                  <a:lnTo>
                    <a:pt x="2010156" y="382524"/>
                  </a:lnTo>
                  <a:lnTo>
                    <a:pt x="2005584" y="387096"/>
                  </a:lnTo>
                  <a:lnTo>
                    <a:pt x="2017776" y="387096"/>
                  </a:lnTo>
                  <a:lnTo>
                    <a:pt x="2017776" y="382524"/>
                  </a:lnTo>
                  <a:lnTo>
                    <a:pt x="2017776" y="379476"/>
                  </a:lnTo>
                  <a:lnTo>
                    <a:pt x="2017776" y="371856"/>
                  </a:lnTo>
                  <a:close/>
                </a:path>
                <a:path w="4013200" h="2178050">
                  <a:moveTo>
                    <a:pt x="2022348" y="2162556"/>
                  </a:moveTo>
                  <a:lnTo>
                    <a:pt x="2007108" y="2162556"/>
                  </a:lnTo>
                  <a:lnTo>
                    <a:pt x="2007108" y="2177796"/>
                  </a:lnTo>
                  <a:lnTo>
                    <a:pt x="2022348" y="2177796"/>
                  </a:lnTo>
                  <a:lnTo>
                    <a:pt x="2022348" y="2162556"/>
                  </a:lnTo>
                  <a:close/>
                </a:path>
                <a:path w="4013200" h="2178050">
                  <a:moveTo>
                    <a:pt x="2025396" y="1421892"/>
                  </a:moveTo>
                  <a:lnTo>
                    <a:pt x="2010156" y="1421892"/>
                  </a:lnTo>
                  <a:lnTo>
                    <a:pt x="2010156" y="1437132"/>
                  </a:lnTo>
                  <a:lnTo>
                    <a:pt x="2025396" y="1437132"/>
                  </a:lnTo>
                  <a:lnTo>
                    <a:pt x="2025396" y="1421892"/>
                  </a:lnTo>
                  <a:close/>
                </a:path>
                <a:path w="4013200" h="2178050">
                  <a:moveTo>
                    <a:pt x="2026920" y="0"/>
                  </a:moveTo>
                  <a:lnTo>
                    <a:pt x="2010156" y="0"/>
                  </a:lnTo>
                  <a:lnTo>
                    <a:pt x="2010156" y="15240"/>
                  </a:lnTo>
                  <a:lnTo>
                    <a:pt x="2026920" y="15240"/>
                  </a:lnTo>
                  <a:lnTo>
                    <a:pt x="2026920" y="0"/>
                  </a:lnTo>
                  <a:close/>
                </a:path>
                <a:path w="4013200" h="2178050">
                  <a:moveTo>
                    <a:pt x="2028444" y="1792224"/>
                  </a:moveTo>
                  <a:lnTo>
                    <a:pt x="2013204" y="1792224"/>
                  </a:lnTo>
                  <a:lnTo>
                    <a:pt x="2013204" y="1807464"/>
                  </a:lnTo>
                  <a:lnTo>
                    <a:pt x="2028444" y="1807464"/>
                  </a:lnTo>
                  <a:lnTo>
                    <a:pt x="2028444" y="1792224"/>
                  </a:lnTo>
                  <a:close/>
                </a:path>
                <a:path w="4013200" h="2178050">
                  <a:moveTo>
                    <a:pt x="2029968" y="309372"/>
                  </a:moveTo>
                  <a:lnTo>
                    <a:pt x="2014728" y="309372"/>
                  </a:lnTo>
                  <a:lnTo>
                    <a:pt x="2014728" y="324612"/>
                  </a:lnTo>
                  <a:lnTo>
                    <a:pt x="2029968" y="324612"/>
                  </a:lnTo>
                  <a:lnTo>
                    <a:pt x="2029968" y="309372"/>
                  </a:lnTo>
                  <a:close/>
                </a:path>
                <a:path w="4013200" h="2178050">
                  <a:moveTo>
                    <a:pt x="2031492" y="1112520"/>
                  </a:moveTo>
                  <a:lnTo>
                    <a:pt x="2016252" y="1112520"/>
                  </a:lnTo>
                  <a:lnTo>
                    <a:pt x="2016252" y="1127760"/>
                  </a:lnTo>
                  <a:lnTo>
                    <a:pt x="2031492" y="1127760"/>
                  </a:lnTo>
                  <a:lnTo>
                    <a:pt x="2031492" y="1112520"/>
                  </a:lnTo>
                  <a:close/>
                </a:path>
                <a:path w="4013200" h="2178050">
                  <a:moveTo>
                    <a:pt x="2034540" y="1854708"/>
                  </a:moveTo>
                  <a:lnTo>
                    <a:pt x="2019300" y="1854708"/>
                  </a:lnTo>
                  <a:lnTo>
                    <a:pt x="2019300" y="1869948"/>
                  </a:lnTo>
                  <a:lnTo>
                    <a:pt x="2034540" y="1869948"/>
                  </a:lnTo>
                  <a:lnTo>
                    <a:pt x="2034540" y="1854708"/>
                  </a:lnTo>
                  <a:close/>
                </a:path>
                <a:path w="4013200" h="2178050">
                  <a:moveTo>
                    <a:pt x="2036064" y="1769364"/>
                  </a:moveTo>
                  <a:lnTo>
                    <a:pt x="2020824" y="1769364"/>
                  </a:lnTo>
                  <a:lnTo>
                    <a:pt x="2020824" y="1784604"/>
                  </a:lnTo>
                  <a:lnTo>
                    <a:pt x="2036064" y="1784604"/>
                  </a:lnTo>
                  <a:lnTo>
                    <a:pt x="2036064" y="1769364"/>
                  </a:lnTo>
                  <a:close/>
                </a:path>
                <a:path w="4013200" h="2178050">
                  <a:moveTo>
                    <a:pt x="2036064" y="1738884"/>
                  </a:moveTo>
                  <a:lnTo>
                    <a:pt x="2020824" y="1738884"/>
                  </a:lnTo>
                  <a:lnTo>
                    <a:pt x="2020824" y="1754124"/>
                  </a:lnTo>
                  <a:lnTo>
                    <a:pt x="2036064" y="1754124"/>
                  </a:lnTo>
                  <a:lnTo>
                    <a:pt x="2036064" y="1738884"/>
                  </a:lnTo>
                  <a:close/>
                </a:path>
                <a:path w="4013200" h="2178050">
                  <a:moveTo>
                    <a:pt x="2036064" y="1706880"/>
                  </a:moveTo>
                  <a:lnTo>
                    <a:pt x="2020824" y="1706880"/>
                  </a:lnTo>
                  <a:lnTo>
                    <a:pt x="2020824" y="1723644"/>
                  </a:lnTo>
                  <a:lnTo>
                    <a:pt x="2036064" y="1723644"/>
                  </a:lnTo>
                  <a:lnTo>
                    <a:pt x="2036064" y="1706880"/>
                  </a:lnTo>
                  <a:close/>
                </a:path>
                <a:path w="4013200" h="2178050">
                  <a:moveTo>
                    <a:pt x="2036064" y="1676400"/>
                  </a:moveTo>
                  <a:lnTo>
                    <a:pt x="2020824" y="1676400"/>
                  </a:lnTo>
                  <a:lnTo>
                    <a:pt x="2020824" y="1691640"/>
                  </a:lnTo>
                  <a:lnTo>
                    <a:pt x="2036064" y="1691640"/>
                  </a:lnTo>
                  <a:lnTo>
                    <a:pt x="2036064" y="1676400"/>
                  </a:lnTo>
                  <a:close/>
                </a:path>
                <a:path w="4013200" h="2178050">
                  <a:moveTo>
                    <a:pt x="2036064" y="1645920"/>
                  </a:moveTo>
                  <a:lnTo>
                    <a:pt x="2020824" y="1645920"/>
                  </a:lnTo>
                  <a:lnTo>
                    <a:pt x="2020824" y="1661160"/>
                  </a:lnTo>
                  <a:lnTo>
                    <a:pt x="2036064" y="1661160"/>
                  </a:lnTo>
                  <a:lnTo>
                    <a:pt x="2036064" y="1645920"/>
                  </a:lnTo>
                  <a:close/>
                </a:path>
                <a:path w="4013200" h="2178050">
                  <a:moveTo>
                    <a:pt x="2036064" y="1615440"/>
                  </a:moveTo>
                  <a:lnTo>
                    <a:pt x="2020824" y="1615440"/>
                  </a:lnTo>
                  <a:lnTo>
                    <a:pt x="2020824" y="1630680"/>
                  </a:lnTo>
                  <a:lnTo>
                    <a:pt x="2036064" y="1630680"/>
                  </a:lnTo>
                  <a:lnTo>
                    <a:pt x="2036064" y="1615440"/>
                  </a:lnTo>
                  <a:close/>
                </a:path>
                <a:path w="4013200" h="2178050">
                  <a:moveTo>
                    <a:pt x="2036064" y="1583436"/>
                  </a:moveTo>
                  <a:lnTo>
                    <a:pt x="2020824" y="1583436"/>
                  </a:lnTo>
                  <a:lnTo>
                    <a:pt x="2020824" y="1600200"/>
                  </a:lnTo>
                  <a:lnTo>
                    <a:pt x="2036064" y="1600200"/>
                  </a:lnTo>
                  <a:lnTo>
                    <a:pt x="2036064" y="1583436"/>
                  </a:lnTo>
                  <a:close/>
                </a:path>
                <a:path w="4013200" h="2178050">
                  <a:moveTo>
                    <a:pt x="2036064" y="1552956"/>
                  </a:moveTo>
                  <a:lnTo>
                    <a:pt x="2020824" y="1552956"/>
                  </a:lnTo>
                  <a:lnTo>
                    <a:pt x="2020824" y="1568196"/>
                  </a:lnTo>
                  <a:lnTo>
                    <a:pt x="2036064" y="1568196"/>
                  </a:lnTo>
                  <a:lnTo>
                    <a:pt x="2036064" y="1552956"/>
                  </a:lnTo>
                  <a:close/>
                </a:path>
                <a:path w="4013200" h="2178050">
                  <a:moveTo>
                    <a:pt x="2036064" y="1522476"/>
                  </a:moveTo>
                  <a:lnTo>
                    <a:pt x="2020824" y="1522476"/>
                  </a:lnTo>
                  <a:lnTo>
                    <a:pt x="2020824" y="1537716"/>
                  </a:lnTo>
                  <a:lnTo>
                    <a:pt x="2036064" y="1537716"/>
                  </a:lnTo>
                  <a:lnTo>
                    <a:pt x="2036064" y="1522476"/>
                  </a:lnTo>
                  <a:close/>
                </a:path>
                <a:path w="4013200" h="2178050">
                  <a:moveTo>
                    <a:pt x="2036064" y="1491996"/>
                  </a:moveTo>
                  <a:lnTo>
                    <a:pt x="2028444" y="1491996"/>
                  </a:lnTo>
                  <a:lnTo>
                    <a:pt x="2028444" y="1484376"/>
                  </a:lnTo>
                  <a:lnTo>
                    <a:pt x="2014728" y="1484376"/>
                  </a:lnTo>
                  <a:lnTo>
                    <a:pt x="2014728" y="1499616"/>
                  </a:lnTo>
                  <a:lnTo>
                    <a:pt x="2020824" y="1499616"/>
                  </a:lnTo>
                  <a:lnTo>
                    <a:pt x="2020824" y="1507236"/>
                  </a:lnTo>
                  <a:lnTo>
                    <a:pt x="2036064" y="1507236"/>
                  </a:lnTo>
                  <a:lnTo>
                    <a:pt x="2036064" y="1499616"/>
                  </a:lnTo>
                  <a:lnTo>
                    <a:pt x="2036064" y="1491996"/>
                  </a:lnTo>
                  <a:close/>
                </a:path>
                <a:path w="4013200" h="2178050">
                  <a:moveTo>
                    <a:pt x="2040636" y="679704"/>
                  </a:moveTo>
                  <a:lnTo>
                    <a:pt x="2025396" y="679704"/>
                  </a:lnTo>
                  <a:lnTo>
                    <a:pt x="2025396" y="694944"/>
                  </a:lnTo>
                  <a:lnTo>
                    <a:pt x="2040636" y="694944"/>
                  </a:lnTo>
                  <a:lnTo>
                    <a:pt x="2040636" y="679704"/>
                  </a:lnTo>
                  <a:close/>
                </a:path>
                <a:path w="4013200" h="2178050">
                  <a:moveTo>
                    <a:pt x="2043684" y="1050036"/>
                  </a:moveTo>
                  <a:lnTo>
                    <a:pt x="2028444" y="1050036"/>
                  </a:lnTo>
                  <a:lnTo>
                    <a:pt x="2028444" y="1065276"/>
                  </a:lnTo>
                  <a:lnTo>
                    <a:pt x="2043684" y="1065276"/>
                  </a:lnTo>
                  <a:lnTo>
                    <a:pt x="2043684" y="1050036"/>
                  </a:lnTo>
                  <a:close/>
                </a:path>
                <a:path w="4013200" h="2178050">
                  <a:moveTo>
                    <a:pt x="2045208" y="742188"/>
                  </a:moveTo>
                  <a:lnTo>
                    <a:pt x="2029968" y="742188"/>
                  </a:lnTo>
                  <a:lnTo>
                    <a:pt x="2029968" y="757428"/>
                  </a:lnTo>
                  <a:lnTo>
                    <a:pt x="2045208" y="757428"/>
                  </a:lnTo>
                  <a:lnTo>
                    <a:pt x="2045208" y="742188"/>
                  </a:lnTo>
                  <a:close/>
                </a:path>
                <a:path w="4013200" h="2178050">
                  <a:moveTo>
                    <a:pt x="2048256" y="371856"/>
                  </a:moveTo>
                  <a:lnTo>
                    <a:pt x="2033016" y="371856"/>
                  </a:lnTo>
                  <a:lnTo>
                    <a:pt x="2033016" y="387096"/>
                  </a:lnTo>
                  <a:lnTo>
                    <a:pt x="2048256" y="387096"/>
                  </a:lnTo>
                  <a:lnTo>
                    <a:pt x="2048256" y="371856"/>
                  </a:lnTo>
                  <a:close/>
                </a:path>
                <a:path w="4013200" h="2178050">
                  <a:moveTo>
                    <a:pt x="2054352" y="2162556"/>
                  </a:moveTo>
                  <a:lnTo>
                    <a:pt x="2039112" y="2162556"/>
                  </a:lnTo>
                  <a:lnTo>
                    <a:pt x="2039112" y="2177796"/>
                  </a:lnTo>
                  <a:lnTo>
                    <a:pt x="2054352" y="2177796"/>
                  </a:lnTo>
                  <a:lnTo>
                    <a:pt x="2054352" y="2162556"/>
                  </a:lnTo>
                  <a:close/>
                </a:path>
                <a:path w="4013200" h="2178050">
                  <a:moveTo>
                    <a:pt x="2055876" y="1421892"/>
                  </a:moveTo>
                  <a:lnTo>
                    <a:pt x="2040636" y="1421892"/>
                  </a:lnTo>
                  <a:lnTo>
                    <a:pt x="2040636" y="1437132"/>
                  </a:lnTo>
                  <a:lnTo>
                    <a:pt x="2055876" y="1437132"/>
                  </a:lnTo>
                  <a:lnTo>
                    <a:pt x="2055876" y="1421892"/>
                  </a:lnTo>
                  <a:close/>
                </a:path>
                <a:path w="4013200" h="2178050">
                  <a:moveTo>
                    <a:pt x="2057400" y="0"/>
                  </a:moveTo>
                  <a:lnTo>
                    <a:pt x="2042160" y="0"/>
                  </a:lnTo>
                  <a:lnTo>
                    <a:pt x="2042160" y="15240"/>
                  </a:lnTo>
                  <a:lnTo>
                    <a:pt x="2057400" y="15240"/>
                  </a:lnTo>
                  <a:lnTo>
                    <a:pt x="2057400" y="0"/>
                  </a:lnTo>
                  <a:close/>
                </a:path>
                <a:path w="4013200" h="2178050">
                  <a:moveTo>
                    <a:pt x="2061972" y="1112520"/>
                  </a:moveTo>
                  <a:lnTo>
                    <a:pt x="2046732" y="1112520"/>
                  </a:lnTo>
                  <a:lnTo>
                    <a:pt x="2046732" y="1127760"/>
                  </a:lnTo>
                  <a:lnTo>
                    <a:pt x="2061972" y="1127760"/>
                  </a:lnTo>
                  <a:lnTo>
                    <a:pt x="2061972" y="1112520"/>
                  </a:lnTo>
                  <a:close/>
                </a:path>
                <a:path w="4013200" h="2178050">
                  <a:moveTo>
                    <a:pt x="2061972" y="309372"/>
                  </a:moveTo>
                  <a:lnTo>
                    <a:pt x="2045208" y="309372"/>
                  </a:lnTo>
                  <a:lnTo>
                    <a:pt x="2045208" y="324612"/>
                  </a:lnTo>
                  <a:lnTo>
                    <a:pt x="2061972" y="324612"/>
                  </a:lnTo>
                  <a:lnTo>
                    <a:pt x="2061972" y="309372"/>
                  </a:lnTo>
                  <a:close/>
                </a:path>
                <a:path w="4013200" h="2178050">
                  <a:moveTo>
                    <a:pt x="2065020" y="1854708"/>
                  </a:moveTo>
                  <a:lnTo>
                    <a:pt x="2049780" y="1854708"/>
                  </a:lnTo>
                  <a:lnTo>
                    <a:pt x="2049780" y="1869948"/>
                  </a:lnTo>
                  <a:lnTo>
                    <a:pt x="2065020" y="1869948"/>
                  </a:lnTo>
                  <a:lnTo>
                    <a:pt x="2065020" y="1854708"/>
                  </a:lnTo>
                  <a:close/>
                </a:path>
                <a:path w="4013200" h="2178050">
                  <a:moveTo>
                    <a:pt x="2071116" y="679704"/>
                  </a:moveTo>
                  <a:lnTo>
                    <a:pt x="2055876" y="679704"/>
                  </a:lnTo>
                  <a:lnTo>
                    <a:pt x="2055876" y="694944"/>
                  </a:lnTo>
                  <a:lnTo>
                    <a:pt x="2071116" y="694944"/>
                  </a:lnTo>
                  <a:lnTo>
                    <a:pt x="2071116" y="679704"/>
                  </a:lnTo>
                  <a:close/>
                </a:path>
                <a:path w="4013200" h="2178050">
                  <a:moveTo>
                    <a:pt x="2075688" y="1050036"/>
                  </a:moveTo>
                  <a:lnTo>
                    <a:pt x="2058924" y="1050036"/>
                  </a:lnTo>
                  <a:lnTo>
                    <a:pt x="2058924" y="1065276"/>
                  </a:lnTo>
                  <a:lnTo>
                    <a:pt x="2075688" y="1065276"/>
                  </a:lnTo>
                  <a:lnTo>
                    <a:pt x="2075688" y="1050036"/>
                  </a:lnTo>
                  <a:close/>
                </a:path>
                <a:path w="4013200" h="2178050">
                  <a:moveTo>
                    <a:pt x="2075688" y="742188"/>
                  </a:moveTo>
                  <a:lnTo>
                    <a:pt x="2060448" y="742188"/>
                  </a:lnTo>
                  <a:lnTo>
                    <a:pt x="2060448" y="757428"/>
                  </a:lnTo>
                  <a:lnTo>
                    <a:pt x="2075688" y="757428"/>
                  </a:lnTo>
                  <a:lnTo>
                    <a:pt x="2075688" y="742188"/>
                  </a:lnTo>
                  <a:close/>
                </a:path>
                <a:path w="4013200" h="2178050">
                  <a:moveTo>
                    <a:pt x="2078736" y="371856"/>
                  </a:moveTo>
                  <a:lnTo>
                    <a:pt x="2063496" y="371856"/>
                  </a:lnTo>
                  <a:lnTo>
                    <a:pt x="2063496" y="387096"/>
                  </a:lnTo>
                  <a:lnTo>
                    <a:pt x="2078736" y="387096"/>
                  </a:lnTo>
                  <a:lnTo>
                    <a:pt x="2078736" y="371856"/>
                  </a:lnTo>
                  <a:close/>
                </a:path>
                <a:path w="4013200" h="2178050">
                  <a:moveTo>
                    <a:pt x="2084832" y="2162556"/>
                  </a:moveTo>
                  <a:lnTo>
                    <a:pt x="2069592" y="2162556"/>
                  </a:lnTo>
                  <a:lnTo>
                    <a:pt x="2069592" y="2177796"/>
                  </a:lnTo>
                  <a:lnTo>
                    <a:pt x="2084832" y="2177796"/>
                  </a:lnTo>
                  <a:lnTo>
                    <a:pt x="2084832" y="2162556"/>
                  </a:lnTo>
                  <a:close/>
                </a:path>
                <a:path w="4013200" h="2178050">
                  <a:moveTo>
                    <a:pt x="2087880" y="1421892"/>
                  </a:moveTo>
                  <a:lnTo>
                    <a:pt x="2071116" y="1421892"/>
                  </a:lnTo>
                  <a:lnTo>
                    <a:pt x="2071116" y="1437132"/>
                  </a:lnTo>
                  <a:lnTo>
                    <a:pt x="2087880" y="1437132"/>
                  </a:lnTo>
                  <a:lnTo>
                    <a:pt x="2087880" y="1421892"/>
                  </a:lnTo>
                  <a:close/>
                </a:path>
                <a:path w="4013200" h="2178050">
                  <a:moveTo>
                    <a:pt x="2087880" y="0"/>
                  </a:moveTo>
                  <a:lnTo>
                    <a:pt x="2072640" y="0"/>
                  </a:lnTo>
                  <a:lnTo>
                    <a:pt x="2072640" y="15240"/>
                  </a:lnTo>
                  <a:lnTo>
                    <a:pt x="2087880" y="15240"/>
                  </a:lnTo>
                  <a:lnTo>
                    <a:pt x="2087880" y="0"/>
                  </a:lnTo>
                  <a:close/>
                </a:path>
                <a:path w="4013200" h="2178050">
                  <a:moveTo>
                    <a:pt x="2092452" y="1112520"/>
                  </a:moveTo>
                  <a:lnTo>
                    <a:pt x="2077212" y="1112520"/>
                  </a:lnTo>
                  <a:lnTo>
                    <a:pt x="2077212" y="1127760"/>
                  </a:lnTo>
                  <a:lnTo>
                    <a:pt x="2092452" y="1127760"/>
                  </a:lnTo>
                  <a:lnTo>
                    <a:pt x="2092452" y="1112520"/>
                  </a:lnTo>
                  <a:close/>
                </a:path>
                <a:path w="4013200" h="2178050">
                  <a:moveTo>
                    <a:pt x="2092452" y="309372"/>
                  </a:moveTo>
                  <a:lnTo>
                    <a:pt x="2077212" y="309372"/>
                  </a:lnTo>
                  <a:lnTo>
                    <a:pt x="2077212" y="324612"/>
                  </a:lnTo>
                  <a:lnTo>
                    <a:pt x="2092452" y="324612"/>
                  </a:lnTo>
                  <a:lnTo>
                    <a:pt x="2092452" y="309372"/>
                  </a:lnTo>
                  <a:close/>
                </a:path>
                <a:path w="4013200" h="2178050">
                  <a:moveTo>
                    <a:pt x="2097024" y="1854708"/>
                  </a:moveTo>
                  <a:lnTo>
                    <a:pt x="2081784" y="1854708"/>
                  </a:lnTo>
                  <a:lnTo>
                    <a:pt x="2081784" y="1869948"/>
                  </a:lnTo>
                  <a:lnTo>
                    <a:pt x="2097024" y="1869948"/>
                  </a:lnTo>
                  <a:lnTo>
                    <a:pt x="2097024" y="1854708"/>
                  </a:lnTo>
                  <a:close/>
                </a:path>
                <a:path w="4013200" h="2178050">
                  <a:moveTo>
                    <a:pt x="2101596" y="679704"/>
                  </a:moveTo>
                  <a:lnTo>
                    <a:pt x="2086356" y="679704"/>
                  </a:lnTo>
                  <a:lnTo>
                    <a:pt x="2086356" y="694944"/>
                  </a:lnTo>
                  <a:lnTo>
                    <a:pt x="2101596" y="694944"/>
                  </a:lnTo>
                  <a:lnTo>
                    <a:pt x="2101596" y="679704"/>
                  </a:lnTo>
                  <a:close/>
                </a:path>
                <a:path w="4013200" h="2178050">
                  <a:moveTo>
                    <a:pt x="2106168" y="1050036"/>
                  </a:moveTo>
                  <a:lnTo>
                    <a:pt x="2090928" y="1050036"/>
                  </a:lnTo>
                  <a:lnTo>
                    <a:pt x="2090928" y="1065276"/>
                  </a:lnTo>
                  <a:lnTo>
                    <a:pt x="2106168" y="1065276"/>
                  </a:lnTo>
                  <a:lnTo>
                    <a:pt x="2106168" y="1050036"/>
                  </a:lnTo>
                  <a:close/>
                </a:path>
                <a:path w="4013200" h="2178050">
                  <a:moveTo>
                    <a:pt x="2106168" y="742188"/>
                  </a:moveTo>
                  <a:lnTo>
                    <a:pt x="2090928" y="742188"/>
                  </a:lnTo>
                  <a:lnTo>
                    <a:pt x="2090928" y="757428"/>
                  </a:lnTo>
                  <a:lnTo>
                    <a:pt x="2106168" y="757428"/>
                  </a:lnTo>
                  <a:lnTo>
                    <a:pt x="2106168" y="742188"/>
                  </a:lnTo>
                  <a:close/>
                </a:path>
                <a:path w="4013200" h="2178050">
                  <a:moveTo>
                    <a:pt x="2110740" y="371856"/>
                  </a:moveTo>
                  <a:lnTo>
                    <a:pt x="2093976" y="371856"/>
                  </a:lnTo>
                  <a:lnTo>
                    <a:pt x="2093976" y="387096"/>
                  </a:lnTo>
                  <a:lnTo>
                    <a:pt x="2110740" y="387096"/>
                  </a:lnTo>
                  <a:lnTo>
                    <a:pt x="2110740" y="371856"/>
                  </a:lnTo>
                  <a:close/>
                </a:path>
                <a:path w="4013200" h="2178050">
                  <a:moveTo>
                    <a:pt x="2115312" y="2162556"/>
                  </a:moveTo>
                  <a:lnTo>
                    <a:pt x="2100072" y="2162556"/>
                  </a:lnTo>
                  <a:lnTo>
                    <a:pt x="2100072" y="2177796"/>
                  </a:lnTo>
                  <a:lnTo>
                    <a:pt x="2115312" y="2177796"/>
                  </a:lnTo>
                  <a:lnTo>
                    <a:pt x="2115312" y="2162556"/>
                  </a:lnTo>
                  <a:close/>
                </a:path>
                <a:path w="4013200" h="2178050">
                  <a:moveTo>
                    <a:pt x="2118360" y="1421892"/>
                  </a:moveTo>
                  <a:lnTo>
                    <a:pt x="2103120" y="1421892"/>
                  </a:lnTo>
                  <a:lnTo>
                    <a:pt x="2103120" y="1437132"/>
                  </a:lnTo>
                  <a:lnTo>
                    <a:pt x="2118360" y="1437132"/>
                  </a:lnTo>
                  <a:lnTo>
                    <a:pt x="2118360" y="1421892"/>
                  </a:lnTo>
                  <a:close/>
                </a:path>
                <a:path w="4013200" h="2178050">
                  <a:moveTo>
                    <a:pt x="2118360" y="0"/>
                  </a:moveTo>
                  <a:lnTo>
                    <a:pt x="2103120" y="0"/>
                  </a:lnTo>
                  <a:lnTo>
                    <a:pt x="2103120" y="15240"/>
                  </a:lnTo>
                  <a:lnTo>
                    <a:pt x="2118360" y="15240"/>
                  </a:lnTo>
                  <a:lnTo>
                    <a:pt x="2118360" y="0"/>
                  </a:lnTo>
                  <a:close/>
                </a:path>
                <a:path w="4013200" h="2178050">
                  <a:moveTo>
                    <a:pt x="2122932" y="309372"/>
                  </a:moveTo>
                  <a:lnTo>
                    <a:pt x="2107692" y="309372"/>
                  </a:lnTo>
                  <a:lnTo>
                    <a:pt x="2107692" y="324612"/>
                  </a:lnTo>
                  <a:lnTo>
                    <a:pt x="2122932" y="324612"/>
                  </a:lnTo>
                  <a:lnTo>
                    <a:pt x="2122932" y="309372"/>
                  </a:lnTo>
                  <a:close/>
                </a:path>
                <a:path w="4013200" h="2178050">
                  <a:moveTo>
                    <a:pt x="2124456" y="1112520"/>
                  </a:moveTo>
                  <a:lnTo>
                    <a:pt x="2107692" y="1112520"/>
                  </a:lnTo>
                  <a:lnTo>
                    <a:pt x="2107692" y="1127760"/>
                  </a:lnTo>
                  <a:lnTo>
                    <a:pt x="2124456" y="1127760"/>
                  </a:lnTo>
                  <a:lnTo>
                    <a:pt x="2124456" y="1112520"/>
                  </a:lnTo>
                  <a:close/>
                </a:path>
                <a:path w="4013200" h="2178050">
                  <a:moveTo>
                    <a:pt x="2127504" y="1854708"/>
                  </a:moveTo>
                  <a:lnTo>
                    <a:pt x="2112264" y="1854708"/>
                  </a:lnTo>
                  <a:lnTo>
                    <a:pt x="2112264" y="1869948"/>
                  </a:lnTo>
                  <a:lnTo>
                    <a:pt x="2127504" y="1869948"/>
                  </a:lnTo>
                  <a:lnTo>
                    <a:pt x="2127504" y="1854708"/>
                  </a:lnTo>
                  <a:close/>
                </a:path>
                <a:path w="4013200" h="2178050">
                  <a:moveTo>
                    <a:pt x="2133600" y="679704"/>
                  </a:moveTo>
                  <a:lnTo>
                    <a:pt x="2116836" y="679704"/>
                  </a:lnTo>
                  <a:lnTo>
                    <a:pt x="2116836" y="694944"/>
                  </a:lnTo>
                  <a:lnTo>
                    <a:pt x="2133600" y="694944"/>
                  </a:lnTo>
                  <a:lnTo>
                    <a:pt x="2133600" y="679704"/>
                  </a:lnTo>
                  <a:close/>
                </a:path>
                <a:path w="4013200" h="2178050">
                  <a:moveTo>
                    <a:pt x="2136648" y="1050036"/>
                  </a:moveTo>
                  <a:lnTo>
                    <a:pt x="2121408" y="1050036"/>
                  </a:lnTo>
                  <a:lnTo>
                    <a:pt x="2121408" y="1065276"/>
                  </a:lnTo>
                  <a:lnTo>
                    <a:pt x="2136648" y="1065276"/>
                  </a:lnTo>
                  <a:lnTo>
                    <a:pt x="2136648" y="1050036"/>
                  </a:lnTo>
                  <a:close/>
                </a:path>
                <a:path w="4013200" h="2178050">
                  <a:moveTo>
                    <a:pt x="2136648" y="742188"/>
                  </a:moveTo>
                  <a:lnTo>
                    <a:pt x="2121408" y="742188"/>
                  </a:lnTo>
                  <a:lnTo>
                    <a:pt x="2121408" y="757428"/>
                  </a:lnTo>
                  <a:lnTo>
                    <a:pt x="2136648" y="757428"/>
                  </a:lnTo>
                  <a:lnTo>
                    <a:pt x="2136648" y="742188"/>
                  </a:lnTo>
                  <a:close/>
                </a:path>
                <a:path w="4013200" h="2178050">
                  <a:moveTo>
                    <a:pt x="2141220" y="371856"/>
                  </a:moveTo>
                  <a:lnTo>
                    <a:pt x="2125980" y="371856"/>
                  </a:lnTo>
                  <a:lnTo>
                    <a:pt x="2125980" y="387096"/>
                  </a:lnTo>
                  <a:lnTo>
                    <a:pt x="2141220" y="387096"/>
                  </a:lnTo>
                  <a:lnTo>
                    <a:pt x="2141220" y="371856"/>
                  </a:lnTo>
                  <a:close/>
                </a:path>
                <a:path w="4013200" h="2178050">
                  <a:moveTo>
                    <a:pt x="2145792" y="2162556"/>
                  </a:moveTo>
                  <a:lnTo>
                    <a:pt x="2130552" y="2162556"/>
                  </a:lnTo>
                  <a:lnTo>
                    <a:pt x="2130552" y="2177796"/>
                  </a:lnTo>
                  <a:lnTo>
                    <a:pt x="2145792" y="2177796"/>
                  </a:lnTo>
                  <a:lnTo>
                    <a:pt x="2145792" y="2162556"/>
                  </a:lnTo>
                  <a:close/>
                </a:path>
                <a:path w="4013200" h="2178050">
                  <a:moveTo>
                    <a:pt x="2150364" y="0"/>
                  </a:moveTo>
                  <a:lnTo>
                    <a:pt x="2133600" y="0"/>
                  </a:lnTo>
                  <a:lnTo>
                    <a:pt x="2133600" y="15240"/>
                  </a:lnTo>
                  <a:lnTo>
                    <a:pt x="2150364" y="15240"/>
                  </a:lnTo>
                  <a:lnTo>
                    <a:pt x="2150364" y="0"/>
                  </a:lnTo>
                  <a:close/>
                </a:path>
                <a:path w="4013200" h="2178050">
                  <a:moveTo>
                    <a:pt x="2153412" y="309372"/>
                  </a:moveTo>
                  <a:lnTo>
                    <a:pt x="2138172" y="309372"/>
                  </a:lnTo>
                  <a:lnTo>
                    <a:pt x="2138172" y="324612"/>
                  </a:lnTo>
                  <a:lnTo>
                    <a:pt x="2153412" y="324612"/>
                  </a:lnTo>
                  <a:lnTo>
                    <a:pt x="2153412" y="309372"/>
                  </a:lnTo>
                  <a:close/>
                </a:path>
                <a:path w="4013200" h="2178050">
                  <a:moveTo>
                    <a:pt x="2154948" y="2139696"/>
                  </a:moveTo>
                  <a:lnTo>
                    <a:pt x="2138172" y="2139696"/>
                  </a:lnTo>
                  <a:lnTo>
                    <a:pt x="2138172" y="2154936"/>
                  </a:lnTo>
                  <a:lnTo>
                    <a:pt x="2154948" y="2154936"/>
                  </a:lnTo>
                  <a:lnTo>
                    <a:pt x="2154948" y="2139696"/>
                  </a:lnTo>
                  <a:close/>
                </a:path>
                <a:path w="4013200" h="2178050">
                  <a:moveTo>
                    <a:pt x="2154948" y="2109216"/>
                  </a:moveTo>
                  <a:lnTo>
                    <a:pt x="2138172" y="2109216"/>
                  </a:lnTo>
                  <a:lnTo>
                    <a:pt x="2138172" y="2124456"/>
                  </a:lnTo>
                  <a:lnTo>
                    <a:pt x="2154948" y="2124456"/>
                  </a:lnTo>
                  <a:lnTo>
                    <a:pt x="2154948" y="2109216"/>
                  </a:lnTo>
                  <a:close/>
                </a:path>
                <a:path w="4013200" h="2178050">
                  <a:moveTo>
                    <a:pt x="2154948" y="2077212"/>
                  </a:moveTo>
                  <a:lnTo>
                    <a:pt x="2138172" y="2077212"/>
                  </a:lnTo>
                  <a:lnTo>
                    <a:pt x="2138172" y="2093976"/>
                  </a:lnTo>
                  <a:lnTo>
                    <a:pt x="2154948" y="2093976"/>
                  </a:lnTo>
                  <a:lnTo>
                    <a:pt x="2154948" y="2077212"/>
                  </a:lnTo>
                  <a:close/>
                </a:path>
                <a:path w="4013200" h="2178050">
                  <a:moveTo>
                    <a:pt x="2154948" y="2046732"/>
                  </a:moveTo>
                  <a:lnTo>
                    <a:pt x="2138172" y="2046732"/>
                  </a:lnTo>
                  <a:lnTo>
                    <a:pt x="2138172" y="2061972"/>
                  </a:lnTo>
                  <a:lnTo>
                    <a:pt x="2154948" y="2061972"/>
                  </a:lnTo>
                  <a:lnTo>
                    <a:pt x="2154948" y="2046732"/>
                  </a:lnTo>
                  <a:close/>
                </a:path>
                <a:path w="4013200" h="2178050">
                  <a:moveTo>
                    <a:pt x="2154948" y="2016252"/>
                  </a:moveTo>
                  <a:lnTo>
                    <a:pt x="2138172" y="2016252"/>
                  </a:lnTo>
                  <a:lnTo>
                    <a:pt x="2138172" y="2031492"/>
                  </a:lnTo>
                  <a:lnTo>
                    <a:pt x="2154948" y="2031492"/>
                  </a:lnTo>
                  <a:lnTo>
                    <a:pt x="2154948" y="2016252"/>
                  </a:lnTo>
                  <a:close/>
                </a:path>
                <a:path w="4013200" h="2178050">
                  <a:moveTo>
                    <a:pt x="2154948" y="1985772"/>
                  </a:moveTo>
                  <a:lnTo>
                    <a:pt x="2138172" y="1985772"/>
                  </a:lnTo>
                  <a:lnTo>
                    <a:pt x="2138172" y="2001012"/>
                  </a:lnTo>
                  <a:lnTo>
                    <a:pt x="2154948" y="2001012"/>
                  </a:lnTo>
                  <a:lnTo>
                    <a:pt x="2154948" y="1985772"/>
                  </a:lnTo>
                  <a:close/>
                </a:path>
                <a:path w="4013200" h="2178050">
                  <a:moveTo>
                    <a:pt x="2154948" y="1953768"/>
                  </a:moveTo>
                  <a:lnTo>
                    <a:pt x="2138172" y="1953768"/>
                  </a:lnTo>
                  <a:lnTo>
                    <a:pt x="2138172" y="1970532"/>
                  </a:lnTo>
                  <a:lnTo>
                    <a:pt x="2154948" y="1970532"/>
                  </a:lnTo>
                  <a:lnTo>
                    <a:pt x="2154948" y="1953768"/>
                  </a:lnTo>
                  <a:close/>
                </a:path>
                <a:path w="4013200" h="2178050">
                  <a:moveTo>
                    <a:pt x="2154948" y="1923288"/>
                  </a:moveTo>
                  <a:lnTo>
                    <a:pt x="2138172" y="1923288"/>
                  </a:lnTo>
                  <a:lnTo>
                    <a:pt x="2138172" y="1938528"/>
                  </a:lnTo>
                  <a:lnTo>
                    <a:pt x="2154948" y="1938528"/>
                  </a:lnTo>
                  <a:lnTo>
                    <a:pt x="2154948" y="1923288"/>
                  </a:lnTo>
                  <a:close/>
                </a:path>
                <a:path w="4013200" h="2178050">
                  <a:moveTo>
                    <a:pt x="2154948" y="1892808"/>
                  </a:moveTo>
                  <a:lnTo>
                    <a:pt x="2138172" y="1892808"/>
                  </a:lnTo>
                  <a:lnTo>
                    <a:pt x="2138172" y="1908048"/>
                  </a:lnTo>
                  <a:lnTo>
                    <a:pt x="2154948" y="1908048"/>
                  </a:lnTo>
                  <a:lnTo>
                    <a:pt x="2154948" y="1892808"/>
                  </a:lnTo>
                  <a:close/>
                </a:path>
                <a:path w="4013200" h="2178050">
                  <a:moveTo>
                    <a:pt x="2154948" y="1862328"/>
                  </a:moveTo>
                  <a:lnTo>
                    <a:pt x="2145792" y="1862328"/>
                  </a:lnTo>
                  <a:lnTo>
                    <a:pt x="2145792" y="1854708"/>
                  </a:lnTo>
                  <a:lnTo>
                    <a:pt x="2142744" y="1854708"/>
                  </a:lnTo>
                  <a:lnTo>
                    <a:pt x="2142744" y="1862328"/>
                  </a:lnTo>
                  <a:lnTo>
                    <a:pt x="2138172" y="1862328"/>
                  </a:lnTo>
                  <a:lnTo>
                    <a:pt x="2138172" y="1877568"/>
                  </a:lnTo>
                  <a:lnTo>
                    <a:pt x="2154948" y="1877568"/>
                  </a:lnTo>
                  <a:lnTo>
                    <a:pt x="2154948" y="1869948"/>
                  </a:lnTo>
                  <a:lnTo>
                    <a:pt x="2154948" y="1862328"/>
                  </a:lnTo>
                  <a:close/>
                </a:path>
                <a:path w="4013200" h="2178050">
                  <a:moveTo>
                    <a:pt x="2154948" y="1427988"/>
                  </a:moveTo>
                  <a:lnTo>
                    <a:pt x="2141220" y="1427988"/>
                  </a:lnTo>
                  <a:lnTo>
                    <a:pt x="2147316" y="1421892"/>
                  </a:lnTo>
                  <a:lnTo>
                    <a:pt x="2133600" y="1421892"/>
                  </a:lnTo>
                  <a:lnTo>
                    <a:pt x="2133600" y="1437132"/>
                  </a:lnTo>
                  <a:lnTo>
                    <a:pt x="2151888" y="1437132"/>
                  </a:lnTo>
                  <a:lnTo>
                    <a:pt x="2154948" y="1434084"/>
                  </a:lnTo>
                  <a:lnTo>
                    <a:pt x="2154948" y="1429512"/>
                  </a:lnTo>
                  <a:lnTo>
                    <a:pt x="2154948" y="1427988"/>
                  </a:lnTo>
                  <a:close/>
                </a:path>
                <a:path w="4013200" h="2178050">
                  <a:moveTo>
                    <a:pt x="2154948" y="1397508"/>
                  </a:moveTo>
                  <a:lnTo>
                    <a:pt x="2139696" y="1397508"/>
                  </a:lnTo>
                  <a:lnTo>
                    <a:pt x="2139696" y="1412748"/>
                  </a:lnTo>
                  <a:lnTo>
                    <a:pt x="2154948" y="1412748"/>
                  </a:lnTo>
                  <a:lnTo>
                    <a:pt x="2154948" y="1397508"/>
                  </a:lnTo>
                  <a:close/>
                </a:path>
                <a:path w="4013200" h="2178050">
                  <a:moveTo>
                    <a:pt x="2154948" y="1367028"/>
                  </a:moveTo>
                  <a:lnTo>
                    <a:pt x="2139696" y="1367028"/>
                  </a:lnTo>
                  <a:lnTo>
                    <a:pt x="2139696" y="1382268"/>
                  </a:lnTo>
                  <a:lnTo>
                    <a:pt x="2154948" y="1382268"/>
                  </a:lnTo>
                  <a:lnTo>
                    <a:pt x="2154948" y="1367028"/>
                  </a:lnTo>
                  <a:close/>
                </a:path>
                <a:path w="4013200" h="2178050">
                  <a:moveTo>
                    <a:pt x="2154948" y="1336548"/>
                  </a:moveTo>
                  <a:lnTo>
                    <a:pt x="2139696" y="1336548"/>
                  </a:lnTo>
                  <a:lnTo>
                    <a:pt x="2139696" y="1351788"/>
                  </a:lnTo>
                  <a:lnTo>
                    <a:pt x="2154948" y="1351788"/>
                  </a:lnTo>
                  <a:lnTo>
                    <a:pt x="2154948" y="1336548"/>
                  </a:lnTo>
                  <a:close/>
                </a:path>
                <a:path w="4013200" h="2178050">
                  <a:moveTo>
                    <a:pt x="2154948" y="1304544"/>
                  </a:moveTo>
                  <a:lnTo>
                    <a:pt x="2139696" y="1304544"/>
                  </a:lnTo>
                  <a:lnTo>
                    <a:pt x="2139696" y="1319784"/>
                  </a:lnTo>
                  <a:lnTo>
                    <a:pt x="2154948" y="1319784"/>
                  </a:lnTo>
                  <a:lnTo>
                    <a:pt x="2154948" y="1304544"/>
                  </a:lnTo>
                  <a:close/>
                </a:path>
                <a:path w="4013200" h="2178050">
                  <a:moveTo>
                    <a:pt x="2154948" y="1274064"/>
                  </a:moveTo>
                  <a:lnTo>
                    <a:pt x="2139696" y="1274064"/>
                  </a:lnTo>
                  <a:lnTo>
                    <a:pt x="2139696" y="1289304"/>
                  </a:lnTo>
                  <a:lnTo>
                    <a:pt x="2154948" y="1289304"/>
                  </a:lnTo>
                  <a:lnTo>
                    <a:pt x="2154948" y="1274064"/>
                  </a:lnTo>
                  <a:close/>
                </a:path>
                <a:path w="4013200" h="2178050">
                  <a:moveTo>
                    <a:pt x="2154948" y="1243584"/>
                  </a:moveTo>
                  <a:lnTo>
                    <a:pt x="2139696" y="1243584"/>
                  </a:lnTo>
                  <a:lnTo>
                    <a:pt x="2139696" y="1258824"/>
                  </a:lnTo>
                  <a:lnTo>
                    <a:pt x="2154948" y="1258824"/>
                  </a:lnTo>
                  <a:lnTo>
                    <a:pt x="2154948" y="1243584"/>
                  </a:lnTo>
                  <a:close/>
                </a:path>
                <a:path w="4013200" h="2178050">
                  <a:moveTo>
                    <a:pt x="2154948" y="1213104"/>
                  </a:moveTo>
                  <a:lnTo>
                    <a:pt x="2139696" y="1213104"/>
                  </a:lnTo>
                  <a:lnTo>
                    <a:pt x="2139696" y="1228344"/>
                  </a:lnTo>
                  <a:lnTo>
                    <a:pt x="2154948" y="1228344"/>
                  </a:lnTo>
                  <a:lnTo>
                    <a:pt x="2154948" y="1213104"/>
                  </a:lnTo>
                  <a:close/>
                </a:path>
                <a:path w="4013200" h="2178050">
                  <a:moveTo>
                    <a:pt x="2154948" y="1181100"/>
                  </a:moveTo>
                  <a:lnTo>
                    <a:pt x="2139696" y="1181100"/>
                  </a:lnTo>
                  <a:lnTo>
                    <a:pt x="2139696" y="1196340"/>
                  </a:lnTo>
                  <a:lnTo>
                    <a:pt x="2154948" y="1196340"/>
                  </a:lnTo>
                  <a:lnTo>
                    <a:pt x="2154948" y="1181100"/>
                  </a:lnTo>
                  <a:close/>
                </a:path>
                <a:path w="4013200" h="2178050">
                  <a:moveTo>
                    <a:pt x="2154948" y="1150620"/>
                  </a:moveTo>
                  <a:lnTo>
                    <a:pt x="2139696" y="1150620"/>
                  </a:lnTo>
                  <a:lnTo>
                    <a:pt x="2139696" y="1165860"/>
                  </a:lnTo>
                  <a:lnTo>
                    <a:pt x="2154948" y="1165860"/>
                  </a:lnTo>
                  <a:lnTo>
                    <a:pt x="2154948" y="1150620"/>
                  </a:lnTo>
                  <a:close/>
                </a:path>
                <a:path w="4013200" h="2178050">
                  <a:moveTo>
                    <a:pt x="2154948" y="1120140"/>
                  </a:moveTo>
                  <a:lnTo>
                    <a:pt x="2147316" y="1120140"/>
                  </a:lnTo>
                  <a:lnTo>
                    <a:pt x="2147316" y="1112520"/>
                  </a:lnTo>
                  <a:lnTo>
                    <a:pt x="2139696" y="1112520"/>
                  </a:lnTo>
                  <a:lnTo>
                    <a:pt x="2139696" y="1135380"/>
                  </a:lnTo>
                  <a:lnTo>
                    <a:pt x="2154948" y="1135380"/>
                  </a:lnTo>
                  <a:lnTo>
                    <a:pt x="2154948" y="1127760"/>
                  </a:lnTo>
                  <a:lnTo>
                    <a:pt x="2154948" y="1120140"/>
                  </a:lnTo>
                  <a:close/>
                </a:path>
                <a:path w="4013200" h="2178050">
                  <a:moveTo>
                    <a:pt x="2164092" y="679704"/>
                  </a:moveTo>
                  <a:lnTo>
                    <a:pt x="2148840" y="679704"/>
                  </a:lnTo>
                  <a:lnTo>
                    <a:pt x="2148840" y="694944"/>
                  </a:lnTo>
                  <a:lnTo>
                    <a:pt x="2164092" y="694944"/>
                  </a:lnTo>
                  <a:lnTo>
                    <a:pt x="2164092" y="679704"/>
                  </a:lnTo>
                  <a:close/>
                </a:path>
                <a:path w="4013200" h="2178050">
                  <a:moveTo>
                    <a:pt x="2167140" y="1050036"/>
                  </a:moveTo>
                  <a:lnTo>
                    <a:pt x="2151888" y="1050036"/>
                  </a:lnTo>
                  <a:lnTo>
                    <a:pt x="2151888" y="1065276"/>
                  </a:lnTo>
                  <a:lnTo>
                    <a:pt x="2167140" y="1065276"/>
                  </a:lnTo>
                  <a:lnTo>
                    <a:pt x="2167140" y="1050036"/>
                  </a:lnTo>
                  <a:close/>
                </a:path>
                <a:path w="4013200" h="2178050">
                  <a:moveTo>
                    <a:pt x="2168664" y="742188"/>
                  </a:moveTo>
                  <a:lnTo>
                    <a:pt x="2153412" y="742188"/>
                  </a:lnTo>
                  <a:lnTo>
                    <a:pt x="2153412" y="757428"/>
                  </a:lnTo>
                  <a:lnTo>
                    <a:pt x="2168664" y="757428"/>
                  </a:lnTo>
                  <a:lnTo>
                    <a:pt x="2168664" y="742188"/>
                  </a:lnTo>
                  <a:close/>
                </a:path>
                <a:path w="4013200" h="2178050">
                  <a:moveTo>
                    <a:pt x="2171712" y="371856"/>
                  </a:moveTo>
                  <a:lnTo>
                    <a:pt x="2156472" y="371856"/>
                  </a:lnTo>
                  <a:lnTo>
                    <a:pt x="2156472" y="387096"/>
                  </a:lnTo>
                  <a:lnTo>
                    <a:pt x="2171712" y="387096"/>
                  </a:lnTo>
                  <a:lnTo>
                    <a:pt x="2171712" y="371856"/>
                  </a:lnTo>
                  <a:close/>
                </a:path>
                <a:path w="4013200" h="2178050">
                  <a:moveTo>
                    <a:pt x="2180856" y="0"/>
                  </a:moveTo>
                  <a:lnTo>
                    <a:pt x="2165616" y="0"/>
                  </a:lnTo>
                  <a:lnTo>
                    <a:pt x="2165616" y="15240"/>
                  </a:lnTo>
                  <a:lnTo>
                    <a:pt x="2180856" y="15240"/>
                  </a:lnTo>
                  <a:lnTo>
                    <a:pt x="2180856" y="0"/>
                  </a:lnTo>
                  <a:close/>
                </a:path>
                <a:path w="4013200" h="2178050">
                  <a:moveTo>
                    <a:pt x="2185428" y="309372"/>
                  </a:moveTo>
                  <a:lnTo>
                    <a:pt x="2168664" y="309372"/>
                  </a:lnTo>
                  <a:lnTo>
                    <a:pt x="2168664" y="324612"/>
                  </a:lnTo>
                  <a:lnTo>
                    <a:pt x="2185428" y="324612"/>
                  </a:lnTo>
                  <a:lnTo>
                    <a:pt x="2185428" y="309372"/>
                  </a:lnTo>
                  <a:close/>
                </a:path>
                <a:path w="4013200" h="2178050">
                  <a:moveTo>
                    <a:pt x="2194572" y="679704"/>
                  </a:moveTo>
                  <a:lnTo>
                    <a:pt x="2179332" y="679704"/>
                  </a:lnTo>
                  <a:lnTo>
                    <a:pt x="2179332" y="694944"/>
                  </a:lnTo>
                  <a:lnTo>
                    <a:pt x="2194572" y="694944"/>
                  </a:lnTo>
                  <a:lnTo>
                    <a:pt x="2194572" y="679704"/>
                  </a:lnTo>
                  <a:close/>
                </a:path>
                <a:path w="4013200" h="2178050">
                  <a:moveTo>
                    <a:pt x="2199144" y="1050036"/>
                  </a:moveTo>
                  <a:lnTo>
                    <a:pt x="2182380" y="1050036"/>
                  </a:lnTo>
                  <a:lnTo>
                    <a:pt x="2182380" y="1065276"/>
                  </a:lnTo>
                  <a:lnTo>
                    <a:pt x="2199144" y="1065276"/>
                  </a:lnTo>
                  <a:lnTo>
                    <a:pt x="2199144" y="1050036"/>
                  </a:lnTo>
                  <a:close/>
                </a:path>
                <a:path w="4013200" h="2178050">
                  <a:moveTo>
                    <a:pt x="2202192" y="371856"/>
                  </a:moveTo>
                  <a:lnTo>
                    <a:pt x="2186952" y="371856"/>
                  </a:lnTo>
                  <a:lnTo>
                    <a:pt x="2186952" y="387096"/>
                  </a:lnTo>
                  <a:lnTo>
                    <a:pt x="2202192" y="387096"/>
                  </a:lnTo>
                  <a:lnTo>
                    <a:pt x="2202192" y="371856"/>
                  </a:lnTo>
                  <a:close/>
                </a:path>
                <a:path w="4013200" h="2178050">
                  <a:moveTo>
                    <a:pt x="2206764" y="1027176"/>
                  </a:moveTo>
                  <a:lnTo>
                    <a:pt x="2190000" y="1027176"/>
                  </a:lnTo>
                  <a:lnTo>
                    <a:pt x="2190000" y="1042416"/>
                  </a:lnTo>
                  <a:lnTo>
                    <a:pt x="2206764" y="1042416"/>
                  </a:lnTo>
                  <a:lnTo>
                    <a:pt x="2206764" y="1027176"/>
                  </a:lnTo>
                  <a:close/>
                </a:path>
                <a:path w="4013200" h="2178050">
                  <a:moveTo>
                    <a:pt x="2206764" y="996696"/>
                  </a:moveTo>
                  <a:lnTo>
                    <a:pt x="2190000" y="996696"/>
                  </a:lnTo>
                  <a:lnTo>
                    <a:pt x="2190000" y="1011936"/>
                  </a:lnTo>
                  <a:lnTo>
                    <a:pt x="2206764" y="1011936"/>
                  </a:lnTo>
                  <a:lnTo>
                    <a:pt x="2206764" y="996696"/>
                  </a:lnTo>
                  <a:close/>
                </a:path>
                <a:path w="4013200" h="2178050">
                  <a:moveTo>
                    <a:pt x="2206764" y="966216"/>
                  </a:moveTo>
                  <a:lnTo>
                    <a:pt x="2190000" y="966216"/>
                  </a:lnTo>
                  <a:lnTo>
                    <a:pt x="2190000" y="981456"/>
                  </a:lnTo>
                  <a:lnTo>
                    <a:pt x="2206764" y="981456"/>
                  </a:lnTo>
                  <a:lnTo>
                    <a:pt x="2206764" y="966216"/>
                  </a:lnTo>
                  <a:close/>
                </a:path>
                <a:path w="4013200" h="2178050">
                  <a:moveTo>
                    <a:pt x="2206764" y="934212"/>
                  </a:moveTo>
                  <a:lnTo>
                    <a:pt x="2190000" y="934212"/>
                  </a:lnTo>
                  <a:lnTo>
                    <a:pt x="2190000" y="949452"/>
                  </a:lnTo>
                  <a:lnTo>
                    <a:pt x="2206764" y="949452"/>
                  </a:lnTo>
                  <a:lnTo>
                    <a:pt x="2206764" y="934212"/>
                  </a:lnTo>
                  <a:close/>
                </a:path>
                <a:path w="4013200" h="2178050">
                  <a:moveTo>
                    <a:pt x="2206764" y="903732"/>
                  </a:moveTo>
                  <a:lnTo>
                    <a:pt x="2190000" y="903732"/>
                  </a:lnTo>
                  <a:lnTo>
                    <a:pt x="2190000" y="918972"/>
                  </a:lnTo>
                  <a:lnTo>
                    <a:pt x="2206764" y="918972"/>
                  </a:lnTo>
                  <a:lnTo>
                    <a:pt x="2206764" y="903732"/>
                  </a:lnTo>
                  <a:close/>
                </a:path>
                <a:path w="4013200" h="2178050">
                  <a:moveTo>
                    <a:pt x="2206764" y="873252"/>
                  </a:moveTo>
                  <a:lnTo>
                    <a:pt x="2190000" y="873252"/>
                  </a:lnTo>
                  <a:lnTo>
                    <a:pt x="2190000" y="888492"/>
                  </a:lnTo>
                  <a:lnTo>
                    <a:pt x="2206764" y="888492"/>
                  </a:lnTo>
                  <a:lnTo>
                    <a:pt x="2206764" y="873252"/>
                  </a:lnTo>
                  <a:close/>
                </a:path>
                <a:path w="4013200" h="2178050">
                  <a:moveTo>
                    <a:pt x="2206764" y="842772"/>
                  </a:moveTo>
                  <a:lnTo>
                    <a:pt x="2190000" y="842772"/>
                  </a:lnTo>
                  <a:lnTo>
                    <a:pt x="2190000" y="858012"/>
                  </a:lnTo>
                  <a:lnTo>
                    <a:pt x="2206764" y="858012"/>
                  </a:lnTo>
                  <a:lnTo>
                    <a:pt x="2206764" y="842772"/>
                  </a:lnTo>
                  <a:close/>
                </a:path>
                <a:path w="4013200" h="2178050">
                  <a:moveTo>
                    <a:pt x="2206764" y="810768"/>
                  </a:moveTo>
                  <a:lnTo>
                    <a:pt x="2190000" y="810768"/>
                  </a:lnTo>
                  <a:lnTo>
                    <a:pt x="2190000" y="826008"/>
                  </a:lnTo>
                  <a:lnTo>
                    <a:pt x="2206764" y="826008"/>
                  </a:lnTo>
                  <a:lnTo>
                    <a:pt x="2206764" y="810768"/>
                  </a:lnTo>
                  <a:close/>
                </a:path>
                <a:path w="4013200" h="2178050">
                  <a:moveTo>
                    <a:pt x="2206764" y="780288"/>
                  </a:moveTo>
                  <a:lnTo>
                    <a:pt x="2190000" y="780288"/>
                  </a:lnTo>
                  <a:lnTo>
                    <a:pt x="2190000" y="795528"/>
                  </a:lnTo>
                  <a:lnTo>
                    <a:pt x="2206764" y="795528"/>
                  </a:lnTo>
                  <a:lnTo>
                    <a:pt x="2206764" y="780288"/>
                  </a:lnTo>
                  <a:close/>
                </a:path>
                <a:path w="4013200" h="2178050">
                  <a:moveTo>
                    <a:pt x="2206764" y="749808"/>
                  </a:moveTo>
                  <a:lnTo>
                    <a:pt x="2199144" y="749808"/>
                  </a:lnTo>
                  <a:lnTo>
                    <a:pt x="2199144" y="742188"/>
                  </a:lnTo>
                  <a:lnTo>
                    <a:pt x="2183904" y="742188"/>
                  </a:lnTo>
                  <a:lnTo>
                    <a:pt x="2183904" y="757428"/>
                  </a:lnTo>
                  <a:lnTo>
                    <a:pt x="2190000" y="757428"/>
                  </a:lnTo>
                  <a:lnTo>
                    <a:pt x="2190000" y="765048"/>
                  </a:lnTo>
                  <a:lnTo>
                    <a:pt x="2206764" y="765048"/>
                  </a:lnTo>
                  <a:lnTo>
                    <a:pt x="2206764" y="757428"/>
                  </a:lnTo>
                  <a:lnTo>
                    <a:pt x="2206764" y="749808"/>
                  </a:lnTo>
                  <a:close/>
                </a:path>
                <a:path w="4013200" h="2178050">
                  <a:moveTo>
                    <a:pt x="2211336" y="0"/>
                  </a:moveTo>
                  <a:lnTo>
                    <a:pt x="2196096" y="0"/>
                  </a:lnTo>
                  <a:lnTo>
                    <a:pt x="2196096" y="15240"/>
                  </a:lnTo>
                  <a:lnTo>
                    <a:pt x="2211336" y="15240"/>
                  </a:lnTo>
                  <a:lnTo>
                    <a:pt x="2211336" y="0"/>
                  </a:lnTo>
                  <a:close/>
                </a:path>
                <a:path w="4013200" h="2178050">
                  <a:moveTo>
                    <a:pt x="2215908" y="309372"/>
                  </a:moveTo>
                  <a:lnTo>
                    <a:pt x="2200668" y="309372"/>
                  </a:lnTo>
                  <a:lnTo>
                    <a:pt x="2200668" y="324612"/>
                  </a:lnTo>
                  <a:lnTo>
                    <a:pt x="2215908" y="324612"/>
                  </a:lnTo>
                  <a:lnTo>
                    <a:pt x="2215908" y="309372"/>
                  </a:lnTo>
                  <a:close/>
                </a:path>
                <a:path w="4013200" h="2178050">
                  <a:moveTo>
                    <a:pt x="2225052" y="679704"/>
                  </a:moveTo>
                  <a:lnTo>
                    <a:pt x="2209812" y="679704"/>
                  </a:lnTo>
                  <a:lnTo>
                    <a:pt x="2209812" y="694944"/>
                  </a:lnTo>
                  <a:lnTo>
                    <a:pt x="2225052" y="694944"/>
                  </a:lnTo>
                  <a:lnTo>
                    <a:pt x="2225052" y="679704"/>
                  </a:lnTo>
                  <a:close/>
                </a:path>
                <a:path w="4013200" h="2178050">
                  <a:moveTo>
                    <a:pt x="2234196" y="371856"/>
                  </a:moveTo>
                  <a:lnTo>
                    <a:pt x="2217432" y="371856"/>
                  </a:lnTo>
                  <a:lnTo>
                    <a:pt x="2217432" y="387096"/>
                  </a:lnTo>
                  <a:lnTo>
                    <a:pt x="2234196" y="387096"/>
                  </a:lnTo>
                  <a:lnTo>
                    <a:pt x="2234196" y="371856"/>
                  </a:lnTo>
                  <a:close/>
                </a:path>
                <a:path w="4013200" h="2178050">
                  <a:moveTo>
                    <a:pt x="2241816" y="0"/>
                  </a:moveTo>
                  <a:lnTo>
                    <a:pt x="2226576" y="0"/>
                  </a:lnTo>
                  <a:lnTo>
                    <a:pt x="2226576" y="15240"/>
                  </a:lnTo>
                  <a:lnTo>
                    <a:pt x="2241816" y="15240"/>
                  </a:lnTo>
                  <a:lnTo>
                    <a:pt x="2241816" y="0"/>
                  </a:lnTo>
                  <a:close/>
                </a:path>
                <a:path w="4013200" h="2178050">
                  <a:moveTo>
                    <a:pt x="2246388" y="309372"/>
                  </a:moveTo>
                  <a:lnTo>
                    <a:pt x="2231148" y="309372"/>
                  </a:lnTo>
                  <a:lnTo>
                    <a:pt x="2231148" y="324612"/>
                  </a:lnTo>
                  <a:lnTo>
                    <a:pt x="2246388" y="324612"/>
                  </a:lnTo>
                  <a:lnTo>
                    <a:pt x="2246388" y="309372"/>
                  </a:lnTo>
                  <a:close/>
                </a:path>
                <a:path w="4013200" h="2178050">
                  <a:moveTo>
                    <a:pt x="2257056" y="679704"/>
                  </a:moveTo>
                  <a:lnTo>
                    <a:pt x="2240292" y="679704"/>
                  </a:lnTo>
                  <a:lnTo>
                    <a:pt x="2240292" y="694944"/>
                  </a:lnTo>
                  <a:lnTo>
                    <a:pt x="2257056" y="694944"/>
                  </a:lnTo>
                  <a:lnTo>
                    <a:pt x="2257056" y="679704"/>
                  </a:lnTo>
                  <a:close/>
                </a:path>
                <a:path w="4013200" h="2178050">
                  <a:moveTo>
                    <a:pt x="2264676" y="371856"/>
                  </a:moveTo>
                  <a:lnTo>
                    <a:pt x="2249436" y="371856"/>
                  </a:lnTo>
                  <a:lnTo>
                    <a:pt x="2249436" y="387096"/>
                  </a:lnTo>
                  <a:lnTo>
                    <a:pt x="2264676" y="387096"/>
                  </a:lnTo>
                  <a:lnTo>
                    <a:pt x="2264676" y="371856"/>
                  </a:lnTo>
                  <a:close/>
                </a:path>
                <a:path w="4013200" h="2178050">
                  <a:moveTo>
                    <a:pt x="2273820" y="0"/>
                  </a:moveTo>
                  <a:lnTo>
                    <a:pt x="2257056" y="0"/>
                  </a:lnTo>
                  <a:lnTo>
                    <a:pt x="2257056" y="15240"/>
                  </a:lnTo>
                  <a:lnTo>
                    <a:pt x="2273820" y="15240"/>
                  </a:lnTo>
                  <a:lnTo>
                    <a:pt x="2273820" y="0"/>
                  </a:lnTo>
                  <a:close/>
                </a:path>
                <a:path w="4013200" h="2178050">
                  <a:moveTo>
                    <a:pt x="2276868" y="309372"/>
                  </a:moveTo>
                  <a:lnTo>
                    <a:pt x="2261628" y="309372"/>
                  </a:lnTo>
                  <a:lnTo>
                    <a:pt x="2261628" y="324612"/>
                  </a:lnTo>
                  <a:lnTo>
                    <a:pt x="2276868" y="324612"/>
                  </a:lnTo>
                  <a:lnTo>
                    <a:pt x="2276868" y="309372"/>
                  </a:lnTo>
                  <a:close/>
                </a:path>
                <a:path w="4013200" h="2178050">
                  <a:moveTo>
                    <a:pt x="2287536" y="679704"/>
                  </a:moveTo>
                  <a:lnTo>
                    <a:pt x="2272296" y="679704"/>
                  </a:lnTo>
                  <a:lnTo>
                    <a:pt x="2272296" y="694944"/>
                  </a:lnTo>
                  <a:lnTo>
                    <a:pt x="2287536" y="694944"/>
                  </a:lnTo>
                  <a:lnTo>
                    <a:pt x="2287536" y="679704"/>
                  </a:lnTo>
                  <a:close/>
                </a:path>
                <a:path w="4013200" h="2178050">
                  <a:moveTo>
                    <a:pt x="2295156" y="371856"/>
                  </a:moveTo>
                  <a:lnTo>
                    <a:pt x="2279916" y="371856"/>
                  </a:lnTo>
                  <a:lnTo>
                    <a:pt x="2279916" y="387096"/>
                  </a:lnTo>
                  <a:lnTo>
                    <a:pt x="2295156" y="387096"/>
                  </a:lnTo>
                  <a:lnTo>
                    <a:pt x="2295156" y="371856"/>
                  </a:lnTo>
                  <a:close/>
                </a:path>
                <a:path w="4013200" h="2178050">
                  <a:moveTo>
                    <a:pt x="2304300" y="0"/>
                  </a:moveTo>
                  <a:lnTo>
                    <a:pt x="2289060" y="0"/>
                  </a:lnTo>
                  <a:lnTo>
                    <a:pt x="2289060" y="15240"/>
                  </a:lnTo>
                  <a:lnTo>
                    <a:pt x="2304300" y="15240"/>
                  </a:lnTo>
                  <a:lnTo>
                    <a:pt x="2304300" y="0"/>
                  </a:lnTo>
                  <a:close/>
                </a:path>
                <a:path w="4013200" h="2178050">
                  <a:moveTo>
                    <a:pt x="2308872" y="309372"/>
                  </a:moveTo>
                  <a:lnTo>
                    <a:pt x="2292108" y="309372"/>
                  </a:lnTo>
                  <a:lnTo>
                    <a:pt x="2292108" y="324612"/>
                  </a:lnTo>
                  <a:lnTo>
                    <a:pt x="2308872" y="324612"/>
                  </a:lnTo>
                  <a:lnTo>
                    <a:pt x="2308872" y="309372"/>
                  </a:lnTo>
                  <a:close/>
                </a:path>
                <a:path w="4013200" h="2178050">
                  <a:moveTo>
                    <a:pt x="2318016" y="679704"/>
                  </a:moveTo>
                  <a:lnTo>
                    <a:pt x="2302776" y="679704"/>
                  </a:lnTo>
                  <a:lnTo>
                    <a:pt x="2302776" y="694944"/>
                  </a:lnTo>
                  <a:lnTo>
                    <a:pt x="2318016" y="694944"/>
                  </a:lnTo>
                  <a:lnTo>
                    <a:pt x="2318016" y="679704"/>
                  </a:lnTo>
                  <a:close/>
                </a:path>
                <a:path w="4013200" h="2178050">
                  <a:moveTo>
                    <a:pt x="2325636" y="371856"/>
                  </a:moveTo>
                  <a:lnTo>
                    <a:pt x="2310396" y="371856"/>
                  </a:lnTo>
                  <a:lnTo>
                    <a:pt x="2310396" y="387096"/>
                  </a:lnTo>
                  <a:lnTo>
                    <a:pt x="2325636" y="387096"/>
                  </a:lnTo>
                  <a:lnTo>
                    <a:pt x="2325636" y="371856"/>
                  </a:lnTo>
                  <a:close/>
                </a:path>
                <a:path w="4013200" h="2178050">
                  <a:moveTo>
                    <a:pt x="2334780" y="0"/>
                  </a:moveTo>
                  <a:lnTo>
                    <a:pt x="2319540" y="0"/>
                  </a:lnTo>
                  <a:lnTo>
                    <a:pt x="2319540" y="15240"/>
                  </a:lnTo>
                  <a:lnTo>
                    <a:pt x="2334780" y="15240"/>
                  </a:lnTo>
                  <a:lnTo>
                    <a:pt x="2334780" y="0"/>
                  </a:lnTo>
                  <a:close/>
                </a:path>
                <a:path w="4013200" h="2178050">
                  <a:moveTo>
                    <a:pt x="2339352" y="309372"/>
                  </a:moveTo>
                  <a:lnTo>
                    <a:pt x="2324112" y="309372"/>
                  </a:lnTo>
                  <a:lnTo>
                    <a:pt x="2324112" y="324612"/>
                  </a:lnTo>
                  <a:lnTo>
                    <a:pt x="2339352" y="324612"/>
                  </a:lnTo>
                  <a:lnTo>
                    <a:pt x="2339352" y="309372"/>
                  </a:lnTo>
                  <a:close/>
                </a:path>
                <a:path w="4013200" h="2178050">
                  <a:moveTo>
                    <a:pt x="2348496" y="679704"/>
                  </a:moveTo>
                  <a:lnTo>
                    <a:pt x="2333256" y="679704"/>
                  </a:lnTo>
                  <a:lnTo>
                    <a:pt x="2333256" y="694944"/>
                  </a:lnTo>
                  <a:lnTo>
                    <a:pt x="2348496" y="694944"/>
                  </a:lnTo>
                  <a:lnTo>
                    <a:pt x="2348496" y="679704"/>
                  </a:lnTo>
                  <a:close/>
                </a:path>
                <a:path w="4013200" h="2178050">
                  <a:moveTo>
                    <a:pt x="2357640" y="371856"/>
                  </a:moveTo>
                  <a:lnTo>
                    <a:pt x="2340876" y="371856"/>
                  </a:lnTo>
                  <a:lnTo>
                    <a:pt x="2340876" y="387096"/>
                  </a:lnTo>
                  <a:lnTo>
                    <a:pt x="2357640" y="387096"/>
                  </a:lnTo>
                  <a:lnTo>
                    <a:pt x="2357640" y="371856"/>
                  </a:lnTo>
                  <a:close/>
                </a:path>
                <a:path w="4013200" h="2178050">
                  <a:moveTo>
                    <a:pt x="2365260" y="0"/>
                  </a:moveTo>
                  <a:lnTo>
                    <a:pt x="2350020" y="0"/>
                  </a:lnTo>
                  <a:lnTo>
                    <a:pt x="2350020" y="15240"/>
                  </a:lnTo>
                  <a:lnTo>
                    <a:pt x="2365260" y="15240"/>
                  </a:lnTo>
                  <a:lnTo>
                    <a:pt x="2365260" y="0"/>
                  </a:lnTo>
                  <a:close/>
                </a:path>
                <a:path w="4013200" h="2178050">
                  <a:moveTo>
                    <a:pt x="2369832" y="309372"/>
                  </a:moveTo>
                  <a:lnTo>
                    <a:pt x="2354592" y="309372"/>
                  </a:lnTo>
                  <a:lnTo>
                    <a:pt x="2354592" y="324612"/>
                  </a:lnTo>
                  <a:lnTo>
                    <a:pt x="2369832" y="324612"/>
                  </a:lnTo>
                  <a:lnTo>
                    <a:pt x="2369832" y="309372"/>
                  </a:lnTo>
                  <a:close/>
                </a:path>
                <a:path w="4013200" h="2178050">
                  <a:moveTo>
                    <a:pt x="2380500" y="679704"/>
                  </a:moveTo>
                  <a:lnTo>
                    <a:pt x="2363736" y="679704"/>
                  </a:lnTo>
                  <a:lnTo>
                    <a:pt x="2363736" y="694944"/>
                  </a:lnTo>
                  <a:lnTo>
                    <a:pt x="2380500" y="694944"/>
                  </a:lnTo>
                  <a:lnTo>
                    <a:pt x="2380500" y="679704"/>
                  </a:lnTo>
                  <a:close/>
                </a:path>
                <a:path w="4013200" h="2178050">
                  <a:moveTo>
                    <a:pt x="2388120" y="656844"/>
                  </a:moveTo>
                  <a:lnTo>
                    <a:pt x="2372880" y="656844"/>
                  </a:lnTo>
                  <a:lnTo>
                    <a:pt x="2372880" y="672084"/>
                  </a:lnTo>
                  <a:lnTo>
                    <a:pt x="2388120" y="672084"/>
                  </a:lnTo>
                  <a:lnTo>
                    <a:pt x="2388120" y="656844"/>
                  </a:lnTo>
                  <a:close/>
                </a:path>
                <a:path w="4013200" h="2178050">
                  <a:moveTo>
                    <a:pt x="2388120" y="626364"/>
                  </a:moveTo>
                  <a:lnTo>
                    <a:pt x="2372880" y="626364"/>
                  </a:lnTo>
                  <a:lnTo>
                    <a:pt x="2372880" y="641604"/>
                  </a:lnTo>
                  <a:lnTo>
                    <a:pt x="2388120" y="641604"/>
                  </a:lnTo>
                  <a:lnTo>
                    <a:pt x="2388120" y="626364"/>
                  </a:lnTo>
                  <a:close/>
                </a:path>
                <a:path w="4013200" h="2178050">
                  <a:moveTo>
                    <a:pt x="2388120" y="595884"/>
                  </a:moveTo>
                  <a:lnTo>
                    <a:pt x="2372880" y="595884"/>
                  </a:lnTo>
                  <a:lnTo>
                    <a:pt x="2372880" y="611124"/>
                  </a:lnTo>
                  <a:lnTo>
                    <a:pt x="2388120" y="611124"/>
                  </a:lnTo>
                  <a:lnTo>
                    <a:pt x="2388120" y="595884"/>
                  </a:lnTo>
                  <a:close/>
                </a:path>
                <a:path w="4013200" h="2178050">
                  <a:moveTo>
                    <a:pt x="2388120" y="563880"/>
                  </a:moveTo>
                  <a:lnTo>
                    <a:pt x="2372880" y="563880"/>
                  </a:lnTo>
                  <a:lnTo>
                    <a:pt x="2372880" y="579120"/>
                  </a:lnTo>
                  <a:lnTo>
                    <a:pt x="2388120" y="579120"/>
                  </a:lnTo>
                  <a:lnTo>
                    <a:pt x="2388120" y="563880"/>
                  </a:lnTo>
                  <a:close/>
                </a:path>
                <a:path w="4013200" h="2178050">
                  <a:moveTo>
                    <a:pt x="2388120" y="533400"/>
                  </a:moveTo>
                  <a:lnTo>
                    <a:pt x="2372880" y="533400"/>
                  </a:lnTo>
                  <a:lnTo>
                    <a:pt x="2372880" y="548640"/>
                  </a:lnTo>
                  <a:lnTo>
                    <a:pt x="2388120" y="548640"/>
                  </a:lnTo>
                  <a:lnTo>
                    <a:pt x="2388120" y="533400"/>
                  </a:lnTo>
                  <a:close/>
                </a:path>
                <a:path w="4013200" h="2178050">
                  <a:moveTo>
                    <a:pt x="2388120" y="502920"/>
                  </a:moveTo>
                  <a:lnTo>
                    <a:pt x="2372880" y="502920"/>
                  </a:lnTo>
                  <a:lnTo>
                    <a:pt x="2372880" y="518160"/>
                  </a:lnTo>
                  <a:lnTo>
                    <a:pt x="2388120" y="518160"/>
                  </a:lnTo>
                  <a:lnTo>
                    <a:pt x="2388120" y="502920"/>
                  </a:lnTo>
                  <a:close/>
                </a:path>
                <a:path w="4013200" h="2178050">
                  <a:moveTo>
                    <a:pt x="2388120" y="472440"/>
                  </a:moveTo>
                  <a:lnTo>
                    <a:pt x="2372880" y="472440"/>
                  </a:lnTo>
                  <a:lnTo>
                    <a:pt x="2372880" y="487680"/>
                  </a:lnTo>
                  <a:lnTo>
                    <a:pt x="2388120" y="487680"/>
                  </a:lnTo>
                  <a:lnTo>
                    <a:pt x="2388120" y="472440"/>
                  </a:lnTo>
                  <a:close/>
                </a:path>
                <a:path w="4013200" h="2178050">
                  <a:moveTo>
                    <a:pt x="2388120" y="440436"/>
                  </a:moveTo>
                  <a:lnTo>
                    <a:pt x="2372880" y="440436"/>
                  </a:lnTo>
                  <a:lnTo>
                    <a:pt x="2372880" y="455676"/>
                  </a:lnTo>
                  <a:lnTo>
                    <a:pt x="2388120" y="455676"/>
                  </a:lnTo>
                  <a:lnTo>
                    <a:pt x="2388120" y="440436"/>
                  </a:lnTo>
                  <a:close/>
                </a:path>
                <a:path w="4013200" h="2178050">
                  <a:moveTo>
                    <a:pt x="2388120" y="409956"/>
                  </a:moveTo>
                  <a:lnTo>
                    <a:pt x="2372880" y="409956"/>
                  </a:lnTo>
                  <a:lnTo>
                    <a:pt x="2372880" y="425196"/>
                  </a:lnTo>
                  <a:lnTo>
                    <a:pt x="2388120" y="425196"/>
                  </a:lnTo>
                  <a:lnTo>
                    <a:pt x="2388120" y="409956"/>
                  </a:lnTo>
                  <a:close/>
                </a:path>
                <a:path w="4013200" h="2178050">
                  <a:moveTo>
                    <a:pt x="2388120" y="379476"/>
                  </a:moveTo>
                  <a:lnTo>
                    <a:pt x="2380500" y="379476"/>
                  </a:lnTo>
                  <a:lnTo>
                    <a:pt x="2380500" y="371856"/>
                  </a:lnTo>
                  <a:lnTo>
                    <a:pt x="2372880" y="371856"/>
                  </a:lnTo>
                  <a:lnTo>
                    <a:pt x="2372880" y="394716"/>
                  </a:lnTo>
                  <a:lnTo>
                    <a:pt x="2388120" y="394716"/>
                  </a:lnTo>
                  <a:lnTo>
                    <a:pt x="2388120" y="387096"/>
                  </a:lnTo>
                  <a:lnTo>
                    <a:pt x="2388120" y="379476"/>
                  </a:lnTo>
                  <a:close/>
                </a:path>
                <a:path w="4013200" h="2178050">
                  <a:moveTo>
                    <a:pt x="2397264" y="0"/>
                  </a:moveTo>
                  <a:lnTo>
                    <a:pt x="2380500" y="0"/>
                  </a:lnTo>
                  <a:lnTo>
                    <a:pt x="2380500" y="15240"/>
                  </a:lnTo>
                  <a:lnTo>
                    <a:pt x="2397264" y="15240"/>
                  </a:lnTo>
                  <a:lnTo>
                    <a:pt x="2397264" y="0"/>
                  </a:lnTo>
                  <a:close/>
                </a:path>
                <a:path w="4013200" h="2178050">
                  <a:moveTo>
                    <a:pt x="2400312" y="309372"/>
                  </a:moveTo>
                  <a:lnTo>
                    <a:pt x="2385072" y="309372"/>
                  </a:lnTo>
                  <a:lnTo>
                    <a:pt x="2385072" y="324612"/>
                  </a:lnTo>
                  <a:lnTo>
                    <a:pt x="2400312" y="324612"/>
                  </a:lnTo>
                  <a:lnTo>
                    <a:pt x="2400312" y="309372"/>
                  </a:lnTo>
                  <a:close/>
                </a:path>
                <a:path w="4013200" h="2178050">
                  <a:moveTo>
                    <a:pt x="2427744" y="0"/>
                  </a:moveTo>
                  <a:lnTo>
                    <a:pt x="2412504" y="0"/>
                  </a:lnTo>
                  <a:lnTo>
                    <a:pt x="2412504" y="15240"/>
                  </a:lnTo>
                  <a:lnTo>
                    <a:pt x="2427744" y="15240"/>
                  </a:lnTo>
                  <a:lnTo>
                    <a:pt x="2427744" y="0"/>
                  </a:lnTo>
                  <a:close/>
                </a:path>
                <a:path w="4013200" h="2178050">
                  <a:moveTo>
                    <a:pt x="2432316" y="309372"/>
                  </a:moveTo>
                  <a:lnTo>
                    <a:pt x="2415552" y="309372"/>
                  </a:lnTo>
                  <a:lnTo>
                    <a:pt x="2415552" y="324612"/>
                  </a:lnTo>
                  <a:lnTo>
                    <a:pt x="2432316" y="324612"/>
                  </a:lnTo>
                  <a:lnTo>
                    <a:pt x="2432316" y="309372"/>
                  </a:lnTo>
                  <a:close/>
                </a:path>
                <a:path w="4013200" h="2178050">
                  <a:moveTo>
                    <a:pt x="2458224" y="0"/>
                  </a:moveTo>
                  <a:lnTo>
                    <a:pt x="2442984" y="0"/>
                  </a:lnTo>
                  <a:lnTo>
                    <a:pt x="2442984" y="15240"/>
                  </a:lnTo>
                  <a:lnTo>
                    <a:pt x="2458224" y="15240"/>
                  </a:lnTo>
                  <a:lnTo>
                    <a:pt x="2458224" y="0"/>
                  </a:lnTo>
                  <a:close/>
                </a:path>
                <a:path w="4013200" h="2178050">
                  <a:moveTo>
                    <a:pt x="2462796" y="309372"/>
                  </a:moveTo>
                  <a:lnTo>
                    <a:pt x="2447556" y="309372"/>
                  </a:lnTo>
                  <a:lnTo>
                    <a:pt x="2447556" y="324612"/>
                  </a:lnTo>
                  <a:lnTo>
                    <a:pt x="2462796" y="324612"/>
                  </a:lnTo>
                  <a:lnTo>
                    <a:pt x="2462796" y="309372"/>
                  </a:lnTo>
                  <a:close/>
                </a:path>
                <a:path w="4013200" h="2178050">
                  <a:moveTo>
                    <a:pt x="2488704" y="0"/>
                  </a:moveTo>
                  <a:lnTo>
                    <a:pt x="2473464" y="0"/>
                  </a:lnTo>
                  <a:lnTo>
                    <a:pt x="2473464" y="15240"/>
                  </a:lnTo>
                  <a:lnTo>
                    <a:pt x="2488704" y="15240"/>
                  </a:lnTo>
                  <a:lnTo>
                    <a:pt x="2488704" y="0"/>
                  </a:lnTo>
                  <a:close/>
                </a:path>
                <a:path w="4013200" h="2178050">
                  <a:moveTo>
                    <a:pt x="2493276" y="309372"/>
                  </a:moveTo>
                  <a:lnTo>
                    <a:pt x="2478036" y="309372"/>
                  </a:lnTo>
                  <a:lnTo>
                    <a:pt x="2478036" y="324612"/>
                  </a:lnTo>
                  <a:lnTo>
                    <a:pt x="2493276" y="324612"/>
                  </a:lnTo>
                  <a:lnTo>
                    <a:pt x="2493276" y="309372"/>
                  </a:lnTo>
                  <a:close/>
                </a:path>
                <a:path w="4013200" h="2178050">
                  <a:moveTo>
                    <a:pt x="2520708" y="0"/>
                  </a:moveTo>
                  <a:lnTo>
                    <a:pt x="2503944" y="0"/>
                  </a:lnTo>
                  <a:lnTo>
                    <a:pt x="2503944" y="15240"/>
                  </a:lnTo>
                  <a:lnTo>
                    <a:pt x="2520708" y="15240"/>
                  </a:lnTo>
                  <a:lnTo>
                    <a:pt x="2520708" y="0"/>
                  </a:lnTo>
                  <a:close/>
                </a:path>
                <a:path w="4013200" h="2178050">
                  <a:moveTo>
                    <a:pt x="2523756" y="309372"/>
                  </a:moveTo>
                  <a:lnTo>
                    <a:pt x="2508516" y="309372"/>
                  </a:lnTo>
                  <a:lnTo>
                    <a:pt x="2508516" y="324612"/>
                  </a:lnTo>
                  <a:lnTo>
                    <a:pt x="2523756" y="324612"/>
                  </a:lnTo>
                  <a:lnTo>
                    <a:pt x="2523756" y="309372"/>
                  </a:lnTo>
                  <a:close/>
                </a:path>
                <a:path w="4013200" h="2178050">
                  <a:moveTo>
                    <a:pt x="2551188" y="0"/>
                  </a:moveTo>
                  <a:lnTo>
                    <a:pt x="2535948" y="0"/>
                  </a:lnTo>
                  <a:lnTo>
                    <a:pt x="2535948" y="15240"/>
                  </a:lnTo>
                  <a:lnTo>
                    <a:pt x="2551188" y="15240"/>
                  </a:lnTo>
                  <a:lnTo>
                    <a:pt x="2551188" y="0"/>
                  </a:lnTo>
                  <a:close/>
                </a:path>
                <a:path w="4013200" h="2178050">
                  <a:moveTo>
                    <a:pt x="2555760" y="309372"/>
                  </a:moveTo>
                  <a:lnTo>
                    <a:pt x="2538996" y="309372"/>
                  </a:lnTo>
                  <a:lnTo>
                    <a:pt x="2538996" y="324612"/>
                  </a:lnTo>
                  <a:lnTo>
                    <a:pt x="2555760" y="324612"/>
                  </a:lnTo>
                  <a:lnTo>
                    <a:pt x="2555760" y="309372"/>
                  </a:lnTo>
                  <a:close/>
                </a:path>
                <a:path w="4013200" h="2178050">
                  <a:moveTo>
                    <a:pt x="2581668" y="0"/>
                  </a:moveTo>
                  <a:lnTo>
                    <a:pt x="2566428" y="0"/>
                  </a:lnTo>
                  <a:lnTo>
                    <a:pt x="2566428" y="15240"/>
                  </a:lnTo>
                  <a:lnTo>
                    <a:pt x="2581668" y="15240"/>
                  </a:lnTo>
                  <a:lnTo>
                    <a:pt x="2581668" y="0"/>
                  </a:lnTo>
                  <a:close/>
                </a:path>
                <a:path w="4013200" h="2178050">
                  <a:moveTo>
                    <a:pt x="2586240" y="309372"/>
                  </a:moveTo>
                  <a:lnTo>
                    <a:pt x="2571000" y="309372"/>
                  </a:lnTo>
                  <a:lnTo>
                    <a:pt x="2571000" y="324612"/>
                  </a:lnTo>
                  <a:lnTo>
                    <a:pt x="2586240" y="324612"/>
                  </a:lnTo>
                  <a:lnTo>
                    <a:pt x="2586240" y="309372"/>
                  </a:lnTo>
                  <a:close/>
                </a:path>
                <a:path w="4013200" h="2178050">
                  <a:moveTo>
                    <a:pt x="2612148" y="0"/>
                  </a:moveTo>
                  <a:lnTo>
                    <a:pt x="2596908" y="0"/>
                  </a:lnTo>
                  <a:lnTo>
                    <a:pt x="2596908" y="15240"/>
                  </a:lnTo>
                  <a:lnTo>
                    <a:pt x="2612148" y="15240"/>
                  </a:lnTo>
                  <a:lnTo>
                    <a:pt x="2612148" y="0"/>
                  </a:lnTo>
                  <a:close/>
                </a:path>
                <a:path w="4013200" h="2178050">
                  <a:moveTo>
                    <a:pt x="2616720" y="309372"/>
                  </a:moveTo>
                  <a:lnTo>
                    <a:pt x="2601480" y="309372"/>
                  </a:lnTo>
                  <a:lnTo>
                    <a:pt x="2601480" y="324612"/>
                  </a:lnTo>
                  <a:lnTo>
                    <a:pt x="2616720" y="324612"/>
                  </a:lnTo>
                  <a:lnTo>
                    <a:pt x="2616720" y="309372"/>
                  </a:lnTo>
                  <a:close/>
                </a:path>
                <a:path w="4013200" h="2178050">
                  <a:moveTo>
                    <a:pt x="2644152" y="0"/>
                  </a:moveTo>
                  <a:lnTo>
                    <a:pt x="2627388" y="0"/>
                  </a:lnTo>
                  <a:lnTo>
                    <a:pt x="2627388" y="15240"/>
                  </a:lnTo>
                  <a:lnTo>
                    <a:pt x="2644152" y="15240"/>
                  </a:lnTo>
                  <a:lnTo>
                    <a:pt x="2644152" y="0"/>
                  </a:lnTo>
                  <a:close/>
                </a:path>
                <a:path w="4013200" h="2178050">
                  <a:moveTo>
                    <a:pt x="2647200" y="309372"/>
                  </a:moveTo>
                  <a:lnTo>
                    <a:pt x="2631960" y="309372"/>
                  </a:lnTo>
                  <a:lnTo>
                    <a:pt x="2631960" y="324612"/>
                  </a:lnTo>
                  <a:lnTo>
                    <a:pt x="2647200" y="324612"/>
                  </a:lnTo>
                  <a:lnTo>
                    <a:pt x="2647200" y="309372"/>
                  </a:lnTo>
                  <a:close/>
                </a:path>
                <a:path w="4013200" h="2178050">
                  <a:moveTo>
                    <a:pt x="2674632" y="0"/>
                  </a:moveTo>
                  <a:lnTo>
                    <a:pt x="2659392" y="0"/>
                  </a:lnTo>
                  <a:lnTo>
                    <a:pt x="2659392" y="15240"/>
                  </a:lnTo>
                  <a:lnTo>
                    <a:pt x="2674632" y="15240"/>
                  </a:lnTo>
                  <a:lnTo>
                    <a:pt x="2674632" y="0"/>
                  </a:lnTo>
                  <a:close/>
                </a:path>
                <a:path w="4013200" h="2178050">
                  <a:moveTo>
                    <a:pt x="2679204" y="309372"/>
                  </a:moveTo>
                  <a:lnTo>
                    <a:pt x="2662440" y="309372"/>
                  </a:lnTo>
                  <a:lnTo>
                    <a:pt x="2662440" y="324612"/>
                  </a:lnTo>
                  <a:lnTo>
                    <a:pt x="2679204" y="324612"/>
                  </a:lnTo>
                  <a:lnTo>
                    <a:pt x="2679204" y="309372"/>
                  </a:lnTo>
                  <a:close/>
                </a:path>
                <a:path w="4013200" h="2178050">
                  <a:moveTo>
                    <a:pt x="2705112" y="0"/>
                  </a:moveTo>
                  <a:lnTo>
                    <a:pt x="2689872" y="0"/>
                  </a:lnTo>
                  <a:lnTo>
                    <a:pt x="2689872" y="15240"/>
                  </a:lnTo>
                  <a:lnTo>
                    <a:pt x="2705112" y="15240"/>
                  </a:lnTo>
                  <a:lnTo>
                    <a:pt x="2705112" y="0"/>
                  </a:lnTo>
                  <a:close/>
                </a:path>
                <a:path w="4013200" h="2178050">
                  <a:moveTo>
                    <a:pt x="2709684" y="309372"/>
                  </a:moveTo>
                  <a:lnTo>
                    <a:pt x="2694444" y="309372"/>
                  </a:lnTo>
                  <a:lnTo>
                    <a:pt x="2694444" y="324612"/>
                  </a:lnTo>
                  <a:lnTo>
                    <a:pt x="2709684" y="324612"/>
                  </a:lnTo>
                  <a:lnTo>
                    <a:pt x="2709684" y="309372"/>
                  </a:lnTo>
                  <a:close/>
                </a:path>
                <a:path w="4013200" h="2178050">
                  <a:moveTo>
                    <a:pt x="2735592" y="0"/>
                  </a:moveTo>
                  <a:lnTo>
                    <a:pt x="2720352" y="0"/>
                  </a:lnTo>
                  <a:lnTo>
                    <a:pt x="2720352" y="15240"/>
                  </a:lnTo>
                  <a:lnTo>
                    <a:pt x="2735592" y="15240"/>
                  </a:lnTo>
                  <a:lnTo>
                    <a:pt x="2735592" y="0"/>
                  </a:lnTo>
                  <a:close/>
                </a:path>
                <a:path w="4013200" h="2178050">
                  <a:moveTo>
                    <a:pt x="2740164" y="309372"/>
                  </a:moveTo>
                  <a:lnTo>
                    <a:pt x="2724924" y="309372"/>
                  </a:lnTo>
                  <a:lnTo>
                    <a:pt x="2724924" y="324612"/>
                  </a:lnTo>
                  <a:lnTo>
                    <a:pt x="2740164" y="324612"/>
                  </a:lnTo>
                  <a:lnTo>
                    <a:pt x="2740164" y="309372"/>
                  </a:lnTo>
                  <a:close/>
                </a:path>
                <a:path w="4013200" h="2178050">
                  <a:moveTo>
                    <a:pt x="2767596" y="0"/>
                  </a:moveTo>
                  <a:lnTo>
                    <a:pt x="2750832" y="0"/>
                  </a:lnTo>
                  <a:lnTo>
                    <a:pt x="2750832" y="15240"/>
                  </a:lnTo>
                  <a:lnTo>
                    <a:pt x="2767596" y="15240"/>
                  </a:lnTo>
                  <a:lnTo>
                    <a:pt x="2767596" y="0"/>
                  </a:lnTo>
                  <a:close/>
                </a:path>
                <a:path w="4013200" h="2178050">
                  <a:moveTo>
                    <a:pt x="2770644" y="309372"/>
                  </a:moveTo>
                  <a:lnTo>
                    <a:pt x="2755404" y="309372"/>
                  </a:lnTo>
                  <a:lnTo>
                    <a:pt x="2755404" y="324612"/>
                  </a:lnTo>
                  <a:lnTo>
                    <a:pt x="2770644" y="324612"/>
                  </a:lnTo>
                  <a:lnTo>
                    <a:pt x="2770644" y="309372"/>
                  </a:lnTo>
                  <a:close/>
                </a:path>
                <a:path w="4013200" h="2178050">
                  <a:moveTo>
                    <a:pt x="2798076" y="0"/>
                  </a:moveTo>
                  <a:lnTo>
                    <a:pt x="2782836" y="0"/>
                  </a:lnTo>
                  <a:lnTo>
                    <a:pt x="2782836" y="15240"/>
                  </a:lnTo>
                  <a:lnTo>
                    <a:pt x="2798076" y="15240"/>
                  </a:lnTo>
                  <a:lnTo>
                    <a:pt x="2798076" y="0"/>
                  </a:lnTo>
                  <a:close/>
                </a:path>
                <a:path w="4013200" h="2178050">
                  <a:moveTo>
                    <a:pt x="2802648" y="309372"/>
                  </a:moveTo>
                  <a:lnTo>
                    <a:pt x="2785884" y="309372"/>
                  </a:lnTo>
                  <a:lnTo>
                    <a:pt x="2785884" y="324612"/>
                  </a:lnTo>
                  <a:lnTo>
                    <a:pt x="2802648" y="324612"/>
                  </a:lnTo>
                  <a:lnTo>
                    <a:pt x="2802648" y="309372"/>
                  </a:lnTo>
                  <a:close/>
                </a:path>
                <a:path w="4013200" h="2178050">
                  <a:moveTo>
                    <a:pt x="2828556" y="0"/>
                  </a:moveTo>
                  <a:lnTo>
                    <a:pt x="2813316" y="0"/>
                  </a:lnTo>
                  <a:lnTo>
                    <a:pt x="2813316" y="15240"/>
                  </a:lnTo>
                  <a:lnTo>
                    <a:pt x="2828556" y="15240"/>
                  </a:lnTo>
                  <a:lnTo>
                    <a:pt x="2828556" y="0"/>
                  </a:lnTo>
                  <a:close/>
                </a:path>
                <a:path w="4013200" h="2178050">
                  <a:moveTo>
                    <a:pt x="2833128" y="309372"/>
                  </a:moveTo>
                  <a:lnTo>
                    <a:pt x="2817888" y="309372"/>
                  </a:lnTo>
                  <a:lnTo>
                    <a:pt x="2817888" y="324612"/>
                  </a:lnTo>
                  <a:lnTo>
                    <a:pt x="2833128" y="324612"/>
                  </a:lnTo>
                  <a:lnTo>
                    <a:pt x="2833128" y="309372"/>
                  </a:lnTo>
                  <a:close/>
                </a:path>
                <a:path w="4013200" h="2178050">
                  <a:moveTo>
                    <a:pt x="2859036" y="0"/>
                  </a:moveTo>
                  <a:lnTo>
                    <a:pt x="2843796" y="0"/>
                  </a:lnTo>
                  <a:lnTo>
                    <a:pt x="2843796" y="15240"/>
                  </a:lnTo>
                  <a:lnTo>
                    <a:pt x="2859036" y="15240"/>
                  </a:lnTo>
                  <a:lnTo>
                    <a:pt x="2859036" y="0"/>
                  </a:lnTo>
                  <a:close/>
                </a:path>
                <a:path w="4013200" h="2178050">
                  <a:moveTo>
                    <a:pt x="2863608" y="309372"/>
                  </a:moveTo>
                  <a:lnTo>
                    <a:pt x="2848368" y="309372"/>
                  </a:lnTo>
                  <a:lnTo>
                    <a:pt x="2848368" y="324612"/>
                  </a:lnTo>
                  <a:lnTo>
                    <a:pt x="2863608" y="324612"/>
                  </a:lnTo>
                  <a:lnTo>
                    <a:pt x="2863608" y="309372"/>
                  </a:lnTo>
                  <a:close/>
                </a:path>
                <a:path w="4013200" h="2178050">
                  <a:moveTo>
                    <a:pt x="2891040" y="0"/>
                  </a:moveTo>
                  <a:lnTo>
                    <a:pt x="2874276" y="0"/>
                  </a:lnTo>
                  <a:lnTo>
                    <a:pt x="2874276" y="15240"/>
                  </a:lnTo>
                  <a:lnTo>
                    <a:pt x="2891040" y="15240"/>
                  </a:lnTo>
                  <a:lnTo>
                    <a:pt x="2891040" y="0"/>
                  </a:lnTo>
                  <a:close/>
                </a:path>
                <a:path w="4013200" h="2178050">
                  <a:moveTo>
                    <a:pt x="2894088" y="309372"/>
                  </a:moveTo>
                  <a:lnTo>
                    <a:pt x="2878848" y="309372"/>
                  </a:lnTo>
                  <a:lnTo>
                    <a:pt x="2878848" y="324612"/>
                  </a:lnTo>
                  <a:lnTo>
                    <a:pt x="2894088" y="324612"/>
                  </a:lnTo>
                  <a:lnTo>
                    <a:pt x="2894088" y="309372"/>
                  </a:lnTo>
                  <a:close/>
                </a:path>
                <a:path w="4013200" h="2178050">
                  <a:moveTo>
                    <a:pt x="2921520" y="0"/>
                  </a:moveTo>
                  <a:lnTo>
                    <a:pt x="2906280" y="0"/>
                  </a:lnTo>
                  <a:lnTo>
                    <a:pt x="2906280" y="15240"/>
                  </a:lnTo>
                  <a:lnTo>
                    <a:pt x="2921520" y="15240"/>
                  </a:lnTo>
                  <a:lnTo>
                    <a:pt x="2921520" y="0"/>
                  </a:lnTo>
                  <a:close/>
                </a:path>
                <a:path w="4013200" h="2178050">
                  <a:moveTo>
                    <a:pt x="2926092" y="309372"/>
                  </a:moveTo>
                  <a:lnTo>
                    <a:pt x="2909328" y="309372"/>
                  </a:lnTo>
                  <a:lnTo>
                    <a:pt x="2909328" y="324612"/>
                  </a:lnTo>
                  <a:lnTo>
                    <a:pt x="2926092" y="324612"/>
                  </a:lnTo>
                  <a:lnTo>
                    <a:pt x="2926092" y="309372"/>
                  </a:lnTo>
                  <a:close/>
                </a:path>
                <a:path w="4013200" h="2178050">
                  <a:moveTo>
                    <a:pt x="2952000" y="0"/>
                  </a:moveTo>
                  <a:lnTo>
                    <a:pt x="2936760" y="0"/>
                  </a:lnTo>
                  <a:lnTo>
                    <a:pt x="2936760" y="15240"/>
                  </a:lnTo>
                  <a:lnTo>
                    <a:pt x="2952000" y="15240"/>
                  </a:lnTo>
                  <a:lnTo>
                    <a:pt x="2952000" y="0"/>
                  </a:lnTo>
                  <a:close/>
                </a:path>
                <a:path w="4013200" h="2178050">
                  <a:moveTo>
                    <a:pt x="2956572" y="309372"/>
                  </a:moveTo>
                  <a:lnTo>
                    <a:pt x="2941332" y="309372"/>
                  </a:lnTo>
                  <a:lnTo>
                    <a:pt x="2941332" y="324612"/>
                  </a:lnTo>
                  <a:lnTo>
                    <a:pt x="2956572" y="324612"/>
                  </a:lnTo>
                  <a:lnTo>
                    <a:pt x="2956572" y="309372"/>
                  </a:lnTo>
                  <a:close/>
                </a:path>
                <a:path w="4013200" h="2178050">
                  <a:moveTo>
                    <a:pt x="2982480" y="0"/>
                  </a:moveTo>
                  <a:lnTo>
                    <a:pt x="2967240" y="0"/>
                  </a:lnTo>
                  <a:lnTo>
                    <a:pt x="2967240" y="15240"/>
                  </a:lnTo>
                  <a:lnTo>
                    <a:pt x="2982480" y="15240"/>
                  </a:lnTo>
                  <a:lnTo>
                    <a:pt x="2982480" y="0"/>
                  </a:lnTo>
                  <a:close/>
                </a:path>
                <a:path w="4013200" h="2178050">
                  <a:moveTo>
                    <a:pt x="2987052" y="309372"/>
                  </a:moveTo>
                  <a:lnTo>
                    <a:pt x="2971812" y="309372"/>
                  </a:lnTo>
                  <a:lnTo>
                    <a:pt x="2971812" y="324612"/>
                  </a:lnTo>
                  <a:lnTo>
                    <a:pt x="2987052" y="324612"/>
                  </a:lnTo>
                  <a:lnTo>
                    <a:pt x="2987052" y="309372"/>
                  </a:lnTo>
                  <a:close/>
                </a:path>
                <a:path w="4013200" h="2178050">
                  <a:moveTo>
                    <a:pt x="3014484" y="0"/>
                  </a:moveTo>
                  <a:lnTo>
                    <a:pt x="2997720" y="0"/>
                  </a:lnTo>
                  <a:lnTo>
                    <a:pt x="2997720" y="15240"/>
                  </a:lnTo>
                  <a:lnTo>
                    <a:pt x="3014484" y="15240"/>
                  </a:lnTo>
                  <a:lnTo>
                    <a:pt x="3014484" y="0"/>
                  </a:lnTo>
                  <a:close/>
                </a:path>
                <a:path w="4013200" h="2178050">
                  <a:moveTo>
                    <a:pt x="3017532" y="309372"/>
                  </a:moveTo>
                  <a:lnTo>
                    <a:pt x="3002292" y="309372"/>
                  </a:lnTo>
                  <a:lnTo>
                    <a:pt x="3002292" y="324612"/>
                  </a:lnTo>
                  <a:lnTo>
                    <a:pt x="3017532" y="324612"/>
                  </a:lnTo>
                  <a:lnTo>
                    <a:pt x="3017532" y="309372"/>
                  </a:lnTo>
                  <a:close/>
                </a:path>
                <a:path w="4013200" h="2178050">
                  <a:moveTo>
                    <a:pt x="3044964" y="0"/>
                  </a:moveTo>
                  <a:lnTo>
                    <a:pt x="3029724" y="0"/>
                  </a:lnTo>
                  <a:lnTo>
                    <a:pt x="3029724" y="15240"/>
                  </a:lnTo>
                  <a:lnTo>
                    <a:pt x="3044964" y="15240"/>
                  </a:lnTo>
                  <a:lnTo>
                    <a:pt x="3044964" y="0"/>
                  </a:lnTo>
                  <a:close/>
                </a:path>
                <a:path w="4013200" h="2178050">
                  <a:moveTo>
                    <a:pt x="3049536" y="309372"/>
                  </a:moveTo>
                  <a:lnTo>
                    <a:pt x="3032772" y="309372"/>
                  </a:lnTo>
                  <a:lnTo>
                    <a:pt x="3032772" y="324612"/>
                  </a:lnTo>
                  <a:lnTo>
                    <a:pt x="3049536" y="324612"/>
                  </a:lnTo>
                  <a:lnTo>
                    <a:pt x="3049536" y="309372"/>
                  </a:lnTo>
                  <a:close/>
                </a:path>
                <a:path w="4013200" h="2178050">
                  <a:moveTo>
                    <a:pt x="3075444" y="0"/>
                  </a:moveTo>
                  <a:lnTo>
                    <a:pt x="3060204" y="0"/>
                  </a:lnTo>
                  <a:lnTo>
                    <a:pt x="3060204" y="15240"/>
                  </a:lnTo>
                  <a:lnTo>
                    <a:pt x="3075444" y="15240"/>
                  </a:lnTo>
                  <a:lnTo>
                    <a:pt x="3075444" y="0"/>
                  </a:lnTo>
                  <a:close/>
                </a:path>
                <a:path w="4013200" h="2178050">
                  <a:moveTo>
                    <a:pt x="3080016" y="309372"/>
                  </a:moveTo>
                  <a:lnTo>
                    <a:pt x="3064776" y="309372"/>
                  </a:lnTo>
                  <a:lnTo>
                    <a:pt x="3064776" y="324612"/>
                  </a:lnTo>
                  <a:lnTo>
                    <a:pt x="3080016" y="324612"/>
                  </a:lnTo>
                  <a:lnTo>
                    <a:pt x="3080016" y="309372"/>
                  </a:lnTo>
                  <a:close/>
                </a:path>
                <a:path w="4013200" h="2178050">
                  <a:moveTo>
                    <a:pt x="3105924" y="0"/>
                  </a:moveTo>
                  <a:lnTo>
                    <a:pt x="3090684" y="0"/>
                  </a:lnTo>
                  <a:lnTo>
                    <a:pt x="3090684" y="15240"/>
                  </a:lnTo>
                  <a:lnTo>
                    <a:pt x="3105924" y="15240"/>
                  </a:lnTo>
                  <a:lnTo>
                    <a:pt x="3105924" y="0"/>
                  </a:lnTo>
                  <a:close/>
                </a:path>
                <a:path w="4013200" h="2178050">
                  <a:moveTo>
                    <a:pt x="3110496" y="309372"/>
                  </a:moveTo>
                  <a:lnTo>
                    <a:pt x="3095256" y="309372"/>
                  </a:lnTo>
                  <a:lnTo>
                    <a:pt x="3095256" y="324612"/>
                  </a:lnTo>
                  <a:lnTo>
                    <a:pt x="3110496" y="324612"/>
                  </a:lnTo>
                  <a:lnTo>
                    <a:pt x="3110496" y="309372"/>
                  </a:lnTo>
                  <a:close/>
                </a:path>
                <a:path w="4013200" h="2178050">
                  <a:moveTo>
                    <a:pt x="3137928" y="0"/>
                  </a:moveTo>
                  <a:lnTo>
                    <a:pt x="3121164" y="0"/>
                  </a:lnTo>
                  <a:lnTo>
                    <a:pt x="3121164" y="15240"/>
                  </a:lnTo>
                  <a:lnTo>
                    <a:pt x="3137928" y="15240"/>
                  </a:lnTo>
                  <a:lnTo>
                    <a:pt x="3137928" y="0"/>
                  </a:lnTo>
                  <a:close/>
                </a:path>
                <a:path w="4013200" h="2178050">
                  <a:moveTo>
                    <a:pt x="3140976" y="309372"/>
                  </a:moveTo>
                  <a:lnTo>
                    <a:pt x="3125736" y="309372"/>
                  </a:lnTo>
                  <a:lnTo>
                    <a:pt x="3125736" y="324612"/>
                  </a:lnTo>
                  <a:lnTo>
                    <a:pt x="3140976" y="324612"/>
                  </a:lnTo>
                  <a:lnTo>
                    <a:pt x="3140976" y="309372"/>
                  </a:lnTo>
                  <a:close/>
                </a:path>
                <a:path w="4013200" h="2178050">
                  <a:moveTo>
                    <a:pt x="3168408" y="0"/>
                  </a:moveTo>
                  <a:lnTo>
                    <a:pt x="3153168" y="0"/>
                  </a:lnTo>
                  <a:lnTo>
                    <a:pt x="3153168" y="15240"/>
                  </a:lnTo>
                  <a:lnTo>
                    <a:pt x="3168408" y="15240"/>
                  </a:lnTo>
                  <a:lnTo>
                    <a:pt x="3168408" y="0"/>
                  </a:lnTo>
                  <a:close/>
                </a:path>
                <a:path w="4013200" h="2178050">
                  <a:moveTo>
                    <a:pt x="3172980" y="309372"/>
                  </a:moveTo>
                  <a:lnTo>
                    <a:pt x="3156216" y="309372"/>
                  </a:lnTo>
                  <a:lnTo>
                    <a:pt x="3156216" y="324612"/>
                  </a:lnTo>
                  <a:lnTo>
                    <a:pt x="3172980" y="324612"/>
                  </a:lnTo>
                  <a:lnTo>
                    <a:pt x="3172980" y="309372"/>
                  </a:lnTo>
                  <a:close/>
                </a:path>
                <a:path w="4013200" h="2178050">
                  <a:moveTo>
                    <a:pt x="3198888" y="0"/>
                  </a:moveTo>
                  <a:lnTo>
                    <a:pt x="3183648" y="0"/>
                  </a:lnTo>
                  <a:lnTo>
                    <a:pt x="3183648" y="15240"/>
                  </a:lnTo>
                  <a:lnTo>
                    <a:pt x="3198888" y="15240"/>
                  </a:lnTo>
                  <a:lnTo>
                    <a:pt x="3198888" y="0"/>
                  </a:lnTo>
                  <a:close/>
                </a:path>
                <a:path w="4013200" h="2178050">
                  <a:moveTo>
                    <a:pt x="3203460" y="309372"/>
                  </a:moveTo>
                  <a:lnTo>
                    <a:pt x="3188220" y="309372"/>
                  </a:lnTo>
                  <a:lnTo>
                    <a:pt x="3188220" y="324612"/>
                  </a:lnTo>
                  <a:lnTo>
                    <a:pt x="3203460" y="324612"/>
                  </a:lnTo>
                  <a:lnTo>
                    <a:pt x="3203460" y="309372"/>
                  </a:lnTo>
                  <a:close/>
                </a:path>
                <a:path w="4013200" h="2178050">
                  <a:moveTo>
                    <a:pt x="3229368" y="0"/>
                  </a:moveTo>
                  <a:lnTo>
                    <a:pt x="3214128" y="0"/>
                  </a:lnTo>
                  <a:lnTo>
                    <a:pt x="3214128" y="15240"/>
                  </a:lnTo>
                  <a:lnTo>
                    <a:pt x="3229368" y="15240"/>
                  </a:lnTo>
                  <a:lnTo>
                    <a:pt x="3229368" y="0"/>
                  </a:lnTo>
                  <a:close/>
                </a:path>
                <a:path w="4013200" h="2178050">
                  <a:moveTo>
                    <a:pt x="3233940" y="309372"/>
                  </a:moveTo>
                  <a:lnTo>
                    <a:pt x="3218700" y="309372"/>
                  </a:lnTo>
                  <a:lnTo>
                    <a:pt x="3218700" y="324612"/>
                  </a:lnTo>
                  <a:lnTo>
                    <a:pt x="3233940" y="324612"/>
                  </a:lnTo>
                  <a:lnTo>
                    <a:pt x="3233940" y="309372"/>
                  </a:lnTo>
                  <a:close/>
                </a:path>
                <a:path w="4013200" h="2178050">
                  <a:moveTo>
                    <a:pt x="3261372" y="0"/>
                  </a:moveTo>
                  <a:lnTo>
                    <a:pt x="3244608" y="0"/>
                  </a:lnTo>
                  <a:lnTo>
                    <a:pt x="3244608" y="15240"/>
                  </a:lnTo>
                  <a:lnTo>
                    <a:pt x="3261372" y="15240"/>
                  </a:lnTo>
                  <a:lnTo>
                    <a:pt x="3261372" y="0"/>
                  </a:lnTo>
                  <a:close/>
                </a:path>
                <a:path w="4013200" h="2178050">
                  <a:moveTo>
                    <a:pt x="3264420" y="309372"/>
                  </a:moveTo>
                  <a:lnTo>
                    <a:pt x="3249180" y="309372"/>
                  </a:lnTo>
                  <a:lnTo>
                    <a:pt x="3249180" y="324612"/>
                  </a:lnTo>
                  <a:lnTo>
                    <a:pt x="3264420" y="324612"/>
                  </a:lnTo>
                  <a:lnTo>
                    <a:pt x="3264420" y="309372"/>
                  </a:lnTo>
                  <a:close/>
                </a:path>
                <a:path w="4013200" h="2178050">
                  <a:moveTo>
                    <a:pt x="3291852" y="0"/>
                  </a:moveTo>
                  <a:lnTo>
                    <a:pt x="3276612" y="0"/>
                  </a:lnTo>
                  <a:lnTo>
                    <a:pt x="3276612" y="15240"/>
                  </a:lnTo>
                  <a:lnTo>
                    <a:pt x="3291852" y="15240"/>
                  </a:lnTo>
                  <a:lnTo>
                    <a:pt x="3291852" y="0"/>
                  </a:lnTo>
                  <a:close/>
                </a:path>
                <a:path w="4013200" h="2178050">
                  <a:moveTo>
                    <a:pt x="3296424" y="309372"/>
                  </a:moveTo>
                  <a:lnTo>
                    <a:pt x="3279660" y="309372"/>
                  </a:lnTo>
                  <a:lnTo>
                    <a:pt x="3279660" y="324612"/>
                  </a:lnTo>
                  <a:lnTo>
                    <a:pt x="3296424" y="324612"/>
                  </a:lnTo>
                  <a:lnTo>
                    <a:pt x="3296424" y="309372"/>
                  </a:lnTo>
                  <a:close/>
                </a:path>
                <a:path w="4013200" h="2178050">
                  <a:moveTo>
                    <a:pt x="3322332" y="0"/>
                  </a:moveTo>
                  <a:lnTo>
                    <a:pt x="3307092" y="0"/>
                  </a:lnTo>
                  <a:lnTo>
                    <a:pt x="3307092" y="15240"/>
                  </a:lnTo>
                  <a:lnTo>
                    <a:pt x="3322332" y="15240"/>
                  </a:lnTo>
                  <a:lnTo>
                    <a:pt x="3322332" y="0"/>
                  </a:lnTo>
                  <a:close/>
                </a:path>
                <a:path w="4013200" h="2178050">
                  <a:moveTo>
                    <a:pt x="3326904" y="309372"/>
                  </a:moveTo>
                  <a:lnTo>
                    <a:pt x="3311664" y="309372"/>
                  </a:lnTo>
                  <a:lnTo>
                    <a:pt x="3311664" y="324612"/>
                  </a:lnTo>
                  <a:lnTo>
                    <a:pt x="3326904" y="324612"/>
                  </a:lnTo>
                  <a:lnTo>
                    <a:pt x="3326904" y="309372"/>
                  </a:lnTo>
                  <a:close/>
                </a:path>
                <a:path w="4013200" h="2178050">
                  <a:moveTo>
                    <a:pt x="3352812" y="0"/>
                  </a:moveTo>
                  <a:lnTo>
                    <a:pt x="3337572" y="0"/>
                  </a:lnTo>
                  <a:lnTo>
                    <a:pt x="3337572" y="15240"/>
                  </a:lnTo>
                  <a:lnTo>
                    <a:pt x="3352812" y="15240"/>
                  </a:lnTo>
                  <a:lnTo>
                    <a:pt x="3352812" y="0"/>
                  </a:lnTo>
                  <a:close/>
                </a:path>
                <a:path w="4013200" h="2178050">
                  <a:moveTo>
                    <a:pt x="3357384" y="309372"/>
                  </a:moveTo>
                  <a:lnTo>
                    <a:pt x="3342144" y="309372"/>
                  </a:lnTo>
                  <a:lnTo>
                    <a:pt x="3342144" y="324612"/>
                  </a:lnTo>
                  <a:lnTo>
                    <a:pt x="3357384" y="324612"/>
                  </a:lnTo>
                  <a:lnTo>
                    <a:pt x="3357384" y="309372"/>
                  </a:lnTo>
                  <a:close/>
                </a:path>
                <a:path w="4013200" h="2178050">
                  <a:moveTo>
                    <a:pt x="3384816" y="0"/>
                  </a:moveTo>
                  <a:lnTo>
                    <a:pt x="3368052" y="0"/>
                  </a:lnTo>
                  <a:lnTo>
                    <a:pt x="3368052" y="15240"/>
                  </a:lnTo>
                  <a:lnTo>
                    <a:pt x="3384816" y="15240"/>
                  </a:lnTo>
                  <a:lnTo>
                    <a:pt x="3384816" y="0"/>
                  </a:lnTo>
                  <a:close/>
                </a:path>
                <a:path w="4013200" h="2178050">
                  <a:moveTo>
                    <a:pt x="3387864" y="309372"/>
                  </a:moveTo>
                  <a:lnTo>
                    <a:pt x="3372624" y="309372"/>
                  </a:lnTo>
                  <a:lnTo>
                    <a:pt x="3372624" y="324612"/>
                  </a:lnTo>
                  <a:lnTo>
                    <a:pt x="3387864" y="324612"/>
                  </a:lnTo>
                  <a:lnTo>
                    <a:pt x="3387864" y="309372"/>
                  </a:lnTo>
                  <a:close/>
                </a:path>
                <a:path w="4013200" h="2178050">
                  <a:moveTo>
                    <a:pt x="3415296" y="0"/>
                  </a:moveTo>
                  <a:lnTo>
                    <a:pt x="3400056" y="0"/>
                  </a:lnTo>
                  <a:lnTo>
                    <a:pt x="3400056" y="15240"/>
                  </a:lnTo>
                  <a:lnTo>
                    <a:pt x="3415296" y="15240"/>
                  </a:lnTo>
                  <a:lnTo>
                    <a:pt x="3415296" y="0"/>
                  </a:lnTo>
                  <a:close/>
                </a:path>
                <a:path w="4013200" h="2178050">
                  <a:moveTo>
                    <a:pt x="3419868" y="309372"/>
                  </a:moveTo>
                  <a:lnTo>
                    <a:pt x="3403104" y="309372"/>
                  </a:lnTo>
                  <a:lnTo>
                    <a:pt x="3403104" y="324612"/>
                  </a:lnTo>
                  <a:lnTo>
                    <a:pt x="3419868" y="324612"/>
                  </a:lnTo>
                  <a:lnTo>
                    <a:pt x="3419868" y="309372"/>
                  </a:lnTo>
                  <a:close/>
                </a:path>
                <a:path w="4013200" h="2178050">
                  <a:moveTo>
                    <a:pt x="3445776" y="0"/>
                  </a:moveTo>
                  <a:lnTo>
                    <a:pt x="3430536" y="0"/>
                  </a:lnTo>
                  <a:lnTo>
                    <a:pt x="3430536" y="15240"/>
                  </a:lnTo>
                  <a:lnTo>
                    <a:pt x="3445776" y="15240"/>
                  </a:lnTo>
                  <a:lnTo>
                    <a:pt x="3445776" y="0"/>
                  </a:lnTo>
                  <a:close/>
                </a:path>
                <a:path w="4013200" h="2178050">
                  <a:moveTo>
                    <a:pt x="3450348" y="309372"/>
                  </a:moveTo>
                  <a:lnTo>
                    <a:pt x="3435108" y="309372"/>
                  </a:lnTo>
                  <a:lnTo>
                    <a:pt x="3435108" y="324612"/>
                  </a:lnTo>
                  <a:lnTo>
                    <a:pt x="3450348" y="324612"/>
                  </a:lnTo>
                  <a:lnTo>
                    <a:pt x="3450348" y="309372"/>
                  </a:lnTo>
                  <a:close/>
                </a:path>
                <a:path w="4013200" h="2178050">
                  <a:moveTo>
                    <a:pt x="3476256" y="0"/>
                  </a:moveTo>
                  <a:lnTo>
                    <a:pt x="3461016" y="0"/>
                  </a:lnTo>
                  <a:lnTo>
                    <a:pt x="3461016" y="15240"/>
                  </a:lnTo>
                  <a:lnTo>
                    <a:pt x="3476256" y="15240"/>
                  </a:lnTo>
                  <a:lnTo>
                    <a:pt x="3476256" y="0"/>
                  </a:lnTo>
                  <a:close/>
                </a:path>
                <a:path w="4013200" h="2178050">
                  <a:moveTo>
                    <a:pt x="3480828" y="309372"/>
                  </a:moveTo>
                  <a:lnTo>
                    <a:pt x="3465588" y="309372"/>
                  </a:lnTo>
                  <a:lnTo>
                    <a:pt x="3465588" y="324612"/>
                  </a:lnTo>
                  <a:lnTo>
                    <a:pt x="3480828" y="324612"/>
                  </a:lnTo>
                  <a:lnTo>
                    <a:pt x="3480828" y="309372"/>
                  </a:lnTo>
                  <a:close/>
                </a:path>
                <a:path w="4013200" h="2178050">
                  <a:moveTo>
                    <a:pt x="3508260" y="0"/>
                  </a:moveTo>
                  <a:lnTo>
                    <a:pt x="3491496" y="0"/>
                  </a:lnTo>
                  <a:lnTo>
                    <a:pt x="3491496" y="15240"/>
                  </a:lnTo>
                  <a:lnTo>
                    <a:pt x="3508260" y="15240"/>
                  </a:lnTo>
                  <a:lnTo>
                    <a:pt x="3508260" y="0"/>
                  </a:lnTo>
                  <a:close/>
                </a:path>
                <a:path w="4013200" h="2178050">
                  <a:moveTo>
                    <a:pt x="3511308" y="309372"/>
                  </a:moveTo>
                  <a:lnTo>
                    <a:pt x="3496068" y="309372"/>
                  </a:lnTo>
                  <a:lnTo>
                    <a:pt x="3496068" y="324612"/>
                  </a:lnTo>
                  <a:lnTo>
                    <a:pt x="3511308" y="324612"/>
                  </a:lnTo>
                  <a:lnTo>
                    <a:pt x="3511308" y="309372"/>
                  </a:lnTo>
                  <a:close/>
                </a:path>
                <a:path w="4013200" h="2178050">
                  <a:moveTo>
                    <a:pt x="3538740" y="0"/>
                  </a:moveTo>
                  <a:lnTo>
                    <a:pt x="3523500" y="0"/>
                  </a:lnTo>
                  <a:lnTo>
                    <a:pt x="3523500" y="15240"/>
                  </a:lnTo>
                  <a:lnTo>
                    <a:pt x="3538740" y="15240"/>
                  </a:lnTo>
                  <a:lnTo>
                    <a:pt x="3538740" y="0"/>
                  </a:lnTo>
                  <a:close/>
                </a:path>
                <a:path w="4013200" h="2178050">
                  <a:moveTo>
                    <a:pt x="3543312" y="309372"/>
                  </a:moveTo>
                  <a:lnTo>
                    <a:pt x="3526548" y="309372"/>
                  </a:lnTo>
                  <a:lnTo>
                    <a:pt x="3526548" y="324612"/>
                  </a:lnTo>
                  <a:lnTo>
                    <a:pt x="3543312" y="324612"/>
                  </a:lnTo>
                  <a:lnTo>
                    <a:pt x="3543312" y="309372"/>
                  </a:lnTo>
                  <a:close/>
                </a:path>
                <a:path w="4013200" h="2178050">
                  <a:moveTo>
                    <a:pt x="3569220" y="0"/>
                  </a:moveTo>
                  <a:lnTo>
                    <a:pt x="3553980" y="0"/>
                  </a:lnTo>
                  <a:lnTo>
                    <a:pt x="3553980" y="15240"/>
                  </a:lnTo>
                  <a:lnTo>
                    <a:pt x="3569220" y="15240"/>
                  </a:lnTo>
                  <a:lnTo>
                    <a:pt x="3569220" y="0"/>
                  </a:lnTo>
                  <a:close/>
                </a:path>
                <a:path w="4013200" h="2178050">
                  <a:moveTo>
                    <a:pt x="3573792" y="309372"/>
                  </a:moveTo>
                  <a:lnTo>
                    <a:pt x="3558552" y="309372"/>
                  </a:lnTo>
                  <a:lnTo>
                    <a:pt x="3558552" y="324612"/>
                  </a:lnTo>
                  <a:lnTo>
                    <a:pt x="3573792" y="324612"/>
                  </a:lnTo>
                  <a:lnTo>
                    <a:pt x="3573792" y="309372"/>
                  </a:lnTo>
                  <a:close/>
                </a:path>
                <a:path w="4013200" h="2178050">
                  <a:moveTo>
                    <a:pt x="3599700" y="0"/>
                  </a:moveTo>
                  <a:lnTo>
                    <a:pt x="3584460" y="0"/>
                  </a:lnTo>
                  <a:lnTo>
                    <a:pt x="3584460" y="15240"/>
                  </a:lnTo>
                  <a:lnTo>
                    <a:pt x="3599700" y="15240"/>
                  </a:lnTo>
                  <a:lnTo>
                    <a:pt x="3599700" y="0"/>
                  </a:lnTo>
                  <a:close/>
                </a:path>
                <a:path w="4013200" h="2178050">
                  <a:moveTo>
                    <a:pt x="3604272" y="309372"/>
                  </a:moveTo>
                  <a:lnTo>
                    <a:pt x="3589032" y="309372"/>
                  </a:lnTo>
                  <a:lnTo>
                    <a:pt x="3589032" y="324612"/>
                  </a:lnTo>
                  <a:lnTo>
                    <a:pt x="3604272" y="324612"/>
                  </a:lnTo>
                  <a:lnTo>
                    <a:pt x="3604272" y="309372"/>
                  </a:lnTo>
                  <a:close/>
                </a:path>
                <a:path w="4013200" h="2178050">
                  <a:moveTo>
                    <a:pt x="3631704" y="0"/>
                  </a:moveTo>
                  <a:lnTo>
                    <a:pt x="3614940" y="0"/>
                  </a:lnTo>
                  <a:lnTo>
                    <a:pt x="3614940" y="15240"/>
                  </a:lnTo>
                  <a:lnTo>
                    <a:pt x="3631704" y="15240"/>
                  </a:lnTo>
                  <a:lnTo>
                    <a:pt x="3631704" y="0"/>
                  </a:lnTo>
                  <a:close/>
                </a:path>
                <a:path w="4013200" h="2178050">
                  <a:moveTo>
                    <a:pt x="3634752" y="309372"/>
                  </a:moveTo>
                  <a:lnTo>
                    <a:pt x="3619512" y="309372"/>
                  </a:lnTo>
                  <a:lnTo>
                    <a:pt x="3619512" y="324612"/>
                  </a:lnTo>
                  <a:lnTo>
                    <a:pt x="3634752" y="324612"/>
                  </a:lnTo>
                  <a:lnTo>
                    <a:pt x="3634752" y="309372"/>
                  </a:lnTo>
                  <a:close/>
                </a:path>
                <a:path w="4013200" h="2178050">
                  <a:moveTo>
                    <a:pt x="3662184" y="0"/>
                  </a:moveTo>
                  <a:lnTo>
                    <a:pt x="3646944" y="0"/>
                  </a:lnTo>
                  <a:lnTo>
                    <a:pt x="3646944" y="15240"/>
                  </a:lnTo>
                  <a:lnTo>
                    <a:pt x="3662184" y="15240"/>
                  </a:lnTo>
                  <a:lnTo>
                    <a:pt x="3662184" y="0"/>
                  </a:lnTo>
                  <a:close/>
                </a:path>
                <a:path w="4013200" h="2178050">
                  <a:moveTo>
                    <a:pt x="3666756" y="309372"/>
                  </a:moveTo>
                  <a:lnTo>
                    <a:pt x="3649992" y="309372"/>
                  </a:lnTo>
                  <a:lnTo>
                    <a:pt x="3649992" y="324612"/>
                  </a:lnTo>
                  <a:lnTo>
                    <a:pt x="3666756" y="324612"/>
                  </a:lnTo>
                  <a:lnTo>
                    <a:pt x="3666756" y="309372"/>
                  </a:lnTo>
                  <a:close/>
                </a:path>
                <a:path w="4013200" h="2178050">
                  <a:moveTo>
                    <a:pt x="3692664" y="0"/>
                  </a:moveTo>
                  <a:lnTo>
                    <a:pt x="3677424" y="0"/>
                  </a:lnTo>
                  <a:lnTo>
                    <a:pt x="3677424" y="15240"/>
                  </a:lnTo>
                  <a:lnTo>
                    <a:pt x="3692664" y="15240"/>
                  </a:lnTo>
                  <a:lnTo>
                    <a:pt x="3692664" y="0"/>
                  </a:lnTo>
                  <a:close/>
                </a:path>
                <a:path w="4013200" h="2178050">
                  <a:moveTo>
                    <a:pt x="3697236" y="309372"/>
                  </a:moveTo>
                  <a:lnTo>
                    <a:pt x="3681996" y="309372"/>
                  </a:lnTo>
                  <a:lnTo>
                    <a:pt x="3681996" y="324612"/>
                  </a:lnTo>
                  <a:lnTo>
                    <a:pt x="3697236" y="324612"/>
                  </a:lnTo>
                  <a:lnTo>
                    <a:pt x="3697236" y="309372"/>
                  </a:lnTo>
                  <a:close/>
                </a:path>
                <a:path w="4013200" h="2178050">
                  <a:moveTo>
                    <a:pt x="3723144" y="0"/>
                  </a:moveTo>
                  <a:lnTo>
                    <a:pt x="3707904" y="0"/>
                  </a:lnTo>
                  <a:lnTo>
                    <a:pt x="3707904" y="15240"/>
                  </a:lnTo>
                  <a:lnTo>
                    <a:pt x="3723144" y="15240"/>
                  </a:lnTo>
                  <a:lnTo>
                    <a:pt x="3723144" y="0"/>
                  </a:lnTo>
                  <a:close/>
                </a:path>
                <a:path w="4013200" h="2178050">
                  <a:moveTo>
                    <a:pt x="3727716" y="309372"/>
                  </a:moveTo>
                  <a:lnTo>
                    <a:pt x="3712476" y="309372"/>
                  </a:lnTo>
                  <a:lnTo>
                    <a:pt x="3712476" y="324612"/>
                  </a:lnTo>
                  <a:lnTo>
                    <a:pt x="3727716" y="324612"/>
                  </a:lnTo>
                  <a:lnTo>
                    <a:pt x="3727716" y="309372"/>
                  </a:lnTo>
                  <a:close/>
                </a:path>
                <a:path w="4013200" h="2178050">
                  <a:moveTo>
                    <a:pt x="3755148" y="0"/>
                  </a:moveTo>
                  <a:lnTo>
                    <a:pt x="3738384" y="0"/>
                  </a:lnTo>
                  <a:lnTo>
                    <a:pt x="3738384" y="15240"/>
                  </a:lnTo>
                  <a:lnTo>
                    <a:pt x="3755148" y="15240"/>
                  </a:lnTo>
                  <a:lnTo>
                    <a:pt x="3755148" y="0"/>
                  </a:lnTo>
                  <a:close/>
                </a:path>
                <a:path w="4013200" h="2178050">
                  <a:moveTo>
                    <a:pt x="3758196" y="309372"/>
                  </a:moveTo>
                  <a:lnTo>
                    <a:pt x="3742956" y="309372"/>
                  </a:lnTo>
                  <a:lnTo>
                    <a:pt x="3742956" y="324612"/>
                  </a:lnTo>
                  <a:lnTo>
                    <a:pt x="3758196" y="324612"/>
                  </a:lnTo>
                  <a:lnTo>
                    <a:pt x="3758196" y="309372"/>
                  </a:lnTo>
                  <a:close/>
                </a:path>
                <a:path w="4013200" h="2178050">
                  <a:moveTo>
                    <a:pt x="3785628" y="0"/>
                  </a:moveTo>
                  <a:lnTo>
                    <a:pt x="3770388" y="0"/>
                  </a:lnTo>
                  <a:lnTo>
                    <a:pt x="3770388" y="15240"/>
                  </a:lnTo>
                  <a:lnTo>
                    <a:pt x="3785628" y="15240"/>
                  </a:lnTo>
                  <a:lnTo>
                    <a:pt x="3785628" y="0"/>
                  </a:lnTo>
                  <a:close/>
                </a:path>
                <a:path w="4013200" h="2178050">
                  <a:moveTo>
                    <a:pt x="3790200" y="309372"/>
                  </a:moveTo>
                  <a:lnTo>
                    <a:pt x="3773436" y="309372"/>
                  </a:lnTo>
                  <a:lnTo>
                    <a:pt x="3773436" y="324612"/>
                  </a:lnTo>
                  <a:lnTo>
                    <a:pt x="3790200" y="324612"/>
                  </a:lnTo>
                  <a:lnTo>
                    <a:pt x="3790200" y="309372"/>
                  </a:lnTo>
                  <a:close/>
                </a:path>
                <a:path w="4013200" h="2178050">
                  <a:moveTo>
                    <a:pt x="3816108" y="0"/>
                  </a:moveTo>
                  <a:lnTo>
                    <a:pt x="3800868" y="0"/>
                  </a:lnTo>
                  <a:lnTo>
                    <a:pt x="3800868" y="15240"/>
                  </a:lnTo>
                  <a:lnTo>
                    <a:pt x="3816108" y="15240"/>
                  </a:lnTo>
                  <a:lnTo>
                    <a:pt x="3816108" y="0"/>
                  </a:lnTo>
                  <a:close/>
                </a:path>
                <a:path w="4013200" h="2178050">
                  <a:moveTo>
                    <a:pt x="3820680" y="309372"/>
                  </a:moveTo>
                  <a:lnTo>
                    <a:pt x="3805440" y="309372"/>
                  </a:lnTo>
                  <a:lnTo>
                    <a:pt x="3805440" y="324612"/>
                  </a:lnTo>
                  <a:lnTo>
                    <a:pt x="3820680" y="324612"/>
                  </a:lnTo>
                  <a:lnTo>
                    <a:pt x="3820680" y="309372"/>
                  </a:lnTo>
                  <a:close/>
                </a:path>
                <a:path w="4013200" h="2178050">
                  <a:moveTo>
                    <a:pt x="3846588" y="0"/>
                  </a:moveTo>
                  <a:lnTo>
                    <a:pt x="3831348" y="0"/>
                  </a:lnTo>
                  <a:lnTo>
                    <a:pt x="3831348" y="15240"/>
                  </a:lnTo>
                  <a:lnTo>
                    <a:pt x="3846588" y="15240"/>
                  </a:lnTo>
                  <a:lnTo>
                    <a:pt x="3846588" y="0"/>
                  </a:lnTo>
                  <a:close/>
                </a:path>
                <a:path w="4013200" h="2178050">
                  <a:moveTo>
                    <a:pt x="3851160" y="309372"/>
                  </a:moveTo>
                  <a:lnTo>
                    <a:pt x="3835920" y="309372"/>
                  </a:lnTo>
                  <a:lnTo>
                    <a:pt x="3835920" y="324612"/>
                  </a:lnTo>
                  <a:lnTo>
                    <a:pt x="3851160" y="324612"/>
                  </a:lnTo>
                  <a:lnTo>
                    <a:pt x="3851160" y="309372"/>
                  </a:lnTo>
                  <a:close/>
                </a:path>
                <a:path w="4013200" h="2178050">
                  <a:moveTo>
                    <a:pt x="3878592" y="0"/>
                  </a:moveTo>
                  <a:lnTo>
                    <a:pt x="3861828" y="0"/>
                  </a:lnTo>
                  <a:lnTo>
                    <a:pt x="3861828" y="15240"/>
                  </a:lnTo>
                  <a:lnTo>
                    <a:pt x="3878592" y="15240"/>
                  </a:lnTo>
                  <a:lnTo>
                    <a:pt x="3878592" y="0"/>
                  </a:lnTo>
                  <a:close/>
                </a:path>
                <a:path w="4013200" h="2178050">
                  <a:moveTo>
                    <a:pt x="3881640" y="309372"/>
                  </a:moveTo>
                  <a:lnTo>
                    <a:pt x="3866400" y="309372"/>
                  </a:lnTo>
                  <a:lnTo>
                    <a:pt x="3866400" y="324612"/>
                  </a:lnTo>
                  <a:lnTo>
                    <a:pt x="3881640" y="324612"/>
                  </a:lnTo>
                  <a:lnTo>
                    <a:pt x="3881640" y="309372"/>
                  </a:lnTo>
                  <a:close/>
                </a:path>
                <a:path w="4013200" h="2178050">
                  <a:moveTo>
                    <a:pt x="3909072" y="0"/>
                  </a:moveTo>
                  <a:lnTo>
                    <a:pt x="3893832" y="0"/>
                  </a:lnTo>
                  <a:lnTo>
                    <a:pt x="3893832" y="15240"/>
                  </a:lnTo>
                  <a:lnTo>
                    <a:pt x="3909072" y="15240"/>
                  </a:lnTo>
                  <a:lnTo>
                    <a:pt x="3909072" y="0"/>
                  </a:lnTo>
                  <a:close/>
                </a:path>
                <a:path w="4013200" h="2178050">
                  <a:moveTo>
                    <a:pt x="3913644" y="309372"/>
                  </a:moveTo>
                  <a:lnTo>
                    <a:pt x="3896880" y="309372"/>
                  </a:lnTo>
                  <a:lnTo>
                    <a:pt x="3896880" y="324612"/>
                  </a:lnTo>
                  <a:lnTo>
                    <a:pt x="3913644" y="324612"/>
                  </a:lnTo>
                  <a:lnTo>
                    <a:pt x="3913644" y="309372"/>
                  </a:lnTo>
                  <a:close/>
                </a:path>
                <a:path w="4013200" h="2178050">
                  <a:moveTo>
                    <a:pt x="3939552" y="0"/>
                  </a:moveTo>
                  <a:lnTo>
                    <a:pt x="3924312" y="0"/>
                  </a:lnTo>
                  <a:lnTo>
                    <a:pt x="3924312" y="15240"/>
                  </a:lnTo>
                  <a:lnTo>
                    <a:pt x="3939552" y="15240"/>
                  </a:lnTo>
                  <a:lnTo>
                    <a:pt x="3939552" y="0"/>
                  </a:lnTo>
                  <a:close/>
                </a:path>
                <a:path w="4013200" h="2178050">
                  <a:moveTo>
                    <a:pt x="3944124" y="309372"/>
                  </a:moveTo>
                  <a:lnTo>
                    <a:pt x="3928884" y="309372"/>
                  </a:lnTo>
                  <a:lnTo>
                    <a:pt x="3928884" y="324612"/>
                  </a:lnTo>
                  <a:lnTo>
                    <a:pt x="3944124" y="324612"/>
                  </a:lnTo>
                  <a:lnTo>
                    <a:pt x="3944124" y="309372"/>
                  </a:lnTo>
                  <a:close/>
                </a:path>
                <a:path w="4013200" h="2178050">
                  <a:moveTo>
                    <a:pt x="3970032" y="0"/>
                  </a:moveTo>
                  <a:lnTo>
                    <a:pt x="3954792" y="0"/>
                  </a:lnTo>
                  <a:lnTo>
                    <a:pt x="3954792" y="15240"/>
                  </a:lnTo>
                  <a:lnTo>
                    <a:pt x="3970032" y="15240"/>
                  </a:lnTo>
                  <a:lnTo>
                    <a:pt x="3970032" y="0"/>
                  </a:lnTo>
                  <a:close/>
                </a:path>
                <a:path w="4013200" h="2178050">
                  <a:moveTo>
                    <a:pt x="3974604" y="309372"/>
                  </a:moveTo>
                  <a:lnTo>
                    <a:pt x="3959364" y="309372"/>
                  </a:lnTo>
                  <a:lnTo>
                    <a:pt x="3959364" y="324612"/>
                  </a:lnTo>
                  <a:lnTo>
                    <a:pt x="3974604" y="324612"/>
                  </a:lnTo>
                  <a:lnTo>
                    <a:pt x="3974604" y="309372"/>
                  </a:lnTo>
                  <a:close/>
                </a:path>
                <a:path w="4013200" h="2178050">
                  <a:moveTo>
                    <a:pt x="4012704" y="316992"/>
                  </a:moveTo>
                  <a:lnTo>
                    <a:pt x="3995940" y="316992"/>
                  </a:lnTo>
                  <a:lnTo>
                    <a:pt x="4005084" y="309372"/>
                  </a:lnTo>
                  <a:lnTo>
                    <a:pt x="3989844" y="309372"/>
                  </a:lnTo>
                  <a:lnTo>
                    <a:pt x="3989844" y="324612"/>
                  </a:lnTo>
                  <a:lnTo>
                    <a:pt x="4008132" y="324612"/>
                  </a:lnTo>
                  <a:lnTo>
                    <a:pt x="4012704" y="321564"/>
                  </a:lnTo>
                  <a:lnTo>
                    <a:pt x="4012704" y="316992"/>
                  </a:lnTo>
                  <a:close/>
                </a:path>
                <a:path w="4013200" h="2178050">
                  <a:moveTo>
                    <a:pt x="4012704" y="284988"/>
                  </a:moveTo>
                  <a:lnTo>
                    <a:pt x="3995940" y="284988"/>
                  </a:lnTo>
                  <a:lnTo>
                    <a:pt x="3995940" y="300228"/>
                  </a:lnTo>
                  <a:lnTo>
                    <a:pt x="4012704" y="300228"/>
                  </a:lnTo>
                  <a:lnTo>
                    <a:pt x="4012704" y="284988"/>
                  </a:lnTo>
                  <a:close/>
                </a:path>
                <a:path w="4013200" h="2178050">
                  <a:moveTo>
                    <a:pt x="4012704" y="254508"/>
                  </a:moveTo>
                  <a:lnTo>
                    <a:pt x="3995940" y="254508"/>
                  </a:lnTo>
                  <a:lnTo>
                    <a:pt x="3995940" y="269748"/>
                  </a:lnTo>
                  <a:lnTo>
                    <a:pt x="4012704" y="269748"/>
                  </a:lnTo>
                  <a:lnTo>
                    <a:pt x="4012704" y="254508"/>
                  </a:lnTo>
                  <a:close/>
                </a:path>
                <a:path w="4013200" h="2178050">
                  <a:moveTo>
                    <a:pt x="4012704" y="224028"/>
                  </a:moveTo>
                  <a:lnTo>
                    <a:pt x="3995940" y="224028"/>
                  </a:lnTo>
                  <a:lnTo>
                    <a:pt x="3995940" y="239268"/>
                  </a:lnTo>
                  <a:lnTo>
                    <a:pt x="4012704" y="239268"/>
                  </a:lnTo>
                  <a:lnTo>
                    <a:pt x="4012704" y="224028"/>
                  </a:lnTo>
                  <a:close/>
                </a:path>
                <a:path w="4013200" h="2178050">
                  <a:moveTo>
                    <a:pt x="4012704" y="193548"/>
                  </a:moveTo>
                  <a:lnTo>
                    <a:pt x="3995940" y="193548"/>
                  </a:lnTo>
                  <a:lnTo>
                    <a:pt x="3995940" y="208788"/>
                  </a:lnTo>
                  <a:lnTo>
                    <a:pt x="4012704" y="208788"/>
                  </a:lnTo>
                  <a:lnTo>
                    <a:pt x="4012704" y="193548"/>
                  </a:lnTo>
                  <a:close/>
                </a:path>
                <a:path w="4013200" h="2178050">
                  <a:moveTo>
                    <a:pt x="4012704" y="161544"/>
                  </a:moveTo>
                  <a:lnTo>
                    <a:pt x="3995940" y="161544"/>
                  </a:lnTo>
                  <a:lnTo>
                    <a:pt x="3995940" y="176784"/>
                  </a:lnTo>
                  <a:lnTo>
                    <a:pt x="4012704" y="176784"/>
                  </a:lnTo>
                  <a:lnTo>
                    <a:pt x="4012704" y="161544"/>
                  </a:lnTo>
                  <a:close/>
                </a:path>
                <a:path w="4013200" h="2178050">
                  <a:moveTo>
                    <a:pt x="4012704" y="131064"/>
                  </a:moveTo>
                  <a:lnTo>
                    <a:pt x="3995940" y="131064"/>
                  </a:lnTo>
                  <a:lnTo>
                    <a:pt x="3995940" y="146304"/>
                  </a:lnTo>
                  <a:lnTo>
                    <a:pt x="4012704" y="146304"/>
                  </a:lnTo>
                  <a:lnTo>
                    <a:pt x="4012704" y="131064"/>
                  </a:lnTo>
                  <a:close/>
                </a:path>
                <a:path w="4013200" h="2178050">
                  <a:moveTo>
                    <a:pt x="4012704" y="100584"/>
                  </a:moveTo>
                  <a:lnTo>
                    <a:pt x="3995940" y="100584"/>
                  </a:lnTo>
                  <a:lnTo>
                    <a:pt x="3995940" y="115824"/>
                  </a:lnTo>
                  <a:lnTo>
                    <a:pt x="4012704" y="115824"/>
                  </a:lnTo>
                  <a:lnTo>
                    <a:pt x="4012704" y="100584"/>
                  </a:lnTo>
                  <a:close/>
                </a:path>
                <a:path w="4013200" h="2178050">
                  <a:moveTo>
                    <a:pt x="4012704" y="70104"/>
                  </a:moveTo>
                  <a:lnTo>
                    <a:pt x="3995940" y="70104"/>
                  </a:lnTo>
                  <a:lnTo>
                    <a:pt x="3995940" y="85344"/>
                  </a:lnTo>
                  <a:lnTo>
                    <a:pt x="4012704" y="85344"/>
                  </a:lnTo>
                  <a:lnTo>
                    <a:pt x="4012704" y="70104"/>
                  </a:lnTo>
                  <a:close/>
                </a:path>
                <a:path w="4013200" h="2178050">
                  <a:moveTo>
                    <a:pt x="4012704" y="38100"/>
                  </a:moveTo>
                  <a:lnTo>
                    <a:pt x="3995940" y="38100"/>
                  </a:lnTo>
                  <a:lnTo>
                    <a:pt x="3995940" y="53340"/>
                  </a:lnTo>
                  <a:lnTo>
                    <a:pt x="4012704" y="53340"/>
                  </a:lnTo>
                  <a:lnTo>
                    <a:pt x="4012704" y="38100"/>
                  </a:lnTo>
                  <a:close/>
                </a:path>
                <a:path w="4013200" h="2178050">
                  <a:moveTo>
                    <a:pt x="4012704" y="7620"/>
                  </a:moveTo>
                  <a:lnTo>
                    <a:pt x="4002036" y="7620"/>
                  </a:lnTo>
                  <a:lnTo>
                    <a:pt x="4002036" y="0"/>
                  </a:lnTo>
                  <a:lnTo>
                    <a:pt x="3985272" y="0"/>
                  </a:lnTo>
                  <a:lnTo>
                    <a:pt x="3985272" y="15240"/>
                  </a:lnTo>
                  <a:lnTo>
                    <a:pt x="3995940" y="15240"/>
                  </a:lnTo>
                  <a:lnTo>
                    <a:pt x="3995940" y="22860"/>
                  </a:lnTo>
                  <a:lnTo>
                    <a:pt x="4012704" y="22860"/>
                  </a:lnTo>
                  <a:lnTo>
                    <a:pt x="4012704" y="15240"/>
                  </a:lnTo>
                  <a:lnTo>
                    <a:pt x="4012704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946681" y="1528838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606829" y="2301506"/>
            <a:ext cx="3403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58061" y="1931174"/>
            <a:ext cx="38862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937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46837" y="1559318"/>
            <a:ext cx="1800225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63%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8375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46727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5%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65671" y="309695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65671" y="272670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7%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93324" y="2354902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46681" y="1931174"/>
            <a:ext cx="36004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0491" y="1614402"/>
            <a:ext cx="21939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57066" y="3828358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78978" y="345810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197696" y="308785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83947" y="271753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69101" y="2345807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21860" y="1975486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88367" y="160523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3802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TIPOS</a:t>
            </a:r>
            <a:r>
              <a:rPr dirty="0" spc="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PROTOCOLOS</a:t>
            </a:r>
            <a:r>
              <a:rPr dirty="0" spc="15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GÊNERO</a:t>
            </a:r>
          </a:p>
          <a:p>
            <a:pPr marL="12700">
              <a:lnSpc>
                <a:spcPts val="2245"/>
              </a:lnSpc>
            </a:pPr>
            <a:r>
              <a:rPr dirty="0"/>
              <a:t>(pessoa</a:t>
            </a:r>
            <a:r>
              <a:rPr dirty="0" spc="5"/>
              <a:t> </a:t>
            </a:r>
            <a:r>
              <a:rPr dirty="0" spc="-10"/>
              <a:t>física)</a:t>
            </a:r>
          </a:p>
        </p:txBody>
      </p:sp>
      <p:sp>
        <p:nvSpPr>
          <p:cNvPr id="30" name="object 30" descr=""/>
          <p:cNvSpPr/>
          <p:nvPr/>
        </p:nvSpPr>
        <p:spPr>
          <a:xfrm>
            <a:off x="266477" y="326402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503692" y="892766"/>
            <a:ext cx="52768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JAN</a:t>
            </a:r>
            <a:r>
              <a:rPr dirty="0" sz="1150" spc="4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8107552" y="4119906"/>
            <a:ext cx="1096645" cy="1097280"/>
            <a:chOff x="8107552" y="4119906"/>
            <a:chExt cx="1096645" cy="1097280"/>
          </a:xfrm>
        </p:grpSpPr>
        <p:sp>
          <p:nvSpPr>
            <p:cNvPr id="33" name="object 33" descr=""/>
            <p:cNvSpPr/>
            <p:nvPr/>
          </p:nvSpPr>
          <p:spPr>
            <a:xfrm>
              <a:off x="8107552" y="4119906"/>
              <a:ext cx="759460" cy="1024255"/>
            </a:xfrm>
            <a:custGeom>
              <a:avLst/>
              <a:gdLst/>
              <a:ahLst/>
              <a:cxnLst/>
              <a:rect l="l" t="t" r="r" b="b"/>
              <a:pathLst>
                <a:path w="759459" h="1024254">
                  <a:moveTo>
                    <a:pt x="274225" y="1023859"/>
                  </a:moveTo>
                  <a:lnTo>
                    <a:pt x="234277" y="998314"/>
                  </a:lnTo>
                  <a:lnTo>
                    <a:pt x="197252" y="969953"/>
                  </a:lnTo>
                  <a:lnTo>
                    <a:pt x="163209" y="939000"/>
                  </a:lnTo>
                  <a:lnTo>
                    <a:pt x="132208" y="905679"/>
                  </a:lnTo>
                  <a:lnTo>
                    <a:pt x="104310" y="870215"/>
                  </a:lnTo>
                  <a:lnTo>
                    <a:pt x="79573" y="832831"/>
                  </a:lnTo>
                  <a:lnTo>
                    <a:pt x="58059" y="793752"/>
                  </a:lnTo>
                  <a:lnTo>
                    <a:pt x="39827" y="753200"/>
                  </a:lnTo>
                  <a:lnTo>
                    <a:pt x="24937" y="711401"/>
                  </a:lnTo>
                  <a:lnTo>
                    <a:pt x="13450" y="668578"/>
                  </a:lnTo>
                  <a:lnTo>
                    <a:pt x="5424" y="624955"/>
                  </a:lnTo>
                  <a:lnTo>
                    <a:pt x="921" y="580756"/>
                  </a:lnTo>
                  <a:lnTo>
                    <a:pt x="0" y="536205"/>
                  </a:lnTo>
                  <a:lnTo>
                    <a:pt x="2720" y="491526"/>
                  </a:lnTo>
                  <a:lnTo>
                    <a:pt x="9143" y="446944"/>
                  </a:lnTo>
                  <a:lnTo>
                    <a:pt x="19329" y="402681"/>
                  </a:lnTo>
                  <a:lnTo>
                    <a:pt x="33336" y="358962"/>
                  </a:lnTo>
                  <a:lnTo>
                    <a:pt x="51225" y="316011"/>
                  </a:lnTo>
                  <a:lnTo>
                    <a:pt x="73057" y="274051"/>
                  </a:lnTo>
                  <a:lnTo>
                    <a:pt x="99089" y="233297"/>
                  </a:lnTo>
                  <a:lnTo>
                    <a:pt x="128083" y="195532"/>
                  </a:lnTo>
                  <a:lnTo>
                    <a:pt x="159803" y="160839"/>
                  </a:lnTo>
                  <a:lnTo>
                    <a:pt x="194015" y="129297"/>
                  </a:lnTo>
                  <a:lnTo>
                    <a:pt x="230485" y="100986"/>
                  </a:lnTo>
                  <a:lnTo>
                    <a:pt x="268978" y="75986"/>
                  </a:lnTo>
                  <a:lnTo>
                    <a:pt x="309260" y="54377"/>
                  </a:lnTo>
                  <a:lnTo>
                    <a:pt x="351095" y="36239"/>
                  </a:lnTo>
                  <a:lnTo>
                    <a:pt x="394251" y="21653"/>
                  </a:lnTo>
                  <a:lnTo>
                    <a:pt x="438491" y="10697"/>
                  </a:lnTo>
                  <a:lnTo>
                    <a:pt x="483582" y="3453"/>
                  </a:lnTo>
                  <a:lnTo>
                    <a:pt x="529289" y="0"/>
                  </a:lnTo>
                  <a:lnTo>
                    <a:pt x="575378" y="418"/>
                  </a:lnTo>
                  <a:lnTo>
                    <a:pt x="621613" y="4787"/>
                  </a:lnTo>
                  <a:lnTo>
                    <a:pt x="667761" y="13188"/>
                  </a:lnTo>
                  <a:lnTo>
                    <a:pt x="713587" y="25700"/>
                  </a:lnTo>
                  <a:lnTo>
                    <a:pt x="758857" y="42403"/>
                  </a:lnTo>
                  <a:lnTo>
                    <a:pt x="548545" y="548371"/>
                  </a:lnTo>
                  <a:lnTo>
                    <a:pt x="274225" y="1023859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8381777" y="4162310"/>
              <a:ext cx="822325" cy="1054735"/>
            </a:xfrm>
            <a:custGeom>
              <a:avLst/>
              <a:gdLst/>
              <a:ahLst/>
              <a:cxnLst/>
              <a:rect l="l" t="t" r="r" b="b"/>
              <a:pathLst>
                <a:path w="822325" h="1054735">
                  <a:moveTo>
                    <a:pt x="287027" y="1054542"/>
                  </a:moveTo>
                  <a:lnTo>
                    <a:pt x="241996" y="1053785"/>
                  </a:lnTo>
                  <a:lnTo>
                    <a:pt x="196810" y="1049236"/>
                  </a:lnTo>
                  <a:lnTo>
                    <a:pt x="151685" y="1040806"/>
                  </a:lnTo>
                  <a:lnTo>
                    <a:pt x="106838" y="1028402"/>
                  </a:lnTo>
                  <a:lnTo>
                    <a:pt x="62483" y="1011935"/>
                  </a:lnTo>
                  <a:lnTo>
                    <a:pt x="15120" y="989433"/>
                  </a:lnTo>
                  <a:lnTo>
                    <a:pt x="0" y="981456"/>
                  </a:lnTo>
                  <a:lnTo>
                    <a:pt x="274319" y="505967"/>
                  </a:lnTo>
                  <a:lnTo>
                    <a:pt x="484631" y="0"/>
                  </a:lnTo>
                  <a:lnTo>
                    <a:pt x="527652" y="20177"/>
                  </a:lnTo>
                  <a:lnTo>
                    <a:pt x="568106" y="43512"/>
                  </a:lnTo>
                  <a:lnTo>
                    <a:pt x="605906" y="69791"/>
                  </a:lnTo>
                  <a:lnTo>
                    <a:pt x="640968" y="98804"/>
                  </a:lnTo>
                  <a:lnTo>
                    <a:pt x="673206" y="130337"/>
                  </a:lnTo>
                  <a:lnTo>
                    <a:pt x="702536" y="164180"/>
                  </a:lnTo>
                  <a:lnTo>
                    <a:pt x="728871" y="200119"/>
                  </a:lnTo>
                  <a:lnTo>
                    <a:pt x="752127" y="237943"/>
                  </a:lnTo>
                  <a:lnTo>
                    <a:pt x="772218" y="277441"/>
                  </a:lnTo>
                  <a:lnTo>
                    <a:pt x="789058" y="318400"/>
                  </a:lnTo>
                  <a:lnTo>
                    <a:pt x="802563" y="360608"/>
                  </a:lnTo>
                  <a:lnTo>
                    <a:pt x="812648" y="403853"/>
                  </a:lnTo>
                  <a:lnTo>
                    <a:pt x="819226" y="447923"/>
                  </a:lnTo>
                  <a:lnTo>
                    <a:pt x="822212" y="492606"/>
                  </a:lnTo>
                  <a:lnTo>
                    <a:pt x="821522" y="537691"/>
                  </a:lnTo>
                  <a:lnTo>
                    <a:pt x="817070" y="582965"/>
                  </a:lnTo>
                  <a:lnTo>
                    <a:pt x="808770" y="628217"/>
                  </a:lnTo>
                  <a:lnTo>
                    <a:pt x="796538" y="673233"/>
                  </a:lnTo>
                  <a:lnTo>
                    <a:pt x="780287" y="717804"/>
                  </a:lnTo>
                  <a:lnTo>
                    <a:pt x="760098" y="760608"/>
                  </a:lnTo>
                  <a:lnTo>
                    <a:pt x="736730" y="800890"/>
                  </a:lnTo>
                  <a:lnTo>
                    <a:pt x="710400" y="838560"/>
                  </a:lnTo>
                  <a:lnTo>
                    <a:pt x="681323" y="873526"/>
                  </a:lnTo>
                  <a:lnTo>
                    <a:pt x="649717" y="905697"/>
                  </a:lnTo>
                  <a:lnTo>
                    <a:pt x="615795" y="934984"/>
                  </a:lnTo>
                  <a:lnTo>
                    <a:pt x="579776" y="961295"/>
                  </a:lnTo>
                  <a:lnTo>
                    <a:pt x="541874" y="984540"/>
                  </a:lnTo>
                  <a:lnTo>
                    <a:pt x="502306" y="1004628"/>
                  </a:lnTo>
                  <a:lnTo>
                    <a:pt x="461287" y="1021468"/>
                  </a:lnTo>
                  <a:lnTo>
                    <a:pt x="419034" y="1034970"/>
                  </a:lnTo>
                  <a:lnTo>
                    <a:pt x="375762" y="1045044"/>
                  </a:lnTo>
                  <a:lnTo>
                    <a:pt x="331688" y="1051598"/>
                  </a:lnTo>
                  <a:lnTo>
                    <a:pt x="287027" y="105454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8212121" y="4399948"/>
            <a:ext cx="883919" cy="513715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48%</a:t>
            </a:r>
            <a:endParaRPr sz="1450">
              <a:latin typeface="Century Gothic"/>
              <a:cs typeface="Century Gothic"/>
            </a:endParaRPr>
          </a:p>
          <a:p>
            <a:pPr marL="504825">
              <a:lnSpc>
                <a:spcPct val="100000"/>
              </a:lnSpc>
              <a:spcBef>
                <a:spcPts val="18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52%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36" name="object 3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1101" y="1560842"/>
            <a:ext cx="309371" cy="286511"/>
          </a:xfrm>
          <a:prstGeom prst="rect">
            <a:avLst/>
          </a:prstGeom>
        </p:spPr>
      </p:pic>
      <p:pic>
        <p:nvPicPr>
          <p:cNvPr id="37" name="object 3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1101" y="1931174"/>
            <a:ext cx="309371" cy="143255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34789" y="2301506"/>
            <a:ext cx="309372" cy="286512"/>
          </a:xfrm>
          <a:prstGeom prst="rect">
            <a:avLst/>
          </a:prstGeom>
        </p:spPr>
      </p:pic>
      <p:grpSp>
        <p:nvGrpSpPr>
          <p:cNvPr id="39" name="object 39" descr=""/>
          <p:cNvGrpSpPr/>
          <p:nvPr/>
        </p:nvGrpSpPr>
        <p:grpSpPr>
          <a:xfrm>
            <a:off x="7334789" y="1937270"/>
            <a:ext cx="309245" cy="280670"/>
            <a:chOff x="7334789" y="1937270"/>
            <a:chExt cx="309245" cy="280670"/>
          </a:xfrm>
        </p:grpSpPr>
        <p:pic>
          <p:nvPicPr>
            <p:cNvPr id="40" name="object 4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34789" y="2074430"/>
              <a:ext cx="308640" cy="143256"/>
            </a:xfrm>
            <a:prstGeom prst="rect">
              <a:avLst/>
            </a:prstGeom>
          </p:spPr>
        </p:pic>
        <p:sp>
          <p:nvSpPr>
            <p:cNvPr id="41" name="object 41" descr=""/>
            <p:cNvSpPr/>
            <p:nvPr/>
          </p:nvSpPr>
          <p:spPr>
            <a:xfrm>
              <a:off x="7339361" y="1937270"/>
              <a:ext cx="300355" cy="274320"/>
            </a:xfrm>
            <a:custGeom>
              <a:avLst/>
              <a:gdLst/>
              <a:ahLst/>
              <a:cxnLst/>
              <a:rect l="l" t="t" r="r" b="b"/>
              <a:pathLst>
                <a:path w="300354" h="274319">
                  <a:moveTo>
                    <a:pt x="300228" y="274320"/>
                  </a:moveTo>
                  <a:lnTo>
                    <a:pt x="0" y="274320"/>
                  </a:lnTo>
                  <a:lnTo>
                    <a:pt x="0" y="0"/>
                  </a:lnTo>
                  <a:lnTo>
                    <a:pt x="300228" y="0"/>
                  </a:lnTo>
                  <a:lnTo>
                    <a:pt x="300228" y="27432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35160" cy="5358130"/>
            <a:chOff x="0" y="0"/>
            <a:chExt cx="9535160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0" y="1182890"/>
              <a:ext cx="9535160" cy="4175125"/>
            </a:xfrm>
            <a:custGeom>
              <a:avLst/>
              <a:gdLst/>
              <a:ahLst/>
              <a:cxnLst/>
              <a:rect l="l" t="t" r="r" b="b"/>
              <a:pathLst>
                <a:path w="9535160" h="4175125">
                  <a:moveTo>
                    <a:pt x="0" y="4174781"/>
                  </a:moveTo>
                  <a:lnTo>
                    <a:pt x="9534544" y="4174781"/>
                  </a:lnTo>
                  <a:lnTo>
                    <a:pt x="9534544" y="0"/>
                  </a:lnTo>
                  <a:lnTo>
                    <a:pt x="0" y="0"/>
                  </a:lnTo>
                  <a:lnTo>
                    <a:pt x="0" y="4174781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9535160" cy="1183005"/>
            </a:xfrm>
            <a:custGeom>
              <a:avLst/>
              <a:gdLst/>
              <a:ahLst/>
              <a:cxnLst/>
              <a:rect l="l" t="t" r="r" b="b"/>
              <a:pathLst>
                <a:path w="9535160" h="1183005">
                  <a:moveTo>
                    <a:pt x="9534544" y="1182890"/>
                  </a:moveTo>
                  <a:lnTo>
                    <a:pt x="0" y="1182890"/>
                  </a:lnTo>
                  <a:lnTo>
                    <a:pt x="0" y="0"/>
                  </a:lnTo>
                  <a:lnTo>
                    <a:pt x="9534544" y="0"/>
                  </a:lnTo>
                  <a:lnTo>
                    <a:pt x="9534544" y="118289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61393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61393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37521" y="2092718"/>
              <a:ext cx="1900555" cy="840105"/>
            </a:xfrm>
            <a:custGeom>
              <a:avLst/>
              <a:gdLst/>
              <a:ahLst/>
              <a:cxnLst/>
              <a:rect l="l" t="t" r="r" b="b"/>
              <a:pathLst>
                <a:path w="1900555" h="840105">
                  <a:moveTo>
                    <a:pt x="0" y="140208"/>
                  </a:moveTo>
                  <a:lnTo>
                    <a:pt x="7120" y="95780"/>
                  </a:lnTo>
                  <a:lnTo>
                    <a:pt x="26968" y="57278"/>
                  </a:lnTo>
                  <a:lnTo>
                    <a:pt x="57278" y="26968"/>
                  </a:lnTo>
                  <a:lnTo>
                    <a:pt x="95780" y="7120"/>
                  </a:lnTo>
                  <a:lnTo>
                    <a:pt x="140208" y="0"/>
                  </a:lnTo>
                  <a:lnTo>
                    <a:pt x="1760220" y="0"/>
                  </a:lnTo>
                  <a:lnTo>
                    <a:pt x="1804062" y="7120"/>
                  </a:lnTo>
                  <a:lnTo>
                    <a:pt x="1842491" y="26968"/>
                  </a:lnTo>
                  <a:lnTo>
                    <a:pt x="1873020" y="57278"/>
                  </a:lnTo>
                  <a:lnTo>
                    <a:pt x="1893161" y="95780"/>
                  </a:lnTo>
                  <a:lnTo>
                    <a:pt x="1900428" y="140208"/>
                  </a:lnTo>
                  <a:lnTo>
                    <a:pt x="1900428" y="701040"/>
                  </a:lnTo>
                  <a:lnTo>
                    <a:pt x="1893161" y="744723"/>
                  </a:lnTo>
                  <a:lnTo>
                    <a:pt x="1873020" y="782775"/>
                  </a:lnTo>
                  <a:lnTo>
                    <a:pt x="1842491" y="812852"/>
                  </a:lnTo>
                  <a:lnTo>
                    <a:pt x="1804062" y="832616"/>
                  </a:lnTo>
                  <a:lnTo>
                    <a:pt x="1760220" y="839724"/>
                  </a:lnTo>
                  <a:lnTo>
                    <a:pt x="140208" y="839724"/>
                  </a:lnTo>
                  <a:lnTo>
                    <a:pt x="95780" y="832616"/>
                  </a:lnTo>
                  <a:lnTo>
                    <a:pt x="57278" y="812852"/>
                  </a:lnTo>
                  <a:lnTo>
                    <a:pt x="26968" y="782775"/>
                  </a:lnTo>
                  <a:lnTo>
                    <a:pt x="7120" y="744723"/>
                  </a:lnTo>
                  <a:lnTo>
                    <a:pt x="0" y="701040"/>
                  </a:lnTo>
                  <a:lnTo>
                    <a:pt x="0" y="140208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393475" y="2432080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31494" y="2174522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54285" y="3784358"/>
            <a:ext cx="8130540" cy="597535"/>
            <a:chOff x="254285" y="3784358"/>
            <a:chExt cx="8130540" cy="597535"/>
          </a:xfrm>
        </p:grpSpPr>
        <p:sp>
          <p:nvSpPr>
            <p:cNvPr id="11" name="object 11" descr=""/>
            <p:cNvSpPr/>
            <p:nvPr/>
          </p:nvSpPr>
          <p:spPr>
            <a:xfrm>
              <a:off x="269525" y="3802646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240557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40557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01593" y="3837228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262917" y="3784358"/>
            <a:ext cx="1899285" cy="594360"/>
            <a:chOff x="2262917" y="3784358"/>
            <a:chExt cx="1899285" cy="594360"/>
          </a:xfrm>
        </p:grpSpPr>
        <p:sp>
          <p:nvSpPr>
            <p:cNvPr id="16" name="object 16" descr=""/>
            <p:cNvSpPr/>
            <p:nvPr/>
          </p:nvSpPr>
          <p:spPr>
            <a:xfrm>
              <a:off x="2278157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278157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397988" y="3905830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55809" y="3055886"/>
            <a:ext cx="3889375" cy="596265"/>
            <a:chOff x="255809" y="3055886"/>
            <a:chExt cx="3889375" cy="596265"/>
          </a:xfrm>
        </p:grpSpPr>
        <p:sp>
          <p:nvSpPr>
            <p:cNvPr id="20" name="object 20" descr=""/>
            <p:cNvSpPr/>
            <p:nvPr/>
          </p:nvSpPr>
          <p:spPr>
            <a:xfrm>
              <a:off x="2261393" y="3071126"/>
              <a:ext cx="1868805" cy="565785"/>
            </a:xfrm>
            <a:custGeom>
              <a:avLst/>
              <a:gdLst/>
              <a:ahLst/>
              <a:cxnLst/>
              <a:rect l="l" t="t" r="r" b="b"/>
              <a:pathLst>
                <a:path w="1868804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539"/>
                  </a:lnTo>
                  <a:lnTo>
                    <a:pt x="1840611" y="537590"/>
                  </a:lnTo>
                  <a:lnTo>
                    <a:pt x="1810559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1049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71049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16256" y="3177322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4254785" y="244106"/>
            <a:ext cx="4665345" cy="4137660"/>
            <a:chOff x="4254785" y="244106"/>
            <a:chExt cx="4665345" cy="4137660"/>
          </a:xfrm>
        </p:grpSpPr>
        <p:sp>
          <p:nvSpPr>
            <p:cNvPr id="25" name="object 25" descr=""/>
            <p:cNvSpPr/>
            <p:nvPr/>
          </p:nvSpPr>
          <p:spPr>
            <a:xfrm>
              <a:off x="8896889" y="266966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270025" y="3802646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301"/>
                  </a:lnTo>
                  <a:lnTo>
                    <a:pt x="1839848" y="536828"/>
                  </a:lnTo>
                  <a:lnTo>
                    <a:pt x="1810321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369127" y="3119420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399055" y="3902998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0025" y="2322842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399055" y="2432080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51225" y="2307602"/>
            <a:ext cx="2133600" cy="640080"/>
            <a:chOff x="6251225" y="2307602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66465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66465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72601" y="2432080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74612" y="529047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54285" y="4520450"/>
            <a:ext cx="1899285" cy="594360"/>
            <a:chOff x="254285" y="4520450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69525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69525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01593" y="4637313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78157" y="4531118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48329" y="4637313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54785" y="3055886"/>
            <a:ext cx="1897380" cy="2060575"/>
            <a:chOff x="4254785" y="3055886"/>
            <a:chExt cx="1897380" cy="2060575"/>
          </a:xfrm>
        </p:grpSpPr>
        <p:sp>
          <p:nvSpPr>
            <p:cNvPr id="43" name="object 43" descr=""/>
            <p:cNvSpPr/>
            <p:nvPr/>
          </p:nvSpPr>
          <p:spPr>
            <a:xfrm>
              <a:off x="4270025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0025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270025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270025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371015" y="3893919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402052" y="3146715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05094" y="4623905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19806" y="1134122"/>
            <a:ext cx="2091055" cy="1941830"/>
            <a:chOff x="6319806" y="1134122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0286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19806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52861" y="1134122"/>
            <a:ext cx="2091055" cy="1941830"/>
            <a:chOff x="1052861" y="1134122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83341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2861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84277" y="1620850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67389" y="1790432"/>
            <a:ext cx="1062990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165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31379" y="1620850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061" y="1455686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317" y="3490226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87069" y="4110370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10%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73" y="3468890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65810" y="4110370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26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16%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06545" y="3468890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04223" y="4110370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marL="46799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123</a:t>
            </a:r>
            <a:endParaRPr sz="1600">
              <a:latin typeface="Century Gothic"/>
              <a:cs typeface="Century Gothic"/>
            </a:endParaRPr>
          </a:p>
          <a:p>
            <a:pPr marL="43624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75%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860174" y="1790432"/>
            <a:ext cx="1062990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165</a:t>
            </a:r>
            <a:endParaRPr sz="4850">
              <a:latin typeface="Century Gothic"/>
              <a:cs typeface="Century Gothic"/>
            </a:endParaRPr>
          </a:p>
          <a:p>
            <a:pPr algn="ctr" marR="1206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JAN</a:t>
            </a:r>
            <a:r>
              <a:rPr dirty="0" sz="1150" spc="4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69525" y="308114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69525" y="196862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49656" y="1103642"/>
            <a:ext cx="2632710" cy="2633980"/>
            <a:chOff x="3449656" y="1103642"/>
            <a:chExt cx="2632710" cy="2633980"/>
          </a:xfrm>
        </p:grpSpPr>
        <p:sp>
          <p:nvSpPr>
            <p:cNvPr id="5" name="object 5" descr=""/>
            <p:cNvSpPr/>
            <p:nvPr/>
          </p:nvSpPr>
          <p:spPr>
            <a:xfrm>
              <a:off x="3805205" y="1103642"/>
              <a:ext cx="2277110" cy="2633980"/>
            </a:xfrm>
            <a:custGeom>
              <a:avLst/>
              <a:gdLst/>
              <a:ahLst/>
              <a:cxnLst/>
              <a:rect l="l" t="t" r="r" b="b"/>
              <a:pathLst>
                <a:path w="2277110" h="2633979">
                  <a:moveTo>
                    <a:pt x="960120" y="2633472"/>
                  </a:moveTo>
                  <a:lnTo>
                    <a:pt x="910563" y="2632540"/>
                  </a:lnTo>
                  <a:lnTo>
                    <a:pt x="861260" y="2629757"/>
                  </a:lnTo>
                  <a:lnTo>
                    <a:pt x="812258" y="2625144"/>
                  </a:lnTo>
                  <a:lnTo>
                    <a:pt x="763603" y="2618719"/>
                  </a:lnTo>
                  <a:lnTo>
                    <a:pt x="715341" y="2610504"/>
                  </a:lnTo>
                  <a:lnTo>
                    <a:pt x="667518" y="2600516"/>
                  </a:lnTo>
                  <a:lnTo>
                    <a:pt x="620182" y="2588777"/>
                  </a:lnTo>
                  <a:lnTo>
                    <a:pt x="573378" y="2575305"/>
                  </a:lnTo>
                  <a:lnTo>
                    <a:pt x="527154" y="2560122"/>
                  </a:lnTo>
                  <a:lnTo>
                    <a:pt x="481554" y="2543245"/>
                  </a:lnTo>
                  <a:lnTo>
                    <a:pt x="436626" y="2524696"/>
                  </a:lnTo>
                  <a:lnTo>
                    <a:pt x="392415" y="2504494"/>
                  </a:lnTo>
                  <a:lnTo>
                    <a:pt x="348969" y="2482658"/>
                  </a:lnTo>
                  <a:lnTo>
                    <a:pt x="306334" y="2459209"/>
                  </a:lnTo>
                  <a:lnTo>
                    <a:pt x="264555" y="2434166"/>
                  </a:lnTo>
                  <a:lnTo>
                    <a:pt x="223681" y="2407549"/>
                  </a:lnTo>
                  <a:lnTo>
                    <a:pt x="183755" y="2379377"/>
                  </a:lnTo>
                  <a:lnTo>
                    <a:pt x="144826" y="2349671"/>
                  </a:lnTo>
                  <a:lnTo>
                    <a:pt x="106940" y="2318450"/>
                  </a:lnTo>
                  <a:lnTo>
                    <a:pt x="70142" y="2285734"/>
                  </a:lnTo>
                  <a:lnTo>
                    <a:pt x="34480" y="2251542"/>
                  </a:lnTo>
                  <a:lnTo>
                    <a:pt x="0" y="2215895"/>
                  </a:lnTo>
                  <a:lnTo>
                    <a:pt x="393192" y="1847087"/>
                  </a:lnTo>
                  <a:lnTo>
                    <a:pt x="426663" y="1880746"/>
                  </a:lnTo>
                  <a:lnTo>
                    <a:pt x="461639" y="1911955"/>
                  </a:lnTo>
                  <a:lnTo>
                    <a:pt x="498005" y="1940710"/>
                  </a:lnTo>
                  <a:lnTo>
                    <a:pt x="535647" y="1967006"/>
                  </a:lnTo>
                  <a:lnTo>
                    <a:pt x="574453" y="1990840"/>
                  </a:lnTo>
                  <a:lnTo>
                    <a:pt x="614307" y="2012206"/>
                  </a:lnTo>
                  <a:lnTo>
                    <a:pt x="655097" y="2031102"/>
                  </a:lnTo>
                  <a:lnTo>
                    <a:pt x="696708" y="2047522"/>
                  </a:lnTo>
                  <a:lnTo>
                    <a:pt x="739027" y="2061464"/>
                  </a:lnTo>
                  <a:lnTo>
                    <a:pt x="781939" y="2072921"/>
                  </a:lnTo>
                  <a:lnTo>
                    <a:pt x="825331" y="2081891"/>
                  </a:lnTo>
                  <a:lnTo>
                    <a:pt x="869089" y="2088369"/>
                  </a:lnTo>
                  <a:lnTo>
                    <a:pt x="913100" y="2092350"/>
                  </a:lnTo>
                  <a:lnTo>
                    <a:pt x="957249" y="2093832"/>
                  </a:lnTo>
                  <a:lnTo>
                    <a:pt x="1001422" y="2092809"/>
                  </a:lnTo>
                  <a:lnTo>
                    <a:pt x="1045507" y="2089277"/>
                  </a:lnTo>
                  <a:lnTo>
                    <a:pt x="1089388" y="2083233"/>
                  </a:lnTo>
                  <a:lnTo>
                    <a:pt x="1132952" y="2074671"/>
                  </a:lnTo>
                  <a:lnTo>
                    <a:pt x="1176086" y="2063589"/>
                  </a:lnTo>
                  <a:lnTo>
                    <a:pt x="1218676" y="2049981"/>
                  </a:lnTo>
                  <a:lnTo>
                    <a:pt x="1260607" y="2033843"/>
                  </a:lnTo>
                  <a:lnTo>
                    <a:pt x="1301766" y="2015172"/>
                  </a:lnTo>
                  <a:lnTo>
                    <a:pt x="1342039" y="1993963"/>
                  </a:lnTo>
                  <a:lnTo>
                    <a:pt x="1381312" y="1970212"/>
                  </a:lnTo>
                  <a:lnTo>
                    <a:pt x="1419472" y="1943914"/>
                  </a:lnTo>
                  <a:lnTo>
                    <a:pt x="1456404" y="1915066"/>
                  </a:lnTo>
                  <a:lnTo>
                    <a:pt x="1491996" y="1883663"/>
                  </a:lnTo>
                  <a:lnTo>
                    <a:pt x="1525491" y="1850349"/>
                  </a:lnTo>
                  <a:lnTo>
                    <a:pt x="1556550" y="1815507"/>
                  </a:lnTo>
                  <a:lnTo>
                    <a:pt x="1585166" y="1779254"/>
                  </a:lnTo>
                  <a:lnTo>
                    <a:pt x="1611337" y="1741704"/>
                  </a:lnTo>
                  <a:lnTo>
                    <a:pt x="1635058" y="1702974"/>
                  </a:lnTo>
                  <a:lnTo>
                    <a:pt x="1656324" y="1663179"/>
                  </a:lnTo>
                  <a:lnTo>
                    <a:pt x="1675132" y="1622435"/>
                  </a:lnTo>
                  <a:lnTo>
                    <a:pt x="1691477" y="1580857"/>
                  </a:lnTo>
                  <a:lnTo>
                    <a:pt x="1705356" y="1538562"/>
                  </a:lnTo>
                  <a:lnTo>
                    <a:pt x="1716763" y="1495665"/>
                  </a:lnTo>
                  <a:lnTo>
                    <a:pt x="1725695" y="1452281"/>
                  </a:lnTo>
                  <a:lnTo>
                    <a:pt x="1732148" y="1408527"/>
                  </a:lnTo>
                  <a:lnTo>
                    <a:pt x="1736117" y="1364517"/>
                  </a:lnTo>
                  <a:lnTo>
                    <a:pt x="1737599" y="1320368"/>
                  </a:lnTo>
                  <a:lnTo>
                    <a:pt x="1736588" y="1276196"/>
                  </a:lnTo>
                  <a:lnTo>
                    <a:pt x="1733082" y="1232115"/>
                  </a:lnTo>
                  <a:lnTo>
                    <a:pt x="1727075" y="1188242"/>
                  </a:lnTo>
                  <a:lnTo>
                    <a:pt x="1718564" y="1144693"/>
                  </a:lnTo>
                  <a:lnTo>
                    <a:pt x="1707544" y="1101582"/>
                  </a:lnTo>
                  <a:lnTo>
                    <a:pt x="1694011" y="1059026"/>
                  </a:lnTo>
                  <a:lnTo>
                    <a:pt x="1677961" y="1017141"/>
                  </a:lnTo>
                  <a:lnTo>
                    <a:pt x="1659390" y="976041"/>
                  </a:lnTo>
                  <a:lnTo>
                    <a:pt x="1638294" y="935844"/>
                  </a:lnTo>
                  <a:lnTo>
                    <a:pt x="1614668" y="896663"/>
                  </a:lnTo>
                  <a:lnTo>
                    <a:pt x="1588509" y="858616"/>
                  </a:lnTo>
                  <a:lnTo>
                    <a:pt x="1559811" y="821818"/>
                  </a:lnTo>
                  <a:lnTo>
                    <a:pt x="1528572" y="786383"/>
                  </a:lnTo>
                  <a:lnTo>
                    <a:pt x="1493452" y="751360"/>
                  </a:lnTo>
                  <a:lnTo>
                    <a:pt x="1456409" y="718779"/>
                  </a:lnTo>
                  <a:lnTo>
                    <a:pt x="1417576" y="688705"/>
                  </a:lnTo>
                  <a:lnTo>
                    <a:pt x="1377087" y="661198"/>
                  </a:lnTo>
                  <a:lnTo>
                    <a:pt x="1335075" y="636321"/>
                  </a:lnTo>
                  <a:lnTo>
                    <a:pt x="1291672" y="614138"/>
                  </a:lnTo>
                  <a:lnTo>
                    <a:pt x="1247013" y="594709"/>
                  </a:lnTo>
                  <a:lnTo>
                    <a:pt x="1201230" y="578098"/>
                  </a:lnTo>
                  <a:lnTo>
                    <a:pt x="1154456" y="564368"/>
                  </a:lnTo>
                  <a:lnTo>
                    <a:pt x="1106825" y="553580"/>
                  </a:lnTo>
                  <a:lnTo>
                    <a:pt x="1058470" y="545797"/>
                  </a:lnTo>
                  <a:lnTo>
                    <a:pt x="1009524" y="541081"/>
                  </a:lnTo>
                  <a:lnTo>
                    <a:pt x="960120" y="539495"/>
                  </a:lnTo>
                  <a:lnTo>
                    <a:pt x="960120" y="0"/>
                  </a:lnTo>
                  <a:lnTo>
                    <a:pt x="1008472" y="868"/>
                  </a:lnTo>
                  <a:lnTo>
                    <a:pt x="1056379" y="3455"/>
                  </a:lnTo>
                  <a:lnTo>
                    <a:pt x="1103812" y="7729"/>
                  </a:lnTo>
                  <a:lnTo>
                    <a:pt x="1150741" y="13662"/>
                  </a:lnTo>
                  <a:lnTo>
                    <a:pt x="1197136" y="21223"/>
                  </a:lnTo>
                  <a:lnTo>
                    <a:pt x="1242969" y="30382"/>
                  </a:lnTo>
                  <a:lnTo>
                    <a:pt x="1288209" y="41110"/>
                  </a:lnTo>
                  <a:lnTo>
                    <a:pt x="1332827" y="53377"/>
                  </a:lnTo>
                  <a:lnTo>
                    <a:pt x="1376793" y="67153"/>
                  </a:lnTo>
                  <a:lnTo>
                    <a:pt x="1420079" y="82408"/>
                  </a:lnTo>
                  <a:lnTo>
                    <a:pt x="1462654" y="99113"/>
                  </a:lnTo>
                  <a:lnTo>
                    <a:pt x="1504490" y="117238"/>
                  </a:lnTo>
                  <a:lnTo>
                    <a:pt x="1545556" y="136752"/>
                  </a:lnTo>
                  <a:lnTo>
                    <a:pt x="1585822" y="157627"/>
                  </a:lnTo>
                  <a:lnTo>
                    <a:pt x="1625261" y="179831"/>
                  </a:lnTo>
                  <a:lnTo>
                    <a:pt x="1663841" y="203337"/>
                  </a:lnTo>
                  <a:lnTo>
                    <a:pt x="1701534" y="228113"/>
                  </a:lnTo>
                  <a:lnTo>
                    <a:pt x="1738311" y="254130"/>
                  </a:lnTo>
                  <a:lnTo>
                    <a:pt x="1774140" y="281357"/>
                  </a:lnTo>
                  <a:lnTo>
                    <a:pt x="1808994" y="309767"/>
                  </a:lnTo>
                  <a:lnTo>
                    <a:pt x="1842842" y="339327"/>
                  </a:lnTo>
                  <a:lnTo>
                    <a:pt x="1875655" y="370010"/>
                  </a:lnTo>
                  <a:lnTo>
                    <a:pt x="1907404" y="401784"/>
                  </a:lnTo>
                  <a:lnTo>
                    <a:pt x="1938059" y="434620"/>
                  </a:lnTo>
                  <a:lnTo>
                    <a:pt x="1967590" y="468488"/>
                  </a:lnTo>
                  <a:lnTo>
                    <a:pt x="1995969" y="503359"/>
                  </a:lnTo>
                  <a:lnTo>
                    <a:pt x="2023164" y="539203"/>
                  </a:lnTo>
                  <a:lnTo>
                    <a:pt x="2049148" y="575989"/>
                  </a:lnTo>
                  <a:lnTo>
                    <a:pt x="2073891" y="613689"/>
                  </a:lnTo>
                  <a:lnTo>
                    <a:pt x="2097362" y="652272"/>
                  </a:lnTo>
                  <a:lnTo>
                    <a:pt x="2119533" y="691708"/>
                  </a:lnTo>
                  <a:lnTo>
                    <a:pt x="2140374" y="731967"/>
                  </a:lnTo>
                  <a:lnTo>
                    <a:pt x="2159856" y="773021"/>
                  </a:lnTo>
                  <a:lnTo>
                    <a:pt x="2177948" y="814839"/>
                  </a:lnTo>
                  <a:lnTo>
                    <a:pt x="2194622" y="857391"/>
                  </a:lnTo>
                  <a:lnTo>
                    <a:pt x="2209848" y="900647"/>
                  </a:lnTo>
                  <a:lnTo>
                    <a:pt x="2223597" y="944578"/>
                  </a:lnTo>
                  <a:lnTo>
                    <a:pt x="2235838" y="989154"/>
                  </a:lnTo>
                  <a:lnTo>
                    <a:pt x="2246544" y="1034344"/>
                  </a:lnTo>
                  <a:lnTo>
                    <a:pt x="2255683" y="1080120"/>
                  </a:lnTo>
                  <a:lnTo>
                    <a:pt x="2263226" y="1126452"/>
                  </a:lnTo>
                  <a:lnTo>
                    <a:pt x="2269145" y="1173309"/>
                  </a:lnTo>
                  <a:lnTo>
                    <a:pt x="2273409" y="1220662"/>
                  </a:lnTo>
                  <a:lnTo>
                    <a:pt x="2275989" y="1268481"/>
                  </a:lnTo>
                  <a:lnTo>
                    <a:pt x="2276856" y="1316736"/>
                  </a:lnTo>
                  <a:lnTo>
                    <a:pt x="2275989" y="1364991"/>
                  </a:lnTo>
                  <a:lnTo>
                    <a:pt x="2273409" y="1412809"/>
                  </a:lnTo>
                  <a:lnTo>
                    <a:pt x="2269145" y="1460162"/>
                  </a:lnTo>
                  <a:lnTo>
                    <a:pt x="2263226" y="1507019"/>
                  </a:lnTo>
                  <a:lnTo>
                    <a:pt x="2255683" y="1553351"/>
                  </a:lnTo>
                  <a:lnTo>
                    <a:pt x="2246544" y="1599127"/>
                  </a:lnTo>
                  <a:lnTo>
                    <a:pt x="2235838" y="1644317"/>
                  </a:lnTo>
                  <a:lnTo>
                    <a:pt x="2223597" y="1688893"/>
                  </a:lnTo>
                  <a:lnTo>
                    <a:pt x="2209848" y="1732824"/>
                  </a:lnTo>
                  <a:lnTo>
                    <a:pt x="2194622" y="1776080"/>
                  </a:lnTo>
                  <a:lnTo>
                    <a:pt x="2177948" y="1818632"/>
                  </a:lnTo>
                  <a:lnTo>
                    <a:pt x="2159856" y="1860450"/>
                  </a:lnTo>
                  <a:lnTo>
                    <a:pt x="2140374" y="1901504"/>
                  </a:lnTo>
                  <a:lnTo>
                    <a:pt x="2119533" y="1941763"/>
                  </a:lnTo>
                  <a:lnTo>
                    <a:pt x="2097362" y="1981200"/>
                  </a:lnTo>
                  <a:lnTo>
                    <a:pt x="2073891" y="2019782"/>
                  </a:lnTo>
                  <a:lnTo>
                    <a:pt x="2049148" y="2057482"/>
                  </a:lnTo>
                  <a:lnTo>
                    <a:pt x="2023164" y="2094268"/>
                  </a:lnTo>
                  <a:lnTo>
                    <a:pt x="1995969" y="2130112"/>
                  </a:lnTo>
                  <a:lnTo>
                    <a:pt x="1967590" y="2164983"/>
                  </a:lnTo>
                  <a:lnTo>
                    <a:pt x="1938059" y="2198851"/>
                  </a:lnTo>
                  <a:lnTo>
                    <a:pt x="1907404" y="2231687"/>
                  </a:lnTo>
                  <a:lnTo>
                    <a:pt x="1875655" y="2263462"/>
                  </a:lnTo>
                  <a:lnTo>
                    <a:pt x="1842842" y="2294144"/>
                  </a:lnTo>
                  <a:lnTo>
                    <a:pt x="1808994" y="2323704"/>
                  </a:lnTo>
                  <a:lnTo>
                    <a:pt x="1774140" y="2352114"/>
                  </a:lnTo>
                  <a:lnTo>
                    <a:pt x="1738311" y="2379342"/>
                  </a:lnTo>
                  <a:lnTo>
                    <a:pt x="1701534" y="2405358"/>
                  </a:lnTo>
                  <a:lnTo>
                    <a:pt x="1663841" y="2430134"/>
                  </a:lnTo>
                  <a:lnTo>
                    <a:pt x="1625261" y="2453640"/>
                  </a:lnTo>
                  <a:lnTo>
                    <a:pt x="1585822" y="2475844"/>
                  </a:lnTo>
                  <a:lnTo>
                    <a:pt x="1545556" y="2496719"/>
                  </a:lnTo>
                  <a:lnTo>
                    <a:pt x="1504490" y="2516233"/>
                  </a:lnTo>
                  <a:lnTo>
                    <a:pt x="1462654" y="2534358"/>
                  </a:lnTo>
                  <a:lnTo>
                    <a:pt x="1420079" y="2551063"/>
                  </a:lnTo>
                  <a:lnTo>
                    <a:pt x="1376793" y="2566318"/>
                  </a:lnTo>
                  <a:lnTo>
                    <a:pt x="1332827" y="2580094"/>
                  </a:lnTo>
                  <a:lnTo>
                    <a:pt x="1288209" y="2592361"/>
                  </a:lnTo>
                  <a:lnTo>
                    <a:pt x="1242969" y="2603089"/>
                  </a:lnTo>
                  <a:lnTo>
                    <a:pt x="1197136" y="2612248"/>
                  </a:lnTo>
                  <a:lnTo>
                    <a:pt x="1150741" y="2619809"/>
                  </a:lnTo>
                  <a:lnTo>
                    <a:pt x="1103812" y="2625742"/>
                  </a:lnTo>
                  <a:lnTo>
                    <a:pt x="1056379" y="2630016"/>
                  </a:lnTo>
                  <a:lnTo>
                    <a:pt x="1008472" y="2632603"/>
                  </a:lnTo>
                  <a:lnTo>
                    <a:pt x="960120" y="2633472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49656" y="2159774"/>
              <a:ext cx="749300" cy="1160145"/>
            </a:xfrm>
            <a:custGeom>
              <a:avLst/>
              <a:gdLst/>
              <a:ahLst/>
              <a:cxnLst/>
              <a:rect l="l" t="t" r="r" b="b"/>
              <a:pathLst>
                <a:path w="749300" h="1160145">
                  <a:moveTo>
                    <a:pt x="355549" y="1159764"/>
                  </a:moveTo>
                  <a:lnTo>
                    <a:pt x="322708" y="1123358"/>
                  </a:lnTo>
                  <a:lnTo>
                    <a:pt x="291370" y="1085917"/>
                  </a:lnTo>
                  <a:lnTo>
                    <a:pt x="261548" y="1047489"/>
                  </a:lnTo>
                  <a:lnTo>
                    <a:pt x="233256" y="1008121"/>
                  </a:lnTo>
                  <a:lnTo>
                    <a:pt x="206507" y="967860"/>
                  </a:lnTo>
                  <a:lnTo>
                    <a:pt x="181317" y="926754"/>
                  </a:lnTo>
                  <a:lnTo>
                    <a:pt x="157700" y="884849"/>
                  </a:lnTo>
                  <a:lnTo>
                    <a:pt x="135668" y="842194"/>
                  </a:lnTo>
                  <a:lnTo>
                    <a:pt x="115237" y="798836"/>
                  </a:lnTo>
                  <a:lnTo>
                    <a:pt x="96420" y="754821"/>
                  </a:lnTo>
                  <a:lnTo>
                    <a:pt x="79232" y="710198"/>
                  </a:lnTo>
                  <a:lnTo>
                    <a:pt x="63686" y="665014"/>
                  </a:lnTo>
                  <a:lnTo>
                    <a:pt x="49796" y="619315"/>
                  </a:lnTo>
                  <a:lnTo>
                    <a:pt x="37577" y="573150"/>
                  </a:lnTo>
                  <a:lnTo>
                    <a:pt x="27043" y="526565"/>
                  </a:lnTo>
                  <a:lnTo>
                    <a:pt x="18207" y="479609"/>
                  </a:lnTo>
                  <a:lnTo>
                    <a:pt x="11084" y="432327"/>
                  </a:lnTo>
                  <a:lnTo>
                    <a:pt x="5688" y="384769"/>
                  </a:lnTo>
                  <a:lnTo>
                    <a:pt x="2032" y="336980"/>
                  </a:lnTo>
                  <a:lnTo>
                    <a:pt x="131" y="289009"/>
                  </a:lnTo>
                  <a:lnTo>
                    <a:pt x="0" y="240903"/>
                  </a:lnTo>
                  <a:lnTo>
                    <a:pt x="1651" y="192709"/>
                  </a:lnTo>
                  <a:lnTo>
                    <a:pt x="5099" y="144474"/>
                  </a:lnTo>
                  <a:lnTo>
                    <a:pt x="10358" y="96246"/>
                  </a:lnTo>
                  <a:lnTo>
                    <a:pt x="17442" y="48072"/>
                  </a:lnTo>
                  <a:lnTo>
                    <a:pt x="26365" y="0"/>
                  </a:lnTo>
                  <a:lnTo>
                    <a:pt x="555193" y="106680"/>
                  </a:lnTo>
                  <a:lnTo>
                    <a:pt x="546773" y="155870"/>
                  </a:lnTo>
                  <a:lnTo>
                    <a:pt x="541598" y="205195"/>
                  </a:lnTo>
                  <a:lnTo>
                    <a:pt x="539624" y="254508"/>
                  </a:lnTo>
                  <a:lnTo>
                    <a:pt x="540803" y="303657"/>
                  </a:lnTo>
                  <a:lnTo>
                    <a:pt x="545089" y="352495"/>
                  </a:lnTo>
                  <a:lnTo>
                    <a:pt x="552437" y="400872"/>
                  </a:lnTo>
                  <a:lnTo>
                    <a:pt x="562801" y="448640"/>
                  </a:lnTo>
                  <a:lnTo>
                    <a:pt x="576134" y="495649"/>
                  </a:lnTo>
                  <a:lnTo>
                    <a:pt x="592391" y="541751"/>
                  </a:lnTo>
                  <a:lnTo>
                    <a:pt x="611524" y="586796"/>
                  </a:lnTo>
                  <a:lnTo>
                    <a:pt x="633489" y="630635"/>
                  </a:lnTo>
                  <a:lnTo>
                    <a:pt x="658240" y="673120"/>
                  </a:lnTo>
                  <a:lnTo>
                    <a:pt x="685729" y="714101"/>
                  </a:lnTo>
                  <a:lnTo>
                    <a:pt x="715911" y="753429"/>
                  </a:lnTo>
                  <a:lnTo>
                    <a:pt x="748741" y="790956"/>
                  </a:lnTo>
                  <a:lnTo>
                    <a:pt x="355549" y="1159764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76021" y="1577606"/>
              <a:ext cx="693420" cy="688975"/>
            </a:xfrm>
            <a:custGeom>
              <a:avLst/>
              <a:gdLst/>
              <a:ahLst/>
              <a:cxnLst/>
              <a:rect l="l" t="t" r="r" b="b"/>
              <a:pathLst>
                <a:path w="693420" h="688975">
                  <a:moveTo>
                    <a:pt x="528828" y="688847"/>
                  </a:moveTo>
                  <a:lnTo>
                    <a:pt x="0" y="582167"/>
                  </a:lnTo>
                  <a:lnTo>
                    <a:pt x="10790" y="532857"/>
                  </a:lnTo>
                  <a:lnTo>
                    <a:pt x="23448" y="484133"/>
                  </a:lnTo>
                  <a:lnTo>
                    <a:pt x="37951" y="436042"/>
                  </a:lnTo>
                  <a:lnTo>
                    <a:pt x="54272" y="388630"/>
                  </a:lnTo>
                  <a:lnTo>
                    <a:pt x="72388" y="341942"/>
                  </a:lnTo>
                  <a:lnTo>
                    <a:pt x="92272" y="296023"/>
                  </a:lnTo>
                  <a:lnTo>
                    <a:pt x="113900" y="250921"/>
                  </a:lnTo>
                  <a:lnTo>
                    <a:pt x="137247" y="206679"/>
                  </a:lnTo>
                  <a:lnTo>
                    <a:pt x="162288" y="163346"/>
                  </a:lnTo>
                  <a:lnTo>
                    <a:pt x="188998" y="120965"/>
                  </a:lnTo>
                  <a:lnTo>
                    <a:pt x="217352" y="79583"/>
                  </a:lnTo>
                  <a:lnTo>
                    <a:pt x="247325" y="39246"/>
                  </a:lnTo>
                  <a:lnTo>
                    <a:pt x="278892" y="0"/>
                  </a:lnTo>
                  <a:lnTo>
                    <a:pt x="693420" y="345948"/>
                  </a:lnTo>
                  <a:lnTo>
                    <a:pt x="663782" y="383934"/>
                  </a:lnTo>
                  <a:lnTo>
                    <a:pt x="636627" y="423529"/>
                  </a:lnTo>
                  <a:lnTo>
                    <a:pt x="612008" y="464623"/>
                  </a:lnTo>
                  <a:lnTo>
                    <a:pt x="589978" y="507110"/>
                  </a:lnTo>
                  <a:lnTo>
                    <a:pt x="570592" y="550884"/>
                  </a:lnTo>
                  <a:lnTo>
                    <a:pt x="553902" y="595836"/>
                  </a:lnTo>
                  <a:lnTo>
                    <a:pt x="539963" y="641859"/>
                  </a:lnTo>
                  <a:lnTo>
                    <a:pt x="528828" y="688847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754913" y="1198130"/>
              <a:ext cx="722630" cy="725805"/>
            </a:xfrm>
            <a:custGeom>
              <a:avLst/>
              <a:gdLst/>
              <a:ahLst/>
              <a:cxnLst/>
              <a:rect l="l" t="t" r="r" b="b"/>
              <a:pathLst>
                <a:path w="722629" h="725805">
                  <a:moveTo>
                    <a:pt x="414528" y="725424"/>
                  </a:moveTo>
                  <a:lnTo>
                    <a:pt x="0" y="379475"/>
                  </a:lnTo>
                  <a:lnTo>
                    <a:pt x="33025" y="341445"/>
                  </a:lnTo>
                  <a:lnTo>
                    <a:pt x="67366" y="304750"/>
                  </a:lnTo>
                  <a:lnTo>
                    <a:pt x="102985" y="269429"/>
                  </a:lnTo>
                  <a:lnTo>
                    <a:pt x="139844" y="235519"/>
                  </a:lnTo>
                  <a:lnTo>
                    <a:pt x="177906" y="203057"/>
                  </a:lnTo>
                  <a:lnTo>
                    <a:pt x="217133" y="172081"/>
                  </a:lnTo>
                  <a:lnTo>
                    <a:pt x="257488" y="142628"/>
                  </a:lnTo>
                  <a:lnTo>
                    <a:pt x="298934" y="114737"/>
                  </a:lnTo>
                  <a:lnTo>
                    <a:pt x="341432" y="88443"/>
                  </a:lnTo>
                  <a:lnTo>
                    <a:pt x="384947" y="63785"/>
                  </a:lnTo>
                  <a:lnTo>
                    <a:pt x="429439" y="40800"/>
                  </a:lnTo>
                  <a:lnTo>
                    <a:pt x="474872" y="19526"/>
                  </a:lnTo>
                  <a:lnTo>
                    <a:pt x="521208" y="0"/>
                  </a:lnTo>
                  <a:lnTo>
                    <a:pt x="722375" y="501395"/>
                  </a:lnTo>
                  <a:lnTo>
                    <a:pt x="678394" y="520523"/>
                  </a:lnTo>
                  <a:lnTo>
                    <a:pt x="635698" y="542401"/>
                  </a:lnTo>
                  <a:lnTo>
                    <a:pt x="594431" y="566922"/>
                  </a:lnTo>
                  <a:lnTo>
                    <a:pt x="554735" y="593979"/>
                  </a:lnTo>
                  <a:lnTo>
                    <a:pt x="516755" y="623464"/>
                  </a:lnTo>
                  <a:lnTo>
                    <a:pt x="480631" y="655272"/>
                  </a:lnTo>
                  <a:lnTo>
                    <a:pt x="446508" y="689294"/>
                  </a:lnTo>
                  <a:lnTo>
                    <a:pt x="414528" y="72542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76121" y="1179842"/>
              <a:ext cx="228600" cy="520065"/>
            </a:xfrm>
            <a:custGeom>
              <a:avLst/>
              <a:gdLst/>
              <a:ahLst/>
              <a:cxnLst/>
              <a:rect l="l" t="t" r="r" b="b"/>
              <a:pathLst>
                <a:path w="228600" h="520064">
                  <a:moveTo>
                    <a:pt x="201168" y="519683"/>
                  </a:moveTo>
                  <a:lnTo>
                    <a:pt x="0" y="18287"/>
                  </a:lnTo>
                  <a:lnTo>
                    <a:pt x="24193" y="9143"/>
                  </a:lnTo>
                  <a:lnTo>
                    <a:pt x="47244" y="0"/>
                  </a:lnTo>
                  <a:lnTo>
                    <a:pt x="228600" y="509016"/>
                  </a:lnTo>
                  <a:lnTo>
                    <a:pt x="221742" y="511540"/>
                  </a:lnTo>
                  <a:lnTo>
                    <a:pt x="208026" y="517159"/>
                  </a:lnTo>
                  <a:lnTo>
                    <a:pt x="201168" y="51968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323365" y="1103642"/>
              <a:ext cx="441959" cy="585470"/>
            </a:xfrm>
            <a:custGeom>
              <a:avLst/>
              <a:gdLst/>
              <a:ahLst/>
              <a:cxnLst/>
              <a:rect l="l" t="t" r="r" b="b"/>
              <a:pathLst>
                <a:path w="441960" h="585469">
                  <a:moveTo>
                    <a:pt x="181356" y="585215"/>
                  </a:moveTo>
                  <a:lnTo>
                    <a:pt x="0" y="76200"/>
                  </a:lnTo>
                  <a:lnTo>
                    <a:pt x="47568" y="60341"/>
                  </a:lnTo>
                  <a:lnTo>
                    <a:pt x="95725" y="46301"/>
                  </a:lnTo>
                  <a:lnTo>
                    <a:pt x="144384" y="34092"/>
                  </a:lnTo>
                  <a:lnTo>
                    <a:pt x="193458" y="23727"/>
                  </a:lnTo>
                  <a:lnTo>
                    <a:pt x="242857" y="15219"/>
                  </a:lnTo>
                  <a:lnTo>
                    <a:pt x="292495" y="8579"/>
                  </a:lnTo>
                  <a:lnTo>
                    <a:pt x="342283" y="3821"/>
                  </a:lnTo>
                  <a:lnTo>
                    <a:pt x="392134" y="957"/>
                  </a:lnTo>
                  <a:lnTo>
                    <a:pt x="441960" y="0"/>
                  </a:lnTo>
                  <a:lnTo>
                    <a:pt x="441960" y="539495"/>
                  </a:lnTo>
                  <a:lnTo>
                    <a:pt x="388961" y="541324"/>
                  </a:lnTo>
                  <a:lnTo>
                    <a:pt x="336182" y="546811"/>
                  </a:lnTo>
                  <a:lnTo>
                    <a:pt x="283841" y="555955"/>
                  </a:lnTo>
                  <a:lnTo>
                    <a:pt x="232160" y="568756"/>
                  </a:lnTo>
                  <a:lnTo>
                    <a:pt x="181356" y="585215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557261" y="2725021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63%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89741" y="2593950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15%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99487" y="1856348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8%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001723" y="1017063"/>
            <a:ext cx="655320" cy="5346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397510">
              <a:lnSpc>
                <a:spcPct val="100000"/>
              </a:lnSpc>
              <a:spcBef>
                <a:spcPts val="54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38100">
              <a:lnSpc>
                <a:spcPct val="100000"/>
              </a:lnSpc>
              <a:spcBef>
                <a:spcPts val="445"/>
              </a:spcBef>
            </a:pPr>
            <a:r>
              <a:rPr dirty="0" baseline="-44871" sz="1950" spc="-15">
                <a:solidFill>
                  <a:srgbClr val="FFFFFF"/>
                </a:solidFill>
                <a:latin typeface="Century Gothic"/>
                <a:cs typeface="Century Gothic"/>
              </a:rPr>
              <a:t>8%</a:t>
            </a:r>
            <a:r>
              <a:rPr dirty="0" baseline="-44871" sz="1950" spc="-2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42874" y="1286372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69169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65449" y="4005305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30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104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50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35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9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0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1997741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413537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80565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37865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994938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211090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829" y="1967750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873" y="4525022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3397" y="4578362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4809" y="4561598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9481" y="4541786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51909" y="4561598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586" y="4561598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98497" y="4558550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JAN</a:t>
            </a:r>
            <a:r>
              <a:rPr dirty="0" sz="1150" spc="5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50135" cy="5358130"/>
          </a:xfrm>
          <a:custGeom>
            <a:avLst/>
            <a:gdLst/>
            <a:ahLst/>
            <a:cxnLst/>
            <a:rect l="l" t="t" r="r" b="b"/>
            <a:pathLst>
              <a:path w="2350135" h="5358130">
                <a:moveTo>
                  <a:pt x="0" y="5357672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5357672"/>
                </a:lnTo>
                <a:lnTo>
                  <a:pt x="0" y="5357672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5009" y="1452638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66976" y="2760724"/>
            <a:ext cx="321945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62480" y="162089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35E07"/>
                </a:solidFill>
                <a:latin typeface="Century Gothic"/>
                <a:cs typeface="Century Gothic"/>
              </a:rPr>
              <a:t>JAN </a:t>
            </a:r>
            <a:r>
              <a:rPr dirty="0" sz="1450" spc="-25">
                <a:solidFill>
                  <a:srgbClr val="B35E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543723" y="3510626"/>
            <a:ext cx="78676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35E07"/>
                </a:solidFill>
                <a:latin typeface="Century Gothic"/>
                <a:cs typeface="Century Gothic"/>
              </a:rPr>
              <a:t>104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42677" y="1915934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52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52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44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44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20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36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9996"/>
                </a:lnTo>
                <a:lnTo>
                  <a:pt x="1577340" y="728472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42426" y="3565504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35E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58308" y="2264367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63%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42165" y="4611890"/>
            <a:ext cx="2531745" cy="462280"/>
            <a:chOff x="2342165" y="4611890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668301" y="4688090"/>
              <a:ext cx="2118360" cy="379730"/>
            </a:xfrm>
            <a:custGeom>
              <a:avLst/>
              <a:gdLst/>
              <a:ahLst/>
              <a:cxnLst/>
              <a:rect l="l" t="t" r="r" b="b"/>
              <a:pathLst>
                <a:path w="2118360" h="379729">
                  <a:moveTo>
                    <a:pt x="0" y="379475"/>
                  </a:moveTo>
                  <a:lnTo>
                    <a:pt x="2118360" y="379475"/>
                  </a:lnTo>
                  <a:lnTo>
                    <a:pt x="211836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18365" y="4688090"/>
              <a:ext cx="250190" cy="379730"/>
            </a:xfrm>
            <a:custGeom>
              <a:avLst/>
              <a:gdLst/>
              <a:ahLst/>
              <a:cxnLst/>
              <a:rect l="l" t="t" r="r" b="b"/>
              <a:pathLst>
                <a:path w="250189" h="379729">
                  <a:moveTo>
                    <a:pt x="24993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249936" y="0"/>
                  </a:lnTo>
                  <a:lnTo>
                    <a:pt x="24993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2165" y="4611890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0553" y="1958606"/>
            <a:ext cx="73660" cy="97790"/>
          </a:xfrm>
          <a:custGeom>
            <a:avLst/>
            <a:gdLst/>
            <a:ahLst/>
            <a:cxnLst/>
            <a:rect l="l" t="t" r="r" b="b"/>
            <a:pathLst>
              <a:path w="73660" h="97789">
                <a:moveTo>
                  <a:pt x="73152" y="97536"/>
                </a:moveTo>
                <a:lnTo>
                  <a:pt x="0" y="97536"/>
                </a:lnTo>
                <a:lnTo>
                  <a:pt x="0" y="0"/>
                </a:lnTo>
                <a:lnTo>
                  <a:pt x="73152" y="0"/>
                </a:lnTo>
                <a:lnTo>
                  <a:pt x="7315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0553" y="788174"/>
            <a:ext cx="2005964" cy="97790"/>
          </a:xfrm>
          <a:custGeom>
            <a:avLst/>
            <a:gdLst/>
            <a:ahLst/>
            <a:cxnLst/>
            <a:rect l="l" t="t" r="r" b="b"/>
            <a:pathLst>
              <a:path w="2005964" h="97790">
                <a:moveTo>
                  <a:pt x="2005584" y="97536"/>
                </a:moveTo>
                <a:lnTo>
                  <a:pt x="0" y="97536"/>
                </a:lnTo>
                <a:lnTo>
                  <a:pt x="0" y="0"/>
                </a:lnTo>
                <a:lnTo>
                  <a:pt x="2005584" y="0"/>
                </a:lnTo>
                <a:lnTo>
                  <a:pt x="200558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0553" y="983246"/>
            <a:ext cx="890269" cy="97790"/>
          </a:xfrm>
          <a:custGeom>
            <a:avLst/>
            <a:gdLst/>
            <a:ahLst/>
            <a:cxnLst/>
            <a:rect l="l" t="t" r="r" b="b"/>
            <a:pathLst>
              <a:path w="890270" h="97790">
                <a:moveTo>
                  <a:pt x="890016" y="97536"/>
                </a:moveTo>
                <a:lnTo>
                  <a:pt x="0" y="97536"/>
                </a:lnTo>
                <a:lnTo>
                  <a:pt x="0" y="0"/>
                </a:lnTo>
                <a:lnTo>
                  <a:pt x="890016" y="0"/>
                </a:lnTo>
                <a:lnTo>
                  <a:pt x="89001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0553" y="1179842"/>
            <a:ext cx="259079" cy="97790"/>
          </a:xfrm>
          <a:custGeom>
            <a:avLst/>
            <a:gdLst/>
            <a:ahLst/>
            <a:cxnLst/>
            <a:rect l="l" t="t" r="r" b="b"/>
            <a:pathLst>
              <a:path w="259079" h="97790">
                <a:moveTo>
                  <a:pt x="259080" y="97536"/>
                </a:moveTo>
                <a:lnTo>
                  <a:pt x="0" y="97536"/>
                </a:lnTo>
                <a:lnTo>
                  <a:pt x="0" y="0"/>
                </a:lnTo>
                <a:lnTo>
                  <a:pt x="259080" y="0"/>
                </a:lnTo>
                <a:lnTo>
                  <a:pt x="25908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0553" y="1374914"/>
            <a:ext cx="186055" cy="97790"/>
          </a:xfrm>
          <a:custGeom>
            <a:avLst/>
            <a:gdLst/>
            <a:ahLst/>
            <a:cxnLst/>
            <a:rect l="l" t="t" r="r" b="b"/>
            <a:pathLst>
              <a:path w="186054" h="97790">
                <a:moveTo>
                  <a:pt x="185928" y="97536"/>
                </a:moveTo>
                <a:lnTo>
                  <a:pt x="0" y="97536"/>
                </a:lnTo>
                <a:lnTo>
                  <a:pt x="0" y="0"/>
                </a:lnTo>
                <a:lnTo>
                  <a:pt x="185928" y="0"/>
                </a:lnTo>
                <a:lnTo>
                  <a:pt x="1859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0553" y="1569986"/>
            <a:ext cx="147955" cy="96520"/>
          </a:xfrm>
          <a:custGeom>
            <a:avLst/>
            <a:gdLst/>
            <a:ahLst/>
            <a:cxnLst/>
            <a:rect l="l" t="t" r="r" b="b"/>
            <a:pathLst>
              <a:path w="147954" h="96519">
                <a:moveTo>
                  <a:pt x="147828" y="96012"/>
                </a:moveTo>
                <a:lnTo>
                  <a:pt x="0" y="96012"/>
                </a:lnTo>
                <a:lnTo>
                  <a:pt x="0" y="0"/>
                </a:lnTo>
                <a:lnTo>
                  <a:pt x="147828" y="0"/>
                </a:lnTo>
                <a:lnTo>
                  <a:pt x="14782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0553" y="1763534"/>
            <a:ext cx="74930" cy="97790"/>
          </a:xfrm>
          <a:custGeom>
            <a:avLst/>
            <a:gdLst/>
            <a:ahLst/>
            <a:cxnLst/>
            <a:rect l="l" t="t" r="r" b="b"/>
            <a:pathLst>
              <a:path w="74930" h="97789">
                <a:moveTo>
                  <a:pt x="74676" y="97536"/>
                </a:moveTo>
                <a:lnTo>
                  <a:pt x="0" y="97536"/>
                </a:lnTo>
                <a:lnTo>
                  <a:pt x="0" y="0"/>
                </a:lnTo>
                <a:lnTo>
                  <a:pt x="74676" y="0"/>
                </a:lnTo>
                <a:lnTo>
                  <a:pt x="746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0553" y="2153678"/>
            <a:ext cx="74930" cy="97790"/>
          </a:xfrm>
          <a:custGeom>
            <a:avLst/>
            <a:gdLst/>
            <a:ahLst/>
            <a:cxnLst/>
            <a:rect l="l" t="t" r="r" b="b"/>
            <a:pathLst>
              <a:path w="74930" h="97789">
                <a:moveTo>
                  <a:pt x="74676" y="97536"/>
                </a:moveTo>
                <a:lnTo>
                  <a:pt x="0" y="97536"/>
                </a:lnTo>
                <a:lnTo>
                  <a:pt x="0" y="0"/>
                </a:lnTo>
                <a:lnTo>
                  <a:pt x="74676" y="0"/>
                </a:lnTo>
                <a:lnTo>
                  <a:pt x="746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0553" y="2348750"/>
            <a:ext cx="36830" cy="97790"/>
          </a:xfrm>
          <a:custGeom>
            <a:avLst/>
            <a:gdLst/>
            <a:ahLst/>
            <a:cxnLst/>
            <a:rect l="l" t="t" r="r" b="b"/>
            <a:pathLst>
              <a:path w="36830" h="97789">
                <a:moveTo>
                  <a:pt x="36576" y="97536"/>
                </a:moveTo>
                <a:lnTo>
                  <a:pt x="0" y="97536"/>
                </a:lnTo>
                <a:lnTo>
                  <a:pt x="0" y="0"/>
                </a:lnTo>
                <a:lnTo>
                  <a:pt x="36576" y="0"/>
                </a:lnTo>
                <a:lnTo>
                  <a:pt x="365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160553" y="2543822"/>
            <a:ext cx="36830" cy="97790"/>
          </a:xfrm>
          <a:custGeom>
            <a:avLst/>
            <a:gdLst/>
            <a:ahLst/>
            <a:cxnLst/>
            <a:rect l="l" t="t" r="r" b="b"/>
            <a:pathLst>
              <a:path w="36830" h="97789">
                <a:moveTo>
                  <a:pt x="36576" y="97536"/>
                </a:moveTo>
                <a:lnTo>
                  <a:pt x="0" y="97536"/>
                </a:lnTo>
                <a:lnTo>
                  <a:pt x="0" y="0"/>
                </a:lnTo>
                <a:lnTo>
                  <a:pt x="36576" y="0"/>
                </a:lnTo>
                <a:lnTo>
                  <a:pt x="365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160553" y="2738894"/>
            <a:ext cx="36830" cy="97790"/>
          </a:xfrm>
          <a:custGeom>
            <a:avLst/>
            <a:gdLst/>
            <a:ahLst/>
            <a:cxnLst/>
            <a:rect l="l" t="t" r="r" b="b"/>
            <a:pathLst>
              <a:path w="36830" h="97789">
                <a:moveTo>
                  <a:pt x="36576" y="97536"/>
                </a:moveTo>
                <a:lnTo>
                  <a:pt x="0" y="97536"/>
                </a:lnTo>
                <a:lnTo>
                  <a:pt x="0" y="0"/>
                </a:lnTo>
                <a:lnTo>
                  <a:pt x="36576" y="0"/>
                </a:lnTo>
                <a:lnTo>
                  <a:pt x="365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7" name="object 17" descr=""/>
          <p:cNvGrpSpPr/>
          <p:nvPr/>
        </p:nvGrpSpPr>
        <p:grpSpPr>
          <a:xfrm>
            <a:off x="3123977" y="735596"/>
            <a:ext cx="73660" cy="3716020"/>
            <a:chOff x="3123977" y="735596"/>
            <a:chExt cx="73660" cy="3716020"/>
          </a:xfrm>
        </p:grpSpPr>
        <p:sp>
          <p:nvSpPr>
            <p:cNvPr id="18" name="object 18" descr=""/>
            <p:cNvSpPr/>
            <p:nvPr/>
          </p:nvSpPr>
          <p:spPr>
            <a:xfrm>
              <a:off x="3160553" y="2933966"/>
              <a:ext cx="36830" cy="97790"/>
            </a:xfrm>
            <a:custGeom>
              <a:avLst/>
              <a:gdLst/>
              <a:ahLst/>
              <a:cxnLst/>
              <a:rect l="l" t="t" r="r" b="b"/>
              <a:pathLst>
                <a:path w="36830" h="97789">
                  <a:moveTo>
                    <a:pt x="3657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6576" y="0"/>
                  </a:lnTo>
                  <a:lnTo>
                    <a:pt x="36576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160553" y="73940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123977" y="73940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5214360" y="730761"/>
            <a:ext cx="19494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54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099695" y="926013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24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466820" y="112119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207638" y="1307971"/>
            <a:ext cx="295910" cy="314833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9685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  <a:p>
            <a:pPr marL="16002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8572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85725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8572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48895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77699" y="691439"/>
            <a:ext cx="2494280" cy="373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898014" marR="8255" indent="104775">
              <a:lnSpc>
                <a:spcPct val="142300"/>
              </a:lnSpc>
              <a:spcBef>
                <a:spcPts val="10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just" marL="1695450" marR="7620" indent="59563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just" marL="1141730" marR="6985" indent="-22606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CARTEIRA PROFISSIONAL</a:t>
            </a:r>
            <a:endParaRPr sz="900">
              <a:latin typeface="Century Gothic"/>
              <a:cs typeface="Century Gothic"/>
            </a:endParaRPr>
          </a:p>
          <a:p>
            <a:pPr algn="r" marL="1569085" marR="6350" indent="39941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RESSARCIMENTO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82880" marR="5715" indent="207010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47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1283335">
              <a:lnSpc>
                <a:spcPct val="1422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287813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7" name="object 27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28" name="object 28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23529" y="199820"/>
            <a:ext cx="1875155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45F06"/>
                </a:solidFill>
              </a:rPr>
              <a:t>JAN</a:t>
            </a:r>
            <a:r>
              <a:rPr dirty="0" sz="1150" spc="35">
                <a:solidFill>
                  <a:srgbClr val="B45F06"/>
                </a:solidFill>
              </a:rPr>
              <a:t> </a:t>
            </a:r>
            <a:r>
              <a:rPr dirty="0" sz="1150" spc="-25">
                <a:solidFill>
                  <a:srgbClr val="B45F06"/>
                </a:solidFill>
              </a:rPr>
              <a:t>22</a:t>
            </a:r>
            <a:endParaRPr sz="1150"/>
          </a:p>
        </p:txBody>
      </p:sp>
      <p:sp>
        <p:nvSpPr>
          <p:cNvPr id="31" name="object 31" descr=""/>
          <p:cNvSpPr txBox="1"/>
          <p:nvPr/>
        </p:nvSpPr>
        <p:spPr>
          <a:xfrm>
            <a:off x="6311701" y="637839"/>
            <a:ext cx="2549525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51,9%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SUPORTE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267198" y="4597837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11%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314686" y="2162457"/>
            <a:ext cx="1948814" cy="750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sistema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indisponível;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reclamações</a:t>
            </a:r>
            <a:r>
              <a:rPr dirty="0" sz="1100" spc="1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109" y="1377962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2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2"/>
                  </a:lnTo>
                  <a:lnTo>
                    <a:pt x="0" y="5357672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397503" y="2760724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62480" y="162089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JAN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25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65504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6436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15,2%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94081" y="1122692"/>
            <a:ext cx="2110740" cy="3716020"/>
            <a:chOff x="3194081" y="1122692"/>
            <a:chExt cx="211074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0657" y="1169174"/>
              <a:ext cx="2074545" cy="1096010"/>
            </a:xfrm>
            <a:custGeom>
              <a:avLst/>
              <a:gdLst/>
              <a:ahLst/>
              <a:cxnLst/>
              <a:rect l="l" t="t" r="r" b="b"/>
              <a:pathLst>
                <a:path w="2074545" h="1096010">
                  <a:moveTo>
                    <a:pt x="231648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231648" y="1095756"/>
                  </a:lnTo>
                  <a:lnTo>
                    <a:pt x="231648" y="1011936"/>
                  </a:lnTo>
                  <a:close/>
                </a:path>
                <a:path w="2074545" h="1096010">
                  <a:moveTo>
                    <a:pt x="461772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461772" y="926592"/>
                  </a:lnTo>
                  <a:lnTo>
                    <a:pt x="461772" y="842772"/>
                  </a:lnTo>
                  <a:close/>
                </a:path>
                <a:path w="2074545" h="1096010">
                  <a:moveTo>
                    <a:pt x="461772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461772" y="757428"/>
                  </a:lnTo>
                  <a:lnTo>
                    <a:pt x="461772" y="673608"/>
                  </a:lnTo>
                  <a:close/>
                </a:path>
                <a:path w="2074545" h="1096010">
                  <a:moveTo>
                    <a:pt x="461772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461772" y="589788"/>
                  </a:lnTo>
                  <a:lnTo>
                    <a:pt x="461772" y="504444"/>
                  </a:lnTo>
                  <a:close/>
                </a:path>
                <a:path w="2074545" h="1096010">
                  <a:moveTo>
                    <a:pt x="922020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922020" y="420624"/>
                  </a:lnTo>
                  <a:lnTo>
                    <a:pt x="922020" y="336804"/>
                  </a:lnTo>
                  <a:close/>
                </a:path>
                <a:path w="2074545" h="1096010">
                  <a:moveTo>
                    <a:pt x="115366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1153668" y="252984"/>
                  </a:lnTo>
                  <a:lnTo>
                    <a:pt x="1153668" y="167640"/>
                  </a:lnTo>
                  <a:close/>
                </a:path>
                <a:path w="2074545" h="1096010">
                  <a:moveTo>
                    <a:pt x="207416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2074164" y="83820"/>
                  </a:lnTo>
                  <a:lnTo>
                    <a:pt x="207416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0657" y="1126502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94081" y="112650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352994" y="110416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9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31998" y="127340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00276" y="14411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739717" y="1610389"/>
            <a:ext cx="111125" cy="5480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09485" y="211668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277669" y="2284426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49328" y="1092269"/>
            <a:ext cx="2494280" cy="3733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142365" marR="6985" indent="755650">
              <a:lnSpc>
                <a:spcPct val="1226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CARTEIRA PROFISSIONAL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04775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RESSARCIMENTO</a:t>
            </a:r>
            <a:endParaRPr sz="900">
              <a:latin typeface="Century Gothic"/>
              <a:cs typeface="Century Gothic"/>
            </a:endParaRPr>
          </a:p>
          <a:p>
            <a:pPr algn="r" marL="1945639" marR="6350" indent="346075">
              <a:lnSpc>
                <a:spcPts val="1330"/>
              </a:lnSpc>
              <a:spcBef>
                <a:spcPts val="7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16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526540" marR="6350" indent="441959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24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286385">
              <a:lnSpc>
                <a:spcPct val="1226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25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645285" marR="8255" indent="358140">
              <a:lnSpc>
                <a:spcPts val="1330"/>
              </a:lnSpc>
              <a:spcBef>
                <a:spcPts val="7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11701" y="636290"/>
            <a:ext cx="2781300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36%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889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JAN</a:t>
            </a:r>
            <a:r>
              <a:rPr dirty="0" sz="1150" spc="3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9" name="object 19" descr=""/>
          <p:cNvSpPr txBox="1"/>
          <p:nvPr/>
        </p:nvSpPr>
        <p:spPr>
          <a:xfrm>
            <a:off x="6311601" y="2313267"/>
            <a:ext cx="166878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revisão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cobrança;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ressarcimento;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ouvidoria.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35160" cy="5358130"/>
          </a:xfrm>
          <a:custGeom>
            <a:avLst/>
            <a:gdLst/>
            <a:ahLst/>
            <a:cxnLst/>
            <a:rect l="l" t="t" r="r" b="b"/>
            <a:pathLst>
              <a:path w="9535160" h="5358130">
                <a:moveTo>
                  <a:pt x="9534544" y="5357672"/>
                </a:moveTo>
                <a:lnTo>
                  <a:pt x="0" y="5357672"/>
                </a:lnTo>
                <a:lnTo>
                  <a:pt x="0" y="0"/>
                </a:lnTo>
                <a:lnTo>
                  <a:pt x="9534544" y="0"/>
                </a:lnTo>
                <a:lnTo>
                  <a:pt x="9534544" y="5357672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817" y="1358150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2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2"/>
                  </a:lnTo>
                  <a:lnTo>
                    <a:pt x="0" y="535767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57009" y="2760724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62480" y="162089"/>
            <a:ext cx="645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JAN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65504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06411" y="2264367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7,9%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29660" cy="5358130"/>
            <a:chOff x="5905277" y="0"/>
            <a:chExt cx="3629660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29660" cy="5358130"/>
            </a:xfrm>
            <a:custGeom>
              <a:avLst/>
              <a:gdLst/>
              <a:ahLst/>
              <a:cxnLst/>
              <a:rect l="l" t="t" r="r" b="b"/>
              <a:pathLst>
                <a:path w="3629659" h="5358130">
                  <a:moveTo>
                    <a:pt x="3629266" y="5357672"/>
                  </a:moveTo>
                  <a:lnTo>
                    <a:pt x="0" y="5357672"/>
                  </a:lnTo>
                  <a:lnTo>
                    <a:pt x="0" y="0"/>
                  </a:lnTo>
                  <a:lnTo>
                    <a:pt x="3629266" y="0"/>
                  </a:lnTo>
                  <a:lnTo>
                    <a:pt x="3629266" y="5357672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86778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87401" y="1131836"/>
            <a:ext cx="1572895" cy="3716020"/>
            <a:chOff x="3087401" y="1131836"/>
            <a:chExt cx="1572895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23977" y="1190510"/>
              <a:ext cx="1536700" cy="1199515"/>
            </a:xfrm>
            <a:custGeom>
              <a:avLst/>
              <a:gdLst/>
              <a:ahLst/>
              <a:cxnLst/>
              <a:rect l="l" t="t" r="r" b="b"/>
              <a:pathLst>
                <a:path w="1536700" h="1199514">
                  <a:moveTo>
                    <a:pt x="384048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384048" y="1199388"/>
                  </a:lnTo>
                  <a:lnTo>
                    <a:pt x="384048" y="1089660"/>
                  </a:lnTo>
                  <a:close/>
                </a:path>
                <a:path w="1536700" h="1199514">
                  <a:moveTo>
                    <a:pt x="768096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768096" y="981456"/>
                  </a:lnTo>
                  <a:lnTo>
                    <a:pt x="768096" y="873252"/>
                  </a:lnTo>
                  <a:close/>
                </a:path>
                <a:path w="1536700" h="1199514">
                  <a:moveTo>
                    <a:pt x="768096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768096" y="763524"/>
                  </a:lnTo>
                  <a:lnTo>
                    <a:pt x="768096" y="653796"/>
                  </a:lnTo>
                  <a:close/>
                </a:path>
                <a:path w="1536700" h="1199514">
                  <a:moveTo>
                    <a:pt x="768096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768096" y="545592"/>
                  </a:lnTo>
                  <a:lnTo>
                    <a:pt x="768096" y="435864"/>
                  </a:lnTo>
                  <a:close/>
                </a:path>
                <a:path w="1536700" h="1199514">
                  <a:moveTo>
                    <a:pt x="768096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768096" y="327660"/>
                  </a:lnTo>
                  <a:lnTo>
                    <a:pt x="768096" y="217932"/>
                  </a:lnTo>
                  <a:close/>
                </a:path>
                <a:path w="1536700" h="1199514">
                  <a:moveTo>
                    <a:pt x="1536192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536192" y="108204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23977" y="113564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87401" y="113564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708382" y="11376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939866" y="1323039"/>
            <a:ext cx="111125" cy="89916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555542" y="222952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171294" y="2414721"/>
            <a:ext cx="111125" cy="242570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41137" y="1157183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744345" marR="7620" indent="-70485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569085" marR="5715" indent="7226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958850" marR="5715" indent="1043940">
              <a:lnSpc>
                <a:spcPct val="158900"/>
              </a:lnSpc>
              <a:spcBef>
                <a:spcPts val="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6985">
              <a:lnSpc>
                <a:spcPct val="1589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2185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0551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JAN</a:t>
            </a:r>
            <a:r>
              <a:rPr dirty="0" sz="1150" spc="3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6" name="object 16" descr=""/>
          <p:cNvSpPr txBox="1"/>
          <p:nvPr/>
        </p:nvSpPr>
        <p:spPr>
          <a:xfrm>
            <a:off x="6311701" y="634742"/>
            <a:ext cx="2781300" cy="10598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30,8%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889"/>
              </a:lnSpc>
              <a:spcBef>
                <a:spcPts val="25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314686" y="2296511"/>
            <a:ext cx="245110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denúncia;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2023-09-12T19:18:34Z</dcterms:created>
  <dcterms:modified xsi:type="dcterms:W3CDTF">2023-09-12T19:18:34Z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